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7"/>
  </p:notesMasterIdLst>
  <p:sldIdLst>
    <p:sldId id="751" r:id="rId2"/>
    <p:sldId id="738" r:id="rId3"/>
    <p:sldId id="288" r:id="rId4"/>
    <p:sldId id="739" r:id="rId5"/>
    <p:sldId id="740" r:id="rId6"/>
    <p:sldId id="741" r:id="rId7"/>
    <p:sldId id="742" r:id="rId8"/>
    <p:sldId id="743" r:id="rId9"/>
    <p:sldId id="753" r:id="rId10"/>
    <p:sldId id="752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755" r:id="rId20"/>
    <p:sldId id="338" r:id="rId21"/>
    <p:sldId id="370" r:id="rId22"/>
    <p:sldId id="756" r:id="rId23"/>
    <p:sldId id="757" r:id="rId24"/>
    <p:sldId id="758" r:id="rId25"/>
    <p:sldId id="754" r:id="rId26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00FF"/>
    <a:srgbClr val="FF0000"/>
    <a:srgbClr val="9999FF"/>
    <a:srgbClr val="66FFFF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714B8BE-FF47-488A-A2C7-A5CAD93985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0651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06A2E-1E75-438C-9DE4-F4B38B39FAE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4700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1F911-5173-4CE0-955B-EC3A5243A4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669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9A1A9-3EF7-4EDB-8F60-FA418431DD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7297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ー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C065C-90BC-475F-ADB2-EF2581CA46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53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7D9FF-4463-414B-B32A-942A2B460F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011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1C763-F8EB-4145-8CEB-FB4B2BDE0A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960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4DC98-FE17-48C1-9BE4-00468654CB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170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7A351-D8C8-40AE-BFA5-2D81A03281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293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1FD38-BF7E-45C9-94AA-812B497397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18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B600-B041-4333-9602-DC86BCCD06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256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1B97-BAA6-4E82-AFC2-A6B7855BB4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262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E603C-2609-4F76-B56F-16483B137F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490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640A-83A3-439A-86F7-F9CC1DA03E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137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35CF3B3-0F9B-4494-8C04-D44C2A82265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hyperlink" Target="http://www.am.ics.keio.ac.jp/arc/open20.tar" TargetMode="External"/><Relationship Id="rId4" Type="http://schemas.openxmlformats.org/officeDocument/2006/relationships/hyperlink" Target="mailto:login_name@XXXX.educ.cc.keio.ac.j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uguisu.skr.jp/Windows/emacs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uguisu.skr.jp/Windows/vi.html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://www.am.ics.keio.ac.jp/arc/open20.tar" TargetMode="External"/><Relationship Id="rId5" Type="http://schemas.openxmlformats.org/officeDocument/2006/relationships/hyperlink" Target="https://www.st.itc.keio.ac.jp/ja/com_remote_st.html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id-info.itc.keio.ac.jp/" TargetMode="External"/><Relationship Id="rId9" Type="http://schemas.openxmlformats.org/officeDocument/2006/relationships/hyperlink" Target="https://www.st.itc.keio.ac.jp/ja/com_remote_winscp_st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keio.box.com/s/zd3i2rhx0254bkqms7ky5lq5jbojy2y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6900" y="1295400"/>
            <a:ext cx="7359650" cy="1125538"/>
          </a:xfrm>
        </p:spPr>
        <p:txBody>
          <a:bodyPr anchor="ctr"/>
          <a:lstStyle/>
          <a:p>
            <a:pPr eaLnBrk="1" hangingPunct="1"/>
            <a:r>
              <a:rPr lang="ja-JP" altLang="en-US" sz="4400" dirty="0"/>
              <a:t>共有メモリを使ったデータ交換と同期　</a:t>
            </a:r>
            <a:br>
              <a:rPr lang="ja-JP" altLang="en-US" sz="4400" dirty="0"/>
            </a:br>
            <a:endParaRPr lang="ja-JP" altLang="en-US" sz="44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ja-JP" altLang="en-US" sz="3200"/>
              <a:t>慶應義塾大学理工学部</a:t>
            </a:r>
          </a:p>
          <a:p>
            <a:pPr eaLnBrk="1" hangingPunct="1"/>
            <a:r>
              <a:rPr lang="ja-JP" altLang="en-US" sz="3200"/>
              <a:t>天野英晴</a:t>
            </a:r>
          </a:p>
          <a:p>
            <a:pPr eaLnBrk="1" hangingPunct="1"/>
            <a:r>
              <a:rPr lang="en-US" altLang="ja-JP" sz="3200"/>
              <a:t>hunga@am</a:t>
            </a:r>
            <a:r>
              <a:rPr lang="ja-JP" altLang="en-US" sz="3200"/>
              <a:t>．</a:t>
            </a:r>
            <a:r>
              <a:rPr lang="en-US" altLang="ja-JP" sz="3200"/>
              <a:t>ics</a:t>
            </a:r>
            <a:r>
              <a:rPr lang="ja-JP" altLang="en-US" sz="3200"/>
              <a:t>．</a:t>
            </a:r>
            <a:r>
              <a:rPr lang="en-US" altLang="ja-JP" sz="3200"/>
              <a:t>keio</a:t>
            </a:r>
            <a:r>
              <a:rPr lang="ja-JP" altLang="en-US" sz="3200"/>
              <a:t>．</a:t>
            </a:r>
            <a:r>
              <a:rPr lang="en-US" altLang="ja-JP" sz="3200"/>
              <a:t>ac</a:t>
            </a:r>
            <a:r>
              <a:rPr lang="ja-JP" altLang="en-US" sz="3200"/>
              <a:t>．</a:t>
            </a:r>
            <a:r>
              <a:rPr lang="en-US" altLang="ja-JP" sz="3200"/>
              <a:t>jp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27A2F52-43C1-4D1A-8EFD-6C7C56BA2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7"/>
    </mc:Choice>
    <mc:Fallback xmlns="">
      <p:transition spd="slow" advTm="2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OpenMP</a:t>
            </a:r>
            <a:r>
              <a:rPr kumimoji="1" lang="ja-JP" altLang="en-US" dirty="0"/>
              <a:t>の実行モデル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2345" y="1586321"/>
            <a:ext cx="4186808" cy="348498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Block A</a:t>
            </a:r>
          </a:p>
          <a:p>
            <a:pPr marL="0" indent="0">
              <a:buNone/>
            </a:pPr>
            <a:r>
              <a:rPr lang="en-US" altLang="ja-JP" dirty="0"/>
              <a:t>#pragma </a:t>
            </a:r>
            <a:r>
              <a:rPr lang="en-US" altLang="ja-JP" dirty="0" err="1"/>
              <a:t>omp</a:t>
            </a:r>
            <a:r>
              <a:rPr lang="en-US" altLang="ja-JP" dirty="0"/>
              <a:t> parallel</a:t>
            </a:r>
          </a:p>
          <a:p>
            <a:pPr marL="0" indent="0">
              <a:buNone/>
            </a:pPr>
            <a:r>
              <a:rPr kumimoji="1" lang="en-US" altLang="ja-JP" dirty="0"/>
              <a:t>{</a:t>
            </a:r>
          </a:p>
          <a:p>
            <a:pPr marL="0" indent="0">
              <a:buNone/>
            </a:pPr>
            <a:r>
              <a:rPr lang="en-US" altLang="ja-JP" dirty="0"/>
              <a:t>	Block B</a:t>
            </a:r>
          </a:p>
          <a:p>
            <a:pPr marL="0" indent="0">
              <a:buNone/>
            </a:pPr>
            <a:r>
              <a:rPr lang="ja-JP" altLang="en-US" dirty="0"/>
              <a:t>｝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Block C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842049" y="1586321"/>
            <a:ext cx="1728192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Block A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067944" y="3054661"/>
            <a:ext cx="1224136" cy="5760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Block B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472100" y="3054661"/>
            <a:ext cx="1224136" cy="5760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Block B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642684" y="3054661"/>
            <a:ext cx="1224136" cy="5760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Block B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76256" y="314096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…</a:t>
            </a:r>
            <a:endParaRPr kumimoji="1" lang="ja-JP" altLang="en-US" sz="24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3842049" y="4403652"/>
            <a:ext cx="1728192" cy="5760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Block C</a:t>
            </a:r>
            <a:endParaRPr kumimoji="1" lang="ja-JP" altLang="en-US" dirty="0"/>
          </a:p>
        </p:txBody>
      </p:sp>
      <p:cxnSp>
        <p:nvCxnSpPr>
          <p:cNvPr id="12" name="直線コネクタ 11"/>
          <p:cNvCxnSpPr>
            <a:endCxn id="5" idx="0"/>
          </p:cNvCxnSpPr>
          <p:nvPr/>
        </p:nvCxnSpPr>
        <p:spPr>
          <a:xfrm>
            <a:off x="4680012" y="2172767"/>
            <a:ext cx="0" cy="881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4706145" y="3657815"/>
            <a:ext cx="0" cy="881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084168" y="2613714"/>
            <a:ext cx="0" cy="527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8238095" y="2613714"/>
            <a:ext cx="0" cy="527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8254752" y="3602633"/>
            <a:ext cx="0" cy="527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6084168" y="3602633"/>
            <a:ext cx="0" cy="527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 flipV="1">
            <a:off x="4680012" y="4098762"/>
            <a:ext cx="3574740" cy="311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 flipV="1">
            <a:off x="4663355" y="2592960"/>
            <a:ext cx="3574740" cy="311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004223" y="217746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Thread fork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71458" y="412370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Thread join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015761" y="2702895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Master Thread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176366" y="5517232"/>
            <a:ext cx="600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環境変数</a:t>
            </a:r>
            <a:r>
              <a:rPr lang="en-US" altLang="ja-JP" dirty="0"/>
              <a:t>: </a:t>
            </a:r>
            <a:r>
              <a:rPr lang="en-US" altLang="ja-JP" dirty="0" err="1"/>
              <a:t>OMP_NUM_THREADS</a:t>
            </a:r>
            <a:r>
              <a:rPr lang="en-US" altLang="ja-JP" dirty="0"/>
              <a:t> </a:t>
            </a:r>
            <a:r>
              <a:rPr lang="ja-JP" altLang="en-US" dirty="0"/>
              <a:t>で実行スレッド数を設定</a:t>
            </a:r>
            <a:endParaRPr lang="en-US" altLang="ja-JP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87585" y="2658552"/>
            <a:ext cx="271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Parallel Region</a:t>
            </a:r>
            <a:endParaRPr kumimoji="1" lang="ja-JP" altLang="en-US" dirty="0"/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6809C458-5E73-4A9B-92F2-3E55C05F4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91"/>
    </mc:Choice>
    <mc:Fallback xmlns="">
      <p:transition spd="slow" advTm="13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978904" y="225378"/>
            <a:ext cx="8229600" cy="1139825"/>
          </a:xfrm>
        </p:spPr>
        <p:txBody>
          <a:bodyPr/>
          <a:lstStyle/>
          <a:p>
            <a:r>
              <a:rPr lang="en-US" altLang="ja-JP" dirty="0"/>
              <a:t>for </a:t>
            </a:r>
            <a:r>
              <a:rPr lang="ja-JP" altLang="en-US" dirty="0"/>
              <a:t>文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51920" y="404664"/>
            <a:ext cx="4911427" cy="381642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# pragma </a:t>
            </a:r>
            <a:r>
              <a:rPr kumimoji="1" lang="en-US" altLang="ja-JP" dirty="0" err="1"/>
              <a:t>omp</a:t>
            </a:r>
            <a:r>
              <a:rPr kumimoji="1" lang="en-US" altLang="ja-JP" dirty="0"/>
              <a:t> parallel</a:t>
            </a:r>
          </a:p>
          <a:p>
            <a:pPr marL="0" indent="0">
              <a:buNone/>
            </a:pPr>
            <a:r>
              <a:rPr lang="en-US" altLang="ja-JP" dirty="0"/>
              <a:t>{</a:t>
            </a:r>
          </a:p>
          <a:p>
            <a:pPr marL="0" indent="0">
              <a:buNone/>
            </a:pPr>
            <a:r>
              <a:rPr lang="en-US" altLang="ja-JP" dirty="0"/>
              <a:t>#pragma </a:t>
            </a:r>
            <a:r>
              <a:rPr lang="en-US" altLang="ja-JP" dirty="0" err="1"/>
              <a:t>omp</a:t>
            </a:r>
            <a:r>
              <a:rPr lang="en-US" altLang="ja-JP" dirty="0"/>
              <a:t> for</a:t>
            </a:r>
          </a:p>
          <a:p>
            <a:pPr marL="0" indent="0">
              <a:buNone/>
            </a:pPr>
            <a:r>
              <a:rPr kumimoji="1" lang="en-US" altLang="ja-JP" dirty="0"/>
              <a:t>	for(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=0; 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&lt;1000; 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++) {</a:t>
            </a:r>
          </a:p>
          <a:p>
            <a:pPr marL="0" indent="0">
              <a:buNone/>
            </a:pPr>
            <a:r>
              <a:rPr lang="en-US" altLang="ja-JP" dirty="0"/>
              <a:t>		c[</a:t>
            </a:r>
            <a:r>
              <a:rPr lang="en-US" altLang="ja-JP" dirty="0" err="1"/>
              <a:t>i</a:t>
            </a:r>
            <a:r>
              <a:rPr lang="en-US" altLang="ja-JP" dirty="0"/>
              <a:t>]=a[</a:t>
            </a:r>
            <a:r>
              <a:rPr lang="en-US" altLang="ja-JP" dirty="0" err="1"/>
              <a:t>i</a:t>
            </a:r>
            <a:r>
              <a:rPr lang="en-US" altLang="ja-JP" dirty="0"/>
              <a:t>]+b[</a:t>
            </a:r>
            <a:r>
              <a:rPr lang="en-US" altLang="ja-JP" dirty="0" err="1"/>
              <a:t>i</a:t>
            </a:r>
            <a:r>
              <a:rPr lang="en-US" altLang="ja-JP" dirty="0"/>
              <a:t>];</a:t>
            </a:r>
          </a:p>
          <a:p>
            <a:pPr marL="0" indent="0">
              <a:buNone/>
            </a:pPr>
            <a:r>
              <a:rPr kumimoji="1" lang="en-US" altLang="ja-JP" dirty="0"/>
              <a:t>	}</a:t>
            </a:r>
          </a:p>
          <a:p>
            <a:pPr marL="0" indent="0">
              <a:buNone/>
            </a:pPr>
            <a:r>
              <a:rPr lang="en-US" altLang="ja-JP" dirty="0"/>
              <a:t>}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3866991" y="4217088"/>
            <a:ext cx="4767411" cy="23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# pragma </a:t>
            </a:r>
            <a:r>
              <a:rPr lang="en-US" altLang="ja-JP" dirty="0" err="1"/>
              <a:t>omp</a:t>
            </a:r>
            <a:r>
              <a:rPr lang="en-US" altLang="ja-JP" dirty="0"/>
              <a:t> parallel for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for(</a:t>
            </a:r>
            <a:r>
              <a:rPr lang="en-US" altLang="ja-JP" dirty="0" err="1"/>
              <a:t>i</a:t>
            </a:r>
            <a:r>
              <a:rPr lang="en-US" altLang="ja-JP" dirty="0"/>
              <a:t>=0; </a:t>
            </a:r>
            <a:r>
              <a:rPr lang="en-US" altLang="ja-JP" dirty="0" err="1"/>
              <a:t>i</a:t>
            </a:r>
            <a:r>
              <a:rPr lang="en-US" altLang="ja-JP" dirty="0"/>
              <a:t>&lt;1000; </a:t>
            </a:r>
            <a:r>
              <a:rPr lang="en-US" altLang="ja-JP" dirty="0" err="1"/>
              <a:t>i</a:t>
            </a:r>
            <a:r>
              <a:rPr lang="en-US" altLang="ja-JP" dirty="0"/>
              <a:t>++) {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	c[</a:t>
            </a:r>
            <a:r>
              <a:rPr lang="en-US" altLang="ja-JP" dirty="0" err="1"/>
              <a:t>i</a:t>
            </a:r>
            <a:r>
              <a:rPr lang="en-US" altLang="ja-JP" dirty="0"/>
              <a:t>]=a[</a:t>
            </a:r>
            <a:r>
              <a:rPr lang="en-US" altLang="ja-JP" dirty="0" err="1"/>
              <a:t>i</a:t>
            </a:r>
            <a:r>
              <a:rPr lang="en-US" altLang="ja-JP" dirty="0"/>
              <a:t>]+b[</a:t>
            </a:r>
            <a:r>
              <a:rPr lang="en-US" altLang="ja-JP" dirty="0" err="1"/>
              <a:t>i</a:t>
            </a:r>
            <a:r>
              <a:rPr lang="en-US" altLang="ja-JP" dirty="0"/>
              <a:t>];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}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1830626"/>
            <a:ext cx="3595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反復は各スレッドに等分に</a:t>
            </a:r>
            <a:endParaRPr lang="en-US" altLang="ja-JP" sz="2400" dirty="0"/>
          </a:p>
          <a:p>
            <a:r>
              <a:rPr lang="ja-JP" altLang="en-US" sz="2400" dirty="0"/>
              <a:t>割り当てられる</a:t>
            </a:r>
            <a:endParaRPr lang="en-US" altLang="ja-JP" sz="2400" dirty="0"/>
          </a:p>
          <a:p>
            <a:endParaRPr kumimoji="1" lang="ja-JP" altLang="en-US" sz="2400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FBFCDFE7-BC28-425F-AC14-B9A34561E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43"/>
    </mc:Choice>
    <mc:Fallback xmlns="">
      <p:transition spd="slow" advTm="9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303" x="1458913" y="3146425"/>
          <p14:tracePt t="77370" x="1504950" y="3146425"/>
          <p14:tracePt t="77379" x="1641475" y="3192463"/>
          <p14:tracePt t="77386" x="1804988" y="3200400"/>
          <p14:tracePt t="77394" x="2041525" y="3273425"/>
          <p14:tracePt t="77402" x="2343150" y="3346450"/>
          <p14:tracePt t="77410" x="2679700" y="3455988"/>
          <p14:tracePt t="77418" x="2962275" y="3511550"/>
          <p14:tracePt t="77426" x="3273425" y="3621088"/>
          <p14:tracePt t="77436" x="3527425" y="3694113"/>
          <p14:tracePt t="77442" x="3756025" y="3757613"/>
          <p14:tracePt t="77450" x="4029075" y="3857625"/>
          <p14:tracePt t="77458" x="4175125" y="3921125"/>
          <p14:tracePt t="77466" x="4257675" y="3940175"/>
          <p14:tracePt t="77475" x="4321175" y="3984625"/>
          <p14:tracePt t="77483" x="4340225" y="3994150"/>
          <p14:tracePt t="77491" x="4348163" y="4003675"/>
          <p14:tracePt t="77571" x="4357688" y="4003675"/>
          <p14:tracePt t="77579" x="4367213" y="4040188"/>
          <p14:tracePt t="77587" x="4376738" y="4140200"/>
          <p14:tracePt t="77595" x="4430713" y="4203700"/>
          <p14:tracePt t="77603" x="4476750" y="4286250"/>
          <p14:tracePt t="77611" x="4503738" y="4376738"/>
          <p14:tracePt t="77620" x="4540250" y="4478338"/>
          <p14:tracePt t="77627" x="4586288" y="4578350"/>
          <p14:tracePt t="77635" x="4622800" y="4641850"/>
          <p14:tracePt t="77643" x="4649788" y="4705350"/>
          <p14:tracePt t="77651" x="4703763" y="4797425"/>
          <p14:tracePt t="77659" x="4759325" y="4878388"/>
          <p14:tracePt t="77668" x="4767263" y="4887913"/>
          <p14:tracePt t="77675" x="4795838" y="4933950"/>
          <p14:tracePt t="77684" x="4813300" y="4951413"/>
          <p14:tracePt t="77691" x="4813300" y="4960938"/>
          <p14:tracePt t="77700" x="4822825" y="4970463"/>
          <p14:tracePt t="77803" x="4822825" y="4979988"/>
          <p14:tracePt t="77819" x="4803775" y="4987925"/>
          <p14:tracePt t="77827" x="4749800" y="4987925"/>
          <p14:tracePt t="77835" x="4730750" y="4987925"/>
          <p14:tracePt t="77843" x="4695825" y="4987925"/>
          <p14:tracePt t="77851" x="4649788" y="4979988"/>
          <p14:tracePt t="77859" x="4603750" y="4970463"/>
          <p14:tracePt t="77867" x="4586288" y="4960938"/>
          <p14:tracePt t="77875" x="4540250" y="4924425"/>
          <p14:tracePt t="77891" x="4530725" y="4914900"/>
          <p14:tracePt t="77923" x="4521200" y="4887913"/>
          <p14:tracePt t="77931" x="4521200" y="4833938"/>
          <p14:tracePt t="77939" x="4521200" y="4797425"/>
          <p14:tracePt t="77947" x="4540250" y="4760913"/>
          <p14:tracePt t="77955" x="4557713" y="4705350"/>
          <p14:tracePt t="77963" x="4567238" y="4678363"/>
          <p14:tracePt t="77971" x="4603750" y="4641850"/>
          <p14:tracePt t="77979" x="4613275" y="4614863"/>
          <p14:tracePt t="77989" x="4630738" y="4595813"/>
          <p14:tracePt t="77995" x="4659313" y="4559300"/>
          <p14:tracePt t="78005" x="4686300" y="4551363"/>
          <p14:tracePt t="78011" x="4703763" y="4541838"/>
          <p14:tracePt t="78020" x="4730750" y="4541838"/>
          <p14:tracePt t="78026" x="4759325" y="4522788"/>
          <p14:tracePt t="78034" x="4786313" y="4522788"/>
          <p14:tracePt t="78042" x="4832350" y="4522788"/>
          <p14:tracePt t="78050" x="4859338" y="4522788"/>
          <p14:tracePt t="78058" x="4905375" y="4522788"/>
          <p14:tracePt t="78066" x="4959350" y="4522788"/>
          <p14:tracePt t="78074" x="5014913" y="4522788"/>
          <p14:tracePt t="78083" x="5068888" y="4522788"/>
          <p14:tracePt t="78090" x="5122863" y="4522788"/>
          <p14:tracePt t="78098" x="5168900" y="4551363"/>
          <p14:tracePt t="78106" x="5205413" y="4568825"/>
          <p14:tracePt t="78114" x="5224463" y="4587875"/>
          <p14:tracePt t="78123" x="5251450" y="4614863"/>
          <p14:tracePt t="78131" x="5268913" y="4632325"/>
          <p14:tracePt t="78139" x="5297488" y="4660900"/>
          <p14:tracePt t="78147" x="5305425" y="4687888"/>
          <p14:tracePt t="78155" x="5324475" y="4732338"/>
          <p14:tracePt t="78163" x="5324475" y="4751388"/>
          <p14:tracePt t="78171" x="5324475" y="4768850"/>
          <p14:tracePt t="78179" x="5324475" y="4787900"/>
          <p14:tracePt t="78187" x="5324475" y="4814888"/>
          <p14:tracePt t="78195" x="5324475" y="4833938"/>
          <p14:tracePt t="78203" x="5324475" y="4860925"/>
          <p14:tracePt t="78211" x="5314950" y="4878388"/>
          <p14:tracePt t="78219" x="5278438" y="4924425"/>
          <p14:tracePt t="78227" x="5278438" y="4933950"/>
          <p14:tracePt t="78236" x="5268913" y="4951413"/>
          <p14:tracePt t="78243" x="5251450" y="4979988"/>
          <p14:tracePt t="78251" x="5232400" y="4987925"/>
          <p14:tracePt t="78259" x="5214938" y="5016500"/>
          <p14:tracePt t="78268" x="5205413" y="5016500"/>
          <p14:tracePt t="78275" x="5187950" y="5024438"/>
          <p14:tracePt t="78284" x="5178425" y="5024438"/>
          <p14:tracePt t="78291" x="5168900" y="5024438"/>
          <p14:tracePt t="78300" x="5159375" y="5024438"/>
          <p14:tracePt t="78307" x="5151438" y="5024438"/>
          <p14:tracePt t="78315" x="5141913" y="5024438"/>
          <p14:tracePt t="78323" x="5132388" y="5024438"/>
          <p14:tracePt t="78331" x="5114925" y="5024438"/>
          <p14:tracePt t="78339" x="5105400" y="5024438"/>
          <p14:tracePt t="78347" x="5086350" y="5016500"/>
          <p14:tracePt t="78364" x="5068888" y="4997450"/>
          <p14:tracePt t="78371" x="5041900" y="4960938"/>
          <p14:tracePt t="78379" x="5014913" y="4933950"/>
          <p14:tracePt t="78387" x="5005388" y="4914900"/>
          <p14:tracePt t="78395" x="4986338" y="4870450"/>
          <p14:tracePt t="78404" x="4959350" y="4851400"/>
          <p14:tracePt t="80603" x="4941888" y="4841875"/>
          <p14:tracePt t="80611" x="4905375" y="4841875"/>
          <p14:tracePt t="80619" x="4859338" y="4841875"/>
          <p14:tracePt t="80627" x="4822825" y="4841875"/>
          <p14:tracePt t="80635" x="4795838" y="4824413"/>
          <p14:tracePt t="80643" x="4759325" y="4814888"/>
          <p14:tracePt t="80651" x="4740275" y="4814888"/>
          <p14:tracePt t="80659" x="4722813" y="4814888"/>
          <p14:tracePt t="81075" x="4840288" y="4814888"/>
          <p14:tracePt t="81083" x="5041900" y="4814888"/>
          <p14:tracePt t="81091" x="5241925" y="4814888"/>
          <p14:tracePt t="81100" x="5434013" y="4814888"/>
          <p14:tracePt t="81107" x="5661025" y="4814888"/>
          <p14:tracePt t="81115" x="5807075" y="4814888"/>
          <p14:tracePt t="81123" x="5953125" y="4814888"/>
          <p14:tracePt t="81131" x="6043613" y="4814888"/>
          <p14:tracePt t="81139" x="6099175" y="4814888"/>
          <p14:tracePt t="81147" x="6126163" y="4814888"/>
          <p14:tracePt t="81659" x="6135688" y="4814888"/>
          <p14:tracePt t="81683" x="6162675" y="4814888"/>
          <p14:tracePt t="81691" x="6218238" y="4814888"/>
          <p14:tracePt t="81700" x="6245225" y="4814888"/>
          <p14:tracePt t="81707" x="6272213" y="4814888"/>
          <p14:tracePt t="81715" x="6281738" y="4805363"/>
          <p14:tracePt t="81723" x="6308725" y="4797425"/>
          <p14:tracePt t="81731" x="6335713" y="4768850"/>
          <p14:tracePt t="81739" x="6372225" y="4760913"/>
          <p14:tracePt t="81747" x="6408738" y="4760913"/>
          <p14:tracePt t="81755" x="6435725" y="4751388"/>
          <p14:tracePt t="81763" x="6472238" y="4751388"/>
          <p14:tracePt t="81771" x="6491288" y="4751388"/>
          <p14:tracePt t="81779" x="6500813" y="4751388"/>
          <p14:tracePt t="81995" x="6491288" y="4751388"/>
          <p14:tracePt t="82027" x="6481763" y="4751388"/>
          <p14:tracePt t="82035" x="6481763" y="4760913"/>
          <p14:tracePt t="82043" x="6481763" y="4768850"/>
          <p14:tracePt t="82059" x="6491288" y="4778375"/>
          <p14:tracePt t="82066" x="6518275" y="4787900"/>
          <p14:tracePt t="82075" x="6537325" y="4805363"/>
          <p14:tracePt t="82084" x="6573838" y="4814888"/>
          <p14:tracePt t="82091" x="6610350" y="4824413"/>
          <p14:tracePt t="82100" x="6637338" y="4824413"/>
          <p14:tracePt t="82107" x="6673850" y="4833938"/>
          <p14:tracePt t="82115" x="6710363" y="4833938"/>
          <p14:tracePt t="82123" x="6727825" y="4833938"/>
          <p14:tracePt t="82139" x="6746875" y="4833938"/>
          <p14:tracePt t="82147" x="6754813" y="4833938"/>
          <p14:tracePt t="82155" x="6764338" y="4833938"/>
          <p14:tracePt t="82171" x="6773863" y="4833938"/>
          <p14:tracePt t="82187" x="6791325" y="4833938"/>
          <p14:tracePt t="82211" x="6810375" y="4833938"/>
          <p14:tracePt t="82219" x="6827838" y="4833938"/>
          <p14:tracePt t="82227" x="6837363" y="4833938"/>
          <p14:tracePt t="82243" x="6846888" y="4833938"/>
          <p14:tracePt t="82251" x="6864350" y="4833938"/>
          <p14:tracePt t="82259" x="6883400" y="4833938"/>
          <p14:tracePt t="82275" x="6892925" y="4833938"/>
          <p14:tracePt t="82539" x="6919913" y="4833938"/>
          <p14:tracePt t="82547" x="6973888" y="4833938"/>
          <p14:tracePt t="82555" x="7029450" y="4833938"/>
          <p14:tracePt t="82563" x="7092950" y="4833938"/>
          <p14:tracePt t="82571" x="7165975" y="4833938"/>
          <p14:tracePt t="82579" x="7239000" y="4833938"/>
          <p14:tracePt t="82587" x="7329488" y="4833938"/>
          <p14:tracePt t="82595" x="7402513" y="4833938"/>
          <p14:tracePt t="82603" x="7494588" y="4833938"/>
          <p14:tracePt t="82611" x="7548563" y="4833938"/>
          <p14:tracePt t="82619" x="7602538" y="4833938"/>
          <p14:tracePt t="82627" x="7639050" y="4833938"/>
          <p14:tracePt t="82635" x="7648575" y="4833938"/>
          <p14:tracePt t="82763" x="7667625" y="4833938"/>
          <p14:tracePt t="82771" x="7685088" y="4814888"/>
          <p14:tracePt t="82811" x="7694613" y="4805363"/>
          <p14:tracePt t="83203" x="7712075" y="4805363"/>
          <p14:tracePt t="83211" x="7721600" y="4805363"/>
          <p14:tracePt t="83243" x="7731125" y="4805363"/>
          <p14:tracePt t="83251" x="7740650" y="4805363"/>
          <p14:tracePt t="83259" x="7748588" y="4805363"/>
          <p14:tracePt t="83267" x="7758113" y="4814888"/>
          <p14:tracePt t="83275" x="7777163" y="4824413"/>
          <p14:tracePt t="83284" x="7794625" y="4824413"/>
          <p14:tracePt t="83291" x="7821613" y="4833938"/>
          <p14:tracePt t="83300" x="7885113" y="4860925"/>
          <p14:tracePt t="83307" x="7913688" y="4860925"/>
          <p14:tracePt t="83316" x="7967663" y="4870450"/>
          <p14:tracePt t="83323" x="8050213" y="4897438"/>
          <p14:tracePt t="83331" x="8096250" y="4914900"/>
          <p14:tracePt t="83339" x="8150225" y="4924425"/>
          <p14:tracePt t="83347" x="8213725" y="4943475"/>
          <p14:tracePt t="83355" x="8232775" y="4951413"/>
          <p14:tracePt t="83364" x="8269288" y="4951413"/>
          <p14:tracePt t="83371" x="8277225" y="4951413"/>
          <p14:tracePt t="83379" x="8305800" y="4970463"/>
          <p14:tracePt t="83395" x="8313738" y="4970463"/>
          <p14:tracePt t="83419" x="8323263" y="4970463"/>
          <p14:tracePt t="83445" x="8342313" y="4970463"/>
          <p14:tracePt t="83491" x="8359775" y="4970463"/>
          <p14:tracePt t="83500" x="8378825" y="4970463"/>
          <p14:tracePt t="83507" x="8396288" y="4979988"/>
          <p14:tracePt t="83524" x="8432800" y="4987925"/>
          <p14:tracePt t="83532" x="8451850" y="4997450"/>
          <p14:tracePt t="83539" x="8488363" y="5016500"/>
          <p14:tracePt t="83547" x="8505825" y="5024438"/>
          <p14:tracePt t="83555" x="8523288" y="5024438"/>
          <p14:tracePt t="83563" x="8532813" y="5024438"/>
          <p14:tracePt t="83579" x="8542338" y="5024438"/>
          <p14:tracePt t="83828" x="8551863" y="5053013"/>
          <p14:tracePt t="83834" x="8551863" y="5060950"/>
          <p14:tracePt t="83842" x="8551863" y="5080000"/>
          <p14:tracePt t="83850" x="8551863" y="5106988"/>
          <p14:tracePt t="83858" x="8542338" y="5153025"/>
          <p14:tracePt t="83866" x="8542338" y="5170488"/>
          <p14:tracePt t="83891" x="8542338" y="5243513"/>
          <p14:tracePt t="83901" x="8542338" y="5253038"/>
          <p14:tracePt t="83907" x="8542338" y="5270500"/>
          <p14:tracePt t="83917" x="8542338" y="5289550"/>
          <p14:tracePt t="83922" x="8542338" y="5299075"/>
          <p14:tracePt t="83938" x="8532813" y="5316538"/>
          <p14:tracePt t="83947" x="8532813" y="5326063"/>
          <p14:tracePt t="83954" x="8523288" y="5343525"/>
          <p14:tracePt t="83962" x="8523288" y="5353050"/>
          <p14:tracePt t="83970" x="8523288" y="5372100"/>
          <p14:tracePt t="83978" x="8515350" y="5389563"/>
          <p14:tracePt t="83986" x="8488363" y="5416550"/>
          <p14:tracePt t="83994" x="8478838" y="5445125"/>
          <p14:tracePt t="84002" x="8469313" y="5462588"/>
          <p14:tracePt t="84010" x="8469313" y="5481638"/>
          <p14:tracePt t="84018" x="8442325" y="5526088"/>
          <p14:tracePt t="84027" x="8432800" y="5535613"/>
          <p14:tracePt t="84035" x="8423275" y="5562600"/>
          <p14:tracePt t="84042" x="8415338" y="5572125"/>
          <p14:tracePt t="84051" x="8386763" y="5599113"/>
          <p14:tracePt t="84059" x="8378825" y="5618163"/>
          <p14:tracePt t="84066" x="8350250" y="5635625"/>
          <p14:tracePt t="84074" x="8305800" y="5672138"/>
          <p14:tracePt t="84084" x="8269288" y="5681663"/>
          <p14:tracePt t="84090" x="8213725" y="5708650"/>
          <p14:tracePt t="84099" x="8150225" y="5727700"/>
          <p14:tracePt t="84106" x="8086725" y="5754688"/>
          <p14:tracePt t="84114" x="7994650" y="5800725"/>
          <p14:tracePt t="84122" x="7931150" y="5818188"/>
          <p14:tracePt t="84130" x="7831138" y="5864225"/>
          <p14:tracePt t="84138" x="7794625" y="5873750"/>
          <p14:tracePt t="84149" x="7712075" y="5900738"/>
          <p14:tracePt t="84154" x="7648575" y="5937250"/>
          <p14:tracePt t="84163" x="7575550" y="5954713"/>
          <p14:tracePt t="84171" x="7475538" y="5964238"/>
          <p14:tracePt t="84179" x="7392988" y="6000750"/>
          <p14:tracePt t="84187" x="7319963" y="6018213"/>
          <p14:tracePt t="84195" x="7219950" y="6046788"/>
          <p14:tracePt t="84203" x="7110413" y="6054725"/>
          <p14:tracePt t="84211" x="7000875" y="6073775"/>
          <p14:tracePt t="84218" x="6919913" y="6083300"/>
          <p14:tracePt t="84227" x="6791325" y="6100763"/>
          <p14:tracePt t="84235" x="6718300" y="6100763"/>
          <p14:tracePt t="84243" x="6664325" y="6100763"/>
          <p14:tracePt t="84251" x="6554788" y="6100763"/>
          <p14:tracePt t="84258" x="6427788" y="6100763"/>
          <p14:tracePt t="84267" x="6281738" y="6100763"/>
          <p14:tracePt t="84276" x="6135688" y="6100763"/>
          <p14:tracePt t="84283" x="5989638" y="6100763"/>
          <p14:tracePt t="84291" x="5807075" y="6091238"/>
          <p14:tracePt t="84300" x="5661025" y="6064250"/>
          <p14:tracePt t="84307" x="5543550" y="6018213"/>
          <p14:tracePt t="84316" x="5397500" y="5973763"/>
          <p14:tracePt t="84323" x="5260975" y="5927725"/>
          <p14:tracePt t="84334" x="5187950" y="5891213"/>
          <p14:tracePt t="84340" x="5086350" y="5837238"/>
          <p14:tracePt t="84348" x="5014913" y="5764213"/>
          <p14:tracePt t="84356" x="4968875" y="5718175"/>
          <p14:tracePt t="84366" x="4949825" y="5691188"/>
          <p14:tracePt t="84372" x="4922838" y="5654675"/>
          <p14:tracePt t="84379" x="4913313" y="5618163"/>
          <p14:tracePt t="84387" x="4913313" y="5589588"/>
          <p14:tracePt t="84395" x="4913313" y="5545138"/>
          <p14:tracePt t="84403" x="4913313" y="5472113"/>
          <p14:tracePt t="84411" x="4913313" y="5416550"/>
          <p14:tracePt t="84419" x="4922838" y="5362575"/>
          <p14:tracePt t="84427" x="4932363" y="5326063"/>
          <p14:tracePt t="84435" x="4949825" y="5289550"/>
          <p14:tracePt t="84443" x="4949825" y="5270500"/>
          <p14:tracePt t="84452" x="4959350" y="5226050"/>
          <p14:tracePt t="84459" x="4995863" y="5160963"/>
          <p14:tracePt t="84467" x="5005388" y="5153025"/>
          <p14:tracePt t="84475" x="5022850" y="5116513"/>
          <p14:tracePt t="84483" x="5041900" y="5097463"/>
          <p14:tracePt t="84491" x="5068888" y="5080000"/>
          <p14:tracePt t="84503" x="5086350" y="5060950"/>
          <p14:tracePt t="84507" x="5114925" y="5053013"/>
          <p14:tracePt t="84516" x="5159375" y="5024438"/>
          <p14:tracePt t="84523" x="5195888" y="5016500"/>
          <p14:tracePt t="84531" x="5260975" y="5016500"/>
          <p14:tracePt t="84539" x="5334000" y="5006975"/>
          <p14:tracePt t="84547" x="5387975" y="5006975"/>
          <p14:tracePt t="84555" x="5497513" y="5006975"/>
          <p14:tracePt t="84563" x="5588000" y="5006975"/>
          <p14:tracePt t="84571" x="5716588" y="5006975"/>
          <p14:tracePt t="84579" x="5826125" y="5006975"/>
          <p14:tracePt t="84587" x="5980113" y="5024438"/>
          <p14:tracePt t="84595" x="6108700" y="5033963"/>
          <p14:tracePt t="84603" x="6291263" y="5070475"/>
          <p14:tracePt t="84611" x="6454775" y="5116513"/>
          <p14:tracePt t="84619" x="6627813" y="5180013"/>
          <p14:tracePt t="84627" x="6773863" y="5189538"/>
          <p14:tracePt t="84636" x="6900863" y="5216525"/>
          <p14:tracePt t="84643" x="7000875" y="5262563"/>
          <p14:tracePt t="84652" x="7037388" y="5270500"/>
          <p14:tracePt t="84659" x="7083425" y="5280025"/>
          <p14:tracePt t="84715" x="7083425" y="5289550"/>
          <p14:tracePt t="84723" x="7083425" y="5299075"/>
          <p14:tracePt t="84828" x="7083425" y="5243513"/>
          <p14:tracePt t="84835" x="7102475" y="5189538"/>
          <p14:tracePt t="84842" x="7129463" y="5126038"/>
          <p14:tracePt t="84850" x="7156450" y="4987925"/>
          <p14:tracePt t="84858" x="7183438" y="4897438"/>
          <p14:tracePt t="84866" x="7192963" y="4768850"/>
          <p14:tracePt t="84885" x="7192963" y="4459288"/>
          <p14:tracePt t="84891" x="7192963" y="4295775"/>
          <p14:tracePt t="84900" x="7192963" y="4113213"/>
          <p14:tracePt t="84907" x="7192963" y="3930650"/>
          <p14:tracePt t="84917" x="7192963" y="3748088"/>
          <p14:tracePt t="84922" x="7156450" y="3565525"/>
          <p14:tracePt t="84930" x="7129463" y="3382963"/>
          <p14:tracePt t="84938" x="7129463" y="3200400"/>
          <p14:tracePt t="84946" x="7129463" y="3054350"/>
          <p14:tracePt t="84954" x="7129463" y="2909888"/>
          <p14:tracePt t="84962" x="7129463" y="2754313"/>
          <p14:tracePt t="84971" x="7129463" y="2625725"/>
          <p14:tracePt t="84979" x="7129463" y="2525713"/>
          <p14:tracePt t="84987" x="7119938" y="2416175"/>
          <p14:tracePt t="84995" x="7092950" y="2352675"/>
          <p14:tracePt t="85003" x="7083425" y="2316163"/>
          <p14:tracePt t="85011" x="7083425" y="2289175"/>
          <p14:tracePt t="85019" x="7083425" y="2252663"/>
          <p14:tracePt t="85027" x="7073900" y="2252663"/>
          <p14:tracePt t="85124" x="7056438" y="2233613"/>
          <p14:tracePt t="85132" x="7029450" y="2233613"/>
          <p14:tracePt t="85139" x="6964363" y="2206625"/>
          <p14:tracePt t="85147" x="6929438" y="2206625"/>
          <p14:tracePt t="85155" x="6873875" y="2197100"/>
          <p14:tracePt t="85163" x="6791325" y="2179638"/>
          <p14:tracePt t="85171" x="6645275" y="2133600"/>
          <p14:tracePt t="85179" x="6408738" y="2106613"/>
          <p14:tracePt t="85187" x="6089650" y="2043113"/>
          <p14:tracePt t="85195" x="5697538" y="1997075"/>
          <p14:tracePt t="85204" x="5341938" y="1943100"/>
          <p14:tracePt t="85211" x="4922838" y="1897063"/>
          <p14:tracePt t="85220" x="4586288" y="1814513"/>
          <p14:tracePt t="85227" x="4284663" y="1704975"/>
          <p14:tracePt t="85236" x="4057650" y="1641475"/>
          <p14:tracePt t="85243" x="3892550" y="1595438"/>
          <p14:tracePt t="85251" x="3792538" y="1541463"/>
          <p14:tracePt t="85259" x="3692525" y="1477963"/>
          <p14:tracePt t="85268" x="3673475" y="1458913"/>
          <p14:tracePt t="85275" x="3636963" y="1431925"/>
          <p14:tracePt t="85292" x="3629025" y="1412875"/>
          <p14:tracePt t="85301" x="3629025" y="1395413"/>
          <p14:tracePt t="85307" x="3629025" y="1385888"/>
          <p14:tracePt t="85317" x="3629025" y="1368425"/>
          <p14:tracePt t="85323" x="3629025" y="1349375"/>
          <p14:tracePt t="85332" x="3629025" y="1339850"/>
          <p14:tracePt t="85339" x="3629025" y="1312863"/>
          <p14:tracePt t="85348" x="3629025" y="1295400"/>
          <p14:tracePt t="85364" x="3629025" y="1276350"/>
          <p14:tracePt t="85372" x="3629025" y="1258888"/>
          <p14:tracePt t="85379" x="3629025" y="1239838"/>
          <p14:tracePt t="85387" x="3619500" y="1222375"/>
          <p14:tracePt t="85395" x="3609975" y="1212850"/>
          <p14:tracePt t="85403" x="3592513" y="1195388"/>
          <p14:tracePt t="85419" x="3592513" y="1185863"/>
          <p14:tracePt t="85443" x="3592513" y="1176338"/>
          <p14:tracePt t="85540" x="3592513" y="1166813"/>
          <p14:tracePt t="85548" x="3609975" y="1166813"/>
          <p14:tracePt t="85556" x="3636963" y="1166813"/>
          <p14:tracePt t="85564" x="3673475" y="1158875"/>
          <p14:tracePt t="85572" x="3702050" y="1149350"/>
          <p14:tracePt t="85580" x="3719513" y="1130300"/>
          <p14:tracePt t="85587" x="3729038" y="1130300"/>
          <p14:tracePt t="85596" x="3738563" y="1122363"/>
          <p14:tracePt t="85676" x="3756025" y="1112838"/>
          <p14:tracePt t="85684" x="3765550" y="1112838"/>
          <p14:tracePt t="85692" x="3765550" y="1103313"/>
          <p14:tracePt t="85700" x="3775075" y="1103313"/>
          <p14:tracePt t="85708" x="3783013" y="1093788"/>
          <p14:tracePt t="85717" x="3792538" y="1085850"/>
          <p14:tracePt t="85732" x="3802063" y="1076325"/>
          <p14:tracePt t="85740" x="3819525" y="1076325"/>
          <p14:tracePt t="85748" x="3829050" y="1066800"/>
          <p14:tracePt t="85756" x="3856038" y="1039813"/>
          <p14:tracePt t="85764" x="3856038" y="1030288"/>
          <p14:tracePt t="85772" x="3883025" y="1030288"/>
          <p14:tracePt t="85780" x="3919538" y="1012825"/>
          <p14:tracePt t="85787" x="3938588" y="993775"/>
          <p14:tracePt t="85796" x="3965575" y="984250"/>
          <p14:tracePt t="85805" x="3992563" y="976313"/>
          <p14:tracePt t="85812" x="4021138" y="957263"/>
          <p14:tracePt t="85820" x="4038600" y="930275"/>
          <p14:tracePt t="85828" x="4048125" y="930275"/>
          <p14:tracePt t="85835" x="4048125" y="920750"/>
          <p14:tracePt t="86036" x="4057650" y="911225"/>
          <p14:tracePt t="86044" x="4148138" y="911225"/>
          <p14:tracePt t="86051" x="4238625" y="911225"/>
          <p14:tracePt t="86060" x="4384675" y="920750"/>
          <p14:tracePt t="86069" x="4567238" y="947738"/>
          <p14:tracePt t="86076" x="4730750" y="976313"/>
          <p14:tracePt t="86084" x="4895850" y="993775"/>
          <p14:tracePt t="86092" x="5078413" y="1012825"/>
          <p14:tracePt t="86101" x="5287963" y="1039813"/>
          <p14:tracePt t="86108" x="5434013" y="1066800"/>
          <p14:tracePt t="86116" x="5634038" y="1085850"/>
          <p14:tracePt t="86123" x="5780088" y="1103313"/>
          <p14:tracePt t="86130" x="5907088" y="1130300"/>
          <p14:tracePt t="86138" x="6016625" y="1130300"/>
          <p14:tracePt t="86146" x="6089650" y="1130300"/>
          <p14:tracePt t="86154" x="6172200" y="1130300"/>
          <p14:tracePt t="86162" x="6208713" y="1130300"/>
          <p14:tracePt t="86170" x="6235700" y="1130300"/>
          <p14:tracePt t="86178" x="6281738" y="1130300"/>
          <p14:tracePt t="86186" x="6291263" y="1130300"/>
          <p14:tracePt t="86194" x="6299200" y="1130300"/>
          <p14:tracePt t="86202" x="6318250" y="1130300"/>
          <p14:tracePt t="86210" x="6326188" y="1130300"/>
          <p14:tracePt t="86226" x="6335713" y="1130300"/>
          <p14:tracePt t="86234" x="6345238" y="1130300"/>
          <p14:tracePt t="86250" x="6372225" y="1130300"/>
          <p14:tracePt t="86268" x="6381750" y="1130300"/>
          <p14:tracePt t="86276" x="6399213" y="1130300"/>
          <p14:tracePt t="86285" x="6408738" y="1130300"/>
          <p14:tracePt t="86292" x="6454775" y="1130300"/>
          <p14:tracePt t="86301" x="6481763" y="1130300"/>
          <p14:tracePt t="86307" x="6527800" y="1130300"/>
          <p14:tracePt t="86317" x="6564313" y="1130300"/>
          <p14:tracePt t="86323" x="6610350" y="1130300"/>
          <p14:tracePt t="86331" x="6637338" y="1130300"/>
          <p14:tracePt t="86339" x="6664325" y="1130300"/>
          <p14:tracePt t="86347" x="6681788" y="1130300"/>
          <p14:tracePt t="86355" x="6710363" y="1130300"/>
          <p14:tracePt t="86364" x="6727825" y="1130300"/>
          <p14:tracePt t="86372" x="6746875" y="1130300"/>
          <p14:tracePt t="86379" x="6754813" y="1130300"/>
          <p14:tracePt t="86387" x="6764338" y="1130300"/>
          <p14:tracePt t="86395" x="6773863" y="1130300"/>
          <p14:tracePt t="86411" x="6783388" y="1130300"/>
          <p14:tracePt t="86427" x="6791325" y="1130300"/>
          <p14:tracePt t="86435" x="6800850" y="1130300"/>
          <p14:tracePt t="86443" x="6810375" y="1130300"/>
          <p14:tracePt t="86451" x="6837363" y="1130300"/>
          <p14:tracePt t="86459" x="6856413" y="1130300"/>
          <p14:tracePt t="86467" x="6883400" y="1130300"/>
          <p14:tracePt t="86475" x="6900863" y="1122363"/>
          <p14:tracePt t="86484" x="6929438" y="1122363"/>
          <p14:tracePt t="86491" x="6956425" y="1122363"/>
          <p14:tracePt t="86501" x="6973888" y="1122363"/>
          <p14:tracePt t="86507" x="6992938" y="1122363"/>
          <p14:tracePt t="86517" x="7019925" y="1122363"/>
          <p14:tracePt t="86523" x="7037388" y="1122363"/>
          <p14:tracePt t="86532" x="7073900" y="1122363"/>
          <p14:tracePt t="86548" x="7102475" y="1122363"/>
          <p14:tracePt t="86555" x="7119938" y="1122363"/>
          <p14:tracePt t="86563" x="7165975" y="1122363"/>
          <p14:tracePt t="86570" x="7202488" y="1112838"/>
          <p14:tracePt t="86578" x="7256463" y="1112838"/>
          <p14:tracePt t="86586" x="7319963" y="1112838"/>
          <p14:tracePt t="86594" x="7392988" y="1112838"/>
          <p14:tracePt t="86602" x="7448550" y="1112838"/>
          <p14:tracePt t="86610" x="7502525" y="1112838"/>
          <p14:tracePt t="86618" x="7567613" y="1085850"/>
          <p14:tracePt t="86626" x="7602538" y="1085850"/>
          <p14:tracePt t="86634" x="7648575" y="1076325"/>
          <p14:tracePt t="86642" x="7694613" y="1076325"/>
          <p14:tracePt t="86650" x="7721600" y="1066800"/>
          <p14:tracePt t="86658" x="7740650" y="1066800"/>
          <p14:tracePt t="86668" x="7758113" y="1066800"/>
          <p14:tracePt t="86675" x="7767638" y="1066800"/>
          <p14:tracePt t="86683" x="7767638" y="1057275"/>
          <p14:tracePt t="86796" x="7721600" y="1057275"/>
          <p14:tracePt t="86804" x="7458075" y="1103313"/>
          <p14:tracePt t="86812" x="7138988" y="1139825"/>
          <p14:tracePt t="86820" x="6864350" y="1158875"/>
          <p14:tracePt t="86827" x="6700838" y="1185863"/>
          <p14:tracePt t="86836" x="6518275" y="1212850"/>
          <p14:tracePt t="86843" x="6391275" y="1231900"/>
          <p14:tracePt t="86853" x="6262688" y="1258888"/>
          <p14:tracePt t="86859" x="6172200" y="1258888"/>
          <p14:tracePt t="86867" x="6089650" y="1276350"/>
          <p14:tracePt t="86887" x="6035675" y="1276350"/>
          <p14:tracePt t="86891" x="6007100" y="1276350"/>
          <p14:tracePt t="86901" x="5999163" y="1276350"/>
          <p14:tracePt t="86907" x="5989638" y="1285875"/>
          <p14:tracePt t="86917" x="5962650" y="1285875"/>
          <p14:tracePt t="86923" x="5935663" y="1295400"/>
          <p14:tracePt t="86931" x="5870575" y="1312863"/>
          <p14:tracePt t="86939" x="5780088" y="1331913"/>
          <p14:tracePt t="86947" x="5670550" y="1331913"/>
          <p14:tracePt t="86955" x="5543550" y="1339850"/>
          <p14:tracePt t="86963" x="5397500" y="1358900"/>
          <p14:tracePt t="86971" x="5268913" y="1358900"/>
          <p14:tracePt t="86979" x="5168900" y="1385888"/>
          <p14:tracePt t="86987" x="5059363" y="1385888"/>
          <p14:tracePt t="86995" x="4986338" y="1385888"/>
          <p14:tracePt t="87003" x="4932363" y="1385888"/>
          <p14:tracePt t="87011" x="4876800" y="1385888"/>
          <p14:tracePt t="87019" x="4813300" y="1385888"/>
          <p14:tracePt t="87027" x="4759325" y="1385888"/>
          <p14:tracePt t="87035" x="4730750" y="1385888"/>
          <p14:tracePt t="87043" x="4703763" y="1385888"/>
          <p14:tracePt t="87051" x="4686300" y="1385888"/>
          <p14:tracePt t="87059" x="4676775" y="1385888"/>
          <p14:tracePt t="87140" x="4667250" y="1385888"/>
          <p14:tracePt t="87156" x="4640263" y="1385888"/>
          <p14:tracePt t="87164" x="4622800" y="1385888"/>
          <p14:tracePt t="87172" x="4594225" y="1385888"/>
          <p14:tracePt t="87179" x="4586288" y="1385888"/>
          <p14:tracePt t="87187" x="4576763" y="1385888"/>
          <p14:tracePt t="87195" x="4557713" y="1385888"/>
          <p14:tracePt t="87203" x="4540250" y="1385888"/>
          <p14:tracePt t="87211" x="4530725" y="1385888"/>
          <p14:tracePt t="87219" x="4513263" y="1376363"/>
          <p14:tracePt t="87227" x="4494213" y="1376363"/>
          <p14:tracePt t="87236" x="4484688" y="1376363"/>
          <p14:tracePt t="87243" x="4457700" y="1368425"/>
          <p14:tracePt t="87251" x="4448175" y="1368425"/>
          <p14:tracePt t="87482" x="4440238" y="1368425"/>
          <p14:tracePt t="87490" x="4440238" y="1404938"/>
          <p14:tracePt t="87498" x="4440238" y="1485900"/>
          <p14:tracePt t="87506" x="4476750" y="1587500"/>
          <p14:tracePt t="87515" x="4503738" y="1714500"/>
          <p14:tracePt t="87522" x="4549775" y="1814513"/>
          <p14:tracePt t="87530" x="4576763" y="1960563"/>
          <p14:tracePt t="87538" x="4640263" y="2106613"/>
          <p14:tracePt t="87546" x="4686300" y="2262188"/>
          <p14:tracePt t="87555" x="4722813" y="2325688"/>
          <p14:tracePt t="87563" x="4776788" y="2471738"/>
          <p14:tracePt t="87571" x="4822825" y="2608263"/>
          <p14:tracePt t="87579" x="4868863" y="2735263"/>
          <p14:tracePt t="87587" x="4895850" y="2873375"/>
          <p14:tracePt t="87595" x="4922838" y="2963863"/>
          <p14:tracePt t="87603" x="4968875" y="3082925"/>
          <p14:tracePt t="87611" x="4978400" y="3173413"/>
          <p14:tracePt t="87619" x="5005388" y="3236913"/>
          <p14:tracePt t="87627" x="5032375" y="3319463"/>
          <p14:tracePt t="87636" x="5059363" y="3392488"/>
          <p14:tracePt t="87643" x="5068888" y="3438525"/>
          <p14:tracePt t="87651" x="5095875" y="3519488"/>
          <p14:tracePt t="87659" x="5095875" y="3548063"/>
          <p14:tracePt t="87667" x="5095875" y="3584575"/>
          <p14:tracePt t="87675" x="5095875" y="3602038"/>
          <p14:tracePt t="87684" x="5095875" y="3648075"/>
          <p14:tracePt t="87691" x="5095875" y="3684588"/>
          <p14:tracePt t="87701" x="5095875" y="3694113"/>
          <p14:tracePt t="87707" x="5086350" y="3730625"/>
          <p14:tracePt t="87717" x="5086350" y="3738563"/>
          <p14:tracePt t="87723" x="5078413" y="3775075"/>
          <p14:tracePt t="87731" x="5059363" y="3794125"/>
          <p14:tracePt t="87739" x="5049838" y="3803650"/>
          <p14:tracePt t="87747" x="5041900" y="3821113"/>
          <p14:tracePt t="87763" x="5032375" y="3830638"/>
          <p14:tracePt t="87771" x="5014913" y="3848100"/>
          <p14:tracePt t="87787" x="5005388" y="3867150"/>
          <p14:tracePt t="87836" x="4995863" y="3875088"/>
          <p14:tracePt t="87843" x="4959350" y="3884613"/>
          <p14:tracePt t="87852" x="4886325" y="3894138"/>
          <p14:tracePt t="87859" x="4767263" y="3940175"/>
          <p14:tracePt t="87867" x="4695825" y="3948113"/>
          <p14:tracePt t="87875" x="4576763" y="3994150"/>
          <p14:tracePt t="87888" x="4484688" y="4003675"/>
          <p14:tracePt t="87891" x="4403725" y="4021138"/>
          <p14:tracePt t="87901" x="4348163" y="4021138"/>
          <p14:tracePt t="87907" x="4294188" y="4030663"/>
          <p14:tracePt t="87923" x="4275138" y="4030663"/>
          <p14:tracePt t="88068" x="4311650" y="3994150"/>
          <p14:tracePt t="88076" x="4430713" y="3921125"/>
          <p14:tracePt t="88084" x="4549775" y="3811588"/>
          <p14:tracePt t="88091" x="4686300" y="3694113"/>
          <p14:tracePt t="88101" x="4767263" y="3611563"/>
          <p14:tracePt t="88107" x="4876800" y="3502025"/>
          <p14:tracePt t="88117" x="4995863" y="3365500"/>
          <p14:tracePt t="88123" x="5086350" y="3246438"/>
          <p14:tracePt t="88132" x="5159375" y="3146425"/>
          <p14:tracePt t="88139" x="5187950" y="3054350"/>
          <p14:tracePt t="88148" x="5205413" y="2990850"/>
          <p14:tracePt t="88155" x="5205413" y="2954338"/>
          <p14:tracePt t="88164" x="5205413" y="2900363"/>
          <p14:tracePt t="88170" x="5195888" y="2836863"/>
          <p14:tracePt t="88178" x="5168900" y="2800350"/>
          <p14:tracePt t="88186" x="5132388" y="2727325"/>
          <p14:tracePt t="88194" x="5114925" y="2681288"/>
          <p14:tracePt t="88202" x="5059363" y="2589213"/>
          <p14:tracePt t="88210" x="5005388" y="2508250"/>
          <p14:tracePt t="88218" x="4959350" y="2425700"/>
          <p14:tracePt t="88226" x="4913313" y="2352675"/>
          <p14:tracePt t="88234" x="4868863" y="2289175"/>
          <p14:tracePt t="88242" x="4832350" y="2216150"/>
          <p14:tracePt t="88251" x="4803775" y="2170113"/>
          <p14:tracePt t="88259" x="4786313" y="2125663"/>
          <p14:tracePt t="88267" x="4749800" y="2089150"/>
          <p14:tracePt t="88275" x="4749800" y="2079625"/>
          <p14:tracePt t="88284" x="4730750" y="2060575"/>
          <p14:tracePt t="88291" x="4722813" y="2060575"/>
          <p14:tracePt t="88307" x="4703763" y="2043113"/>
          <p14:tracePt t="88317" x="4695825" y="2033588"/>
          <p14:tracePt t="88323" x="4686300" y="2024063"/>
          <p14:tracePt t="88339" x="4676775" y="2024063"/>
          <p14:tracePt t="88347" x="4667250" y="2024063"/>
          <p14:tracePt t="88355" x="4659313" y="2016125"/>
          <p14:tracePt t="88371" x="4649788" y="2016125"/>
          <p14:tracePt t="88379" x="4640263" y="2016125"/>
          <p14:tracePt t="88387" x="4630738" y="2016125"/>
          <p14:tracePt t="88546" x="4740275" y="2016125"/>
          <p14:tracePt t="88554" x="4905375" y="2016125"/>
          <p14:tracePt t="88562" x="5068888" y="2016125"/>
          <p14:tracePt t="88570" x="5232400" y="2016125"/>
          <p14:tracePt t="88578" x="5397500" y="2016125"/>
          <p14:tracePt t="88586" x="5561013" y="2016125"/>
          <p14:tracePt t="88594" x="5707063" y="2016125"/>
          <p14:tracePt t="88602" x="5843588" y="2016125"/>
          <p14:tracePt t="88610" x="5943600" y="2033588"/>
          <p14:tracePt t="88618" x="6053138" y="2052638"/>
          <p14:tracePt t="88627" x="6126163" y="2052638"/>
          <p14:tracePt t="88636" x="6172200" y="2052638"/>
          <p14:tracePt t="88643" x="6189663" y="2052638"/>
          <p14:tracePt t="88651" x="6208713" y="2052638"/>
          <p14:tracePt t="88659" x="6218238" y="2052638"/>
          <p14:tracePt t="88699" x="6226175" y="2052638"/>
          <p14:tracePt t="88707" x="6254750" y="2052638"/>
          <p14:tracePt t="88717" x="6272213" y="2052638"/>
          <p14:tracePt t="88724" x="6318250" y="2052638"/>
          <p14:tracePt t="88733" x="6354763" y="2052638"/>
          <p14:tracePt t="88741" x="6399213" y="2052638"/>
          <p14:tracePt t="88748" x="6427788" y="2052638"/>
          <p14:tracePt t="88757" x="6464300" y="2052638"/>
          <p14:tracePt t="88764" x="6508750" y="2052638"/>
          <p14:tracePt t="88771" x="6545263" y="2052638"/>
          <p14:tracePt t="88779" x="6573838" y="2052638"/>
          <p14:tracePt t="88787" x="6610350" y="2052638"/>
          <p14:tracePt t="88803" x="6618288" y="2052638"/>
          <p14:tracePt t="88811" x="6645275" y="2052638"/>
          <p14:tracePt t="88827" x="6654800" y="2052638"/>
          <p14:tracePt t="89340" x="6645275" y="2060575"/>
          <p14:tracePt t="89348" x="6610350" y="2160588"/>
          <p14:tracePt t="89354" x="6573838" y="2225675"/>
          <p14:tracePt t="89362" x="6527800" y="2316163"/>
          <p14:tracePt t="89370" x="6500813" y="2416175"/>
          <p14:tracePt t="89378" x="6464300" y="2498725"/>
          <p14:tracePt t="89386" x="6435725" y="2562225"/>
          <p14:tracePt t="89394" x="6427788" y="2635250"/>
          <p14:tracePt t="89402" x="6399213" y="2698750"/>
          <p14:tracePt t="89411" x="6391275" y="2771775"/>
          <p14:tracePt t="89418" x="6372225" y="2817813"/>
          <p14:tracePt t="89427" x="6372225" y="2854325"/>
          <p14:tracePt t="89434" x="6372225" y="2900363"/>
          <p14:tracePt t="89443" x="6362700" y="2917825"/>
          <p14:tracePt t="89450" x="6362700" y="2946400"/>
          <p14:tracePt t="89458" x="6354763" y="2963863"/>
          <p14:tracePt t="89467" x="6345238" y="2973388"/>
          <p14:tracePt t="89483" x="6345238" y="3000375"/>
          <p14:tracePt t="89516" x="6345238" y="3009900"/>
          <p14:tracePt t="89740" x="6345238" y="3046413"/>
          <p14:tracePt t="89748" x="6345238" y="3100388"/>
          <p14:tracePt t="89756" x="6345238" y="3155950"/>
          <p14:tracePt t="89764" x="6345238" y="3228975"/>
          <p14:tracePt t="89772" x="6345238" y="3338513"/>
          <p14:tracePt t="89780" x="6345238" y="3429000"/>
          <p14:tracePt t="89787" x="6345238" y="3556000"/>
          <p14:tracePt t="89795" x="6362700" y="3702050"/>
          <p14:tracePt t="89803" x="6391275" y="3840163"/>
          <p14:tracePt t="89811" x="6445250" y="3967163"/>
          <p14:tracePt t="89820" x="6491288" y="4103688"/>
          <p14:tracePt t="89827" x="6518275" y="4195763"/>
          <p14:tracePt t="89836" x="6564313" y="4295775"/>
          <p14:tracePt t="89843" x="6591300" y="4359275"/>
          <p14:tracePt t="89851" x="6591300" y="4413250"/>
          <p14:tracePt t="89859" x="6600825" y="4478338"/>
          <p14:tracePt t="89867" x="6600825" y="4514850"/>
          <p14:tracePt t="89875" x="6618288" y="4541838"/>
          <p14:tracePt t="89888" x="6618288" y="4559300"/>
          <p14:tracePt t="89891" x="6618288" y="4568825"/>
          <p14:tracePt t="89901" x="6618288" y="4595813"/>
          <p14:tracePt t="89917" x="6618288" y="4605338"/>
          <p14:tracePt t="91515" x="6627813" y="4614863"/>
          <p14:tracePt t="91540" x="6710363" y="4568825"/>
          <p14:tracePt t="91547" x="7129463" y="4486275"/>
          <p14:tracePt t="91555" x="7575550" y="4368800"/>
          <p14:tracePt t="91563" x="7977188" y="4276725"/>
          <p14:tracePt t="91571" x="8296275" y="4222750"/>
          <p14:tracePt t="91579" x="8632825" y="4130675"/>
          <p14:tracePt t="91588" x="8878888" y="410368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  <a:r>
              <a:rPr kumimoji="1" lang="en-US" altLang="ja-JP" dirty="0"/>
              <a:t>sections </a:t>
            </a:r>
            <a:r>
              <a:rPr lang="ja-JP" altLang="en-US" dirty="0"/>
              <a:t>文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772817"/>
            <a:ext cx="4618856" cy="4032448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/>
              <a:t>#pragma </a:t>
            </a:r>
            <a:r>
              <a:rPr kumimoji="1" lang="en-US" altLang="ja-JP" sz="2400" dirty="0" err="1"/>
              <a:t>omp</a:t>
            </a:r>
            <a:r>
              <a:rPr kumimoji="1" lang="en-US" altLang="ja-JP" sz="2400" dirty="0"/>
              <a:t> parallel sections</a:t>
            </a:r>
          </a:p>
          <a:p>
            <a:pPr marL="0" indent="0">
              <a:buNone/>
            </a:pPr>
            <a:r>
              <a:rPr lang="en-US" altLang="ja-JP" sz="2400" dirty="0"/>
              <a:t>{</a:t>
            </a:r>
          </a:p>
          <a:p>
            <a:pPr marL="0" indent="0">
              <a:buNone/>
            </a:pPr>
            <a:r>
              <a:rPr kumimoji="1" lang="en-US" altLang="ja-JP" sz="2400" dirty="0"/>
              <a:t>#pragma </a:t>
            </a:r>
            <a:r>
              <a:rPr kumimoji="1" lang="en-US" altLang="ja-JP" sz="2400" dirty="0" err="1"/>
              <a:t>omp</a:t>
            </a:r>
            <a:r>
              <a:rPr kumimoji="1" lang="en-US" altLang="ja-JP" sz="2400" dirty="0"/>
              <a:t> section</a:t>
            </a:r>
          </a:p>
          <a:p>
            <a:pPr marL="0" indent="0">
              <a:buNone/>
            </a:pPr>
            <a:r>
              <a:rPr lang="en-US" altLang="ja-JP" sz="2400" dirty="0"/>
              <a:t>    sub1();</a:t>
            </a:r>
          </a:p>
          <a:p>
            <a:pPr marL="0" indent="0">
              <a:buNone/>
            </a:pPr>
            <a:r>
              <a:rPr kumimoji="1" lang="en-US" altLang="ja-JP" sz="2400" dirty="0"/>
              <a:t>#pragma </a:t>
            </a:r>
            <a:r>
              <a:rPr kumimoji="1" lang="en-US" altLang="ja-JP" sz="2400" dirty="0" err="1"/>
              <a:t>omp</a:t>
            </a:r>
            <a:r>
              <a:rPr kumimoji="1" lang="en-US" altLang="ja-JP" sz="2400" dirty="0"/>
              <a:t> section</a:t>
            </a:r>
          </a:p>
          <a:p>
            <a:pPr marL="0" indent="0">
              <a:buNone/>
            </a:pPr>
            <a:r>
              <a:rPr lang="en-US" altLang="ja-JP" sz="2400" dirty="0"/>
              <a:t>    sub2();</a:t>
            </a:r>
          </a:p>
          <a:p>
            <a:pPr marL="0" indent="0">
              <a:buNone/>
            </a:pPr>
            <a:r>
              <a:rPr kumimoji="1" lang="en-US" altLang="ja-JP" sz="2400" dirty="0"/>
              <a:t>#pragma </a:t>
            </a:r>
            <a:r>
              <a:rPr kumimoji="1" lang="en-US" altLang="ja-JP" sz="2400" dirty="0" err="1"/>
              <a:t>omp</a:t>
            </a:r>
            <a:r>
              <a:rPr kumimoji="1" lang="en-US" altLang="ja-JP" sz="2400" dirty="0"/>
              <a:t> section</a:t>
            </a:r>
          </a:p>
          <a:p>
            <a:pPr marL="0" indent="0">
              <a:buNone/>
            </a:pPr>
            <a:r>
              <a:rPr lang="en-US" altLang="ja-JP" sz="2400" dirty="0"/>
              <a:t>    sub3();</a:t>
            </a:r>
          </a:p>
          <a:p>
            <a:pPr marL="0" indent="0">
              <a:buNone/>
            </a:pPr>
            <a:r>
              <a:rPr kumimoji="1" lang="en-US" altLang="ja-JP" sz="2400" dirty="0"/>
              <a:t>}</a:t>
            </a:r>
            <a:endParaRPr kumimoji="1" lang="ja-JP" altLang="en-US" sz="2400" dirty="0"/>
          </a:p>
        </p:txBody>
      </p:sp>
      <p:sp>
        <p:nvSpPr>
          <p:cNvPr id="4" name="正方形/長方形 3"/>
          <p:cNvSpPr/>
          <p:nvPr/>
        </p:nvSpPr>
        <p:spPr>
          <a:xfrm>
            <a:off x="4067944" y="3054661"/>
            <a:ext cx="1224136" cy="5760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sub1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472100" y="3054661"/>
            <a:ext cx="1224136" cy="5760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sub2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876256" y="3054661"/>
            <a:ext cx="1224136" cy="57606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sub3</a:t>
            </a:r>
            <a:endParaRPr kumimoji="1"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4706145" y="3657815"/>
            <a:ext cx="0" cy="8818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6084168" y="2541706"/>
            <a:ext cx="0" cy="52725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cxnSpLocks/>
          </p:cNvCxnSpPr>
          <p:nvPr/>
        </p:nvCxnSpPr>
        <p:spPr>
          <a:xfrm>
            <a:off x="7471667" y="2541706"/>
            <a:ext cx="0" cy="52725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7488324" y="3602633"/>
            <a:ext cx="0" cy="527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084168" y="3602633"/>
            <a:ext cx="0" cy="527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cxnSpLocks/>
          </p:cNvCxnSpPr>
          <p:nvPr/>
        </p:nvCxnSpPr>
        <p:spPr>
          <a:xfrm flipH="1">
            <a:off x="4680012" y="4098762"/>
            <a:ext cx="2791655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994942" y="43004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Thread join</a:t>
            </a:r>
            <a:endParaRPr kumimoji="1" lang="ja-JP" altLang="en-US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4732413" y="2527407"/>
            <a:ext cx="0" cy="52725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4680012" y="5229200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三つの違った処理が並列に実行され、</a:t>
            </a:r>
            <a:endParaRPr kumimoji="1" lang="en-US" altLang="ja-JP" dirty="0"/>
          </a:p>
          <a:p>
            <a:r>
              <a:rPr lang="ja-JP" altLang="en-US" dirty="0"/>
              <a:t>終了時に同期される</a:t>
            </a:r>
            <a:endParaRPr kumimoji="1" lang="ja-JP" altLang="en-US" dirty="0"/>
          </a:p>
        </p:txBody>
      </p: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E0AFA242-1926-491F-9031-E49F7EDEF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6"/>
    </mc:Choice>
    <mc:Fallback xmlns="">
      <p:transition spd="slow" advTm="52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0" x="8396288" y="3009900"/>
          <p14:tracePt t="597" x="7894638" y="2936875"/>
          <p14:tracePt t="606" x="7202488" y="2808288"/>
          <p14:tracePt t="613" x="6645275" y="2625725"/>
          <p14:tracePt t="622" x="6162675" y="2481263"/>
          <p14:tracePt t="629" x="5780088" y="2352675"/>
          <p14:tracePt t="638" x="5551488" y="2279650"/>
          <p14:tracePt t="645" x="5405438" y="2206625"/>
          <p14:tracePt t="653" x="5268913" y="2143125"/>
          <p14:tracePt t="661" x="5205413" y="2079625"/>
          <p14:tracePt t="669" x="5195888" y="2079625"/>
          <p14:tracePt t="22830" x="5187950" y="2079625"/>
          <p14:tracePt t="22838" x="5068888" y="2133600"/>
          <p14:tracePt t="22846" x="4822825" y="2262188"/>
          <p14:tracePt t="22854" x="4557713" y="2343150"/>
          <p14:tracePt t="22862" x="4230688" y="2425700"/>
          <p14:tracePt t="22870" x="3965575" y="2498725"/>
          <p14:tracePt t="22878" x="3783013" y="2508250"/>
          <p14:tracePt t="22889" x="3600450" y="2544763"/>
          <p14:tracePt t="22893" x="3436938" y="2571750"/>
          <p14:tracePt t="22902" x="3290888" y="2589213"/>
          <p14:tracePt t="22909" x="3117850" y="2598738"/>
          <p14:tracePt t="22917" x="2971800" y="2617788"/>
          <p14:tracePt t="22925" x="2881313" y="2644775"/>
          <p14:tracePt t="22933" x="2752725" y="2662238"/>
          <p14:tracePt t="22941" x="2635250" y="2671763"/>
          <p14:tracePt t="22949" x="2543175" y="2690813"/>
          <p14:tracePt t="22957" x="2489200" y="2690813"/>
          <p14:tracePt t="22966" x="2443163" y="2708275"/>
          <p14:tracePt t="22974" x="2397125" y="2708275"/>
          <p14:tracePt t="22982" x="2370138" y="2708275"/>
          <p14:tracePt t="22990" x="2316163" y="2708275"/>
          <p14:tracePt t="22998" x="2279650" y="2708275"/>
          <p14:tracePt t="23006" x="2179638" y="2708275"/>
          <p14:tracePt t="23014" x="2070100" y="2690813"/>
          <p14:tracePt t="23022" x="1931988" y="2644775"/>
          <p14:tracePt t="23030" x="1824038" y="2617788"/>
          <p14:tracePt t="23039" x="1704975" y="2562225"/>
          <p14:tracePt t="23046" x="1604963" y="2489200"/>
          <p14:tracePt t="23054" x="1504950" y="2435225"/>
          <p14:tracePt t="23062" x="1422400" y="2389188"/>
          <p14:tracePt t="23071" x="1358900" y="2335213"/>
          <p14:tracePt t="23078" x="1276350" y="2298700"/>
          <p14:tracePt t="23087" x="1230313" y="2262188"/>
          <p14:tracePt t="23094" x="1212850" y="2243138"/>
          <p14:tracePt t="23103" x="1193800" y="2225675"/>
          <p14:tracePt t="23109" x="1166813" y="2206625"/>
          <p14:tracePt t="23117" x="1157288" y="2170113"/>
          <p14:tracePt t="23133" x="1149350" y="2160588"/>
          <p14:tracePt t="23181" x="1139825" y="2160588"/>
          <p14:tracePt t="23190" x="1112838" y="2160588"/>
          <p14:tracePt t="23214" x="1103313" y="2152650"/>
          <p14:tracePt t="23382" x="1103313" y="2143125"/>
          <p14:tracePt t="23398" x="1120775" y="2125663"/>
          <p14:tracePt t="23406" x="1149350" y="2106613"/>
          <p14:tracePt t="23414" x="1166813" y="2106613"/>
          <p14:tracePt t="23422" x="1185863" y="2106613"/>
          <p14:tracePt t="23502" x="1193800" y="2106613"/>
          <p14:tracePt t="23518" x="1203325" y="2106613"/>
          <p14:tracePt t="23525" x="1212850" y="2106613"/>
          <p14:tracePt t="23533" x="1230313" y="2106613"/>
          <p14:tracePt t="23541" x="1249363" y="2106613"/>
          <p14:tracePt t="23549" x="1285875" y="2116138"/>
          <p14:tracePt t="23557" x="1303338" y="2125663"/>
          <p14:tracePt t="23565" x="1376363" y="2160588"/>
          <p14:tracePt t="23573" x="1495425" y="2189163"/>
          <p14:tracePt t="23582" x="1576388" y="2262188"/>
          <p14:tracePt t="23590" x="1704975" y="2298700"/>
          <p14:tracePt t="23598" x="1841500" y="2362200"/>
          <p14:tracePt t="23606" x="1968500" y="2408238"/>
          <p14:tracePt t="23614" x="2087563" y="2444750"/>
          <p14:tracePt t="23622" x="2197100" y="2444750"/>
          <p14:tracePt t="23630" x="2260600" y="2462213"/>
          <p14:tracePt t="23639" x="2316163" y="2462213"/>
          <p14:tracePt t="23646" x="2333625" y="2462213"/>
          <p14:tracePt t="23654" x="2352675" y="2462213"/>
          <p14:tracePt t="23694" x="2360613" y="2462213"/>
          <p14:tracePt t="23703" x="2360613" y="2452688"/>
          <p14:tracePt t="23718" x="2360613" y="2444750"/>
          <p14:tracePt t="23918" x="2370138" y="2416175"/>
          <p14:tracePt t="23926" x="2406650" y="2398713"/>
          <p14:tracePt t="23934" x="2452688" y="2379663"/>
          <p14:tracePt t="23942" x="2479675" y="2352675"/>
          <p14:tracePt t="23950" x="2489200" y="2343150"/>
          <p14:tracePt t="23958" x="2525713" y="2325688"/>
          <p14:tracePt t="23974" x="2543175" y="2298700"/>
          <p14:tracePt t="23982" x="2552700" y="2289175"/>
          <p14:tracePt t="23990" x="2562225" y="2279650"/>
          <p14:tracePt t="24006" x="2562225" y="2270125"/>
          <p14:tracePt t="24014" x="2562225" y="2262188"/>
          <p14:tracePt t="24030" x="2570163" y="2252663"/>
          <p14:tracePt t="24230" x="2589213" y="2270125"/>
          <p14:tracePt t="24237" x="2616200" y="2279650"/>
          <p14:tracePt t="24245" x="2671763" y="2306638"/>
          <p14:tracePt t="24253" x="2689225" y="2316163"/>
          <p14:tracePt t="24261" x="2708275" y="2316163"/>
          <p14:tracePt t="24270" x="2716213" y="2325688"/>
          <p14:tracePt t="24277" x="2744788" y="2325688"/>
          <p14:tracePt t="24286" x="2752725" y="2325688"/>
          <p14:tracePt t="24294" x="2762250" y="2325688"/>
          <p14:tracePt t="24304" x="2771775" y="2325688"/>
          <p14:tracePt t="24310" x="2789238" y="2325688"/>
          <p14:tracePt t="24319" x="2798763" y="2316163"/>
          <p14:tracePt t="24326" x="2852738" y="2298700"/>
          <p14:tracePt t="24334" x="2881313" y="2262188"/>
          <p14:tracePt t="24342" x="2889250" y="2252663"/>
          <p14:tracePt t="24350" x="2925763" y="2233613"/>
          <p14:tracePt t="24358" x="2962275" y="2216150"/>
          <p14:tracePt t="24366" x="2981325" y="2206625"/>
          <p14:tracePt t="24374" x="3008313" y="2197100"/>
          <p14:tracePt t="24382" x="3035300" y="2170113"/>
          <p14:tracePt t="24390" x="3054350" y="2160588"/>
          <p14:tracePt t="24398" x="3063875" y="2160588"/>
          <p14:tracePt t="24558" x="3090863" y="2160588"/>
          <p14:tracePt t="24566" x="3117850" y="2160588"/>
          <p14:tracePt t="24574" x="3163888" y="2160588"/>
          <p14:tracePt t="24582" x="3181350" y="2160588"/>
          <p14:tracePt t="24590" x="3208338" y="2160588"/>
          <p14:tracePt t="24598" x="3217863" y="2160588"/>
          <p14:tracePt t="24606" x="3236913" y="2160588"/>
          <p14:tracePt t="24614" x="3263900" y="2179638"/>
          <p14:tracePt t="24622" x="3273425" y="2197100"/>
          <p14:tracePt t="24630" x="3273425" y="2216150"/>
          <p14:tracePt t="24637" x="3273425" y="2225675"/>
          <p14:tracePt t="24646" x="3281363" y="2233613"/>
          <p14:tracePt t="24654" x="3290888" y="2243138"/>
          <p14:tracePt t="24671" x="3309938" y="2252663"/>
          <p14:tracePt t="24678" x="3327400" y="2252663"/>
          <p14:tracePt t="24688" x="3363913" y="2252663"/>
          <p14:tracePt t="24694" x="3436938" y="2252663"/>
          <p14:tracePt t="24704" x="3527425" y="2252663"/>
          <p14:tracePt t="24710" x="3619500" y="2252663"/>
          <p14:tracePt t="24718" x="3729038" y="2252663"/>
          <p14:tracePt t="24726" x="3856038" y="2252663"/>
          <p14:tracePt t="24734" x="3984625" y="2252663"/>
          <p14:tracePt t="24742" x="4129088" y="2252663"/>
          <p14:tracePt t="24750" x="4257675" y="2252663"/>
          <p14:tracePt t="24758" x="4403725" y="2252663"/>
          <p14:tracePt t="24766" x="4513263" y="2252663"/>
          <p14:tracePt t="24774" x="4603750" y="2252663"/>
          <p14:tracePt t="24782" x="4659313" y="2252663"/>
          <p14:tracePt t="24790" x="4686300" y="2252663"/>
          <p14:tracePt t="24798" x="4695825" y="2252663"/>
          <p14:tracePt t="25574" x="4730750" y="2252663"/>
          <p14:tracePt t="25582" x="4749800" y="2252663"/>
          <p14:tracePt t="25590" x="4759325" y="2252663"/>
          <p14:tracePt t="25598" x="4776788" y="2252663"/>
          <p14:tracePt t="25614" x="4786313" y="2262188"/>
          <p14:tracePt t="25622" x="4786313" y="2289175"/>
          <p14:tracePt t="25630" x="4786313" y="2298700"/>
          <p14:tracePt t="25639" x="4786313" y="2306638"/>
          <p14:tracePt t="25646" x="4786313" y="2335213"/>
          <p14:tracePt t="25743" x="4776788" y="2352675"/>
          <p14:tracePt t="25750" x="4713288" y="2389188"/>
          <p14:tracePt t="25758" x="4667250" y="2416175"/>
          <p14:tracePt t="25766" x="4586288" y="2452688"/>
          <p14:tracePt t="25774" x="4540250" y="2481263"/>
          <p14:tracePt t="25782" x="4448175" y="2508250"/>
          <p14:tracePt t="25790" x="4384675" y="2525713"/>
          <p14:tracePt t="25798" x="4294188" y="2554288"/>
          <p14:tracePt t="25806" x="4211638" y="2554288"/>
          <p14:tracePt t="25814" x="4121150" y="2581275"/>
          <p14:tracePt t="25823" x="4029075" y="2598738"/>
          <p14:tracePt t="25830" x="3875088" y="2608263"/>
          <p14:tracePt t="25839" x="3729038" y="2625725"/>
          <p14:tracePt t="25846" x="3582988" y="2625725"/>
          <p14:tracePt t="25854" x="3409950" y="2625725"/>
          <p14:tracePt t="25862" x="3217863" y="2654300"/>
          <p14:tracePt t="25871" x="3063875" y="2654300"/>
          <p14:tracePt t="25878" x="2917825" y="2654300"/>
          <p14:tracePt t="25892" x="2771775" y="2654300"/>
          <p14:tracePt t="25894" x="2662238" y="2654300"/>
          <p14:tracePt t="25903" x="2533650" y="2654300"/>
          <p14:tracePt t="25910" x="2425700" y="2654300"/>
          <p14:tracePt t="25918" x="2333625" y="2654300"/>
          <p14:tracePt t="25926" x="2214563" y="2654300"/>
          <p14:tracePt t="25934" x="2143125" y="2654300"/>
          <p14:tracePt t="25942" x="2070100" y="2654300"/>
          <p14:tracePt t="25950" x="2033588" y="2654300"/>
          <p14:tracePt t="25958" x="1987550" y="2654300"/>
          <p14:tracePt t="25967" x="1968500" y="2654300"/>
          <p14:tracePt t="25982" x="1951038" y="2654300"/>
          <p14:tracePt t="25990" x="1941513" y="2644775"/>
          <p14:tracePt t="26006" x="1931988" y="2644775"/>
          <p14:tracePt t="26014" x="1914525" y="2644775"/>
          <p14:tracePt t="26022" x="1905000" y="2644775"/>
          <p14:tracePt t="26030" x="1887538" y="2625725"/>
          <p14:tracePt t="26038" x="1878013" y="2617788"/>
          <p14:tracePt t="26046" x="1851025" y="2598738"/>
          <p14:tracePt t="26054" x="1841500" y="2598738"/>
          <p14:tracePt t="26062" x="1831975" y="2581275"/>
          <p14:tracePt t="26070" x="1795463" y="2571750"/>
          <p14:tracePt t="26079" x="1758950" y="2562225"/>
          <p14:tracePt t="26087" x="1722438" y="2554288"/>
          <p14:tracePt t="26095" x="1695450" y="2554288"/>
          <p14:tracePt t="26103" x="1658938" y="2554288"/>
          <p14:tracePt t="26110" x="1612900" y="2554288"/>
          <p14:tracePt t="26118" x="1576388" y="2554288"/>
          <p14:tracePt t="26126" x="1541463" y="2554288"/>
          <p14:tracePt t="26134" x="1485900" y="2554288"/>
          <p14:tracePt t="26142" x="1431925" y="2554288"/>
          <p14:tracePt t="26150" x="1376363" y="2554288"/>
          <p14:tracePt t="26158" x="1322388" y="2554288"/>
          <p14:tracePt t="26166" x="1266825" y="2554288"/>
          <p14:tracePt t="26174" x="1212850" y="2554288"/>
          <p14:tracePt t="26182" x="1149350" y="2554288"/>
          <p14:tracePt t="26190" x="1057275" y="2554288"/>
          <p14:tracePt t="26198" x="984250" y="2554288"/>
          <p14:tracePt t="26206" x="930275" y="2554288"/>
          <p14:tracePt t="26214" x="874713" y="2554288"/>
          <p14:tracePt t="26222" x="830263" y="2554288"/>
          <p14:tracePt t="26230" x="784225" y="2571750"/>
          <p14:tracePt t="26238" x="765175" y="2581275"/>
          <p14:tracePt t="26246" x="757238" y="2589213"/>
          <p14:tracePt t="26262" x="747713" y="2598738"/>
          <p14:tracePt t="26280" x="720725" y="2625725"/>
          <p14:tracePt t="26288" x="720725" y="2635250"/>
          <p14:tracePt t="26295" x="701675" y="2644775"/>
          <p14:tracePt t="26304" x="665163" y="2654300"/>
          <p14:tracePt t="26311" x="647700" y="2671763"/>
          <p14:tracePt t="26320" x="628650" y="2671763"/>
          <p14:tracePt t="26327" x="620713" y="2671763"/>
          <p14:tracePt t="26609" x="620713" y="2681288"/>
          <p14:tracePt t="26614" x="647700" y="2690813"/>
          <p14:tracePt t="26622" x="655638" y="2708275"/>
          <p14:tracePt t="26630" x="655638" y="2763838"/>
          <p14:tracePt t="26641" x="674688" y="2827338"/>
          <p14:tracePt t="26646" x="692150" y="2844800"/>
          <p14:tracePt t="26654" x="720725" y="2873375"/>
          <p14:tracePt t="26662" x="728663" y="2881313"/>
          <p14:tracePt t="26671" x="738188" y="2900363"/>
          <p14:tracePt t="26678" x="784225" y="2917825"/>
          <p14:tracePt t="26688" x="830263" y="2946400"/>
          <p14:tracePt t="26694" x="893763" y="2954338"/>
          <p14:tracePt t="26704" x="911225" y="2954338"/>
          <p14:tracePt t="26710" x="947738" y="2954338"/>
          <p14:tracePt t="26721" x="993775" y="2954338"/>
          <p14:tracePt t="26726" x="1047750" y="2982913"/>
          <p14:tracePt t="26734" x="1084263" y="2982913"/>
          <p14:tracePt t="26742" x="1130300" y="2990850"/>
          <p14:tracePt t="26750" x="1157288" y="2990850"/>
          <p14:tracePt t="26758" x="1185863" y="3000375"/>
          <p14:tracePt t="26766" x="1203325" y="3000375"/>
          <p14:tracePt t="26774" x="1212850" y="3000375"/>
          <p14:tracePt t="26790" x="1222375" y="3009900"/>
          <p14:tracePt t="26838" x="1230313" y="3009900"/>
          <p14:tracePt t="26919" x="1249363" y="3009900"/>
          <p14:tracePt t="26927" x="1276350" y="3027363"/>
          <p14:tracePt t="26934" x="1285875" y="3027363"/>
          <p14:tracePt t="26942" x="1303338" y="3027363"/>
          <p14:tracePt t="26950" x="1322388" y="3027363"/>
          <p14:tracePt t="27079" x="1349375" y="3027363"/>
          <p14:tracePt t="27087" x="1376363" y="3027363"/>
          <p14:tracePt t="27095" x="1385888" y="3027363"/>
          <p14:tracePt t="27103" x="1395413" y="3027363"/>
          <p14:tracePt t="27111" x="1403350" y="3017838"/>
          <p14:tracePt t="27120" x="1412875" y="3017838"/>
          <p14:tracePt t="27142" x="1422400" y="3009900"/>
          <p14:tracePt t="27151" x="1431925" y="3009900"/>
          <p14:tracePt t="27526" x="1439863" y="3000375"/>
          <p14:tracePt t="27551" x="1439863" y="2990850"/>
          <p14:tracePt t="27559" x="1468438" y="2982913"/>
          <p14:tracePt t="27567" x="1495425" y="2982913"/>
          <p14:tracePt t="27575" x="1512888" y="2982913"/>
          <p14:tracePt t="27583" x="1541463" y="2982913"/>
          <p14:tracePt t="27591" x="1558925" y="2982913"/>
          <p14:tracePt t="27599" x="1568450" y="2982913"/>
          <p14:tracePt t="27607" x="1585913" y="2982913"/>
          <p14:tracePt t="27615" x="1604963" y="2982913"/>
          <p14:tracePt t="27623" x="1612900" y="2982913"/>
          <p14:tracePt t="27631" x="1631950" y="2982913"/>
          <p14:tracePt t="27639" x="1631950" y="2973388"/>
          <p14:tracePt t="27656" x="1658938" y="2946400"/>
          <p14:tracePt t="27663" x="1677988" y="2936875"/>
          <p14:tracePt t="27671" x="1685925" y="2927350"/>
          <p14:tracePt t="27679" x="1695450" y="2927350"/>
          <p14:tracePt t="27685" x="1714500" y="2900363"/>
          <p14:tracePt t="27693" x="1731963" y="2900363"/>
          <p14:tracePt t="27702" x="1741488" y="2890838"/>
          <p14:tracePt t="27709" x="1758950" y="2881313"/>
          <p14:tracePt t="27863" x="1778000" y="2881313"/>
          <p14:tracePt t="27870" x="1787525" y="2881313"/>
          <p14:tracePt t="27879" x="1824038" y="2881313"/>
          <p14:tracePt t="27890" x="1851025" y="2881313"/>
          <p14:tracePt t="27894" x="1868488" y="2881313"/>
          <p14:tracePt t="27902" x="1905000" y="2881313"/>
          <p14:tracePt t="27909" x="1951038" y="2909888"/>
          <p14:tracePt t="27917" x="2033588" y="2963863"/>
          <p14:tracePt t="27925" x="2114550" y="3009900"/>
          <p14:tracePt t="27933" x="2251075" y="3063875"/>
          <p14:tracePt t="27941" x="2343150" y="3090863"/>
          <p14:tracePt t="27950" x="2443163" y="3119438"/>
          <p14:tracePt t="27958" x="2516188" y="3127375"/>
          <p14:tracePt t="27967" x="2589213" y="3127375"/>
          <p14:tracePt t="27975" x="2662238" y="3127375"/>
          <p14:tracePt t="27983" x="2752725" y="3127375"/>
          <p14:tracePt t="27990" x="2817813" y="3127375"/>
          <p14:tracePt t="27999" x="2871788" y="3119438"/>
          <p14:tracePt t="28007" x="2908300" y="3109913"/>
          <p14:tracePt t="28015" x="2962275" y="3073400"/>
          <p14:tracePt t="28024" x="2981325" y="3063875"/>
          <p14:tracePt t="28031" x="2990850" y="3054350"/>
          <p14:tracePt t="28038" x="2998788" y="3036888"/>
          <p14:tracePt t="28239" x="3008313" y="3027363"/>
          <p14:tracePt t="28254" x="3027363" y="3027363"/>
          <p14:tracePt t="28270" x="3035300" y="3027363"/>
          <p14:tracePt t="28598" x="3027363" y="3063875"/>
          <p14:tracePt t="28606" x="2898775" y="3136900"/>
          <p14:tracePt t="28614" x="2762250" y="3182938"/>
          <p14:tracePt t="28622" x="2625725" y="3246438"/>
          <p14:tracePt t="28630" x="2479675" y="3319463"/>
          <p14:tracePt t="28639" x="2343150" y="3365500"/>
          <p14:tracePt t="28646" x="2214563" y="3411538"/>
          <p14:tracePt t="28654" x="2114550" y="3438525"/>
          <p14:tracePt t="28661" x="2024063" y="3465513"/>
          <p14:tracePt t="28669" x="1960563" y="3475038"/>
          <p14:tracePt t="28677" x="1895475" y="3502025"/>
          <p14:tracePt t="28775" x="1887538" y="3502025"/>
          <p14:tracePt t="28783" x="1878013" y="3511550"/>
          <p14:tracePt t="28791" x="1860550" y="3511550"/>
          <p14:tracePt t="28799" x="1841500" y="3519488"/>
          <p14:tracePt t="28806" x="1824038" y="3529013"/>
          <p14:tracePt t="28814" x="1804988" y="3529013"/>
          <p14:tracePt t="28823" x="1795463" y="3529013"/>
          <p14:tracePt t="28830" x="1778000" y="3548063"/>
          <p14:tracePt t="29070" x="1887538" y="3548063"/>
          <p14:tracePt t="29079" x="2078038" y="3548063"/>
          <p14:tracePt t="29087" x="2360613" y="3548063"/>
          <p14:tracePt t="29094" x="2698750" y="3548063"/>
          <p14:tracePt t="29104" x="3027363" y="3548063"/>
          <p14:tracePt t="29110" x="3400425" y="3548063"/>
          <p14:tracePt t="29120" x="3702050" y="3548063"/>
          <p14:tracePt t="29126" x="4075113" y="3548063"/>
          <p14:tracePt t="29135" x="4376738" y="3548063"/>
          <p14:tracePt t="29142" x="4659313" y="3584575"/>
          <p14:tracePt t="29151" x="4941888" y="3638550"/>
          <p14:tracePt t="29159" x="5105400" y="3657600"/>
          <p14:tracePt t="29166" x="5232400" y="3657600"/>
          <p14:tracePt t="29174" x="5278438" y="3657600"/>
          <p14:tracePt t="29182" x="5297488" y="3657600"/>
          <p14:tracePt t="29190" x="5314950" y="3657600"/>
          <p14:tracePt t="29238" x="5314950" y="3665538"/>
          <p14:tracePt t="29303" x="5297488" y="3665538"/>
          <p14:tracePt t="29319" x="5287963" y="3665538"/>
          <p14:tracePt t="29439" x="5268913" y="3665538"/>
          <p14:tracePt t="29446" x="5241925" y="3665538"/>
          <p14:tracePt t="29454" x="5187950" y="3665538"/>
          <p14:tracePt t="29462" x="5132388" y="3665538"/>
          <p14:tracePt t="29471" x="5059363" y="3665538"/>
          <p14:tracePt t="29478" x="4986338" y="3665538"/>
          <p14:tracePt t="29488" x="4886325" y="3665538"/>
          <p14:tracePt t="29494" x="4813300" y="3665538"/>
          <p14:tracePt t="29504" x="4722813" y="3665538"/>
          <p14:tracePt t="29510" x="4630738" y="3665538"/>
          <p14:tracePt t="29520" x="4557713" y="3665538"/>
          <p14:tracePt t="29526" x="4521200" y="3665538"/>
          <p14:tracePt t="29535" x="4503738" y="3665538"/>
          <p14:tracePt t="29543" x="4494213" y="3665538"/>
          <p14:tracePt t="29655" x="4503738" y="3665538"/>
          <p14:tracePt t="29662" x="4513263" y="3648075"/>
          <p14:tracePt t="29670" x="4521200" y="3629025"/>
          <p14:tracePt t="29678" x="4530725" y="3592513"/>
          <p14:tracePt t="29687" x="4557713" y="3556000"/>
          <p14:tracePt t="29694" x="4557713" y="3538538"/>
          <p14:tracePt t="29704" x="4567238" y="3538538"/>
          <p14:tracePt t="29710" x="4576763" y="3511550"/>
          <p14:tracePt t="29720" x="4586288" y="3502025"/>
          <p14:tracePt t="30230" x="4594225" y="3492500"/>
          <p14:tracePt t="30246" x="4622800" y="3502025"/>
          <p14:tracePt t="30254" x="4640263" y="3519488"/>
          <p14:tracePt t="30262" x="4659313" y="3565525"/>
          <p14:tracePt t="30271" x="4676775" y="3584575"/>
          <p14:tracePt t="30278" x="4713288" y="3611563"/>
          <p14:tracePt t="30287" x="4730750" y="3621088"/>
          <p14:tracePt t="30294" x="4749800" y="3621088"/>
          <p14:tracePt t="30304" x="4776788" y="3621088"/>
          <p14:tracePt t="30310" x="4795838" y="3621088"/>
          <p14:tracePt t="30318" x="4803775" y="3621088"/>
          <p14:tracePt t="30325" x="4840288" y="3621088"/>
          <p14:tracePt t="30333" x="4876800" y="3621088"/>
          <p14:tracePt t="30341" x="4922838" y="3621088"/>
          <p14:tracePt t="30349" x="4949825" y="3621088"/>
          <p14:tracePt t="30357" x="4995863" y="3611563"/>
          <p14:tracePt t="30365" x="5041900" y="3575050"/>
          <p14:tracePt t="30373" x="5059363" y="3575050"/>
          <p14:tracePt t="30381" x="5086350" y="3575050"/>
          <p14:tracePt t="30390" x="5132388" y="3575050"/>
          <p14:tracePt t="30398" x="5151438" y="3575050"/>
          <p14:tracePt t="30415" x="5168900" y="3575050"/>
          <p14:tracePt t="30431" x="5178425" y="3575050"/>
          <p14:tracePt t="30439" x="5187950" y="3575050"/>
          <p14:tracePt t="30447" x="5195888" y="3575050"/>
          <p14:tracePt t="30454" x="5214938" y="3575050"/>
          <p14:tracePt t="30463" x="5241925" y="3556000"/>
          <p14:tracePt t="30471" x="5268913" y="3556000"/>
          <p14:tracePt t="30479" x="5314950" y="3548063"/>
          <p14:tracePt t="30487" x="5387975" y="3548063"/>
          <p14:tracePt t="30495" x="5441950" y="3529013"/>
          <p14:tracePt t="30504" x="5507038" y="3529013"/>
          <p14:tracePt t="30511" x="5561013" y="3529013"/>
          <p14:tracePt t="30521" x="5616575" y="3529013"/>
          <p14:tracePt t="30527" x="5670550" y="3529013"/>
          <p14:tracePt t="30537" x="5724525" y="3529013"/>
          <p14:tracePt t="30543" x="5770563" y="3529013"/>
          <p14:tracePt t="30551" x="5826125" y="3529013"/>
          <p14:tracePt t="30559" x="5853113" y="3529013"/>
          <p14:tracePt t="30567" x="5889625" y="3529013"/>
          <p14:tracePt t="30575" x="5935663" y="3529013"/>
          <p14:tracePt t="30583" x="5989638" y="3529013"/>
          <p14:tracePt t="30590" x="6007100" y="3529013"/>
          <p14:tracePt t="30598" x="6035675" y="3529013"/>
          <p14:tracePt t="30606" x="6043613" y="3529013"/>
          <p14:tracePt t="30630" x="6053138" y="3529013"/>
          <p14:tracePt t="30646" x="6080125" y="3511550"/>
          <p14:tracePt t="30662" x="6089650" y="3502025"/>
          <p14:tracePt t="30670" x="6099175" y="3475038"/>
          <p14:tracePt t="30686" x="6099175" y="3465513"/>
          <p14:tracePt t="30917" x="6116638" y="3455988"/>
          <p14:tracePt t="30925" x="6126163" y="3455988"/>
          <p14:tracePt t="31183" x="6135688" y="3455988"/>
          <p14:tracePt t="31191" x="6135688" y="3465513"/>
          <p14:tracePt t="31199" x="6145213" y="3502025"/>
          <p14:tracePt t="31207" x="6162675" y="3519488"/>
          <p14:tracePt t="31215" x="6181725" y="3548063"/>
          <p14:tracePt t="31223" x="6218238" y="3584575"/>
          <p14:tracePt t="31231" x="6281738" y="3648075"/>
          <p14:tracePt t="31239" x="6299200" y="3665538"/>
          <p14:tracePt t="31246" x="6372225" y="3694113"/>
          <p14:tracePt t="31255" x="6472238" y="3767138"/>
          <p14:tracePt t="31262" x="6537325" y="3803650"/>
          <p14:tracePt t="31270" x="6600825" y="3830638"/>
          <p14:tracePt t="31279" x="6700838" y="3867150"/>
          <p14:tracePt t="31287" x="6791325" y="3884613"/>
          <p14:tracePt t="31294" x="6873875" y="3894138"/>
          <p14:tracePt t="31303" x="6946900" y="3894138"/>
          <p14:tracePt t="31310" x="7019925" y="3894138"/>
          <p14:tracePt t="31319" x="7073900" y="3894138"/>
          <p14:tracePt t="31326" x="7165975" y="3894138"/>
          <p14:tracePt t="31334" x="7239000" y="3894138"/>
          <p14:tracePt t="31342" x="7312025" y="3894138"/>
          <p14:tracePt t="31350" x="7375525" y="3894138"/>
          <p14:tracePt t="31358" x="7448550" y="3867150"/>
          <p14:tracePt t="31366" x="7494588" y="3867150"/>
          <p14:tracePt t="31374" x="7531100" y="3867150"/>
          <p14:tracePt t="31382" x="7594600" y="3848100"/>
          <p14:tracePt t="31391" x="7631113" y="3848100"/>
          <p14:tracePt t="31398" x="7648575" y="3840163"/>
          <p14:tracePt t="31406" x="7658100" y="3840163"/>
          <p14:tracePt t="31421" x="7675563" y="3840163"/>
          <p14:tracePt t="31526" x="7694613" y="3821113"/>
          <p14:tracePt t="31535" x="7712075" y="3794125"/>
          <p14:tracePt t="31543" x="7731125" y="3767138"/>
          <p14:tracePt t="31551" x="7740650" y="3757613"/>
          <p14:tracePt t="31557" x="7748588" y="3748088"/>
          <p14:tracePt t="31573" x="7758113" y="3738563"/>
          <p14:tracePt t="31629" x="7767638" y="3721100"/>
          <p14:tracePt t="31637" x="7777163" y="3694113"/>
          <p14:tracePt t="31645" x="7785100" y="3638550"/>
          <p14:tracePt t="31654" x="7794625" y="3621088"/>
          <p14:tracePt t="31662" x="7794625" y="3575050"/>
          <p14:tracePt t="31670" x="7804150" y="3502025"/>
          <p14:tracePt t="31678" x="7804150" y="3475038"/>
          <p14:tracePt t="31687" x="7831138" y="3419475"/>
          <p14:tracePt t="31694" x="7831138" y="3392488"/>
          <p14:tracePt t="31703" x="7831138" y="3346450"/>
          <p14:tracePt t="31710" x="7840663" y="3319463"/>
          <p14:tracePt t="31719" x="7840663" y="3302000"/>
          <p14:tracePt t="31726" x="7840663" y="3292475"/>
          <p14:tracePt t="31737" x="7840663" y="3273425"/>
          <p14:tracePt t="31880" x="7840663" y="3292475"/>
          <p14:tracePt t="31887" x="7840663" y="3302000"/>
          <p14:tracePt t="31895" x="7840663" y="3309938"/>
          <p14:tracePt t="31911" x="7840663" y="3338513"/>
          <p14:tracePt t="31920" x="7840663" y="3346450"/>
          <p14:tracePt t="31927" x="7850188" y="3355975"/>
          <p14:tracePt t="31937" x="7850188" y="3375025"/>
          <p14:tracePt t="31943" x="7850188" y="3382963"/>
          <p14:tracePt t="31951" x="7850188" y="3392488"/>
          <p14:tracePt t="31984" x="7858125" y="3392488"/>
          <p14:tracePt t="32351" x="7813675" y="3382963"/>
          <p14:tracePt t="32359" x="7704138" y="3338513"/>
          <p14:tracePt t="32367" x="7567613" y="3282950"/>
          <p14:tracePt t="32375" x="7448550" y="3228975"/>
          <p14:tracePt t="32383" x="7319963" y="3163888"/>
          <p14:tracePt t="32389" x="7165975" y="3100388"/>
          <p14:tracePt t="32397" x="7000875" y="3046413"/>
          <p14:tracePt t="32405" x="6827838" y="2982913"/>
          <p14:tracePt t="32413" x="6664325" y="2936875"/>
          <p14:tracePt t="32421" x="6472238" y="2854325"/>
          <p14:tracePt t="32429" x="6335713" y="2827338"/>
          <p14:tracePt t="32437" x="6226175" y="2771775"/>
          <p14:tracePt t="32445" x="6126163" y="2754313"/>
          <p14:tracePt t="32453" x="6035675" y="2717800"/>
          <p14:tracePt t="32462" x="5989638" y="2717800"/>
          <p14:tracePt t="32470" x="5935663" y="2698750"/>
          <p14:tracePt t="32478" x="5907088" y="2698750"/>
          <p14:tracePt t="32486" x="5889625" y="2698750"/>
          <p14:tracePt t="32494" x="5880100" y="2698750"/>
          <p14:tracePt t="32503" x="5853113" y="2698750"/>
          <p14:tracePt t="32510" x="5834063" y="2690813"/>
          <p14:tracePt t="32534" x="5807075" y="2690813"/>
          <p14:tracePt t="32551" x="5797550" y="2690813"/>
          <p14:tracePt t="32566" x="5789613" y="2690813"/>
          <p14:tracePt t="32574" x="5761038" y="2690813"/>
          <p14:tracePt t="32582" x="5724525" y="2690813"/>
          <p14:tracePt t="32590" x="5688013" y="2690813"/>
          <p14:tracePt t="32599" x="5653088" y="2690813"/>
          <p14:tracePt t="32606" x="5616575" y="2690813"/>
          <p14:tracePt t="32614" x="5570538" y="2690813"/>
          <p14:tracePt t="32622" x="5514975" y="2690813"/>
          <p14:tracePt t="32630" x="5461000" y="2690813"/>
          <p14:tracePt t="32638" x="5387975" y="2690813"/>
          <p14:tracePt t="32646" x="5314950" y="2690813"/>
          <p14:tracePt t="32655" x="5232400" y="2690813"/>
          <p14:tracePt t="32662" x="5178425" y="2690813"/>
          <p14:tracePt t="32670" x="5122863" y="2681288"/>
          <p14:tracePt t="32678" x="5078413" y="2662238"/>
          <p14:tracePt t="32687" x="5068888" y="2662238"/>
          <p14:tracePt t="32694" x="5041900" y="2654300"/>
          <p14:tracePt t="32704" x="5032375" y="2654300"/>
          <p14:tracePt t="32799" x="5022850" y="2654300"/>
          <p14:tracePt t="32815" x="5005388" y="2654300"/>
          <p14:tracePt t="33063" x="5086350" y="2654300"/>
          <p14:tracePt t="33070" x="5268913" y="2654300"/>
          <p14:tracePt t="33079" x="5461000" y="2654300"/>
          <p14:tracePt t="33085" x="5743575" y="2654300"/>
          <p14:tracePt t="33093" x="6035675" y="2654300"/>
          <p14:tracePt t="33102" x="6335713" y="2654300"/>
          <p14:tracePt t="33109" x="6727825" y="2681288"/>
          <p14:tracePt t="33118" x="7065963" y="2698750"/>
          <p14:tracePt t="33125" x="7429500" y="2763838"/>
          <p14:tracePt t="33134" x="7804150" y="2763838"/>
          <p14:tracePt t="33142" x="8140700" y="2763838"/>
          <p14:tracePt t="33150" x="8469313" y="2763838"/>
          <p14:tracePt t="33158" x="8651875" y="2763838"/>
          <p14:tracePt t="33166" x="8797925" y="2763838"/>
          <p14:tracePt t="33174" x="8888413" y="2763838"/>
          <p14:tracePt t="33183" x="8907463" y="2763838"/>
          <p14:tracePt t="33198" x="8915400" y="2763838"/>
          <p14:tracePt t="33279" x="8907463" y="2771775"/>
          <p14:tracePt t="33287" x="8897938" y="2781300"/>
          <p14:tracePt t="33295" x="8870950" y="2781300"/>
          <p14:tracePt t="33303" x="8851900" y="2790825"/>
          <p14:tracePt t="33320" x="8834438" y="2790825"/>
          <p14:tracePt t="33327" x="8807450" y="2790825"/>
          <p14:tracePt t="33337" x="8788400" y="2790825"/>
          <p14:tracePt t="33343" x="8770938" y="2790825"/>
          <p14:tracePt t="33351" x="8761413" y="2790825"/>
          <p14:tracePt t="33375" x="8742363" y="2790825"/>
          <p14:tracePt t="33471" x="8669338" y="2790825"/>
          <p14:tracePt t="33477" x="8578850" y="2817813"/>
          <p14:tracePt t="33485" x="8459788" y="2844800"/>
          <p14:tracePt t="33493" x="8386763" y="2863850"/>
          <p14:tracePt t="33501" x="8269288" y="2909888"/>
          <p14:tracePt t="33510" x="8159750" y="2963863"/>
          <p14:tracePt t="33519" x="8004175" y="3009900"/>
          <p14:tracePt t="33526" x="7858125" y="3054350"/>
          <p14:tracePt t="33536" x="7694613" y="3100388"/>
          <p14:tracePt t="33543" x="7521575" y="3146425"/>
          <p14:tracePt t="33551" x="7412038" y="3182938"/>
          <p14:tracePt t="33560" x="7312025" y="3228975"/>
          <p14:tracePt t="33566" x="7229475" y="3265488"/>
          <p14:tracePt t="33574" x="7212013" y="3273425"/>
          <p14:tracePt t="33582" x="7202488" y="3309938"/>
          <p14:tracePt t="33590" x="7202488" y="3346450"/>
          <p14:tracePt t="33598" x="7202488" y="3355975"/>
          <p14:tracePt t="33614" x="7202488" y="3375025"/>
          <p14:tracePt t="33622" x="7212013" y="3375025"/>
          <p14:tracePt t="33638" x="7219950" y="3375025"/>
          <p14:tracePt t="33678" x="7248525" y="3375025"/>
          <p14:tracePt t="33686" x="7283450" y="3375025"/>
          <p14:tracePt t="33694" x="7292975" y="3365500"/>
          <p14:tracePt t="33703" x="7302500" y="3346450"/>
          <p14:tracePt t="33710" x="7312025" y="3338513"/>
          <p14:tracePt t="33720" x="7319963" y="3328988"/>
          <p14:tracePt t="33726" x="7329488" y="3328988"/>
          <p14:tracePt t="33736" x="7348538" y="3319463"/>
          <p14:tracePt t="33815" x="7356475" y="3319463"/>
          <p14:tracePt t="33823" x="7385050" y="3319463"/>
          <p14:tracePt t="33831" x="7412038" y="3319463"/>
          <p14:tracePt t="33839" x="7466013" y="3319463"/>
          <p14:tracePt t="33847" x="7558088" y="3319463"/>
          <p14:tracePt t="33854" x="7631113" y="3319463"/>
          <p14:tracePt t="33863" x="7704138" y="3319463"/>
          <p14:tracePt t="33871" x="7777163" y="3319463"/>
          <p14:tracePt t="33879" x="7867650" y="3319463"/>
          <p14:tracePt t="33892" x="7967663" y="3319463"/>
          <p14:tracePt t="33894" x="7986713" y="3328988"/>
          <p14:tracePt t="33903" x="8059738" y="3338513"/>
          <p14:tracePt t="33910" x="8150225" y="3355975"/>
          <p14:tracePt t="33919" x="8177213" y="3355975"/>
          <p14:tracePt t="33926" x="8223250" y="3375025"/>
          <p14:tracePt t="33935" x="8240713" y="3382963"/>
          <p14:tracePt t="33942" x="8250238" y="3382963"/>
          <p14:tracePt t="33950" x="8259763" y="3392488"/>
          <p14:tracePt t="33974" x="8259763" y="3411538"/>
          <p14:tracePt t="33990" x="8259763" y="3419475"/>
          <p14:tracePt t="34015" x="8259763" y="3429000"/>
          <p14:tracePt t="34071" x="8259763" y="3438525"/>
          <p14:tracePt t="34079" x="8240713" y="3475038"/>
          <p14:tracePt t="34086" x="8223250" y="3502025"/>
          <p14:tracePt t="34094" x="8196263" y="3548063"/>
          <p14:tracePt t="34103" x="8123238" y="3611563"/>
          <p14:tracePt t="34110" x="8067675" y="3684588"/>
          <p14:tracePt t="34120" x="8023225" y="3730625"/>
          <p14:tracePt t="34126" x="7931150" y="3848100"/>
          <p14:tracePt t="34136" x="7831138" y="3921125"/>
          <p14:tracePt t="34142" x="7748588" y="3994150"/>
          <p14:tracePt t="34150" x="7685088" y="4040188"/>
          <p14:tracePt t="34158" x="7602538" y="4113213"/>
          <p14:tracePt t="34166" x="7539038" y="4149725"/>
          <p14:tracePt t="34174" x="7439025" y="4222750"/>
          <p14:tracePt t="34182" x="7402513" y="4259263"/>
          <p14:tracePt t="34190" x="7385050" y="4276725"/>
          <p14:tracePt t="34198" x="7375525" y="4286250"/>
          <p14:tracePt t="34206" x="7356475" y="4295775"/>
          <p14:tracePt t="34719" x="7356475" y="4286250"/>
          <p14:tracePt t="34727" x="7392988" y="4259263"/>
          <p14:tracePt t="34736" x="7412038" y="4240213"/>
          <p14:tracePt t="34742" x="7429500" y="4232275"/>
          <p14:tracePt t="34751" x="7458075" y="4213225"/>
          <p14:tracePt t="34757" x="7466013" y="4203700"/>
          <p14:tracePt t="34765" x="7475538" y="4203700"/>
          <p14:tracePt t="34773" x="7485063" y="4195763"/>
          <p14:tracePt t="34855" x="7466013" y="4195763"/>
          <p14:tracePt t="34862" x="7348538" y="4195763"/>
          <p14:tracePt t="34871" x="7239000" y="4195763"/>
          <p14:tracePt t="34890" x="7019925" y="4195763"/>
          <p14:tracePt t="34894" x="6929438" y="4195763"/>
          <p14:tracePt t="34902" x="6819900" y="4195763"/>
          <p14:tracePt t="34909" x="6691313" y="4195763"/>
          <p14:tracePt t="34919" x="6581775" y="4195763"/>
          <p14:tracePt t="34925" x="6454775" y="4195763"/>
          <p14:tracePt t="34934" x="6308725" y="4195763"/>
          <p14:tracePt t="34942" x="6199188" y="4195763"/>
          <p14:tracePt t="34950" x="6089650" y="4213225"/>
          <p14:tracePt t="34957" x="5943600" y="4213225"/>
          <p14:tracePt t="34966" x="5797550" y="4213225"/>
          <p14:tracePt t="34974" x="5670550" y="4213225"/>
          <p14:tracePt t="34982" x="5524500" y="4213225"/>
          <p14:tracePt t="34990" x="5397500" y="4213225"/>
          <p14:tracePt t="34998" x="5324475" y="4213225"/>
          <p14:tracePt t="35006" x="5268913" y="4213225"/>
          <p14:tracePt t="35014" x="5260975" y="4213225"/>
          <p14:tracePt t="35022" x="5241925" y="4213225"/>
          <p14:tracePt t="35079" x="5260975" y="4203700"/>
          <p14:tracePt t="35085" x="5268913" y="4195763"/>
          <p14:tracePt t="35142" x="5214938" y="4232275"/>
          <p14:tracePt t="35150" x="5032375" y="4322763"/>
          <p14:tracePt t="35158" x="4767263" y="4422775"/>
          <p14:tracePt t="35166" x="4430713" y="4532313"/>
          <p14:tracePt t="35174" x="4129088" y="4632325"/>
          <p14:tracePt t="35182" x="3829050" y="4705350"/>
          <p14:tracePt t="35190" x="3563938" y="4787900"/>
          <p14:tracePt t="35198" x="3309938" y="4833938"/>
          <p14:tracePt t="35206" x="3127375" y="4887913"/>
          <p14:tracePt t="35214" x="2925763" y="4897438"/>
          <p14:tracePt t="35224" x="2798763" y="4943475"/>
          <p14:tracePt t="35230" x="2716213" y="4951413"/>
          <p14:tracePt t="35239" x="2662238" y="4979988"/>
          <p14:tracePt t="35246" x="2625725" y="5016500"/>
          <p14:tracePt t="35255" x="2606675" y="5016500"/>
          <p14:tracePt t="35262" x="2589213" y="5033963"/>
          <p14:tracePt t="35270" x="2562225" y="5060950"/>
          <p14:tracePt t="35278" x="2516188" y="5126038"/>
          <p14:tracePt t="35287" x="2489200" y="5160963"/>
          <p14:tracePt t="35294" x="2425700" y="5226050"/>
          <p14:tracePt t="35303" x="2370138" y="5280025"/>
          <p14:tracePt t="35310" x="2333625" y="5326063"/>
          <p14:tracePt t="35319" x="2270125" y="5389563"/>
          <p14:tracePt t="35326" x="2224088" y="5426075"/>
          <p14:tracePt t="35336" x="2179638" y="5445125"/>
          <p14:tracePt t="35342" x="2143125" y="5481638"/>
          <p14:tracePt t="35350" x="2114550" y="5489575"/>
          <p14:tracePt t="35358" x="2097088" y="5489575"/>
          <p14:tracePt t="35366" x="2087563" y="5489575"/>
          <p14:tracePt t="35382" x="2070100" y="5489575"/>
          <p14:tracePt t="35390" x="2051050" y="5489575"/>
          <p14:tracePt t="35398" x="2024063" y="5499100"/>
          <p14:tracePt t="35406" x="1987550" y="5499100"/>
          <p14:tracePt t="35414" x="1924050" y="5526088"/>
          <p14:tracePt t="35422" x="1860550" y="5562600"/>
          <p14:tracePt t="35430" x="1768475" y="5599113"/>
          <p14:tracePt t="35439" x="1649413" y="5645150"/>
          <p14:tracePt t="35446" x="1531938" y="5708650"/>
          <p14:tracePt t="35455" x="1403350" y="5764213"/>
          <p14:tracePt t="35462" x="1285875" y="5791200"/>
          <p14:tracePt t="35469" x="1212850" y="5818188"/>
          <p14:tracePt t="35478" x="1149350" y="5827713"/>
          <p14:tracePt t="35487" x="1093788" y="5845175"/>
          <p14:tracePt t="35494" x="1057275" y="5845175"/>
          <p14:tracePt t="35503" x="1047750" y="5845175"/>
          <p14:tracePt t="35535" x="1030288" y="5845175"/>
          <p14:tracePt t="35543" x="993775" y="5827713"/>
          <p14:tracePt t="35551" x="957263" y="5818188"/>
          <p14:tracePt t="35558" x="893763" y="5808663"/>
          <p14:tracePt t="35566" x="838200" y="5800725"/>
          <p14:tracePt t="35574" x="757238" y="5772150"/>
          <p14:tracePt t="35582" x="647700" y="5745163"/>
          <p14:tracePt t="35590" x="547688" y="5727700"/>
          <p14:tracePt t="35599" x="455613" y="5727700"/>
          <p14:tracePt t="35606" x="392113" y="5691188"/>
          <p14:tracePt t="35614" x="365125" y="5681663"/>
          <p14:tracePt t="35622" x="319088" y="5672138"/>
          <p14:tracePt t="35630" x="319088" y="5662613"/>
          <p14:tracePt t="35639" x="309563" y="5645150"/>
          <p14:tracePt t="35670" x="309563" y="5618163"/>
          <p14:tracePt t="35678" x="309563" y="5599113"/>
          <p14:tracePt t="35687" x="309563" y="5589588"/>
          <p14:tracePt t="35694" x="309563" y="5554663"/>
          <p14:tracePt t="35702" x="309563" y="5545138"/>
          <p14:tracePt t="35719" x="309563" y="5526088"/>
          <p14:tracePt t="35735" x="309563" y="5518150"/>
          <p14:tracePt t="35902" x="309563" y="5526088"/>
          <p14:tracePt t="35918" x="309563" y="5562600"/>
          <p14:tracePt t="35925" x="328613" y="5581650"/>
          <p14:tracePt t="35933" x="346075" y="5608638"/>
          <p14:tracePt t="35942" x="373063" y="5635625"/>
          <p14:tracePt t="35950" x="382588" y="5654675"/>
          <p14:tracePt t="35958" x="392113" y="5672138"/>
          <p14:tracePt t="35966" x="392113" y="5718175"/>
          <p14:tracePt t="35974" x="409575" y="5745163"/>
          <p14:tracePt t="35983" x="409575" y="5764213"/>
          <p14:tracePt t="35989" x="409575" y="5772150"/>
          <p14:tracePt t="35997" x="409575" y="5800725"/>
          <p14:tracePt t="36046" x="409575" y="5808663"/>
          <p14:tracePt t="36077" x="419100" y="5808663"/>
          <p14:tracePt t="36085" x="438150" y="5800725"/>
          <p14:tracePt t="36102" x="446088" y="5791200"/>
          <p14:tracePt t="36110" x="465138" y="5772150"/>
          <p14:tracePt t="36119" x="474663" y="5764213"/>
          <p14:tracePt t="36126" x="482600" y="5754688"/>
          <p14:tracePt t="36136" x="482600" y="5745163"/>
          <p14:tracePt t="36158" x="482600" y="5727700"/>
          <p14:tracePt t="36191" x="482600" y="5718175"/>
          <p14:tracePt t="36199" x="511175" y="5699125"/>
          <p14:tracePt t="36207" x="528638" y="5681663"/>
          <p14:tracePt t="36215" x="611188" y="5654675"/>
          <p14:tracePt t="36224" x="747713" y="5608638"/>
          <p14:tracePt t="36231" x="874713" y="5581650"/>
          <p14:tracePt t="36239" x="1057275" y="5535613"/>
          <p14:tracePt t="36247" x="1293813" y="5499100"/>
          <p14:tracePt t="36254" x="1731963" y="5408613"/>
          <p14:tracePt t="36262" x="2197100" y="5316538"/>
          <p14:tracePt t="36271" x="2771775" y="5262563"/>
          <p14:tracePt t="36278" x="3346450" y="5160963"/>
          <p14:tracePt t="36286" x="3883025" y="5116513"/>
          <p14:tracePt t="36294" x="4403725" y="5116513"/>
          <p14:tracePt t="36302" x="4703763" y="5116513"/>
          <p14:tracePt t="36310" x="4922838" y="5116513"/>
          <p14:tracePt t="36319" x="5086350" y="5116513"/>
          <p14:tracePt t="36326" x="5214938" y="5116513"/>
          <p14:tracePt t="36336" x="5268913" y="5116513"/>
          <p14:tracePt t="36342" x="5314950" y="5116513"/>
          <p14:tracePt t="36350" x="5341938" y="5116513"/>
          <p14:tracePt t="36382" x="5351463" y="5116513"/>
          <p14:tracePt t="36391" x="5368925" y="5097463"/>
          <p14:tracePt t="36398" x="5378450" y="5089525"/>
          <p14:tracePt t="36406" x="5397500" y="5070475"/>
          <p14:tracePt t="36415" x="5434013" y="5070475"/>
          <p14:tracePt t="36423" x="5461000" y="5053013"/>
          <p14:tracePt t="36430" x="5524500" y="5024438"/>
          <p14:tracePt t="36439" x="5580063" y="5024438"/>
          <p14:tracePt t="36446" x="5634038" y="5016500"/>
          <p14:tracePt t="36456" x="5680075" y="4997450"/>
          <p14:tracePt t="36462" x="5724525" y="4979988"/>
          <p14:tracePt t="36470" x="5780088" y="4979988"/>
          <p14:tracePt t="36478" x="5797550" y="4970463"/>
          <p14:tracePt t="36486" x="5834063" y="4960938"/>
          <p14:tracePt t="36494" x="5853113" y="4943475"/>
          <p14:tracePt t="36502" x="5862638" y="4933950"/>
          <p14:tracePt t="36679" x="5816600" y="4933950"/>
          <p14:tracePt t="36686" x="5707063" y="4933950"/>
          <p14:tracePt t="36695" x="5597525" y="4933950"/>
          <p14:tracePt t="36705" x="5470525" y="4933950"/>
          <p14:tracePt t="36710" x="5360988" y="4933950"/>
          <p14:tracePt t="36721" x="5232400" y="4924425"/>
          <p14:tracePt t="36726" x="5151438" y="4878388"/>
          <p14:tracePt t="36737" x="5059363" y="4851400"/>
          <p14:tracePt t="36742" x="4959350" y="4841875"/>
          <p14:tracePt t="36751" x="4876800" y="4797425"/>
          <p14:tracePt t="36758" x="4822825" y="4787900"/>
          <p14:tracePt t="36767" x="4740275" y="4751388"/>
          <p14:tracePt t="36774" x="4695825" y="4724400"/>
          <p14:tracePt t="36784" x="4676775" y="4714875"/>
          <p14:tracePt t="36791" x="4630738" y="4697413"/>
          <p14:tracePt t="36799" x="4630738" y="4687888"/>
          <p14:tracePt t="36806" x="4622800" y="4678363"/>
          <p14:tracePt t="36815" x="4613275" y="4651375"/>
          <p14:tracePt t="36822" x="4603750" y="4632325"/>
          <p14:tracePt t="36830" x="4594225" y="4605338"/>
          <p14:tracePt t="36840" x="4594225" y="4587875"/>
          <p14:tracePt t="36846" x="4576763" y="4559300"/>
          <p14:tracePt t="36856" x="4567238" y="4522788"/>
          <p14:tracePt t="36862" x="4567238" y="4495800"/>
          <p14:tracePt t="36870" x="4549775" y="4468813"/>
          <p14:tracePt t="36878" x="4549775" y="4441825"/>
          <p14:tracePt t="36892" x="4540250" y="4395788"/>
          <p14:tracePt t="36894" x="4540250" y="4349750"/>
          <p14:tracePt t="36902" x="4540250" y="4340225"/>
          <p14:tracePt t="36910" x="4540250" y="4303713"/>
          <p14:tracePt t="36919" x="4540250" y="4286250"/>
          <p14:tracePt t="36926" x="4540250" y="4268788"/>
          <p14:tracePt t="36935" x="4549775" y="4268788"/>
          <p14:tracePt t="36942" x="4567238" y="4240213"/>
          <p14:tracePt t="36950" x="4586288" y="4232275"/>
          <p14:tracePt t="36958" x="4603750" y="4222750"/>
          <p14:tracePt t="36965" x="4630738" y="4203700"/>
          <p14:tracePt t="36974" x="4667250" y="4195763"/>
          <p14:tracePt t="36982" x="4703763" y="4195763"/>
          <p14:tracePt t="36990" x="4749800" y="4186238"/>
          <p14:tracePt t="36998" x="4840288" y="4159250"/>
          <p14:tracePt t="37006" x="4968875" y="4130675"/>
          <p14:tracePt t="37014" x="5095875" y="4130675"/>
          <p14:tracePt t="37022" x="5232400" y="4113213"/>
          <p14:tracePt t="37029" x="5397500" y="4067175"/>
          <p14:tracePt t="37038" x="5561013" y="4067175"/>
          <p14:tracePt t="37045" x="5743575" y="4067175"/>
          <p14:tracePt t="37053" x="5907088" y="4067175"/>
          <p14:tracePt t="37062" x="6043613" y="4067175"/>
          <p14:tracePt t="37069" x="6189663" y="4067175"/>
          <p14:tracePt t="37078" x="6354763" y="4067175"/>
          <p14:tracePt t="37086" x="6454775" y="4076700"/>
          <p14:tracePt t="37094" x="6527800" y="4103688"/>
          <p14:tracePt t="37102" x="6591300" y="4113213"/>
          <p14:tracePt t="37110" x="6618288" y="4130675"/>
          <p14:tracePt t="37120" x="6654800" y="4159250"/>
          <p14:tracePt t="37126" x="6664325" y="4176713"/>
          <p14:tracePt t="37136" x="6664325" y="4195763"/>
          <p14:tracePt t="37141" x="6664325" y="4222750"/>
          <p14:tracePt t="37149" x="6664325" y="4240213"/>
          <p14:tracePt t="37157" x="6654800" y="4268788"/>
          <p14:tracePt t="37165" x="6637338" y="4295775"/>
          <p14:tracePt t="37173" x="6627813" y="4332288"/>
          <p14:tracePt t="37181" x="6610350" y="4349750"/>
          <p14:tracePt t="37189" x="6600825" y="4376738"/>
          <p14:tracePt t="37197" x="6591300" y="4386263"/>
          <p14:tracePt t="37206" x="6591300" y="4413250"/>
          <p14:tracePt t="37214" x="6591300" y="4422775"/>
          <p14:tracePt t="37230" x="6581775" y="4441825"/>
          <p14:tracePt t="37238" x="6581775" y="4449763"/>
          <p14:tracePt t="37255" x="6581775" y="4459288"/>
          <p14:tracePt t="37262" x="6581775" y="4478338"/>
          <p14:tracePt t="37270" x="6564313" y="4522788"/>
          <p14:tracePt t="37279" x="6554788" y="4532313"/>
          <p14:tracePt t="37287" x="6545263" y="4568825"/>
          <p14:tracePt t="37294" x="6527800" y="4568825"/>
          <p14:tracePt t="37303" x="6508750" y="4578350"/>
          <p14:tracePt t="37310" x="6445250" y="4605338"/>
          <p14:tracePt t="37320" x="6372225" y="4632325"/>
          <p14:tracePt t="37327" x="6326188" y="4651375"/>
          <p14:tracePt t="37336" x="6245225" y="4668838"/>
          <p14:tracePt t="37342" x="6153150" y="4668838"/>
          <p14:tracePt t="37351" x="6062663" y="4668838"/>
          <p14:tracePt t="37358" x="6007100" y="4668838"/>
          <p14:tracePt t="37366" x="5935663" y="4668838"/>
          <p14:tracePt t="37374" x="5880100" y="4668838"/>
          <p14:tracePt t="37382" x="5789613" y="4668838"/>
          <p14:tracePt t="37390" x="5716588" y="4668838"/>
          <p14:tracePt t="37398" x="5634038" y="4668838"/>
          <p14:tracePt t="37406" x="5580063" y="4668838"/>
          <p14:tracePt t="37414" x="5524500" y="4668838"/>
          <p14:tracePt t="37423" x="5487988" y="4668838"/>
          <p14:tracePt t="37430" x="5470525" y="4668838"/>
          <p14:tracePt t="37438" x="5424488" y="4668838"/>
          <p14:tracePt t="37454" x="5397500" y="4668838"/>
          <p14:tracePt t="37470" x="5387975" y="4660900"/>
          <p14:tracePt t="38199" x="5368925" y="4660900"/>
          <p14:tracePt t="38206" x="5351463" y="4660900"/>
          <p14:tracePt t="38214" x="5334000" y="4641850"/>
          <p14:tracePt t="38222" x="5324475" y="4614863"/>
          <p14:tracePt t="38230" x="5324475" y="4568825"/>
          <p14:tracePt t="38238" x="5314950" y="4541838"/>
          <p14:tracePt t="38246" x="5305425" y="4514850"/>
          <p14:tracePt t="38255" x="5287963" y="4495800"/>
          <p14:tracePt t="38262" x="5278438" y="4478338"/>
          <p14:tracePt t="38271" x="5278438" y="4468813"/>
          <p14:tracePt t="38278" x="5278438" y="4449763"/>
          <p14:tracePt t="38286" x="5268913" y="4432300"/>
          <p14:tracePt t="38317" x="5251450" y="4413250"/>
          <p14:tracePt t="38334" x="5251450" y="4368800"/>
          <p14:tracePt t="38341" x="5232400" y="4332288"/>
          <p14:tracePt t="38349" x="5214938" y="4268788"/>
          <p14:tracePt t="38358" x="5187950" y="4186238"/>
          <p14:tracePt t="38366" x="5159375" y="4130675"/>
          <p14:tracePt t="38374" x="5151438" y="4030663"/>
          <p14:tracePt t="38381" x="5122863" y="3957638"/>
          <p14:tracePt t="38389" x="5095875" y="3875088"/>
          <p14:tracePt t="38397" x="5095875" y="3848100"/>
          <p14:tracePt t="38405" x="5086350" y="3811588"/>
          <p14:tracePt t="38413" x="5086350" y="3757613"/>
          <p14:tracePt t="38421" x="5059363" y="3730625"/>
          <p14:tracePt t="38429" x="5059363" y="3711575"/>
          <p14:tracePt t="38438" x="5059363" y="3684588"/>
          <p14:tracePt t="38446" x="5059363" y="3665538"/>
          <p14:tracePt t="38454" x="5059363" y="3648075"/>
          <p14:tracePt t="38462" x="5059363" y="3638550"/>
          <p14:tracePt t="38478" x="5059363" y="3629025"/>
          <p14:tracePt t="38783" x="5049838" y="3629025"/>
          <p14:tracePt t="38790" x="5032375" y="3629025"/>
          <p14:tracePt t="38798" x="5014913" y="3621088"/>
          <p14:tracePt t="38823" x="4995863" y="3611563"/>
          <p14:tracePt t="38830" x="4978400" y="3584575"/>
          <p14:tracePt t="38840" x="4959350" y="3565525"/>
          <p14:tracePt t="38847" x="4949825" y="3548063"/>
          <p14:tracePt t="38856" x="4922838" y="3538538"/>
          <p14:tracePt t="38870" x="4922838" y="3529013"/>
          <p14:tracePt t="38892" x="4922838" y="3511550"/>
          <p14:tracePt t="38903" x="4913313" y="3502025"/>
          <p14:tracePt t="39023" x="4913313" y="3492500"/>
          <p14:tracePt t="39207" x="4968875" y="3538538"/>
          <p14:tracePt t="39214" x="5078413" y="3575050"/>
          <p14:tracePt t="39222" x="5214938" y="3602038"/>
          <p14:tracePt t="39231" x="5341938" y="3638550"/>
          <p14:tracePt t="39239" x="5487988" y="3648075"/>
          <p14:tracePt t="39247" x="5616575" y="3665538"/>
          <p14:tracePt t="39255" x="5734050" y="3675063"/>
          <p14:tracePt t="39262" x="5843588" y="3702050"/>
          <p14:tracePt t="39270" x="5935663" y="3721100"/>
          <p14:tracePt t="39278" x="6043613" y="3721100"/>
          <p14:tracePt t="39287" x="6108700" y="3730625"/>
          <p14:tracePt t="39294" x="6126163" y="3730625"/>
          <p14:tracePt t="39303" x="6145213" y="3730625"/>
          <p14:tracePt t="39351" x="6153150" y="3730625"/>
          <p14:tracePt t="39358" x="6162675" y="3730625"/>
          <p14:tracePt t="39366" x="6162675" y="3721100"/>
          <p14:tracePt t="39382" x="6172200" y="3694113"/>
          <p14:tracePt t="39390" x="6189663" y="3675063"/>
          <p14:tracePt t="39398" x="6199188" y="3665538"/>
          <p14:tracePt t="39406" x="6199188" y="3648075"/>
          <p14:tracePt t="39414" x="6208713" y="3638550"/>
          <p14:tracePt t="39630" x="6226175" y="3638550"/>
          <p14:tracePt t="39639" x="6235700" y="3638550"/>
          <p14:tracePt t="39647" x="6245225" y="3638550"/>
          <p14:tracePt t="39655" x="6254750" y="3638550"/>
          <p14:tracePt t="39662" x="6262688" y="3638550"/>
          <p14:tracePt t="39678" x="6281738" y="3638550"/>
          <p14:tracePt t="39694" x="6291263" y="3648075"/>
          <p14:tracePt t="39703" x="6299200" y="3684588"/>
          <p14:tracePt t="39710" x="6354763" y="3730625"/>
          <p14:tracePt t="39721" x="6381750" y="3738563"/>
          <p14:tracePt t="39726" x="6435725" y="3767138"/>
          <p14:tracePt t="39736" x="6500813" y="3794125"/>
          <p14:tracePt t="39742" x="6545263" y="3794125"/>
          <p14:tracePt t="39753" x="6581775" y="3803650"/>
          <p14:tracePt t="39758" x="6664325" y="3811588"/>
          <p14:tracePt t="39766" x="6754813" y="3830638"/>
          <p14:tracePt t="39774" x="6873875" y="3867150"/>
          <p14:tracePt t="39783" x="6946900" y="3884613"/>
          <p14:tracePt t="39790" x="7000875" y="3884613"/>
          <p14:tracePt t="39798" x="7019925" y="3894138"/>
          <p14:tracePt t="39806" x="7037388" y="3894138"/>
          <p14:tracePt t="39871" x="7056438" y="3894138"/>
          <p14:tracePt t="39878" x="7065963" y="3884613"/>
          <p14:tracePt t="39892" x="7065963" y="3875088"/>
          <p14:tracePt t="39895" x="7073900" y="3867150"/>
          <p14:tracePt t="39904" x="7092950" y="3848100"/>
          <p14:tracePt t="39919" x="7102475" y="3830638"/>
          <p14:tracePt t="39926" x="7110413" y="3821113"/>
          <p14:tracePt t="39935" x="7110413" y="3811588"/>
          <p14:tracePt t="39950" x="7129463" y="3794125"/>
          <p14:tracePt t="39958" x="7138988" y="3784600"/>
          <p14:tracePt t="39974" x="7146925" y="3775075"/>
          <p14:tracePt t="39982" x="7165975" y="3775075"/>
          <p14:tracePt t="39990" x="7183438" y="3748088"/>
          <p14:tracePt t="39998" x="7192963" y="3738563"/>
          <p14:tracePt t="40006" x="7202488" y="3721100"/>
          <p14:tracePt t="40014" x="7239000" y="3675063"/>
          <p14:tracePt t="40022" x="7248525" y="3648075"/>
          <p14:tracePt t="40030" x="7256463" y="3602038"/>
          <p14:tracePt t="40038" x="7292975" y="3556000"/>
          <p14:tracePt t="40046" x="7312025" y="3529013"/>
          <p14:tracePt t="40055" x="7339013" y="3475038"/>
          <p14:tracePt t="40062" x="7339013" y="3465513"/>
          <p14:tracePt t="40071" x="7348538" y="3438525"/>
          <p14:tracePt t="40078" x="7356475" y="3402013"/>
          <p14:tracePt t="40295" x="7366000" y="3402013"/>
          <p14:tracePt t="40303" x="7375525" y="3402013"/>
          <p14:tracePt t="40311" x="7385050" y="3402013"/>
          <p14:tracePt t="40559" x="7392988" y="3402013"/>
          <p14:tracePt t="40567" x="7385050" y="3429000"/>
          <p14:tracePt t="40574" x="7348538" y="3465513"/>
          <p14:tracePt t="40582" x="7312025" y="3482975"/>
          <p14:tracePt t="40590" x="7239000" y="3538538"/>
          <p14:tracePt t="40598" x="7192963" y="3556000"/>
          <p14:tracePt t="40606" x="7165975" y="3575050"/>
          <p14:tracePt t="40613" x="7146925" y="3592513"/>
          <p14:tracePt t="40621" x="7129463" y="3611563"/>
          <p14:tracePt t="40629" x="7092950" y="3638550"/>
          <p14:tracePt t="40637" x="7083425" y="3648075"/>
          <p14:tracePt t="40645" x="7073900" y="3657600"/>
          <p14:tracePt t="40653" x="7056438" y="3665538"/>
          <p14:tracePt t="40702" x="7046913" y="3665538"/>
          <p14:tracePt t="40710" x="7019925" y="3665538"/>
          <p14:tracePt t="40718" x="7000875" y="3665538"/>
          <p14:tracePt t="40726" x="6973888" y="3665538"/>
          <p14:tracePt t="40736" x="6956425" y="3665538"/>
          <p14:tracePt t="40742" x="6937375" y="3665538"/>
          <p14:tracePt t="40753" x="6919913" y="3665538"/>
          <p14:tracePt t="40758" x="6864350" y="3665538"/>
          <p14:tracePt t="40767" x="6810375" y="3665538"/>
          <p14:tracePt t="40774" x="6727825" y="3665538"/>
          <p14:tracePt t="40782" x="6673850" y="3665538"/>
          <p14:tracePt t="40790" x="6581775" y="3638550"/>
          <p14:tracePt t="40799" x="6518275" y="3638550"/>
          <p14:tracePt t="40806" x="6481763" y="3638550"/>
          <p14:tracePt t="40814" x="6435725" y="3621088"/>
          <p14:tracePt t="40822" x="6399213" y="3611563"/>
          <p14:tracePt t="40830" x="6372225" y="3611563"/>
          <p14:tracePt t="40838" x="6354763" y="3611563"/>
          <p14:tracePt t="40862" x="6345238" y="3602038"/>
          <p14:tracePt t="40926" x="6335713" y="3584575"/>
          <p14:tracePt t="40935" x="6335713" y="3548063"/>
          <p14:tracePt t="40942" x="6335713" y="3538538"/>
          <p14:tracePt t="40958" x="6335713" y="3529013"/>
          <p14:tracePt t="40966" x="6335713" y="3511550"/>
          <p14:tracePt t="41049" x="6335713" y="3502025"/>
          <p14:tracePt t="41055" x="6335713" y="3492500"/>
          <p14:tracePt t="41063" x="6335713" y="3482975"/>
          <p14:tracePt t="41183" x="6326188" y="3482975"/>
          <p14:tracePt t="41191" x="6235700" y="3529013"/>
          <p14:tracePt t="41199" x="6116638" y="3565525"/>
          <p14:tracePt t="41206" x="6026150" y="3611563"/>
          <p14:tracePt t="41215" x="5907088" y="3657600"/>
          <p14:tracePt t="41224" x="5780088" y="3711575"/>
          <p14:tracePt t="41231" x="5680075" y="3738563"/>
          <p14:tracePt t="41240" x="5561013" y="3784600"/>
          <p14:tracePt t="41247" x="5507038" y="3794125"/>
          <p14:tracePt t="41255" x="5478463" y="3794125"/>
          <p14:tracePt t="41262" x="5441950" y="3803650"/>
          <p14:tracePt t="41413" x="5414963" y="3794125"/>
          <p14:tracePt t="41421" x="5378450" y="3767138"/>
          <p14:tracePt t="41429" x="5334000" y="3721100"/>
          <p14:tracePt t="41437" x="5297488" y="3684588"/>
          <p14:tracePt t="41445" x="5278438" y="3665538"/>
          <p14:tracePt t="41454" x="5224463" y="3629025"/>
          <p14:tracePt t="41461" x="5168900" y="3592513"/>
          <p14:tracePt t="41470" x="5141913" y="3565525"/>
          <p14:tracePt t="41477" x="5114925" y="3538538"/>
          <p14:tracePt t="41485" x="5068888" y="3519488"/>
          <p14:tracePt t="41493" x="5059363" y="3511550"/>
          <p14:tracePt t="41501" x="5032375" y="3502025"/>
          <p14:tracePt t="41509" x="5022850" y="3492500"/>
          <p14:tracePt t="41719" x="5022850" y="3482975"/>
          <p14:tracePt t="41848" x="5022850" y="3511550"/>
          <p14:tracePt t="41853" x="5022850" y="3565525"/>
          <p14:tracePt t="41861" x="5022850" y="3638550"/>
          <p14:tracePt t="41869" x="5032375" y="3657600"/>
          <p14:tracePt t="41877" x="5078413" y="3694113"/>
          <p14:tracePt t="41887" x="5159375" y="3702050"/>
          <p14:tracePt t="41893" x="5232400" y="3738563"/>
          <p14:tracePt t="41901" x="5314950" y="3767138"/>
          <p14:tracePt t="41909" x="5378450" y="3784600"/>
          <p14:tracePt t="41917" x="5434013" y="3784600"/>
          <p14:tracePt t="41925" x="5507038" y="3784600"/>
          <p14:tracePt t="41935" x="5543550" y="3784600"/>
          <p14:tracePt t="41942" x="5561013" y="3784600"/>
          <p14:tracePt t="41953" x="5597525" y="3784600"/>
          <p14:tracePt t="41966" x="5616575" y="3784600"/>
          <p14:tracePt t="41974" x="5634038" y="3784600"/>
          <p14:tracePt t="41982" x="5661025" y="3775075"/>
          <p14:tracePt t="41990" x="5688013" y="3767138"/>
          <p14:tracePt t="41998" x="5697538" y="3767138"/>
          <p14:tracePt t="42006" x="5716588" y="3757613"/>
          <p14:tracePt t="42014" x="5734050" y="3757613"/>
          <p14:tracePt t="42022" x="5753100" y="3748088"/>
          <p14:tracePt t="42030" x="5789613" y="3748088"/>
          <p14:tracePt t="42037" x="5797550" y="3748088"/>
          <p14:tracePt t="42046" x="5807075" y="3738563"/>
          <p14:tracePt t="42053" x="5834063" y="3711575"/>
          <p14:tracePt t="42069" x="5853113" y="3694113"/>
          <p14:tracePt t="42077" x="5870575" y="3675063"/>
          <p14:tracePt t="42085" x="5880100" y="3665538"/>
          <p14:tracePt t="42093" x="5889625" y="3629025"/>
          <p14:tracePt t="42102" x="5899150" y="3584575"/>
          <p14:tracePt t="42109" x="5899150" y="3575050"/>
          <p14:tracePt t="42117" x="5916613" y="3548063"/>
          <p14:tracePt t="42125" x="5916613" y="3538538"/>
          <p14:tracePt t="42271" x="5926138" y="3529013"/>
          <p14:tracePt t="42286" x="5935663" y="3529013"/>
          <p14:tracePt t="42294" x="5953125" y="3529013"/>
          <p14:tracePt t="42302" x="5980113" y="3538538"/>
          <p14:tracePt t="42310" x="5999163" y="3556000"/>
          <p14:tracePt t="42319" x="6026150" y="3584575"/>
          <p14:tracePt t="42326" x="6043613" y="3648075"/>
          <p14:tracePt t="42335" x="6099175" y="3711575"/>
          <p14:tracePt t="42341" x="6145213" y="3757613"/>
          <p14:tracePt t="42349" x="6181725" y="3794125"/>
          <p14:tracePt t="42357" x="6262688" y="3848100"/>
          <p14:tracePt t="42365" x="6308725" y="3867150"/>
          <p14:tracePt t="42373" x="6354763" y="3903663"/>
          <p14:tracePt t="42381" x="6381750" y="3921125"/>
          <p14:tracePt t="42389" x="6445250" y="3957638"/>
          <p14:tracePt t="42398" x="6491288" y="3984625"/>
          <p14:tracePt t="42406" x="6537325" y="4003675"/>
          <p14:tracePt t="42415" x="6564313" y="4013200"/>
          <p14:tracePt t="42422" x="6610350" y="4013200"/>
          <p14:tracePt t="42430" x="6645275" y="4013200"/>
          <p14:tracePt t="42438" x="6691313" y="4013200"/>
          <p14:tracePt t="42446" x="6700838" y="4013200"/>
          <p14:tracePt t="42454" x="6737350" y="4013200"/>
          <p14:tracePt t="42462" x="6754813" y="4013200"/>
          <p14:tracePt t="42478" x="6773863" y="4013200"/>
          <p14:tracePt t="42487" x="6783388" y="4013200"/>
          <p14:tracePt t="42599" x="6819900" y="4013200"/>
          <p14:tracePt t="42606" x="6856413" y="3984625"/>
          <p14:tracePt t="42614" x="6910388" y="3967163"/>
          <p14:tracePt t="42622" x="6929438" y="3957638"/>
          <p14:tracePt t="42630" x="6956425" y="3940175"/>
          <p14:tracePt t="42639" x="7029450" y="3903663"/>
          <p14:tracePt t="42646" x="7037388" y="3894138"/>
          <p14:tracePt t="42656" x="7092950" y="3857625"/>
          <p14:tracePt t="42661" x="7102475" y="3848100"/>
          <p14:tracePt t="42677" x="7129463" y="3848100"/>
          <p14:tracePt t="42685" x="7138988" y="3848100"/>
          <p14:tracePt t="42701" x="7146925" y="3840163"/>
          <p14:tracePt t="42718" x="7146925" y="3830638"/>
          <p14:tracePt t="42725" x="7156450" y="3821113"/>
          <p14:tracePt t="42735" x="7165975" y="3811588"/>
          <p14:tracePt t="42742" x="7165975" y="3803650"/>
          <p14:tracePt t="42752" x="7183438" y="3784600"/>
          <p14:tracePt t="42758" x="7192963" y="3784600"/>
          <p14:tracePt t="42766" x="7192963" y="3767138"/>
          <p14:tracePt t="42774" x="7202488" y="3748088"/>
          <p14:tracePt t="42782" x="7202488" y="3738563"/>
          <p14:tracePt t="42903" x="7212013" y="3730625"/>
          <p14:tracePt t="42999" x="7219950" y="3721100"/>
          <p14:tracePt t="43006" x="7229475" y="3721100"/>
          <p14:tracePt t="43015" x="7239000" y="3721100"/>
          <p14:tracePt t="43023" x="7265988" y="3721100"/>
          <p14:tracePt t="43111" x="7275513" y="3711575"/>
          <p14:tracePt t="43893" x="7275513" y="3721100"/>
          <p14:tracePt t="43903" x="7275513" y="3730625"/>
          <p14:tracePt t="43909" x="7275513" y="3738563"/>
          <p14:tracePt t="43934" x="7275513" y="3748088"/>
          <p14:tracePt t="43943" x="7275513" y="3757613"/>
          <p14:tracePt t="43949" x="7275513" y="3767138"/>
          <p14:tracePt t="43965" x="7302500" y="3767138"/>
          <p14:tracePt t="43981" x="7312025" y="3767138"/>
          <p14:tracePt t="43989" x="7339013" y="3767138"/>
          <p14:tracePt t="43997" x="7348538" y="3767138"/>
          <p14:tracePt t="44005" x="7356475" y="3767138"/>
          <p14:tracePt t="44013" x="7366000" y="3767138"/>
          <p14:tracePt t="44029" x="7375525" y="3767138"/>
          <p14:tracePt t="44078" x="7385050" y="3767138"/>
          <p14:tracePt t="44109" x="7385050" y="3748088"/>
          <p14:tracePt t="44117" x="7385050" y="3738563"/>
          <p14:tracePt t="44125" x="7392988" y="3730625"/>
          <p14:tracePt t="44141" x="7392988" y="3721100"/>
          <p14:tracePt t="44157" x="7392988" y="3702050"/>
          <p14:tracePt t="44173" x="7402513" y="3684588"/>
          <p14:tracePt t="44271" x="7412038" y="3675063"/>
          <p14:tracePt t="44279" x="7439025" y="3648075"/>
          <p14:tracePt t="44295" x="7448550" y="3648075"/>
          <p14:tracePt t="44735" x="7458075" y="3638550"/>
          <p14:tracePt t="44942" x="7458075" y="3621088"/>
          <p14:tracePt t="44952" x="7458075" y="3602038"/>
          <p14:tracePt t="44967" x="7466013" y="3584575"/>
          <p14:tracePt t="45214" x="7466013" y="3592513"/>
          <p14:tracePt t="45223" x="7458075" y="3621088"/>
          <p14:tracePt t="45231" x="7421563" y="3684588"/>
          <p14:tracePt t="45239" x="7402513" y="3775075"/>
          <p14:tracePt t="45245" x="7392988" y="3857625"/>
          <p14:tracePt t="45253" x="7366000" y="3911600"/>
          <p14:tracePt t="45261" x="7366000" y="3976688"/>
          <p14:tracePt t="45269" x="7356475" y="4013200"/>
          <p14:tracePt t="45277" x="7348538" y="4040188"/>
          <p14:tracePt t="45285" x="7348538" y="4076700"/>
          <p14:tracePt t="45301" x="7348538" y="4086225"/>
          <p14:tracePt t="45309" x="7348538" y="4103688"/>
          <p14:tracePt t="45335" x="7339013" y="4113213"/>
          <p14:tracePt t="45359" x="7339013" y="4122738"/>
          <p14:tracePt t="45367" x="7339013" y="4130675"/>
          <p14:tracePt t="45375" x="7339013" y="4159250"/>
          <p14:tracePt t="45383" x="7339013" y="4176713"/>
          <p14:tracePt t="45391" x="7339013" y="4203700"/>
          <p14:tracePt t="45399" x="7339013" y="4213225"/>
          <p14:tracePt t="45407" x="7339013" y="4232275"/>
          <p14:tracePt t="45415" x="7339013" y="4249738"/>
          <p14:tracePt t="45423" x="7339013" y="4259263"/>
          <p14:tracePt t="45439" x="7329488" y="4268788"/>
          <p14:tracePt t="45455" x="7319963" y="4276725"/>
          <p14:tracePt t="45726" x="7319963" y="4286250"/>
          <p14:tracePt t="45735" x="7256463" y="4303713"/>
          <p14:tracePt t="45743" x="7129463" y="4322763"/>
          <p14:tracePt t="45752" x="6983413" y="4322763"/>
          <p14:tracePt t="45759" x="6810375" y="4322763"/>
          <p14:tracePt t="45769" x="6581775" y="4322763"/>
          <p14:tracePt t="45775" x="6362700" y="4322763"/>
          <p14:tracePt t="45783" x="6135688" y="4322763"/>
          <p14:tracePt t="45791" x="5972175" y="4322763"/>
          <p14:tracePt t="45799" x="5789613" y="4322763"/>
          <p14:tracePt t="45807" x="5661025" y="4322763"/>
          <p14:tracePt t="45815" x="5534025" y="4313238"/>
          <p14:tracePt t="45823" x="5434013" y="4286250"/>
          <p14:tracePt t="45831" x="5341938" y="4276725"/>
          <p14:tracePt t="45840" x="5287963" y="4276725"/>
          <p14:tracePt t="45847" x="5224463" y="4259263"/>
          <p14:tracePt t="45856" x="5205413" y="4259263"/>
          <p14:tracePt t="45863" x="5178425" y="4259263"/>
          <p14:tracePt t="45870" x="5159375" y="4259263"/>
          <p14:tracePt t="45879" x="5151438" y="4259263"/>
          <p14:tracePt t="45891" x="5114925" y="4259263"/>
          <p14:tracePt t="45894" x="5078413" y="4259263"/>
          <p14:tracePt t="45902" x="5059363" y="4259263"/>
          <p14:tracePt t="45910" x="4986338" y="4276725"/>
          <p14:tracePt t="45918" x="4949825" y="4276725"/>
          <p14:tracePt t="45926" x="4859338" y="4286250"/>
          <p14:tracePt t="45935" x="4803775" y="4303713"/>
          <p14:tracePt t="45942" x="4749800" y="4303713"/>
          <p14:tracePt t="45951" x="4686300" y="4303713"/>
          <p14:tracePt t="45958" x="4659313" y="4303713"/>
          <p14:tracePt t="45966" x="4630738" y="4303713"/>
          <p14:tracePt t="45974" x="4622800" y="4303713"/>
          <p14:tracePt t="46398" x="4640263" y="4303713"/>
          <p14:tracePt t="46406" x="4686300" y="4340225"/>
          <p14:tracePt t="46414" x="4713288" y="4359275"/>
          <p14:tracePt t="46423" x="4776788" y="4395788"/>
          <p14:tracePt t="46431" x="4813300" y="4395788"/>
          <p14:tracePt t="46438" x="4832350" y="4405313"/>
          <p14:tracePt t="46446" x="4840288" y="4405313"/>
          <p14:tracePt t="46517" x="4849813" y="4405313"/>
          <p14:tracePt t="46598" x="4876800" y="4395788"/>
          <p14:tracePt t="46606" x="4913313" y="4395788"/>
          <p14:tracePt t="46614" x="4968875" y="4395788"/>
          <p14:tracePt t="46624" x="5059363" y="4395788"/>
          <p14:tracePt t="46630" x="5205413" y="4395788"/>
          <p14:tracePt t="46638" x="5351463" y="4405313"/>
          <p14:tracePt t="46646" x="5497513" y="4422775"/>
          <p14:tracePt t="46654" x="5670550" y="4432300"/>
          <p14:tracePt t="46662" x="5834063" y="4478338"/>
          <p14:tracePt t="46672" x="5980113" y="4495800"/>
          <p14:tracePt t="46678" x="6089650" y="4495800"/>
          <p14:tracePt t="46686" x="6181725" y="4505325"/>
          <p14:tracePt t="46694" x="6281738" y="4551363"/>
          <p14:tracePt t="46702" x="6354763" y="4559300"/>
          <p14:tracePt t="46710" x="6418263" y="4587875"/>
          <p14:tracePt t="46719" x="6454775" y="4595813"/>
          <p14:tracePt t="46726" x="6472238" y="4605338"/>
          <p14:tracePt t="46799" x="6472238" y="4614863"/>
          <p14:tracePt t="46805" x="6472238" y="4651375"/>
          <p14:tracePt t="46813" x="6454775" y="4678363"/>
          <p14:tracePt t="46821" x="6435725" y="4705350"/>
          <p14:tracePt t="46829" x="6399213" y="4724400"/>
          <p14:tracePt t="46837" x="6362700" y="4760913"/>
          <p14:tracePt t="46845" x="6335713" y="4778375"/>
          <p14:tracePt t="46853" x="6281738" y="4797425"/>
          <p14:tracePt t="46861" x="6254750" y="4814888"/>
          <p14:tracePt t="46869" x="6235700" y="4824413"/>
          <p14:tracePt t="46887" x="6162675" y="4860925"/>
          <p14:tracePt t="46893" x="6108700" y="4860925"/>
          <p14:tracePt t="46902" x="6062663" y="4870450"/>
          <p14:tracePt t="46909" x="5972175" y="4870450"/>
          <p14:tracePt t="46918" x="5899150" y="4870450"/>
          <p14:tracePt t="46925" x="5826125" y="4870450"/>
          <p14:tracePt t="46935" x="5716588" y="4870450"/>
          <p14:tracePt t="46941" x="5616575" y="4870450"/>
          <p14:tracePt t="46950" x="5487988" y="4870450"/>
          <p14:tracePt t="46957" x="5351463" y="4870450"/>
          <p14:tracePt t="46965" x="5214938" y="4833938"/>
          <p14:tracePt t="46973" x="5105400" y="4805363"/>
          <p14:tracePt t="46981" x="5005388" y="4768850"/>
          <p14:tracePt t="46989" x="4905375" y="4741863"/>
          <p14:tracePt t="46997" x="4859338" y="4705350"/>
          <p14:tracePt t="47005" x="4813300" y="4678363"/>
          <p14:tracePt t="47014" x="4786313" y="4651375"/>
          <p14:tracePt t="47022" x="4749800" y="4614863"/>
          <p14:tracePt t="47030" x="4740275" y="4595813"/>
          <p14:tracePt t="47038" x="4730750" y="4568825"/>
          <p14:tracePt t="47046" x="4730750" y="4551363"/>
          <p14:tracePt t="47054" x="4713288" y="4522788"/>
          <p14:tracePt t="47062" x="4713288" y="4514850"/>
          <p14:tracePt t="47070" x="4713288" y="4505325"/>
          <p14:tracePt t="47078" x="4713288" y="4495800"/>
          <p14:tracePt t="47086" x="4713288" y="4478338"/>
          <p14:tracePt t="47094" x="4713288" y="4459288"/>
          <p14:tracePt t="47101" x="4713288" y="4449763"/>
          <p14:tracePt t="47110" x="4722813" y="4422775"/>
          <p14:tracePt t="47119" x="4740275" y="4368800"/>
          <p14:tracePt t="47126" x="4767263" y="4340225"/>
          <p14:tracePt t="47134" x="4786313" y="4295775"/>
          <p14:tracePt t="47142" x="4840288" y="4232275"/>
          <p14:tracePt t="47151" x="4876800" y="4167188"/>
          <p14:tracePt t="47158" x="4913313" y="4130675"/>
          <p14:tracePt t="47167" x="4941888" y="4103688"/>
          <p14:tracePt t="47174" x="4986338" y="4067175"/>
          <p14:tracePt t="47182" x="5068888" y="4040188"/>
          <p14:tracePt t="47190" x="5151438" y="4003675"/>
          <p14:tracePt t="47198" x="5260975" y="4003675"/>
          <p14:tracePt t="47206" x="5405438" y="3984625"/>
          <p14:tracePt t="47214" x="5551488" y="3984625"/>
          <p14:tracePt t="47222" x="5697538" y="3984625"/>
          <p14:tracePt t="47230" x="5862638" y="3984625"/>
          <p14:tracePt t="47238" x="5972175" y="4021138"/>
          <p14:tracePt t="47246" x="6089650" y="4076700"/>
          <p14:tracePt t="47254" x="6218238" y="4122738"/>
          <p14:tracePt t="47262" x="6335713" y="4176713"/>
          <p14:tracePt t="47270" x="6418263" y="4232275"/>
          <p14:tracePt t="47278" x="6500813" y="4286250"/>
          <p14:tracePt t="47287" x="6554788" y="4340225"/>
          <p14:tracePt t="47294" x="6573838" y="4359275"/>
          <p14:tracePt t="47303" x="6581775" y="4368800"/>
          <p14:tracePt t="47310" x="6581775" y="4386263"/>
          <p14:tracePt t="47326" x="6581775" y="4395788"/>
          <p14:tracePt t="47334" x="6581775" y="4405313"/>
          <p14:tracePt t="47342" x="6581775" y="4422775"/>
          <p14:tracePt t="47351" x="6581775" y="4441825"/>
          <p14:tracePt t="47358" x="6537325" y="4486275"/>
          <p14:tracePt t="47367" x="6491288" y="4505325"/>
          <p14:tracePt t="47374" x="6427788" y="4551363"/>
          <p14:tracePt t="47382" x="6391275" y="4568825"/>
          <p14:tracePt t="47390" x="6335713" y="4605338"/>
          <p14:tracePt t="47398" x="6291263" y="4624388"/>
          <p14:tracePt t="47406" x="6208713" y="4641850"/>
          <p14:tracePt t="47414" x="6153150" y="4660900"/>
          <p14:tracePt t="47422" x="6072188" y="4678363"/>
          <p14:tracePt t="47430" x="5999163" y="4687888"/>
          <p14:tracePt t="47438" x="5926138" y="4687888"/>
          <p14:tracePt t="47446" x="5816600" y="4687888"/>
          <p14:tracePt t="47454" x="5724525" y="4687888"/>
          <p14:tracePt t="47462" x="5616575" y="4687888"/>
          <p14:tracePt t="47470" x="5534025" y="4660900"/>
          <p14:tracePt t="47478" x="5451475" y="4632325"/>
          <p14:tracePt t="47486" x="5424488" y="4595813"/>
          <p14:tracePt t="47494" x="5378450" y="4578350"/>
          <p14:tracePt t="47502" x="5341938" y="4532313"/>
          <p14:tracePt t="47510" x="5341938" y="4514850"/>
          <p14:tracePt t="47518" x="5334000" y="4495800"/>
          <p14:tracePt t="47526" x="5334000" y="4449763"/>
          <p14:tracePt t="47533" x="5334000" y="4422775"/>
          <p14:tracePt t="47541" x="5334000" y="4395788"/>
          <p14:tracePt t="47550" x="5334000" y="4349750"/>
          <p14:tracePt t="47565" x="5334000" y="4322763"/>
          <p14:tracePt t="47573" x="5334000" y="4303713"/>
          <p14:tracePt t="47581" x="5334000" y="4295775"/>
          <p14:tracePt t="47590" x="5334000" y="4268788"/>
          <p14:tracePt t="47598" x="5334000" y="4232275"/>
          <p14:tracePt t="47606" x="5334000" y="4213225"/>
          <p14:tracePt t="47614" x="5334000" y="4176713"/>
          <p14:tracePt t="47622" x="5334000" y="4159250"/>
          <p14:tracePt t="47630" x="5334000" y="4130675"/>
          <p14:tracePt t="47638" x="5334000" y="4113213"/>
          <p14:tracePt t="47646" x="5334000" y="4086225"/>
          <p14:tracePt t="47654" x="5334000" y="4067175"/>
          <p14:tracePt t="47662" x="5268913" y="3994150"/>
          <p14:tracePt t="47670" x="5241925" y="3948113"/>
          <p14:tracePt t="47678" x="5232400" y="3921125"/>
          <p14:tracePt t="47686" x="5224463" y="3884613"/>
          <p14:tracePt t="47694" x="5224463" y="3857625"/>
          <p14:tracePt t="47702" x="5214938" y="3821113"/>
          <p14:tracePt t="47710" x="5195888" y="3803650"/>
          <p14:tracePt t="47717" x="5195888" y="3794125"/>
          <p14:tracePt t="47726" x="5187950" y="3767138"/>
          <p14:tracePt t="47734" x="5187950" y="3757613"/>
          <p14:tracePt t="47742" x="5187950" y="3748088"/>
          <p14:tracePt t="47815" x="5187950" y="3730625"/>
          <p14:tracePt t="47823" x="5187950" y="3711575"/>
          <p14:tracePt t="47831" x="5178425" y="3694113"/>
          <p14:tracePt t="47838" x="5178425" y="3675063"/>
          <p14:tracePt t="47847" x="5178425" y="3657600"/>
          <p14:tracePt t="47855" x="5178425" y="3629025"/>
          <p14:tracePt t="47863" x="5178425" y="3611563"/>
          <p14:tracePt t="47871" x="5178425" y="3592513"/>
          <p14:tracePt t="47879" x="5178425" y="3575050"/>
          <p14:tracePt t="48015" x="5178425" y="3565525"/>
          <p14:tracePt t="48023" x="5195888" y="3565525"/>
          <p14:tracePt t="48031" x="5251450" y="3565525"/>
          <p14:tracePt t="48038" x="5360988" y="3565525"/>
          <p14:tracePt t="48046" x="5478463" y="3629025"/>
          <p14:tracePt t="48054" x="5661025" y="3694113"/>
          <p14:tracePt t="48062" x="5826125" y="3721100"/>
          <p14:tracePt t="48071" x="6016625" y="3784600"/>
          <p14:tracePt t="48078" x="6189663" y="3830638"/>
          <p14:tracePt t="48086" x="6399213" y="3875088"/>
          <p14:tracePt t="48094" x="6564313" y="3940175"/>
          <p14:tracePt t="48104" x="6673850" y="3948113"/>
          <p14:tracePt t="48110" x="6754813" y="3976688"/>
          <p14:tracePt t="48119" x="6827838" y="3994150"/>
          <p14:tracePt t="48135" x="6846888" y="3994150"/>
          <p14:tracePt t="48142" x="6856413" y="3994150"/>
          <p14:tracePt t="48152" x="6856413" y="3976688"/>
          <p14:tracePt t="48158" x="6856413" y="3948113"/>
          <p14:tracePt t="48168" x="6846888" y="3884613"/>
          <p14:tracePt t="48174" x="6846888" y="3875088"/>
          <p14:tracePt t="48183" x="6827838" y="3830638"/>
          <p14:tracePt t="48190" x="6810375" y="3784600"/>
          <p14:tracePt t="48199" x="6800850" y="3775075"/>
          <p14:tracePt t="48206" x="6791325" y="3748088"/>
          <p14:tracePt t="48214" x="6783388" y="3738563"/>
          <p14:tracePt t="48303" x="6773863" y="3738563"/>
          <p14:tracePt t="48310" x="6773863" y="3730625"/>
          <p14:tracePt t="48407" x="6773863" y="3721100"/>
          <p14:tracePt t="48423" x="6800850" y="3721100"/>
          <p14:tracePt t="48431" x="6819900" y="3721100"/>
          <p14:tracePt t="48439" x="6856413" y="3748088"/>
          <p14:tracePt t="48447" x="6856413" y="3757613"/>
          <p14:tracePt t="48455" x="6856413" y="3775075"/>
          <p14:tracePt t="48503" x="6856413" y="3784600"/>
          <p14:tracePt t="48511" x="6873875" y="3775075"/>
          <p14:tracePt t="48518" x="6892925" y="3767138"/>
          <p14:tracePt t="48527" x="6910388" y="3767138"/>
          <p14:tracePt t="48536" x="6946900" y="3738563"/>
          <p14:tracePt t="48543" x="6964363" y="3730625"/>
          <p14:tracePt t="48553" x="6983413" y="3730625"/>
          <p14:tracePt t="48559" x="7010400" y="3711575"/>
          <p14:tracePt t="48663" x="7019925" y="3694113"/>
          <p14:tracePt t="48671" x="7037388" y="3675063"/>
          <p14:tracePt t="48679" x="7056438" y="3657600"/>
          <p14:tracePt t="48871" x="7092950" y="3638550"/>
          <p14:tracePt t="48878" x="7129463" y="3638550"/>
          <p14:tracePt t="48887" x="7183438" y="3638550"/>
          <p14:tracePt t="48893" x="7212013" y="3621088"/>
          <p14:tracePt t="48901" x="7256463" y="3611563"/>
          <p14:tracePt t="48909" x="7265988" y="3611563"/>
          <p14:tracePt t="48925" x="7283450" y="3611563"/>
          <p14:tracePt t="50766" x="7283450" y="3621088"/>
          <p14:tracePt t="50878" x="7292975" y="3629025"/>
          <p14:tracePt t="50887" x="7392988" y="3629025"/>
          <p14:tracePt t="50893" x="7521575" y="3629025"/>
          <p14:tracePt t="50901" x="7658100" y="3629025"/>
          <p14:tracePt t="50909" x="7804150" y="3629025"/>
          <p14:tracePt t="50917" x="7958138" y="3657600"/>
          <p14:tracePt t="50925" x="8104188" y="3657600"/>
          <p14:tracePt t="50933" x="8232775" y="3675063"/>
          <p14:tracePt t="50941" x="8378825" y="3702050"/>
          <p14:tracePt t="50950" x="8505825" y="3721100"/>
          <p14:tracePt t="50957" x="8605838" y="3730625"/>
          <p14:tracePt t="50966" x="8715375" y="3748088"/>
          <p14:tracePt t="50974" x="8788400" y="3748088"/>
          <p14:tracePt t="50982" x="8815388" y="3767138"/>
          <p14:tracePt t="50989" x="8888413" y="3767138"/>
          <p14:tracePt t="50997" x="8924925" y="3767138"/>
          <p14:tracePt t="51005" x="8943975" y="3767138"/>
          <p14:tracePt t="51013" x="8951913" y="3767138"/>
          <p14:tracePt t="51021" x="8970963" y="3767138"/>
          <p14:tracePt t="51102" x="9024938" y="3767138"/>
          <p14:tracePt t="51110" x="9126538" y="37385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  <a:r>
              <a:rPr kumimoji="1" lang="en-US" altLang="ja-JP" dirty="0"/>
              <a:t>private sub-directive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971600" y="1667235"/>
            <a:ext cx="6901248" cy="23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# pragma </a:t>
            </a:r>
            <a:r>
              <a:rPr lang="en-US" altLang="ja-JP" dirty="0" err="1"/>
              <a:t>omp</a:t>
            </a:r>
            <a:r>
              <a:rPr lang="en-US" altLang="ja-JP" dirty="0"/>
              <a:t> parallel for</a:t>
            </a:r>
            <a:r>
              <a:rPr lang="ja-JP" altLang="en-US" dirty="0"/>
              <a:t> </a:t>
            </a:r>
            <a:r>
              <a:rPr lang="en-US" altLang="ja-JP" dirty="0" err="1"/>
              <a:t>firsptrivate</a:t>
            </a:r>
            <a:r>
              <a:rPr lang="en-US" altLang="ja-JP" dirty="0"/>
              <a:t>(c)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for(</a:t>
            </a:r>
            <a:r>
              <a:rPr lang="en-US" altLang="ja-JP" dirty="0" err="1"/>
              <a:t>i</a:t>
            </a:r>
            <a:r>
              <a:rPr lang="en-US" altLang="ja-JP" dirty="0"/>
              <a:t>=0; </a:t>
            </a:r>
            <a:r>
              <a:rPr lang="en-US" altLang="ja-JP" dirty="0" err="1"/>
              <a:t>i</a:t>
            </a:r>
            <a:r>
              <a:rPr lang="en-US" altLang="ja-JP" dirty="0"/>
              <a:t>&lt;1000; </a:t>
            </a:r>
            <a:r>
              <a:rPr lang="en-US" altLang="ja-JP" dirty="0" err="1"/>
              <a:t>i</a:t>
            </a:r>
            <a:r>
              <a:rPr lang="en-US" altLang="ja-JP" dirty="0"/>
              <a:t>++) {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	d[</a:t>
            </a:r>
            <a:r>
              <a:rPr lang="en-US" altLang="ja-JP" dirty="0" err="1"/>
              <a:t>i</a:t>
            </a:r>
            <a:r>
              <a:rPr lang="en-US" altLang="ja-JP" dirty="0"/>
              <a:t>]=a[</a:t>
            </a:r>
            <a:r>
              <a:rPr lang="en-US" altLang="ja-JP" dirty="0" err="1"/>
              <a:t>i</a:t>
            </a:r>
            <a:r>
              <a:rPr lang="en-US" altLang="ja-JP" dirty="0"/>
              <a:t>]+c*b[</a:t>
            </a:r>
            <a:r>
              <a:rPr lang="en-US" altLang="ja-JP" dirty="0" err="1"/>
              <a:t>i</a:t>
            </a:r>
            <a:r>
              <a:rPr lang="en-US" altLang="ja-JP" dirty="0"/>
              <a:t>];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}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528" y="4293096"/>
            <a:ext cx="6683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c </a:t>
            </a:r>
            <a:r>
              <a:rPr lang="ja-JP" altLang="en-US" sz="2400" dirty="0"/>
              <a:t>は各スレッドにコピーされる</a:t>
            </a:r>
            <a:r>
              <a:rPr lang="en-US" altLang="ja-JP" sz="2400" dirty="0"/>
              <a:t> </a:t>
            </a:r>
            <a:r>
              <a:rPr lang="ja-JP" altLang="en-US" sz="2400" dirty="0"/>
              <a:t>→　高速実行が可能</a:t>
            </a:r>
            <a:endParaRPr lang="en-US" altLang="ja-JP" sz="2400" dirty="0"/>
          </a:p>
          <a:p>
            <a:r>
              <a:rPr kumimoji="1" lang="en-US" altLang="ja-JP" sz="2400" dirty="0" err="1"/>
              <a:t>firstpriv</a:t>
            </a:r>
            <a:r>
              <a:rPr lang="en-US" altLang="ja-JP" sz="2400" dirty="0" err="1"/>
              <a:t>ate</a:t>
            </a:r>
            <a:r>
              <a:rPr lang="ja-JP" altLang="en-US" sz="2400" dirty="0"/>
              <a:t>で初期化</a:t>
            </a:r>
            <a:endParaRPr kumimoji="1" lang="ja-JP" altLang="en-US" sz="2400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4D7A5E8-8B19-415F-A4B0-C3590FE17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35"/>
    </mc:Choice>
    <mc:Fallback xmlns="">
      <p:transition spd="slow" advTm="89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8" x="8451850" y="3255963"/>
          <p14:tracePt t="827" x="7767638" y="3146425"/>
          <p14:tracePt t="834" x="7119938" y="3073400"/>
          <p14:tracePt t="842" x="6537325" y="2946400"/>
          <p14:tracePt t="850" x="6007100" y="2771775"/>
          <p14:tracePt t="858" x="5634038" y="2654300"/>
          <p14:tracePt t="866" x="5341938" y="2581275"/>
          <p14:tracePt t="874" x="5187950" y="2517775"/>
          <p14:tracePt t="882" x="5022850" y="2444750"/>
          <p14:tracePt t="890" x="4941888" y="2389188"/>
          <p14:tracePt t="898" x="4932363" y="2379663"/>
          <p14:tracePt t="1425" x="4941888" y="2379663"/>
          <p14:tracePt t="1433" x="4959350" y="2379663"/>
          <p14:tracePt t="1449" x="4968875" y="2379663"/>
          <p14:tracePt t="2090" x="4978400" y="2379663"/>
          <p14:tracePt t="2098" x="4986338" y="2379663"/>
          <p14:tracePt t="2106" x="5005388" y="2379663"/>
          <p14:tracePt t="2450" x="5022850" y="2379663"/>
          <p14:tracePt t="2458" x="5068888" y="2379663"/>
          <p14:tracePt t="2466" x="5122863" y="2352675"/>
          <p14:tracePt t="2474" x="5168900" y="2316163"/>
          <p14:tracePt t="2482" x="5205413" y="2298700"/>
          <p14:tracePt t="2490" x="5224463" y="2279650"/>
          <p14:tracePt t="2498" x="5232400" y="2252663"/>
          <p14:tracePt t="2506" x="5241925" y="2206625"/>
          <p14:tracePt t="2514" x="5260975" y="2179638"/>
          <p14:tracePt t="2522" x="5268913" y="2170113"/>
          <p14:tracePt t="2529" x="5287963" y="2143125"/>
          <p14:tracePt t="2538" x="5297488" y="2116138"/>
          <p14:tracePt t="2546" x="5305425" y="2079625"/>
          <p14:tracePt t="2554" x="5324475" y="2060575"/>
          <p14:tracePt t="2562" x="5334000" y="2052638"/>
          <p14:tracePt t="2570" x="5341938" y="2043113"/>
          <p14:tracePt t="2682" x="5351463" y="2006600"/>
          <p14:tracePt t="2825" x="5360988" y="1997075"/>
          <p14:tracePt t="2858" x="5360988" y="1960563"/>
          <p14:tracePt t="2866" x="5351463" y="1914525"/>
          <p14:tracePt t="2874" x="5351463" y="1906588"/>
          <p14:tracePt t="2896" x="5305425" y="1804988"/>
          <p14:tracePt t="2898" x="5287963" y="1768475"/>
          <p14:tracePt t="2906" x="5260975" y="1731963"/>
          <p14:tracePt t="2914" x="5241925" y="1687513"/>
          <p14:tracePt t="2922" x="5205413" y="1624013"/>
          <p14:tracePt t="2929" x="5195888" y="1624013"/>
          <p14:tracePt t="2937" x="5195888" y="1595438"/>
          <p14:tracePt t="2945" x="5187950" y="1577975"/>
          <p14:tracePt t="2953" x="5178425" y="1558925"/>
          <p14:tracePt t="4874" x="5168900" y="1550988"/>
          <p14:tracePt t="4883" x="5151438" y="1550988"/>
          <p14:tracePt t="4890" x="5141913" y="1550988"/>
          <p14:tracePt t="4906" x="5122863" y="1550988"/>
          <p14:tracePt t="4994" x="5114925" y="1550988"/>
          <p14:tracePt t="5162" x="5105400" y="1550988"/>
          <p14:tracePt t="5170" x="5086350" y="1550988"/>
          <p14:tracePt t="5178" x="5068888" y="1550988"/>
          <p14:tracePt t="5186" x="5059363" y="1550988"/>
          <p14:tracePt t="5194" x="5032375" y="1550988"/>
          <p14:tracePt t="5202" x="5022850" y="1550988"/>
          <p14:tracePt t="5211" x="4978400" y="1550988"/>
          <p14:tracePt t="5218" x="4922838" y="1531938"/>
          <p14:tracePt t="5227" x="4876800" y="1522413"/>
          <p14:tracePt t="5234" x="4822825" y="1514475"/>
          <p14:tracePt t="5243" x="4749800" y="1514475"/>
          <p14:tracePt t="5250" x="4667250" y="1485900"/>
          <p14:tracePt t="5258" x="4576763" y="1477963"/>
          <p14:tracePt t="5266" x="4484688" y="1477963"/>
          <p14:tracePt t="5274" x="4403725" y="1477963"/>
          <p14:tracePt t="5282" x="4294188" y="1477963"/>
          <p14:tracePt t="5290" x="4221163" y="1477963"/>
          <p14:tracePt t="5297" x="4111625" y="1477963"/>
          <p14:tracePt t="5306" x="4038600" y="1477963"/>
          <p14:tracePt t="5314" x="3948113" y="1477963"/>
          <p14:tracePt t="5322" x="3856038" y="1477963"/>
          <p14:tracePt t="5329" x="3765550" y="1477963"/>
          <p14:tracePt t="5338" x="3692525" y="1477963"/>
          <p14:tracePt t="5345" x="3582988" y="1477963"/>
          <p14:tracePt t="5354" x="3500438" y="1458913"/>
          <p14:tracePt t="5361" x="3446463" y="1449388"/>
          <p14:tracePt t="5370" x="3382963" y="1449388"/>
          <p14:tracePt t="5379" x="3346450" y="1422400"/>
          <p14:tracePt t="5385" x="3327400" y="1422400"/>
          <p14:tracePt t="5393" x="3309938" y="1422400"/>
          <p14:tracePt t="5530" x="3300413" y="1422400"/>
          <p14:tracePt t="5770" x="3309938" y="1422400"/>
          <p14:tracePt t="5778" x="3327400" y="1422400"/>
          <p14:tracePt t="5786" x="3363913" y="1422400"/>
          <p14:tracePt t="5793" x="3382963" y="1422400"/>
          <p14:tracePt t="5802" x="3400425" y="1422400"/>
          <p14:tracePt t="5811" x="3427413" y="1422400"/>
          <p14:tracePt t="5818" x="3463925" y="1422400"/>
          <p14:tracePt t="5828" x="3482975" y="1431925"/>
          <p14:tracePt t="5834" x="3527425" y="1431925"/>
          <p14:tracePt t="5843" x="3546475" y="1431925"/>
          <p14:tracePt t="5850" x="3582988" y="1431925"/>
          <p14:tracePt t="5860" x="3629025" y="1431925"/>
          <p14:tracePt t="5866" x="3683000" y="1431925"/>
          <p14:tracePt t="5874" x="3702050" y="1431925"/>
          <p14:tracePt t="5899" x="3775075" y="1431925"/>
          <p14:tracePt t="5906" x="3783013" y="1431925"/>
          <p14:tracePt t="5914" x="3792538" y="1431925"/>
          <p14:tracePt t="5946" x="3802063" y="1431925"/>
          <p14:tracePt t="5970" x="3810000" y="1431925"/>
          <p14:tracePt t="5978" x="3819525" y="1431925"/>
          <p14:tracePt t="5986" x="3829050" y="1431925"/>
          <p14:tracePt t="5994" x="3856038" y="1431925"/>
          <p14:tracePt t="6002" x="3865563" y="1431925"/>
          <p14:tracePt t="6011" x="3875088" y="1431925"/>
          <p14:tracePt t="6018" x="3892550" y="1431925"/>
          <p14:tracePt t="6028" x="3911600" y="1431925"/>
          <p14:tracePt t="6034" x="3948113" y="1431925"/>
          <p14:tracePt t="6043" x="3965575" y="1431925"/>
          <p14:tracePt t="6050" x="3992563" y="1431925"/>
          <p14:tracePt t="6058" x="4011613" y="1431925"/>
          <p14:tracePt t="6066" x="4038600" y="1431925"/>
          <p14:tracePt t="6074" x="4057650" y="1431925"/>
          <p14:tracePt t="6082" x="4094163" y="1412875"/>
          <p14:tracePt t="6090" x="4157663" y="1412875"/>
          <p14:tracePt t="6098" x="4194175" y="1412875"/>
          <p14:tracePt t="6106" x="4211638" y="1412875"/>
          <p14:tracePt t="6114" x="4248150" y="1412875"/>
          <p14:tracePt t="6122" x="4294188" y="1412875"/>
          <p14:tracePt t="6130" x="4303713" y="1412875"/>
          <p14:tracePt t="6138" x="4330700" y="1412875"/>
          <p14:tracePt t="6154" x="4340225" y="1412875"/>
          <p14:tracePt t="6178" x="4348163" y="1412875"/>
          <p14:tracePt t="6186" x="4367213" y="1395413"/>
          <p14:tracePt t="6202" x="4394200" y="1376363"/>
          <p14:tracePt t="6211" x="4394200" y="1368425"/>
          <p14:tracePt t="6228" x="4403725" y="1358900"/>
          <p14:tracePt t="6234" x="4421188" y="1358900"/>
          <p14:tracePt t="6244" x="4430713" y="1349375"/>
          <p14:tracePt t="6250" x="4440238" y="1331913"/>
          <p14:tracePt t="6450" x="4457700" y="1331913"/>
          <p14:tracePt t="6458" x="4467225" y="1331913"/>
          <p14:tracePt t="6466" x="4476750" y="1331913"/>
          <p14:tracePt t="6585" x="4494213" y="1349375"/>
          <p14:tracePt t="6593" x="4530725" y="1349375"/>
          <p14:tracePt t="6601" x="4594225" y="1358900"/>
          <p14:tracePt t="6609" x="4686300" y="1358900"/>
          <p14:tracePt t="6618" x="4767263" y="1385888"/>
          <p14:tracePt t="6628" x="4840288" y="1395413"/>
          <p14:tracePt t="6634" x="4959350" y="1412875"/>
          <p14:tracePt t="6644" x="5049838" y="1422400"/>
          <p14:tracePt t="6650" x="5105400" y="1422400"/>
          <p14:tracePt t="6659" x="5168900" y="1449388"/>
          <p14:tracePt t="6666" x="5224463" y="1449388"/>
          <p14:tracePt t="6674" x="5241925" y="1449388"/>
          <p14:tracePt t="6682" x="5251450" y="1449388"/>
          <p14:tracePt t="6883" x="5260975" y="1449388"/>
          <p14:tracePt t="6889" x="5287963" y="1449388"/>
          <p14:tracePt t="6897" x="5351463" y="1449388"/>
          <p14:tracePt t="6905" x="5360988" y="1449388"/>
          <p14:tracePt t="6913" x="5368925" y="1449388"/>
          <p14:tracePt t="6921" x="5387975" y="1449388"/>
          <p14:tracePt t="6929" x="5397500" y="1449388"/>
          <p14:tracePt t="6937" x="5405438" y="1449388"/>
          <p14:tracePt t="7050" x="5424488" y="1449388"/>
          <p14:tracePt t="7458" x="5434013" y="1449388"/>
          <p14:tracePt t="7466" x="5451475" y="1449388"/>
          <p14:tracePt t="7474" x="5478463" y="1449388"/>
          <p14:tracePt t="7481" x="5487988" y="1449388"/>
          <p14:tracePt t="7489" x="5514975" y="1449388"/>
          <p14:tracePt t="7497" x="5524500" y="1449388"/>
          <p14:tracePt t="7505" x="5534025" y="1449388"/>
          <p14:tracePt t="7529" x="5534025" y="1441450"/>
          <p14:tracePt t="7537" x="5543550" y="1431925"/>
          <p14:tracePt t="7546" x="5551488" y="1431925"/>
          <p14:tracePt t="7553" x="5561013" y="1422400"/>
          <p14:tracePt t="7577" x="5570538" y="1412875"/>
          <p14:tracePt t="7865" x="5570538" y="1385888"/>
          <p14:tracePt t="7873" x="5570538" y="1368425"/>
          <p14:tracePt t="7881" x="5580063" y="1358900"/>
          <p14:tracePt t="7893" x="5588000" y="1339850"/>
          <p14:tracePt t="7897" x="5597525" y="1322388"/>
          <p14:tracePt t="7913" x="5616575" y="1312863"/>
          <p14:tracePt t="8378" x="5561013" y="1339850"/>
          <p14:tracePt t="8386" x="5461000" y="1404938"/>
          <p14:tracePt t="8393" x="5351463" y="1431925"/>
          <p14:tracePt t="8402" x="5214938" y="1485900"/>
          <p14:tracePt t="8411" x="5114925" y="1541463"/>
          <p14:tracePt t="8418" x="5041900" y="1568450"/>
          <p14:tracePt t="8427" x="4941888" y="1614488"/>
          <p14:tracePt t="8434" x="4859338" y="1641475"/>
          <p14:tracePt t="8443" x="4795838" y="1677988"/>
          <p14:tracePt t="8450" x="4776788" y="1687513"/>
          <p14:tracePt t="8458" x="4759325" y="1697038"/>
          <p14:tracePt t="8474" x="4749800" y="1704975"/>
          <p14:tracePt t="8577" x="4740275" y="1677988"/>
          <p14:tracePt t="8692" x="4730750" y="1668463"/>
          <p14:tracePt t="8698" x="4713288" y="1668463"/>
          <p14:tracePt t="8706" x="4703763" y="1668463"/>
          <p14:tracePt t="8714" x="4695825" y="1668463"/>
          <p14:tracePt t="8722" x="4686300" y="1668463"/>
          <p14:tracePt t="8730" x="4667250" y="1660525"/>
          <p14:tracePt t="8739" x="4667250" y="1651000"/>
          <p14:tracePt t="8754" x="4659313" y="1631950"/>
          <p14:tracePt t="8763" x="4640263" y="1624013"/>
          <p14:tracePt t="8772" x="4630738" y="1614488"/>
          <p14:tracePt t="8786" x="4613275" y="1604963"/>
          <p14:tracePt t="8794" x="4603750" y="1587500"/>
          <p14:tracePt t="8809" x="4586288" y="1568450"/>
          <p14:tracePt t="8817" x="4576763" y="1550988"/>
          <p14:tracePt t="8825" x="4567238" y="1541463"/>
          <p14:tracePt t="8833" x="4549775" y="1531938"/>
          <p14:tracePt t="8842" x="4530725" y="1514475"/>
          <p14:tracePt t="8850" x="4513263" y="1495425"/>
          <p14:tracePt t="8860" x="4513263" y="1485900"/>
          <p14:tracePt t="8865" x="4494213" y="1458913"/>
          <p14:tracePt t="8873" x="4494213" y="1441450"/>
          <p14:tracePt t="8882" x="4484688" y="1412875"/>
          <p14:tracePt t="8898" x="4467225" y="1358900"/>
          <p14:tracePt t="8906" x="4467225" y="1339850"/>
          <p14:tracePt t="8922" x="4467225" y="1331913"/>
          <p14:tracePt t="8930" x="4467225" y="1322388"/>
          <p14:tracePt t="9098" x="4467225" y="1312863"/>
          <p14:tracePt t="9106" x="4484688" y="1312863"/>
          <p14:tracePt t="9114" x="4494213" y="1312863"/>
          <p14:tracePt t="9122" x="4513263" y="1312863"/>
          <p14:tracePt t="9131" x="4530725" y="1322388"/>
          <p14:tracePt t="9138" x="4530725" y="1331913"/>
          <p14:tracePt t="9146" x="4549775" y="1358900"/>
          <p14:tracePt t="9154" x="4557713" y="1368425"/>
          <p14:tracePt t="9163" x="4576763" y="1376363"/>
          <p14:tracePt t="9170" x="4586288" y="1385888"/>
          <p14:tracePt t="9177" x="4613275" y="1395413"/>
          <p14:tracePt t="9186" x="4630738" y="1404938"/>
          <p14:tracePt t="9194" x="4667250" y="1404938"/>
          <p14:tracePt t="9202" x="4713288" y="1404938"/>
          <p14:tracePt t="9211" x="4767263" y="1404938"/>
          <p14:tracePt t="9218" x="4822825" y="1404938"/>
          <p14:tracePt t="9227" x="4895850" y="1404938"/>
          <p14:tracePt t="9234" x="4959350" y="1412875"/>
          <p14:tracePt t="9243" x="5014913" y="1422400"/>
          <p14:tracePt t="9250" x="5068888" y="1422400"/>
          <p14:tracePt t="9258" x="5151438" y="1441450"/>
          <p14:tracePt t="9266" x="5178425" y="1441450"/>
          <p14:tracePt t="9274" x="5232400" y="1441450"/>
          <p14:tracePt t="9282" x="5241925" y="1441450"/>
          <p14:tracePt t="9290" x="5268913" y="1458913"/>
          <p14:tracePt t="9305" x="5278438" y="1458913"/>
          <p14:tracePt t="9321" x="5297488" y="1441450"/>
          <p14:tracePt t="9330" x="5314950" y="1441450"/>
          <p14:tracePt t="9338" x="5334000" y="1431925"/>
          <p14:tracePt t="9346" x="5368925" y="1412875"/>
          <p14:tracePt t="9354" x="5397500" y="1385888"/>
          <p14:tracePt t="9362" x="5414963" y="1385888"/>
          <p14:tracePt t="9370" x="5434013" y="1368425"/>
          <p14:tracePt t="9378" x="5451475" y="1368425"/>
          <p14:tracePt t="9385" x="5461000" y="1368425"/>
          <p14:tracePt t="9394" x="5470525" y="1358900"/>
          <p14:tracePt t="9418" x="5497513" y="1358900"/>
          <p14:tracePt t="9427" x="5514975" y="1358900"/>
          <p14:tracePt t="9434" x="5534025" y="1358900"/>
          <p14:tracePt t="9444" x="5543550" y="1349375"/>
          <p14:tracePt t="9459" x="5561013" y="1349375"/>
          <p14:tracePt t="9465" x="5580063" y="1339850"/>
          <p14:tracePt t="9474" x="5597525" y="1322388"/>
          <p14:tracePt t="9482" x="5643563" y="1312863"/>
          <p14:tracePt t="9490" x="5653088" y="1312863"/>
          <p14:tracePt t="9498" x="5670550" y="1303338"/>
          <p14:tracePt t="9506" x="5688013" y="1295400"/>
          <p14:tracePt t="9514" x="5724525" y="1276350"/>
          <p14:tracePt t="9522" x="5743575" y="1268413"/>
          <p14:tracePt t="9530" x="5761038" y="1258888"/>
          <p14:tracePt t="9538" x="5780088" y="1258888"/>
          <p14:tracePt t="9546" x="5807075" y="1249363"/>
          <p14:tracePt t="9561" x="5843588" y="1231900"/>
          <p14:tracePt t="9569" x="5843588" y="1222375"/>
          <p14:tracePt t="10106" x="5862638" y="1222375"/>
          <p14:tracePt t="10114" x="5870575" y="1222375"/>
          <p14:tracePt t="10122" x="5880100" y="1222375"/>
          <p14:tracePt t="18369" x="5889625" y="1212850"/>
          <p14:tracePt t="20730" x="5880100" y="1212850"/>
          <p14:tracePt t="20738" x="5588000" y="1358900"/>
          <p14:tracePt t="20746" x="5260975" y="1531938"/>
          <p14:tracePt t="20753" x="4959350" y="1631950"/>
          <p14:tracePt t="20761" x="4759325" y="1714500"/>
          <p14:tracePt t="20769" x="4603750" y="1760538"/>
          <p14:tracePt t="20777" x="4457700" y="1833563"/>
          <p14:tracePt t="20785" x="4340225" y="1878013"/>
          <p14:tracePt t="20794" x="4230688" y="1906588"/>
          <p14:tracePt t="20802" x="4129088" y="1951038"/>
          <p14:tracePt t="20810" x="4021138" y="1960563"/>
          <p14:tracePt t="20817" x="3938588" y="1960563"/>
          <p14:tracePt t="20825" x="3902075" y="1979613"/>
          <p14:tracePt t="20833" x="3883025" y="1979613"/>
          <p14:tracePt t="20842" x="3865563" y="1979613"/>
          <p14:tracePt t="20865" x="3856038" y="1979613"/>
          <p14:tracePt t="20875" x="3846513" y="1987550"/>
          <p14:tracePt t="20882" x="3838575" y="1997075"/>
          <p14:tracePt t="20895" x="3810000" y="2006600"/>
          <p14:tracePt t="20897" x="3775075" y="2043113"/>
          <p14:tracePt t="20905" x="3738563" y="2052638"/>
          <p14:tracePt t="20913" x="3683000" y="2060575"/>
          <p14:tracePt t="20922" x="3636963" y="2097088"/>
          <p14:tracePt t="20929" x="3556000" y="2106613"/>
          <p14:tracePt t="20937" x="3500438" y="2125663"/>
          <p14:tracePt t="20945" x="3446463" y="2125663"/>
          <p14:tracePt t="20953" x="3400425" y="2133600"/>
          <p14:tracePt t="20962" x="3346450" y="2133600"/>
          <p14:tracePt t="20969" x="3317875" y="2133600"/>
          <p14:tracePt t="20977" x="3290888" y="2133600"/>
          <p14:tracePt t="20985" x="3254375" y="2133600"/>
          <p14:tracePt t="20993" x="3236913" y="2133600"/>
          <p14:tracePt t="21001" x="3217863" y="2152650"/>
          <p14:tracePt t="21017" x="3208338" y="2152650"/>
          <p14:tracePt t="21058" x="3200400" y="2160588"/>
          <p14:tracePt t="21066" x="3190875" y="2170113"/>
          <p14:tracePt t="21074" x="3163888" y="2179638"/>
          <p14:tracePt t="21081" x="3117850" y="2197100"/>
          <p14:tracePt t="21089" x="3035300" y="2225675"/>
          <p14:tracePt t="21097" x="2971800" y="2262188"/>
          <p14:tracePt t="21106" x="2944813" y="2270125"/>
          <p14:tracePt t="21114" x="2917825" y="2279650"/>
          <p14:tracePt t="21122" x="2862263" y="2298700"/>
          <p14:tracePt t="21129" x="2817813" y="2316163"/>
          <p14:tracePt t="21137" x="2781300" y="2316163"/>
          <p14:tracePt t="21145" x="2762250" y="2335213"/>
          <p14:tracePt t="21226" x="2752725" y="2335213"/>
          <p14:tracePt t="21234" x="2744788" y="2335213"/>
          <p14:tracePt t="21242" x="2725738" y="2343150"/>
          <p14:tracePt t="21250" x="2689225" y="2371725"/>
          <p14:tracePt t="21259" x="2679700" y="2371725"/>
          <p14:tracePt t="21265" x="2671763" y="2371725"/>
          <p14:tracePt t="21274" x="2635250" y="2389188"/>
          <p14:tracePt t="21281" x="2616200" y="2389188"/>
          <p14:tracePt t="21290" x="2579688" y="2389188"/>
          <p14:tracePt t="21298" x="2552700" y="2389188"/>
          <p14:tracePt t="21305" x="2543175" y="2389188"/>
          <p14:tracePt t="21313" x="2533650" y="2389188"/>
          <p14:tracePt t="21321" x="2525713" y="2389188"/>
          <p14:tracePt t="21329" x="2506663" y="2389188"/>
          <p14:tracePt t="21337" x="2498725" y="2389188"/>
          <p14:tracePt t="21434" x="2489200" y="2389188"/>
          <p14:tracePt t="21442" x="2470150" y="2389188"/>
          <p14:tracePt t="21450" x="2462213" y="2389188"/>
          <p14:tracePt t="21459" x="2452688" y="2389188"/>
          <p14:tracePt t="21466" x="2443163" y="2389188"/>
          <p14:tracePt t="21482" x="2433638" y="2389188"/>
          <p14:tracePt t="21491" x="2425700" y="2389188"/>
          <p14:tracePt t="21506" x="2416175" y="2389188"/>
          <p14:tracePt t="21626" x="2406650" y="2389188"/>
          <p14:tracePt t="21634" x="2406650" y="2371725"/>
          <p14:tracePt t="21642" x="2406650" y="2325688"/>
          <p14:tracePt t="21650" x="2406650" y="2289175"/>
          <p14:tracePt t="21660" x="2406650" y="2262188"/>
          <p14:tracePt t="21666" x="2406650" y="2216150"/>
          <p14:tracePt t="21676" x="2433638" y="2170113"/>
          <p14:tracePt t="21682" x="2443163" y="2152650"/>
          <p14:tracePt t="21690" x="2452688" y="2133600"/>
          <p14:tracePt t="21698" x="2470150" y="2116138"/>
          <p14:tracePt t="21706" x="2479675" y="2106613"/>
          <p14:tracePt t="21842" x="2489200" y="2106613"/>
          <p14:tracePt t="21850" x="2525713" y="2097088"/>
          <p14:tracePt t="21858" x="2598738" y="2097088"/>
          <p14:tracePt t="21866" x="2708275" y="2097088"/>
          <p14:tracePt t="21876" x="2798763" y="2097088"/>
          <p14:tracePt t="21882" x="2908300" y="2097088"/>
          <p14:tracePt t="21896" x="3017838" y="2070100"/>
          <p14:tracePt t="21898" x="3108325" y="2070100"/>
          <p14:tracePt t="21906" x="3190875" y="2070100"/>
          <p14:tracePt t="21914" x="3300413" y="2070100"/>
          <p14:tracePt t="21922" x="3373438" y="2070100"/>
          <p14:tracePt t="21930" x="3409950" y="2070100"/>
          <p14:tracePt t="21938" x="3427413" y="2070100"/>
          <p14:tracePt t="21946" x="3436938" y="2070100"/>
          <p14:tracePt t="21978" x="3446463" y="2060575"/>
          <p14:tracePt t="22258" x="3455988" y="2052638"/>
          <p14:tracePt t="22322" x="3463925" y="2052638"/>
          <p14:tracePt t="22330" x="3500438" y="2052638"/>
          <p14:tracePt t="22338" x="3527425" y="2052638"/>
          <p14:tracePt t="22346" x="3563938" y="2052638"/>
          <p14:tracePt t="22354" x="3600450" y="2052638"/>
          <p14:tracePt t="22362" x="3665538" y="2052638"/>
          <p14:tracePt t="22370" x="3709988" y="2052638"/>
          <p14:tracePt t="22378" x="3775075" y="2060575"/>
          <p14:tracePt t="22387" x="3838575" y="2079625"/>
          <p14:tracePt t="22395" x="3883025" y="2097088"/>
          <p14:tracePt t="22402" x="3911600" y="2106613"/>
          <p14:tracePt t="22409" x="3929063" y="2106613"/>
          <p14:tracePt t="22418" x="3948113" y="2125663"/>
          <p14:tracePt t="22547" x="3956050" y="2125663"/>
          <p14:tracePt t="22553" x="3975100" y="2125663"/>
          <p14:tracePt t="22561" x="3984625" y="2125663"/>
          <p14:tracePt t="22569" x="4002088" y="2125663"/>
          <p14:tracePt t="22577" x="4011613" y="2125663"/>
          <p14:tracePt t="22585" x="4029075" y="2125663"/>
          <p14:tracePt t="22593" x="4038600" y="2125663"/>
          <p14:tracePt t="22642" x="4057650" y="2125663"/>
          <p14:tracePt t="22650" x="4065588" y="2125663"/>
          <p14:tracePt t="22659" x="4075113" y="2125663"/>
          <p14:tracePt t="22666" x="4094163" y="2125663"/>
          <p14:tracePt t="22677" x="4094163" y="2116138"/>
          <p14:tracePt t="22681" x="4094163" y="2097088"/>
          <p14:tracePt t="22689" x="4094163" y="2089150"/>
          <p14:tracePt t="22697" x="4102100" y="2079625"/>
          <p14:tracePt t="22906" x="4111625" y="2079625"/>
          <p14:tracePt t="22914" x="4121150" y="2079625"/>
          <p14:tracePt t="22922" x="4138613" y="2079625"/>
          <p14:tracePt t="22930" x="4148138" y="2079625"/>
          <p14:tracePt t="22938" x="4165600" y="2089150"/>
          <p14:tracePt t="22946" x="4194175" y="2097088"/>
          <p14:tracePt t="22955" x="4248150" y="2116138"/>
          <p14:tracePt t="22962" x="4275138" y="2133600"/>
          <p14:tracePt t="22970" x="4311650" y="2143125"/>
          <p14:tracePt t="22980" x="4367213" y="2143125"/>
          <p14:tracePt t="22986" x="4394200" y="2143125"/>
          <p14:tracePt t="22994" x="4413250" y="2143125"/>
          <p14:tracePt t="23001" x="4448175" y="2143125"/>
          <p14:tracePt t="23009" x="4467225" y="2143125"/>
          <p14:tracePt t="23017" x="4503738" y="2125663"/>
          <p14:tracePt t="23033" x="4521200" y="2116138"/>
          <p14:tracePt t="23041" x="4540250" y="2116138"/>
          <p14:tracePt t="23049" x="4549775" y="2106613"/>
          <p14:tracePt t="23202" x="4549775" y="2097088"/>
          <p14:tracePt t="23210" x="4594225" y="2079625"/>
          <p14:tracePt t="23218" x="4667250" y="2079625"/>
          <p14:tracePt t="23226" x="4713288" y="2079625"/>
          <p14:tracePt t="23234" x="4776788" y="2079625"/>
          <p14:tracePt t="23243" x="4832350" y="2079625"/>
          <p14:tracePt t="23250" x="4913313" y="2079625"/>
          <p14:tracePt t="23260" x="4968875" y="2079625"/>
          <p14:tracePt t="23266" x="5059363" y="2079625"/>
          <p14:tracePt t="23276" x="5078413" y="2079625"/>
          <p14:tracePt t="23282" x="5105400" y="2079625"/>
          <p14:tracePt t="23754" x="5078413" y="2079625"/>
          <p14:tracePt t="23762" x="5059363" y="2079625"/>
          <p14:tracePt t="23770" x="5005388" y="2079625"/>
          <p14:tracePt t="23778" x="4949825" y="2097088"/>
          <p14:tracePt t="23788" x="4886325" y="2106613"/>
          <p14:tracePt t="23796" x="4832350" y="2106613"/>
          <p14:tracePt t="23802" x="4749800" y="2116138"/>
          <p14:tracePt t="23811" x="4659313" y="2133600"/>
          <p14:tracePt t="23818" x="4567238" y="2133600"/>
          <p14:tracePt t="23826" x="4440238" y="2160588"/>
          <p14:tracePt t="23834" x="4294188" y="2179638"/>
          <p14:tracePt t="23842" x="4148138" y="2179638"/>
          <p14:tracePt t="23850" x="4002088" y="2179638"/>
          <p14:tracePt t="23861" x="3856038" y="2179638"/>
          <p14:tracePt t="23866" x="3673475" y="2179638"/>
          <p14:tracePt t="23876" x="3527425" y="2179638"/>
          <p14:tracePt t="23882" x="3363913" y="2179638"/>
          <p14:tracePt t="23896" x="3200400" y="2179638"/>
          <p14:tracePt t="23898" x="3035300" y="2179638"/>
          <p14:tracePt t="23906" x="2908300" y="2179638"/>
          <p14:tracePt t="23914" x="2817813" y="2179638"/>
          <p14:tracePt t="23922" x="2725738" y="2179638"/>
          <p14:tracePt t="23930" x="2671763" y="2179638"/>
          <p14:tracePt t="23938" x="2652713" y="2189163"/>
          <p14:tracePt t="23946" x="2643188" y="2189163"/>
          <p14:tracePt t="23954" x="2616200" y="2197100"/>
          <p14:tracePt t="23962" x="2598738" y="2216150"/>
          <p14:tracePt t="23978" x="2579688" y="2225675"/>
          <p14:tracePt t="24002" x="2570163" y="2225675"/>
          <p14:tracePt t="24018" x="2562225" y="2225675"/>
          <p14:tracePt t="24034" x="2552700" y="2225675"/>
          <p14:tracePt t="24042" x="2533650" y="2225675"/>
          <p14:tracePt t="24051" x="2516188" y="2225675"/>
          <p14:tracePt t="24059" x="2479675" y="2225675"/>
          <p14:tracePt t="24066" x="2470150" y="2225675"/>
          <p14:tracePt t="24076" x="2433638" y="2225675"/>
          <p14:tracePt t="24082" x="2397125" y="2225675"/>
          <p14:tracePt t="24091" x="2379663" y="2225675"/>
          <p14:tracePt t="24098" x="2352675" y="2225675"/>
          <p14:tracePt t="24106" x="2333625" y="2233613"/>
          <p14:tracePt t="24114" x="2287588" y="2243138"/>
          <p14:tracePt t="24122" x="2279650" y="2243138"/>
          <p14:tracePt t="24210" x="2270125" y="2243138"/>
          <p14:tracePt t="24225" x="2260600" y="2243138"/>
          <p14:tracePt t="24234" x="2251075" y="2243138"/>
          <p14:tracePt t="24241" x="2233613" y="2243138"/>
          <p14:tracePt t="24249" x="2214563" y="2243138"/>
          <p14:tracePt t="24257" x="2197100" y="2243138"/>
          <p14:tracePt t="24265" x="2170113" y="2243138"/>
          <p14:tracePt t="24274" x="2151063" y="2243138"/>
          <p14:tracePt t="24281" x="2143125" y="2243138"/>
          <p14:tracePt t="24289" x="2114550" y="2243138"/>
          <p14:tracePt t="24298" x="2106613" y="2243138"/>
          <p14:tracePt t="24306" x="2097088" y="2243138"/>
          <p14:tracePt t="24315" x="2087563" y="2243138"/>
          <p14:tracePt t="24330" x="2078038" y="2243138"/>
          <p14:tracePt t="24338" x="2070100" y="2243138"/>
          <p14:tracePt t="24346" x="2060575" y="2243138"/>
          <p14:tracePt t="24354" x="2051050" y="2233613"/>
          <p14:tracePt t="24362" x="2033588" y="2216150"/>
          <p14:tracePt t="24370" x="2024063" y="2206625"/>
          <p14:tracePt t="24378" x="2024063" y="2189163"/>
          <p14:tracePt t="24386" x="2024063" y="2170113"/>
          <p14:tracePt t="24394" x="2014538" y="2160588"/>
          <p14:tracePt t="24402" x="2005013" y="2133600"/>
          <p14:tracePt t="24490" x="2005013" y="2125663"/>
          <p14:tracePt t="24506" x="2005013" y="2089150"/>
          <p14:tracePt t="24514" x="2005013" y="2070100"/>
          <p14:tracePt t="24522" x="2033588" y="2033588"/>
          <p14:tracePt t="24530" x="2051050" y="2024063"/>
          <p14:tracePt t="24538" x="2097088" y="1979613"/>
          <p14:tracePt t="24546" x="2124075" y="1970088"/>
          <p14:tracePt t="24553" x="2187575" y="1933575"/>
          <p14:tracePt t="24563" x="2260600" y="1906588"/>
          <p14:tracePt t="24569" x="2360613" y="1870075"/>
          <p14:tracePt t="24577" x="2416175" y="1860550"/>
          <p14:tracePt t="24585" x="2533650" y="1824038"/>
          <p14:tracePt t="24594" x="2606675" y="1824038"/>
          <p14:tracePt t="24601" x="2662238" y="1824038"/>
          <p14:tracePt t="24609" x="2781300" y="1797050"/>
          <p14:tracePt t="24617" x="2835275" y="1797050"/>
          <p14:tracePt t="24626" x="2925763" y="1797050"/>
          <p14:tracePt t="24633" x="2998788" y="1797050"/>
          <p14:tracePt t="24642" x="3054350" y="1797050"/>
          <p14:tracePt t="24649" x="3100388" y="1797050"/>
          <p14:tracePt t="24659" x="3136900" y="1787525"/>
          <p14:tracePt t="24665" x="3181350" y="1787525"/>
          <p14:tracePt t="24675" x="3200400" y="1778000"/>
          <p14:tracePt t="24681" x="3208338" y="1778000"/>
          <p14:tracePt t="24690" x="3236913" y="1768475"/>
          <p14:tracePt t="24706" x="3254375" y="1760538"/>
          <p14:tracePt t="24714" x="3263900" y="1751013"/>
          <p14:tracePt t="24722" x="3273425" y="1751013"/>
          <p14:tracePt t="24730" x="3281363" y="1751013"/>
          <p14:tracePt t="24738" x="3290888" y="1751013"/>
          <p14:tracePt t="24746" x="3309938" y="1751013"/>
          <p14:tracePt t="24754" x="3317875" y="1751013"/>
          <p14:tracePt t="24761" x="3363913" y="1751013"/>
          <p14:tracePt t="24770" x="3400425" y="1751013"/>
          <p14:tracePt t="24778" x="3455988" y="1751013"/>
          <p14:tracePt t="24786" x="3519488" y="1751013"/>
          <p14:tracePt t="24793" x="3592513" y="1751013"/>
          <p14:tracePt t="24802" x="3629025" y="1751013"/>
          <p14:tracePt t="24810" x="3683000" y="1751013"/>
          <p14:tracePt t="24818" x="3738563" y="1751013"/>
          <p14:tracePt t="24826" x="3802063" y="1751013"/>
          <p14:tracePt t="24834" x="3875088" y="1751013"/>
          <p14:tracePt t="24841" x="3929063" y="1751013"/>
          <p14:tracePt t="24850" x="3965575" y="1751013"/>
          <p14:tracePt t="24859" x="4002088" y="1751013"/>
          <p14:tracePt t="24866" x="4021138" y="1751013"/>
          <p14:tracePt t="24875" x="4029075" y="1751013"/>
          <p14:tracePt t="24895" x="4065588" y="1751013"/>
          <p14:tracePt t="24898" x="4084638" y="1751013"/>
          <p14:tracePt t="24906" x="4111625" y="1751013"/>
          <p14:tracePt t="24914" x="4129088" y="1751013"/>
          <p14:tracePt t="24922" x="4165600" y="1751013"/>
          <p14:tracePt t="24930" x="4202113" y="1751013"/>
          <p14:tracePt t="24938" x="4230688" y="1751013"/>
          <p14:tracePt t="24946" x="4275138" y="1751013"/>
          <p14:tracePt t="24954" x="4330700" y="1751013"/>
          <p14:tracePt t="24962" x="4384675" y="1760538"/>
          <p14:tracePt t="24970" x="4448175" y="1768475"/>
          <p14:tracePt t="24978" x="4521200" y="1787525"/>
          <p14:tracePt t="24986" x="4603750" y="1787525"/>
          <p14:tracePt t="24994" x="4640263" y="1787525"/>
          <p14:tracePt t="25002" x="4695825" y="1787525"/>
          <p14:tracePt t="25010" x="4730750" y="1787525"/>
          <p14:tracePt t="25018" x="4767263" y="1787525"/>
          <p14:tracePt t="25026" x="4786313" y="1787525"/>
          <p14:tracePt t="25034" x="4813300" y="1787525"/>
          <p14:tracePt t="25042" x="4822825" y="1787525"/>
          <p14:tracePt t="25050" x="4832350" y="1778000"/>
          <p14:tracePt t="25058" x="4832350" y="1768475"/>
          <p14:tracePt t="25091" x="4840288" y="1760538"/>
          <p14:tracePt t="25122" x="4849813" y="1760538"/>
          <p14:tracePt t="25130" x="4859338" y="1760538"/>
          <p14:tracePt t="25146" x="4868863" y="1760538"/>
          <p14:tracePt t="25282" x="4876800" y="1768475"/>
          <p14:tracePt t="25306" x="4876800" y="1778000"/>
          <p14:tracePt t="25314" x="4886325" y="1797050"/>
          <p14:tracePt t="25322" x="4922838" y="1814513"/>
          <p14:tracePt t="25330" x="4959350" y="1824038"/>
          <p14:tracePt t="25338" x="4995863" y="1833563"/>
          <p14:tracePt t="25346" x="5041900" y="1860550"/>
          <p14:tracePt t="25354" x="5049838" y="1860550"/>
          <p14:tracePt t="25370" x="5059363" y="1860550"/>
          <p14:tracePt t="25394" x="5078413" y="1870075"/>
          <p14:tracePt t="25498" x="5086350" y="1870075"/>
          <p14:tracePt t="25561" x="5095875" y="1897063"/>
          <p14:tracePt t="25577" x="5105400" y="1906588"/>
          <p14:tracePt t="25593" x="5105400" y="1914525"/>
          <p14:tracePt t="25601" x="5105400" y="1933575"/>
          <p14:tracePt t="25609" x="5114925" y="1951038"/>
          <p14:tracePt t="25618" x="5114925" y="1960563"/>
          <p14:tracePt t="25625" x="5114925" y="1979613"/>
          <p14:tracePt t="25634" x="5114925" y="1997075"/>
          <p14:tracePt t="25642" x="5114925" y="2024063"/>
          <p14:tracePt t="25650" x="5114925" y="2043113"/>
          <p14:tracePt t="25659" x="5114925" y="2070100"/>
          <p14:tracePt t="25666" x="5114925" y="2089150"/>
          <p14:tracePt t="25675" x="5114925" y="2097088"/>
          <p14:tracePt t="25682" x="5114925" y="2106613"/>
          <p14:tracePt t="25691" x="5114925" y="2116138"/>
          <p14:tracePt t="25698" x="5114925" y="2133600"/>
          <p14:tracePt t="25714" x="5105400" y="2133600"/>
          <p14:tracePt t="25722" x="5095875" y="2143125"/>
          <p14:tracePt t="25730" x="5059363" y="2143125"/>
          <p14:tracePt t="25738" x="5032375" y="2143125"/>
          <p14:tracePt t="25746" x="5014913" y="2143125"/>
          <p14:tracePt t="25754" x="4949825" y="2170113"/>
          <p14:tracePt t="25762" x="4895850" y="2179638"/>
          <p14:tracePt t="25770" x="4832350" y="2189163"/>
          <p14:tracePt t="25778" x="4759325" y="2189163"/>
          <p14:tracePt t="25786" x="4649788" y="2233613"/>
          <p14:tracePt t="25795" x="4567238" y="2270125"/>
          <p14:tracePt t="25802" x="4448175" y="2298700"/>
          <p14:tracePt t="25811" x="4340225" y="2316163"/>
          <p14:tracePt t="25818" x="4211638" y="2335213"/>
          <p14:tracePt t="25825" x="4065588" y="2343150"/>
          <p14:tracePt t="25834" x="3919538" y="2343150"/>
          <p14:tracePt t="25841" x="3802063" y="2371725"/>
          <p14:tracePt t="25850" x="3656013" y="2371725"/>
          <p14:tracePt t="25858" x="3546475" y="2371725"/>
          <p14:tracePt t="25866" x="3419475" y="2371725"/>
          <p14:tracePt t="25875" x="3309938" y="2371725"/>
          <p14:tracePt t="25882" x="3236913" y="2371725"/>
          <p14:tracePt t="25895" x="3181350" y="2371725"/>
          <p14:tracePt t="25898" x="3100388" y="2362200"/>
          <p14:tracePt t="25906" x="3063875" y="2362200"/>
          <p14:tracePt t="25914" x="3017838" y="2343150"/>
          <p14:tracePt t="25922" x="2990850" y="2343150"/>
          <p14:tracePt t="25930" x="2935288" y="2335213"/>
          <p14:tracePt t="25938" x="2925763" y="2325688"/>
          <p14:tracePt t="25946" x="2908300" y="2325688"/>
          <p14:tracePt t="26066" x="2898775" y="2316163"/>
          <p14:tracePt t="26354" x="2954338" y="2316163"/>
          <p14:tracePt t="26362" x="3081338" y="2316163"/>
          <p14:tracePt t="26370" x="3208338" y="2316163"/>
          <p14:tracePt t="26378" x="3354388" y="2316163"/>
          <p14:tracePt t="26386" x="3482975" y="2316163"/>
          <p14:tracePt t="26394" x="3629025" y="2316163"/>
          <p14:tracePt t="26402" x="3775075" y="2316163"/>
          <p14:tracePt t="26410" x="3902075" y="2316163"/>
          <p14:tracePt t="26418" x="4029075" y="2316163"/>
          <p14:tracePt t="26426" x="4175125" y="2316163"/>
          <p14:tracePt t="26434" x="4284663" y="2316163"/>
          <p14:tracePt t="26442" x="4394200" y="2316163"/>
          <p14:tracePt t="26450" x="4467225" y="2316163"/>
          <p14:tracePt t="26459" x="4557713" y="2289175"/>
          <p14:tracePt t="26466" x="4640263" y="2270125"/>
          <p14:tracePt t="26475" x="4686300" y="2270125"/>
          <p14:tracePt t="26482" x="4713288" y="2262188"/>
          <p14:tracePt t="26491" x="4767263" y="2262188"/>
          <p14:tracePt t="26498" x="4795838" y="2262188"/>
          <p14:tracePt t="26506" x="4803775" y="2262188"/>
          <p14:tracePt t="26514" x="4832350" y="2262188"/>
          <p14:tracePt t="26522" x="4840288" y="2262188"/>
          <p14:tracePt t="26810" x="4840288" y="2252663"/>
          <p14:tracePt t="26921" x="4849813" y="2216150"/>
          <p14:tracePt t="26937" x="4868863" y="2189163"/>
          <p14:tracePt t="26946" x="4886325" y="2160588"/>
          <p14:tracePt t="26954" x="4895850" y="2152650"/>
          <p14:tracePt t="26962" x="4905375" y="2143125"/>
          <p14:tracePt t="26970" x="4913313" y="2143125"/>
          <p14:tracePt t="26978" x="4913313" y="2133600"/>
          <p14:tracePt t="26986" x="4922838" y="2133600"/>
          <p14:tracePt t="27002" x="4941888" y="2133600"/>
          <p14:tracePt t="27010" x="4986338" y="2133600"/>
          <p14:tracePt t="27018" x="5022850" y="2133600"/>
          <p14:tracePt t="27026" x="5068888" y="2133600"/>
          <p14:tracePt t="27034" x="5095875" y="2133600"/>
          <p14:tracePt t="27042" x="5132388" y="2133600"/>
          <p14:tracePt t="27050" x="5168900" y="2143125"/>
          <p14:tracePt t="27059" x="5168900" y="2152650"/>
          <p14:tracePt t="27066" x="5187950" y="2160588"/>
          <p14:tracePt t="27075" x="5195888" y="2170113"/>
          <p14:tracePt t="27210" x="5214938" y="2179638"/>
          <p14:tracePt t="27225" x="5224463" y="2179638"/>
          <p14:tracePt t="27234" x="5232400" y="2189163"/>
          <p14:tracePt t="27242" x="5260975" y="2216150"/>
          <p14:tracePt t="27250" x="5268913" y="2216150"/>
          <p14:tracePt t="27266" x="5297488" y="2216150"/>
          <p14:tracePt t="27276" x="5314950" y="2225675"/>
          <p14:tracePt t="27292" x="5341938" y="2225675"/>
          <p14:tracePt t="27298" x="5351463" y="2225675"/>
          <p14:tracePt t="27307" x="5360988" y="2225675"/>
          <p14:tracePt t="27323" x="5387975" y="2225675"/>
          <p14:tracePt t="27330" x="5405438" y="2225675"/>
          <p14:tracePt t="27338" x="5434013" y="2225675"/>
          <p14:tracePt t="27354" x="5451475" y="2225675"/>
          <p14:tracePt t="27362" x="5470525" y="2225675"/>
          <p14:tracePt t="27370" x="5478463" y="2225675"/>
          <p14:tracePt t="27378" x="5487988" y="2225675"/>
          <p14:tracePt t="27442" x="5497513" y="2225675"/>
          <p14:tracePt t="27458" x="5497513" y="2216150"/>
          <p14:tracePt t="27475" x="5497513" y="2206625"/>
          <p14:tracePt t="27714" x="5507038" y="2197100"/>
          <p14:tracePt t="27722" x="5524500" y="2197100"/>
          <p14:tracePt t="27730" x="5534025" y="2197100"/>
          <p14:tracePt t="27746" x="5551488" y="2197100"/>
          <p14:tracePt t="27770" x="5570538" y="2179638"/>
          <p14:tracePt t="27778" x="5588000" y="2170113"/>
          <p14:tracePt t="27794" x="5616575" y="2160588"/>
          <p14:tracePt t="27802" x="5616575" y="2152650"/>
          <p14:tracePt t="27818" x="5634038" y="2133600"/>
          <p14:tracePt t="27915" x="5643563" y="2133600"/>
          <p14:tracePt t="27922" x="5653088" y="2133600"/>
          <p14:tracePt t="27930" x="5661025" y="2133600"/>
          <p14:tracePt t="27938" x="5680075" y="2133600"/>
          <p14:tracePt t="27946" x="5697538" y="2133600"/>
          <p14:tracePt t="27970" x="5716588" y="2133600"/>
          <p14:tracePt t="27986" x="5724525" y="2133600"/>
          <p14:tracePt t="27994" x="5753100" y="2133600"/>
          <p14:tracePt t="28002" x="5780088" y="2133600"/>
          <p14:tracePt t="28010" x="5807075" y="2133600"/>
          <p14:tracePt t="28018" x="5862638" y="2133600"/>
          <p14:tracePt t="28026" x="5899150" y="2133600"/>
          <p14:tracePt t="28034" x="5953125" y="2133600"/>
          <p14:tracePt t="28042" x="6007100" y="2133600"/>
          <p14:tracePt t="28050" x="6043613" y="2133600"/>
          <p14:tracePt t="28059" x="6089650" y="2152650"/>
          <p14:tracePt t="28066" x="6153150" y="2160588"/>
          <p14:tracePt t="28075" x="6162675" y="2160588"/>
          <p14:tracePt t="28082" x="6208713" y="2179638"/>
          <p14:tracePt t="28092" x="6254750" y="2197100"/>
          <p14:tracePt t="28106" x="6272213" y="2197100"/>
          <p14:tracePt t="28122" x="6291263" y="2197100"/>
          <p14:tracePt t="28130" x="6299200" y="2189163"/>
          <p14:tracePt t="28138" x="6308725" y="2179638"/>
          <p14:tracePt t="28146" x="6308725" y="2170113"/>
          <p14:tracePt t="28154" x="6308725" y="2160588"/>
          <p14:tracePt t="28162" x="6318250" y="2152650"/>
          <p14:tracePt t="28274" x="6326188" y="2143125"/>
          <p14:tracePt t="28291" x="6335713" y="2143125"/>
          <p14:tracePt t="28355" x="6345238" y="2133600"/>
          <p14:tracePt t="28362" x="6381750" y="2133600"/>
          <p14:tracePt t="28370" x="6435725" y="2133600"/>
          <p14:tracePt t="28378" x="6472238" y="2133600"/>
          <p14:tracePt t="28386" x="6500813" y="2133600"/>
          <p14:tracePt t="28394" x="6545263" y="2133600"/>
          <p14:tracePt t="28402" x="6600825" y="2133600"/>
          <p14:tracePt t="28410" x="6627813" y="2133600"/>
          <p14:tracePt t="28418" x="6654800" y="2133600"/>
          <p14:tracePt t="28426" x="6664325" y="2133600"/>
          <p14:tracePt t="28434" x="6673850" y="2133600"/>
          <p14:tracePt t="28475" x="6681788" y="2125663"/>
          <p14:tracePt t="28491" x="6681788" y="2116138"/>
          <p14:tracePt t="28506" x="6681788" y="2106613"/>
          <p14:tracePt t="28514" x="6673850" y="2097088"/>
          <p14:tracePt t="28618" x="6654800" y="2097088"/>
          <p14:tracePt t="28626" x="6645275" y="2097088"/>
          <p14:tracePt t="28723" x="6654800" y="2097088"/>
          <p14:tracePt t="28730" x="6673850" y="2097088"/>
          <p14:tracePt t="28738" x="6691313" y="2097088"/>
          <p14:tracePt t="28746" x="6700838" y="2106613"/>
          <p14:tracePt t="28818" x="6710363" y="2106613"/>
          <p14:tracePt t="28826" x="6718300" y="2097088"/>
          <p14:tracePt t="28852" x="6727825" y="2089150"/>
          <p14:tracePt t="28898" x="6737350" y="2079625"/>
          <p14:tracePt t="29058" x="6727825" y="2079625"/>
          <p14:tracePt t="29066" x="6691313" y="2079625"/>
          <p14:tracePt t="29075" x="6645275" y="2106613"/>
          <p14:tracePt t="29082" x="6564313" y="2125663"/>
          <p14:tracePt t="29092" x="6491288" y="2143125"/>
          <p14:tracePt t="29098" x="6391275" y="2170113"/>
          <p14:tracePt t="29107" x="6335713" y="2197100"/>
          <p14:tracePt t="29114" x="6226175" y="2197100"/>
          <p14:tracePt t="29122" x="6145213" y="2206625"/>
          <p14:tracePt t="29147" x="5834063" y="2206625"/>
          <p14:tracePt t="29154" x="5724525" y="2206625"/>
          <p14:tracePt t="29162" x="5597525" y="2206625"/>
          <p14:tracePt t="29170" x="5524500" y="2206625"/>
          <p14:tracePt t="29178" x="5414963" y="2206625"/>
          <p14:tracePt t="29186" x="5360988" y="2206625"/>
          <p14:tracePt t="29194" x="5314950" y="2206625"/>
          <p14:tracePt t="29202" x="5268913" y="2206625"/>
          <p14:tracePt t="29210" x="5241925" y="2206625"/>
          <p14:tracePt t="29218" x="5224463" y="2206625"/>
          <p14:tracePt t="29225" x="5195888" y="2206625"/>
          <p14:tracePt t="29234" x="5168900" y="2206625"/>
          <p14:tracePt t="29242" x="5151438" y="2206625"/>
          <p14:tracePt t="29249" x="5122863" y="2206625"/>
          <p14:tracePt t="29259" x="5086350" y="2216150"/>
          <p14:tracePt t="29268" x="5068888" y="2216150"/>
          <p14:tracePt t="29275" x="5041900" y="2216150"/>
          <p14:tracePt t="29281" x="5022850" y="2225675"/>
          <p14:tracePt t="29291" x="4995863" y="2225675"/>
          <p14:tracePt t="29298" x="4968875" y="2243138"/>
          <p14:tracePt t="29306" x="4959350" y="2243138"/>
          <p14:tracePt t="29313" x="4949825" y="2243138"/>
          <p14:tracePt t="29346" x="4932363" y="2243138"/>
          <p14:tracePt t="29508" x="4922838" y="2243138"/>
          <p14:tracePt t="29514" x="4905375" y="2243138"/>
          <p14:tracePt t="29530" x="4886325" y="2243138"/>
          <p14:tracePt t="29538" x="4868863" y="2233613"/>
          <p14:tracePt t="29554" x="4840288" y="2225675"/>
          <p14:tracePt t="29818" x="4859338" y="2225675"/>
          <p14:tracePt t="29826" x="4876800" y="2225675"/>
          <p14:tracePt t="29834" x="4886325" y="2225675"/>
          <p14:tracePt t="29842" x="4913313" y="2225675"/>
          <p14:tracePt t="29850" x="4922838" y="2225675"/>
          <p14:tracePt t="29860" x="4949825" y="2225675"/>
          <p14:tracePt t="29866" x="4959350" y="2225675"/>
          <p14:tracePt t="29876" x="5005388" y="2225675"/>
          <p14:tracePt t="29882" x="5022850" y="2225675"/>
          <p14:tracePt t="29895" x="5078413" y="2243138"/>
          <p14:tracePt t="29898" x="5095875" y="2262188"/>
          <p14:tracePt t="29908" x="5105400" y="2262188"/>
          <p14:tracePt t="29914" x="5132388" y="2270125"/>
          <p14:tracePt t="29922" x="5159375" y="2279650"/>
          <p14:tracePt t="29930" x="5195888" y="2298700"/>
          <p14:tracePt t="29938" x="5224463" y="2306638"/>
          <p14:tracePt t="29946" x="5251450" y="2316163"/>
          <p14:tracePt t="29954" x="5268913" y="2325688"/>
          <p14:tracePt t="29962" x="5305425" y="2352675"/>
          <p14:tracePt t="29970" x="5314950" y="2352675"/>
          <p14:tracePt t="29978" x="5341938" y="2362200"/>
          <p14:tracePt t="29987" x="5360988" y="2371725"/>
          <p14:tracePt t="30002" x="5387975" y="2379663"/>
          <p14:tracePt t="30011" x="5414963" y="2398713"/>
          <p14:tracePt t="30025" x="5424488" y="2398713"/>
          <p14:tracePt t="30034" x="5441950" y="2408238"/>
          <p14:tracePt t="30042" x="5451475" y="2416175"/>
          <p14:tracePt t="30050" x="5478463" y="2425700"/>
          <p14:tracePt t="30059" x="5524500" y="2471738"/>
          <p14:tracePt t="30066" x="5561013" y="2489200"/>
          <p14:tracePt t="30076" x="5588000" y="2517775"/>
          <p14:tracePt t="30082" x="5634038" y="2554288"/>
          <p14:tracePt t="30092" x="5670550" y="2571750"/>
          <p14:tracePt t="30098" x="5724525" y="2608263"/>
          <p14:tracePt t="30108" x="5770563" y="2644775"/>
          <p14:tracePt t="30114" x="5853113" y="2698750"/>
          <p14:tracePt t="30122" x="5916613" y="2735263"/>
          <p14:tracePt t="30130" x="5953125" y="2771775"/>
          <p14:tracePt t="30138" x="6016625" y="2808288"/>
          <p14:tracePt t="30146" x="6035675" y="2827338"/>
          <p14:tracePt t="30154" x="6053138" y="2863850"/>
          <p14:tracePt t="30162" x="6072188" y="2881313"/>
          <p14:tracePt t="30178" x="6072188" y="2890838"/>
          <p14:tracePt t="30210" x="6072188" y="2900363"/>
          <p14:tracePt t="30226" x="6072188" y="2927350"/>
          <p14:tracePt t="30234" x="6072188" y="2936875"/>
          <p14:tracePt t="30243" x="6062663" y="2973388"/>
          <p14:tracePt t="30250" x="6062663" y="3027363"/>
          <p14:tracePt t="30259" x="6035675" y="3109913"/>
          <p14:tracePt t="30266" x="6016625" y="3173413"/>
          <p14:tracePt t="30276" x="6016625" y="3246438"/>
          <p14:tracePt t="30283" x="5999163" y="3319463"/>
          <p14:tracePt t="30292" x="5989638" y="3382963"/>
          <p14:tracePt t="30298" x="5980113" y="3438525"/>
          <p14:tracePt t="30308" x="5926138" y="3511550"/>
          <p14:tracePt t="30314" x="5880100" y="3556000"/>
          <p14:tracePt t="30322" x="5826125" y="3621088"/>
          <p14:tracePt t="30330" x="5826125" y="3629025"/>
          <p14:tracePt t="30338" x="5807075" y="3657600"/>
          <p14:tracePt t="30346" x="5761038" y="3702050"/>
          <p14:tracePt t="30354" x="5724525" y="3721100"/>
          <p14:tracePt t="30362" x="5707063" y="3738563"/>
          <p14:tracePt t="30370" x="5680075" y="3767138"/>
          <p14:tracePt t="30380" x="5661025" y="3775075"/>
          <p14:tracePt t="30386" x="5616575" y="3803650"/>
          <p14:tracePt t="30395" x="5597525" y="3811588"/>
          <p14:tracePt t="30402" x="5551488" y="3840163"/>
          <p14:tracePt t="30411" x="5478463" y="3848100"/>
          <p14:tracePt t="30418" x="5414963" y="3884613"/>
          <p14:tracePt t="30426" x="5314950" y="3911600"/>
          <p14:tracePt t="30434" x="5232400" y="3957638"/>
          <p14:tracePt t="30443" x="5105400" y="3984625"/>
          <p14:tracePt t="30451" x="5022850" y="4013200"/>
          <p14:tracePt t="30460" x="4895850" y="4030663"/>
          <p14:tracePt t="30466" x="4822825" y="4040188"/>
          <p14:tracePt t="30476" x="4740275" y="4049713"/>
          <p14:tracePt t="30482" x="4667250" y="4049713"/>
          <p14:tracePt t="30492" x="4576763" y="4049713"/>
          <p14:tracePt t="30498" x="4503738" y="4049713"/>
          <p14:tracePt t="30508" x="4430713" y="4049713"/>
          <p14:tracePt t="30514" x="4348163" y="4049713"/>
          <p14:tracePt t="30522" x="4284663" y="4013200"/>
          <p14:tracePt t="30530" x="4194175" y="3984625"/>
          <p14:tracePt t="30539" x="4129088" y="3948113"/>
          <p14:tracePt t="30547" x="4029075" y="3884613"/>
          <p14:tracePt t="30554" x="3984625" y="3848100"/>
          <p14:tracePt t="30561" x="3919538" y="3803650"/>
          <p14:tracePt t="30569" x="3865563" y="3748088"/>
          <p14:tracePt t="30577" x="3838575" y="3730625"/>
          <p14:tracePt t="30585" x="3802063" y="3702050"/>
          <p14:tracePt t="30593" x="3783013" y="3675063"/>
          <p14:tracePt t="30601" x="3765550" y="3648075"/>
          <p14:tracePt t="30609" x="3746500" y="3629025"/>
          <p14:tracePt t="30617" x="3746500" y="3621088"/>
          <p14:tracePt t="30625" x="3738563" y="3602038"/>
          <p14:tracePt t="30633" x="3738563" y="3592513"/>
          <p14:tracePt t="30642" x="3738563" y="3565525"/>
          <p14:tracePt t="30649" x="3729038" y="3565525"/>
          <p14:tracePt t="30657" x="3719513" y="3529013"/>
          <p14:tracePt t="30665" x="3709988" y="3519488"/>
          <p14:tracePt t="30674" x="3702050" y="3492500"/>
          <p14:tracePt t="30682" x="3683000" y="3475038"/>
          <p14:tracePt t="30691" x="3665538" y="3438525"/>
          <p14:tracePt t="30698" x="3646488" y="3411538"/>
          <p14:tracePt t="30706" x="3609975" y="3365500"/>
          <p14:tracePt t="30714" x="3600450" y="3355975"/>
          <p14:tracePt t="30722" x="3582988" y="3319463"/>
          <p14:tracePt t="30730" x="3546475" y="3273425"/>
          <p14:tracePt t="30738" x="3527425" y="3255963"/>
          <p14:tracePt t="30745" x="3500438" y="3209925"/>
          <p14:tracePt t="30754" x="3482975" y="3192463"/>
          <p14:tracePt t="30762" x="3482975" y="3182938"/>
          <p14:tracePt t="30770" x="3482975" y="3163888"/>
          <p14:tracePt t="30778" x="3473450" y="3155950"/>
          <p14:tracePt t="30786" x="3473450" y="3136900"/>
          <p14:tracePt t="30794" x="3473450" y="3127375"/>
          <p14:tracePt t="30809" x="3473450" y="3100388"/>
          <p14:tracePt t="30818" x="3482975" y="3063875"/>
          <p14:tracePt t="30825" x="3500438" y="3036888"/>
          <p14:tracePt t="30834" x="3519488" y="2982913"/>
          <p14:tracePt t="30843" x="3527425" y="2946400"/>
          <p14:tracePt t="30850" x="3563938" y="2900363"/>
          <p14:tracePt t="30857" x="3592513" y="2808288"/>
          <p14:tracePt t="30866" x="3646488" y="2727325"/>
          <p14:tracePt t="30874" x="3683000" y="2681288"/>
          <p14:tracePt t="30882" x="3765550" y="2589213"/>
          <p14:tracePt t="30891" x="3829050" y="2554288"/>
          <p14:tracePt t="30898" x="3911600" y="2498725"/>
          <p14:tracePt t="30906" x="4029075" y="2444750"/>
          <p14:tracePt t="30913" x="4129088" y="2379663"/>
          <p14:tracePt t="30922" x="4238625" y="2352675"/>
          <p14:tracePt t="30930" x="4340225" y="2316163"/>
          <p14:tracePt t="30938" x="4430713" y="2316163"/>
          <p14:tracePt t="30946" x="4530725" y="2298700"/>
          <p14:tracePt t="30953" x="4640263" y="2298700"/>
          <p14:tracePt t="30962" x="4730750" y="2298700"/>
          <p14:tracePt t="30970" x="4840288" y="2298700"/>
          <p14:tracePt t="30978" x="4895850" y="2298700"/>
          <p14:tracePt t="30986" x="4986338" y="2298700"/>
          <p14:tracePt t="30993" x="5095875" y="2298700"/>
          <p14:tracePt t="31002" x="5168900" y="2298700"/>
          <p14:tracePt t="31009" x="5241925" y="2298700"/>
          <p14:tracePt t="31018" x="5360988" y="2306638"/>
          <p14:tracePt t="31025" x="5451475" y="2316163"/>
          <p14:tracePt t="31034" x="5507038" y="2335213"/>
          <p14:tracePt t="31042" x="5570538" y="2335213"/>
          <p14:tracePt t="31050" x="5643563" y="2343150"/>
          <p14:tracePt t="31057" x="5707063" y="2379663"/>
          <p14:tracePt t="31066" x="5770563" y="2389188"/>
          <p14:tracePt t="31074" x="5843588" y="2416175"/>
          <p14:tracePt t="31081" x="5926138" y="2462213"/>
          <p14:tracePt t="31091" x="5972175" y="2498725"/>
          <p14:tracePt t="31098" x="6007100" y="2525713"/>
          <p14:tracePt t="31106" x="6072188" y="2581275"/>
          <p14:tracePt t="31114" x="6145213" y="2681288"/>
          <p14:tracePt t="31127" x="6162675" y="2708275"/>
          <p14:tracePt t="31129" x="6199188" y="2800350"/>
          <p14:tracePt t="31138" x="6218238" y="2873375"/>
          <p14:tracePt t="31146" x="6226175" y="2936875"/>
          <p14:tracePt t="31154" x="6226175" y="3027363"/>
          <p14:tracePt t="31162" x="6226175" y="3054350"/>
          <p14:tracePt t="31170" x="6226175" y="3109913"/>
          <p14:tracePt t="31178" x="6226175" y="3127375"/>
          <p14:tracePt t="31186" x="6226175" y="3163888"/>
          <p14:tracePt t="31194" x="6226175" y="3200400"/>
          <p14:tracePt t="31201" x="6208713" y="3219450"/>
          <p14:tracePt t="31209" x="6189663" y="3236913"/>
          <p14:tracePt t="31218" x="6153150" y="3265488"/>
          <p14:tracePt t="31227" x="6126163" y="3292475"/>
          <p14:tracePt t="31234" x="6062663" y="3338513"/>
          <p14:tracePt t="31241" x="5980113" y="3375025"/>
          <p14:tracePt t="31250" x="5907088" y="3402013"/>
          <p14:tracePt t="31258" x="5807075" y="3465513"/>
          <p14:tracePt t="31266" x="5724525" y="3482975"/>
          <p14:tracePt t="31275" x="5624513" y="3529013"/>
          <p14:tracePt t="31281" x="5514975" y="3584575"/>
          <p14:tracePt t="31291" x="5397500" y="3611563"/>
          <p14:tracePt t="31298" x="5268913" y="3657600"/>
          <p14:tracePt t="31306" x="5105400" y="3694113"/>
          <p14:tracePt t="31314" x="4932363" y="3702050"/>
          <p14:tracePt t="31322" x="4749800" y="3748088"/>
          <p14:tracePt t="31330" x="4567238" y="3767138"/>
          <p14:tracePt t="31338" x="4403725" y="3767138"/>
          <p14:tracePt t="31346" x="4257675" y="3767138"/>
          <p14:tracePt t="31354" x="4084638" y="3767138"/>
          <p14:tracePt t="31361" x="3975100" y="3767138"/>
          <p14:tracePt t="31369" x="3829050" y="3767138"/>
          <p14:tracePt t="31378" x="3738563" y="3767138"/>
          <p14:tracePt t="31386" x="3619500" y="3748088"/>
          <p14:tracePt t="31394" x="3563938" y="3738563"/>
          <p14:tracePt t="31402" x="3463925" y="3711575"/>
          <p14:tracePt t="31409" x="3419475" y="3684588"/>
          <p14:tracePt t="31418" x="3390900" y="3675063"/>
          <p14:tracePt t="31426" x="3382963" y="3675063"/>
          <p14:tracePt t="31434" x="3363913" y="3675063"/>
          <p14:tracePt t="31474" x="3354388" y="3675063"/>
          <p14:tracePt t="31561" x="3346450" y="3665538"/>
          <p14:tracePt t="31642" x="3354388" y="3657600"/>
          <p14:tracePt t="31651" x="3409950" y="3657600"/>
          <p14:tracePt t="31658" x="3519488" y="3657600"/>
          <p14:tracePt t="31666" x="3646488" y="3657600"/>
          <p14:tracePt t="31676" x="3829050" y="3657600"/>
          <p14:tracePt t="31682" x="4011613" y="3657600"/>
          <p14:tracePt t="31692" x="4211638" y="3657600"/>
          <p14:tracePt t="31697" x="4394200" y="3629025"/>
          <p14:tracePt t="31705" x="4540250" y="3629025"/>
          <p14:tracePt t="31713" x="4686300" y="3602038"/>
          <p14:tracePt t="31721" x="4795838" y="3584575"/>
          <p14:tracePt t="31729" x="4876800" y="3556000"/>
          <p14:tracePt t="31737" x="4941888" y="3548063"/>
          <p14:tracePt t="31745" x="4968875" y="3529013"/>
          <p14:tracePt t="31753" x="4978400" y="3519488"/>
          <p14:tracePt t="31770" x="4986338" y="3511550"/>
          <p14:tracePt t="31873" x="4986338" y="3502025"/>
          <p14:tracePt t="31890" x="4986338" y="3492500"/>
          <p14:tracePt t="31897" x="4986338" y="3465513"/>
          <p14:tracePt t="31906" x="4959350" y="3446463"/>
          <p14:tracePt t="31913" x="4941888" y="3438525"/>
          <p14:tracePt t="31922" x="4905375" y="3419475"/>
          <p14:tracePt t="31929" x="4895850" y="3411538"/>
          <p14:tracePt t="31937" x="4876800" y="3402013"/>
          <p14:tracePt t="31945" x="4849813" y="3392488"/>
          <p14:tracePt t="31953" x="4840288" y="3392488"/>
          <p14:tracePt t="31961" x="4822825" y="3375025"/>
          <p14:tracePt t="31969" x="4795838" y="3375025"/>
          <p14:tracePt t="31978" x="4786313" y="3375025"/>
          <p14:tracePt t="31986" x="4776788" y="3375025"/>
          <p14:tracePt t="32001" x="4749800" y="3375025"/>
          <p14:tracePt t="32009" x="4730750" y="3382963"/>
          <p14:tracePt t="32017" x="4686300" y="3382963"/>
          <p14:tracePt t="32025" x="4649788" y="3382963"/>
          <p14:tracePt t="32033" x="4630738" y="3392488"/>
          <p14:tracePt t="32042" x="4586288" y="3392488"/>
          <p14:tracePt t="32057" x="4557713" y="3392488"/>
          <p14:tracePt t="32065" x="4549775" y="3392488"/>
          <p14:tracePt t="32074" x="4540250" y="3392488"/>
          <p14:tracePt t="32099" x="4521200" y="3392488"/>
          <p14:tracePt t="32146" x="4513263" y="3411538"/>
          <p14:tracePt t="32154" x="4503738" y="3419475"/>
          <p14:tracePt t="32162" x="4494213" y="3429000"/>
          <p14:tracePt t="32170" x="4484688" y="3438525"/>
          <p14:tracePt t="32178" x="4457700" y="3455988"/>
          <p14:tracePt t="32202" x="4457700" y="3465513"/>
          <p14:tracePt t="32267" x="4457700" y="3438525"/>
          <p14:tracePt t="32274" x="4457700" y="3419475"/>
          <p14:tracePt t="32282" x="4457700" y="3375025"/>
          <p14:tracePt t="32291" x="4457700" y="3365500"/>
          <p14:tracePt t="32298" x="4457700" y="3319463"/>
          <p14:tracePt t="32308" x="4476750" y="3302000"/>
          <p14:tracePt t="32314" x="4476750" y="3282950"/>
          <p14:tracePt t="32323" x="4476750" y="3265488"/>
          <p14:tracePt t="32330" x="4476750" y="3255963"/>
          <p14:tracePt t="32338" x="4476750" y="3236913"/>
          <p14:tracePt t="32346" x="4484688" y="3228975"/>
          <p14:tracePt t="32370" x="4484688" y="3219450"/>
          <p14:tracePt t="32378" x="4484688" y="3200400"/>
          <p14:tracePt t="32386" x="4484688" y="3182938"/>
          <p14:tracePt t="32394" x="4484688" y="3173413"/>
          <p14:tracePt t="32402" x="4484688" y="3146425"/>
          <p14:tracePt t="32410" x="4484688" y="3136900"/>
          <p14:tracePt t="32418" x="4484688" y="3109913"/>
          <p14:tracePt t="32427" x="4484688" y="3090863"/>
          <p14:tracePt t="32434" x="4484688" y="3063875"/>
          <p14:tracePt t="32443" x="4494213" y="3054350"/>
          <p14:tracePt t="32514" x="4503738" y="3054350"/>
          <p14:tracePt t="32522" x="4503738" y="3046413"/>
          <p14:tracePt t="32555" x="4513263" y="3036888"/>
          <p14:tracePt t="32561" x="4530725" y="3017838"/>
          <p14:tracePt t="32569" x="4540250" y="3009900"/>
          <p14:tracePt t="32577" x="4549775" y="3009900"/>
          <p14:tracePt t="32593" x="4557713" y="3009900"/>
          <p14:tracePt t="32658" x="4567238" y="3009900"/>
          <p14:tracePt t="32666" x="4567238" y="3027363"/>
          <p14:tracePt t="32675" x="4567238" y="3063875"/>
          <p14:tracePt t="32682" x="4567238" y="3109913"/>
          <p14:tracePt t="32693" x="4567238" y="3163888"/>
          <p14:tracePt t="32698" x="4567238" y="3192463"/>
          <p14:tracePt t="32708" x="4567238" y="3219450"/>
          <p14:tracePt t="32714" x="4567238" y="3246438"/>
          <p14:tracePt t="32722" x="4567238" y="3255963"/>
          <p14:tracePt t="32730" x="4567238" y="3265488"/>
          <p14:tracePt t="32738" x="4567238" y="3273425"/>
          <p14:tracePt t="32746" x="4567238" y="3292475"/>
          <p14:tracePt t="32754" x="4567238" y="3302000"/>
          <p14:tracePt t="32881" x="4557713" y="3302000"/>
          <p14:tracePt t="32921" x="4557713" y="3282950"/>
          <p14:tracePt t="32929" x="4557713" y="3255963"/>
          <p14:tracePt t="32937" x="4557713" y="3236913"/>
          <p14:tracePt t="32945" x="4576763" y="3209925"/>
          <p14:tracePt t="32954" x="4622800" y="3182938"/>
          <p14:tracePt t="32962" x="4640263" y="3155950"/>
          <p14:tracePt t="32970" x="4659313" y="3146425"/>
          <p14:tracePt t="32978" x="4703763" y="3136900"/>
          <p14:tracePt t="32986" x="4767263" y="3100388"/>
          <p14:tracePt t="32996" x="4822825" y="3082925"/>
          <p14:tracePt t="33002" x="4886325" y="3073400"/>
          <p14:tracePt t="33010" x="4978400" y="3046413"/>
          <p14:tracePt t="33017" x="5078413" y="3017838"/>
          <p14:tracePt t="33025" x="5159375" y="2990850"/>
          <p14:tracePt t="33033" x="5251450" y="2954338"/>
          <p14:tracePt t="33042" x="5387975" y="2917825"/>
          <p14:tracePt t="33049" x="5514975" y="2881313"/>
          <p14:tracePt t="33058" x="5688013" y="2800350"/>
          <p14:tracePt t="33065" x="5834063" y="2771775"/>
          <p14:tracePt t="33073" x="5972175" y="2698750"/>
          <p14:tracePt t="33081" x="6135688" y="2617788"/>
          <p14:tracePt t="33090" x="6291263" y="2571750"/>
          <p14:tracePt t="33097" x="6435725" y="2517775"/>
          <p14:tracePt t="33106" x="6554788" y="2444750"/>
          <p14:tracePt t="33113" x="6618288" y="2416175"/>
          <p14:tracePt t="33121" x="6645275" y="2408238"/>
          <p14:tracePt t="33129" x="6673850" y="2389188"/>
          <p14:tracePt t="33137" x="6700838" y="2379663"/>
          <p14:tracePt t="33153" x="6710363" y="2379663"/>
          <p14:tracePt t="33249" x="6718300" y="2371725"/>
          <p14:tracePt t="33257" x="6718300" y="2343150"/>
          <p14:tracePt t="33265" x="6727825" y="2335213"/>
          <p14:tracePt t="33273" x="6727825" y="2325688"/>
          <p14:tracePt t="33290" x="6727825" y="2306638"/>
          <p14:tracePt t="33393" x="6727825" y="2298700"/>
          <p14:tracePt t="33499" x="6718300" y="2298700"/>
          <p14:tracePt t="33507" x="6710363" y="2298700"/>
          <p14:tracePt t="33514" x="6691313" y="2298700"/>
          <p14:tracePt t="33522" x="6654800" y="2306638"/>
          <p14:tracePt t="33530" x="6627813" y="2316163"/>
          <p14:tracePt t="33538" x="6600825" y="2316163"/>
          <p14:tracePt t="33546" x="6573838" y="2316163"/>
          <p14:tracePt t="33553" x="6527800" y="2316163"/>
          <p14:tracePt t="33561" x="6491288" y="2316163"/>
          <p14:tracePt t="33569" x="6472238" y="2316163"/>
          <p14:tracePt t="33577" x="6427788" y="2316163"/>
          <p14:tracePt t="33585" x="6399213" y="2316163"/>
          <p14:tracePt t="33593" x="6381750" y="2316163"/>
          <p14:tracePt t="33601" x="6354763" y="2316163"/>
          <p14:tracePt t="33609" x="6345238" y="2316163"/>
          <p14:tracePt t="33617" x="6326188" y="2306638"/>
          <p14:tracePt t="33625" x="6308725" y="2298700"/>
          <p14:tracePt t="33873" x="6299200" y="2298700"/>
          <p14:tracePt t="33881" x="6281738" y="2298700"/>
          <p14:tracePt t="33893" x="6254750" y="2298700"/>
          <p14:tracePt t="33898" x="6218238" y="2298700"/>
          <p14:tracePt t="33907" x="6199188" y="2298700"/>
          <p14:tracePt t="33913" x="6172200" y="2298700"/>
          <p14:tracePt t="33922" x="6135688" y="2298700"/>
          <p14:tracePt t="33929" x="6099175" y="2289175"/>
          <p14:tracePt t="33937" x="6053138" y="2279650"/>
          <p14:tracePt t="33945" x="6007100" y="2252663"/>
          <p14:tracePt t="33953" x="5980113" y="2243138"/>
          <p14:tracePt t="33961" x="5962650" y="2243138"/>
          <p14:tracePt t="33972" x="5953125" y="2243138"/>
          <p14:tracePt t="33977" x="5943600" y="2243138"/>
          <p14:tracePt t="33993" x="5935663" y="2243138"/>
          <p14:tracePt t="34019" x="5926138" y="2243138"/>
          <p14:tracePt t="34025" x="5916613" y="2243138"/>
          <p14:tracePt t="34033" x="5899150" y="2243138"/>
          <p14:tracePt t="34041" x="5870575" y="2243138"/>
          <p14:tracePt t="34049" x="5853113" y="2243138"/>
          <p14:tracePt t="34057" x="5807075" y="2243138"/>
          <p14:tracePt t="34065" x="5780088" y="2243138"/>
          <p14:tracePt t="34074" x="5761038" y="2243138"/>
          <p14:tracePt t="34083" x="5734050" y="2243138"/>
          <p14:tracePt t="34091" x="5716588" y="2243138"/>
          <p14:tracePt t="34370" x="5724525" y="2243138"/>
          <p14:tracePt t="34377" x="5753100" y="2243138"/>
          <p14:tracePt t="34385" x="5826125" y="2243138"/>
          <p14:tracePt t="34393" x="5899150" y="2243138"/>
          <p14:tracePt t="34401" x="6026150" y="2243138"/>
          <p14:tracePt t="34409" x="6153150" y="2243138"/>
          <p14:tracePt t="34417" x="6299200" y="2243138"/>
          <p14:tracePt t="34425" x="6391275" y="2243138"/>
          <p14:tracePt t="34433" x="6518275" y="2243138"/>
          <p14:tracePt t="34441" x="6610350" y="2243138"/>
          <p14:tracePt t="34449" x="6664325" y="2243138"/>
          <p14:tracePt t="34458" x="6718300" y="2243138"/>
          <p14:tracePt t="34466" x="6754813" y="2243138"/>
          <p14:tracePt t="34476" x="6773863" y="2243138"/>
          <p14:tracePt t="34539" x="6783388" y="2243138"/>
          <p14:tracePt t="34914" x="6791325" y="2243138"/>
          <p14:tracePt t="35762" x="6800850" y="2243138"/>
          <p14:tracePt t="35778" x="6810375" y="2252663"/>
          <p14:tracePt t="35786" x="6846888" y="2252663"/>
          <p14:tracePt t="35794" x="6856413" y="2252663"/>
          <p14:tracePt t="35802" x="6883400" y="2252663"/>
          <p14:tracePt t="35810" x="6900863" y="2252663"/>
          <p14:tracePt t="35818" x="6929438" y="2262188"/>
          <p14:tracePt t="35827" x="6956425" y="2262188"/>
          <p14:tracePt t="35834" x="6983413" y="2270125"/>
          <p14:tracePt t="35842" x="7019925" y="2270125"/>
          <p14:tracePt t="35850" x="7046913" y="2270125"/>
          <p14:tracePt t="35857" x="7065963" y="2270125"/>
          <p14:tracePt t="35866" x="7083425" y="2279650"/>
          <p14:tracePt t="35874" x="7092950" y="2289175"/>
          <p14:tracePt t="35894" x="7102475" y="2289175"/>
          <p14:tracePt t="35907" x="7110413" y="2289175"/>
          <p14:tracePt t="35922" x="7119938" y="2289175"/>
          <p14:tracePt t="39306" x="7110413" y="2289175"/>
          <p14:tracePt t="39330" x="7092950" y="2289175"/>
          <p14:tracePt t="39338" x="7083425" y="2289175"/>
          <p14:tracePt t="39346" x="7046913" y="2289175"/>
          <p14:tracePt t="39354" x="6946900" y="2289175"/>
          <p14:tracePt t="39362" x="6783388" y="2289175"/>
          <p14:tracePt t="39370" x="6554788" y="2306638"/>
          <p14:tracePt t="39378" x="6345238" y="2335213"/>
          <p14:tracePt t="39386" x="6181725" y="2362200"/>
          <p14:tracePt t="39394" x="6053138" y="2379663"/>
          <p14:tracePt t="39402" x="5962650" y="2389188"/>
          <p14:tracePt t="39411" x="5916613" y="2389188"/>
          <p14:tracePt t="39417" x="5862638" y="2408238"/>
          <p14:tracePt t="39425" x="5807075" y="2408238"/>
          <p14:tracePt t="39433" x="5743575" y="2444750"/>
          <p14:tracePt t="39442" x="5634038" y="2452688"/>
          <p14:tracePt t="39449" x="5534025" y="2498725"/>
          <p14:tracePt t="39457" x="5434013" y="2525713"/>
          <p14:tracePt t="39465" x="5360988" y="2535238"/>
          <p14:tracePt t="39474" x="5278438" y="2581275"/>
          <p14:tracePt t="39481" x="5224463" y="2589213"/>
          <p14:tracePt t="39491" x="5205413" y="2589213"/>
          <p14:tracePt t="39497" x="5141913" y="2625725"/>
          <p14:tracePt t="39506" x="5086350" y="2635250"/>
          <p14:tracePt t="39513" x="5049838" y="2644775"/>
          <p14:tracePt t="39522" x="5032375" y="2654300"/>
          <p14:tracePt t="39529" x="5005388" y="2671763"/>
          <p14:tracePt t="39563" x="5005388" y="2681288"/>
          <p14:tracePt t="39586" x="5005388" y="2690813"/>
          <p14:tracePt t="39594" x="5005388" y="2717800"/>
          <p14:tracePt t="39602" x="5014913" y="2735263"/>
          <p14:tracePt t="39610" x="5014913" y="2744788"/>
          <p14:tracePt t="39618" x="5032375" y="2771775"/>
          <p14:tracePt t="39627" x="5041900" y="2781300"/>
          <p14:tracePt t="39634" x="5049838" y="2800350"/>
          <p14:tracePt t="39643" x="5049838" y="2808288"/>
          <p14:tracePt t="39649" x="5068888" y="2817813"/>
          <p14:tracePt t="39657" x="5086350" y="2827338"/>
          <p14:tracePt t="39665" x="5095875" y="2854325"/>
          <p14:tracePt t="39682" x="5095875" y="2863850"/>
          <p14:tracePt t="39697" x="5095875" y="2881313"/>
          <p14:tracePt t="39714" x="5095875" y="2890838"/>
          <p14:tracePt t="39721" x="5095875" y="2900363"/>
          <p14:tracePt t="39730" x="5095875" y="2927350"/>
          <p14:tracePt t="39738" x="5095875" y="2946400"/>
          <p14:tracePt t="39745" x="5078413" y="2963863"/>
          <p14:tracePt t="39753" x="5014913" y="3000375"/>
          <p14:tracePt t="39761" x="4986338" y="3017838"/>
          <p14:tracePt t="39769" x="4959350" y="3046413"/>
          <p14:tracePt t="39777" x="4941888" y="3054350"/>
          <p14:tracePt t="39785" x="4913313" y="3082925"/>
          <p14:tracePt t="39818" x="4913313" y="3090863"/>
          <p14:tracePt t="39842" x="4913313" y="3100388"/>
          <p14:tracePt t="39850" x="4905375" y="3109913"/>
          <p14:tracePt t="39858" x="4886325" y="3127375"/>
          <p14:tracePt t="39866" x="4876800" y="3136900"/>
          <p14:tracePt t="39882" x="4859338" y="3146425"/>
          <p14:tracePt t="39891" x="4832350" y="3155950"/>
          <p14:tracePt t="39911" x="4776788" y="3182938"/>
          <p14:tracePt t="39914" x="4722813" y="3209925"/>
          <p14:tracePt t="39924" x="4676775" y="3228975"/>
          <p14:tracePt t="39938" x="4630738" y="3246438"/>
          <p14:tracePt t="39946" x="4622800" y="3246438"/>
          <p14:tracePt t="39954" x="4603750" y="3255963"/>
          <p14:tracePt t="39962" x="4576763" y="3282950"/>
          <p14:tracePt t="39970" x="4567238" y="3292475"/>
          <p14:tracePt t="39978" x="4549775" y="3292475"/>
          <p14:tracePt t="39986" x="4540250" y="3292475"/>
          <p14:tracePt t="39994" x="4540250" y="3302000"/>
          <p14:tracePt t="40018" x="4521200" y="3319463"/>
          <p14:tracePt t="40026" x="4513263" y="3319463"/>
          <p14:tracePt t="40034" x="4503738" y="3328988"/>
          <p14:tracePt t="40090" x="4494213" y="3338513"/>
          <p14:tracePt t="40146" x="4484688" y="3338513"/>
          <p14:tracePt t="40170" x="4467225" y="3338513"/>
          <p14:tracePt t="40186" x="4457700" y="3338513"/>
          <p14:tracePt t="40202" x="4448175" y="3338513"/>
          <p14:tracePt t="40210" x="4440238" y="3292475"/>
          <p14:tracePt t="40218" x="4440238" y="3228975"/>
          <p14:tracePt t="40226" x="4440238" y="3200400"/>
          <p14:tracePt t="40234" x="4440238" y="3163888"/>
          <p14:tracePt t="40242" x="4440238" y="3119438"/>
          <p14:tracePt t="40250" x="4440238" y="3082925"/>
          <p14:tracePt t="40258" x="4440238" y="3063875"/>
          <p14:tracePt t="40274" x="4440238" y="3036888"/>
          <p14:tracePt t="40282" x="4440238" y="3027363"/>
          <p14:tracePt t="40402" x="4448175" y="3017838"/>
          <p14:tracePt t="40410" x="4457700" y="3017838"/>
          <p14:tracePt t="40435" x="4476750" y="3017838"/>
          <p14:tracePt t="40458" x="4476750" y="3036888"/>
          <p14:tracePt t="40466" x="4476750" y="3054350"/>
          <p14:tracePt t="40474" x="4484688" y="3054350"/>
          <p14:tracePt t="40482" x="4494213" y="3063875"/>
          <p14:tracePt t="40522" x="4494213" y="3073400"/>
          <p14:tracePt t="40530" x="4494213" y="3090863"/>
          <p14:tracePt t="40538" x="4494213" y="3100388"/>
          <p14:tracePt t="40547" x="4494213" y="3109913"/>
          <p14:tracePt t="40554" x="4494213" y="3119438"/>
          <p14:tracePt t="40562" x="4494213" y="3127375"/>
          <p14:tracePt t="40570" x="4494213" y="3136900"/>
          <p14:tracePt t="40594" x="4494213" y="3146425"/>
          <p14:tracePt t="40610" x="4494213" y="3155950"/>
          <p14:tracePt t="40730" x="4494213" y="3163888"/>
          <p14:tracePt t="40738" x="4476750" y="3182938"/>
          <p14:tracePt t="40746" x="4457700" y="3192463"/>
          <p14:tracePt t="40762" x="4448175" y="3192463"/>
          <p14:tracePt t="40778" x="4440238" y="3200400"/>
          <p14:tracePt t="40962" x="4440238" y="3127375"/>
          <p14:tracePt t="40969" x="4457700" y="3027363"/>
          <p14:tracePt t="40977" x="4494213" y="2927350"/>
          <p14:tracePt t="40985" x="4540250" y="2854325"/>
          <p14:tracePt t="40993" x="4549775" y="2735263"/>
          <p14:tracePt t="41001" x="4576763" y="2662238"/>
          <p14:tracePt t="41010" x="4603750" y="2598738"/>
          <p14:tracePt t="41018" x="4613275" y="2535238"/>
          <p14:tracePt t="41027" x="4613275" y="2462213"/>
          <p14:tracePt t="41034" x="4613275" y="2425700"/>
          <p14:tracePt t="41043" x="4622800" y="2416175"/>
          <p14:tracePt t="41050" x="4622800" y="2379663"/>
          <p14:tracePt t="41059" x="4630738" y="2362200"/>
          <p14:tracePt t="41066" x="4630738" y="2316163"/>
          <p14:tracePt t="41074" x="4630738" y="2279650"/>
          <p14:tracePt t="41082" x="4630738" y="2262188"/>
          <p14:tracePt t="41091" x="4630738" y="2206625"/>
          <p14:tracePt t="41098" x="4640263" y="2152650"/>
          <p14:tracePt t="41107" x="4649788" y="2143125"/>
          <p14:tracePt t="41114" x="4649788" y="2116138"/>
          <p14:tracePt t="41123" x="4659313" y="2070100"/>
          <p14:tracePt t="41130" x="4667250" y="2052638"/>
          <p14:tracePt t="41138" x="4695825" y="2006600"/>
          <p14:tracePt t="41159" x="4722813" y="1951038"/>
          <p14:tracePt t="41162" x="4767263" y="1906588"/>
          <p14:tracePt t="41170" x="4776788" y="1860550"/>
          <p14:tracePt t="41178" x="4813300" y="1833563"/>
          <p14:tracePt t="41186" x="4832350" y="1804988"/>
          <p14:tracePt t="41194" x="4868863" y="1760538"/>
          <p14:tracePt t="41202" x="4876800" y="1741488"/>
          <p14:tracePt t="41210" x="4886325" y="1714500"/>
          <p14:tracePt t="41218" x="4895850" y="1687513"/>
          <p14:tracePt t="41227" x="4922838" y="1641475"/>
          <p14:tracePt t="41234" x="4922838" y="1631950"/>
          <p14:tracePt t="41243" x="4922838" y="1604963"/>
          <p14:tracePt t="41250" x="4922838" y="1587500"/>
          <p14:tracePt t="41259" x="4932363" y="1568450"/>
          <p14:tracePt t="41266" x="4932363" y="1558925"/>
          <p14:tracePt t="41594" x="4932363" y="1550988"/>
          <p14:tracePt t="41634" x="4932363" y="1541463"/>
          <p14:tracePt t="41642" x="4932363" y="1531938"/>
          <p14:tracePt t="41650" x="4932363" y="1522413"/>
          <p14:tracePt t="41658" x="4932363" y="1514475"/>
          <p14:tracePt t="41673" x="4932363" y="1504950"/>
          <p14:tracePt t="41690" x="4932363" y="1495425"/>
          <p14:tracePt t="41810" x="4922838" y="1485900"/>
          <p14:tracePt t="41850" x="4913313" y="1485900"/>
          <p14:tracePt t="41866" x="4895850" y="1485900"/>
          <p14:tracePt t="41874" x="4886325" y="1485900"/>
          <p14:tracePt t="41890" x="4876800" y="1485900"/>
          <p14:tracePt t="41898" x="4859338" y="1485900"/>
          <p14:tracePt t="41907" x="4849813" y="1485900"/>
          <p14:tracePt t="41914" x="4832350" y="1477963"/>
          <p14:tracePt t="42002" x="4813300" y="1477963"/>
          <p14:tracePt t="42010" x="4795838" y="1477963"/>
          <p14:tracePt t="42018" x="4759325" y="1485900"/>
          <p14:tracePt t="42026" x="4695825" y="1495425"/>
          <p14:tracePt t="42034" x="4622800" y="1495425"/>
          <p14:tracePt t="42043" x="4567238" y="1495425"/>
          <p14:tracePt t="42050" x="4494213" y="1495425"/>
          <p14:tracePt t="42057" x="4430713" y="1495425"/>
          <p14:tracePt t="42066" x="4376738" y="1495425"/>
          <p14:tracePt t="42074" x="4340225" y="1495425"/>
          <p14:tracePt t="42082" x="4311650" y="1495425"/>
          <p14:tracePt t="42091" x="4303713" y="1495425"/>
          <p14:tracePt t="42946" x="4303713" y="1504950"/>
          <p14:tracePt t="42955" x="4303713" y="1514475"/>
          <p14:tracePt t="42962" x="4311650" y="1531938"/>
          <p14:tracePt t="42970" x="4330700" y="1550988"/>
          <p14:tracePt t="42986" x="4340225" y="1568450"/>
          <p14:tracePt t="43114" x="4348163" y="1568450"/>
          <p14:tracePt t="43226" x="4376738" y="1568450"/>
          <p14:tracePt t="43234" x="4394200" y="1577975"/>
          <p14:tracePt t="43242" x="4413250" y="1577975"/>
          <p14:tracePt t="43250" x="4430713" y="1577975"/>
          <p14:tracePt t="43258" x="4457700" y="1587500"/>
          <p14:tracePt t="43266" x="4467225" y="1587500"/>
          <p14:tracePt t="43275" x="4476750" y="1587500"/>
          <p14:tracePt t="43282" x="4484688" y="1595438"/>
          <p14:tracePt t="43324" x="4503738" y="1595438"/>
          <p14:tracePt t="43514" x="4513263" y="1595438"/>
          <p14:tracePt t="43530" x="4521200" y="1595438"/>
          <p14:tracePt t="43538" x="4549775" y="1604963"/>
          <p14:tracePt t="43546" x="4557713" y="1614488"/>
          <p14:tracePt t="43561" x="4567238" y="1614488"/>
          <p14:tracePt t="43569" x="4603750" y="1614488"/>
          <p14:tracePt t="43577" x="4613275" y="1614488"/>
          <p14:tracePt t="43585" x="4630738" y="1614488"/>
          <p14:tracePt t="43593" x="4630738" y="1624013"/>
          <p14:tracePt t="43617" x="4640263" y="1631950"/>
          <p14:tracePt t="43641" x="4667250" y="1631950"/>
          <p14:tracePt t="43658" x="4676775" y="1631950"/>
          <p14:tracePt t="43674" x="4686300" y="1631950"/>
          <p14:tracePt t="46010" x="4695825" y="1668463"/>
          <p14:tracePt t="46018" x="4667250" y="1731963"/>
          <p14:tracePt t="46025" x="4659313" y="1768475"/>
          <p14:tracePt t="46034" x="4640263" y="1833563"/>
          <p14:tracePt t="46041" x="4622800" y="1887538"/>
          <p14:tracePt t="46050" x="4603750" y="1951038"/>
          <p14:tracePt t="46059" x="4576763" y="2033588"/>
          <p14:tracePt t="46066" x="4549775" y="2106613"/>
          <p14:tracePt t="46074" x="4549775" y="2216150"/>
          <p14:tracePt t="46082" x="4549775" y="2343150"/>
          <p14:tracePt t="46090" x="4549775" y="2452688"/>
          <p14:tracePt t="46097" x="4586288" y="2571750"/>
          <p14:tracePt t="46106" x="4630738" y="2671763"/>
          <p14:tracePt t="46114" x="4659313" y="2763838"/>
          <p14:tracePt t="46122" x="4713288" y="2844800"/>
          <p14:tracePt t="46130" x="4767263" y="2909888"/>
          <p14:tracePt t="46139" x="4786313" y="2946400"/>
          <p14:tracePt t="46146" x="4813300" y="2990850"/>
          <p14:tracePt t="46154" x="4840288" y="3017838"/>
          <p14:tracePt t="46162" x="4849813" y="3027363"/>
          <p14:tracePt t="46170" x="4849813" y="3036888"/>
          <p14:tracePt t="46330" x="4849813" y="3063875"/>
          <p14:tracePt t="46338" x="4849813" y="3082925"/>
          <p14:tracePt t="46346" x="4849813" y="3109913"/>
          <p14:tracePt t="46354" x="4849813" y="3127375"/>
          <p14:tracePt t="46362" x="4849813" y="3155950"/>
          <p14:tracePt t="46370" x="4840288" y="3163888"/>
          <p14:tracePt t="46378" x="4840288" y="3192463"/>
          <p14:tracePt t="46385" x="4840288" y="3200400"/>
          <p14:tracePt t="46394" x="4832350" y="3219450"/>
          <p14:tracePt t="46458" x="4822825" y="3219450"/>
          <p14:tracePt t="46466" x="4803775" y="3219450"/>
          <p14:tracePt t="46474" x="4786313" y="3219450"/>
          <p14:tracePt t="46482" x="4776788" y="3219450"/>
          <p14:tracePt t="46490" x="4767263" y="3219450"/>
          <p14:tracePt t="46498" x="4759325" y="3219450"/>
          <p14:tracePt t="46507" x="4740275" y="3219450"/>
          <p14:tracePt t="46514" x="4722813" y="3219450"/>
          <p14:tracePt t="46523" x="4676775" y="3219450"/>
          <p14:tracePt t="46530" x="4640263" y="3219450"/>
          <p14:tracePt t="46539" x="4594225" y="3228975"/>
          <p14:tracePt t="46546" x="4540250" y="3228975"/>
          <p14:tracePt t="46554" x="4476750" y="3246438"/>
          <p14:tracePt t="46561" x="4440238" y="3246438"/>
          <p14:tracePt t="46570" x="4384675" y="3246438"/>
          <p14:tracePt t="46578" x="4340225" y="3246438"/>
          <p14:tracePt t="46586" x="4284663" y="3246438"/>
          <p14:tracePt t="46594" x="4230688" y="3246438"/>
          <p14:tracePt t="46602" x="4175125" y="3246438"/>
          <p14:tracePt t="46610" x="4129088" y="3246438"/>
          <p14:tracePt t="46618" x="4075113" y="3246438"/>
          <p14:tracePt t="46626" x="4021138" y="3246438"/>
          <p14:tracePt t="46634" x="3965575" y="3246438"/>
          <p14:tracePt t="46641" x="3911600" y="3246438"/>
          <p14:tracePt t="46650" x="3856038" y="3246438"/>
          <p14:tracePt t="46657" x="3792538" y="3246438"/>
          <p14:tracePt t="46666" x="3756025" y="3246438"/>
          <p14:tracePt t="46674" x="3709988" y="3246438"/>
          <p14:tracePt t="46682" x="3692525" y="3246438"/>
          <p14:tracePt t="46690" x="3665538" y="3246438"/>
          <p14:tracePt t="46698" x="3646488" y="3246438"/>
          <p14:tracePt t="46707" x="3619500" y="3246438"/>
          <p14:tracePt t="46714" x="3609975" y="3246438"/>
          <p14:tracePt t="46723" x="3592513" y="3246438"/>
          <p14:tracePt t="46730" x="3582988" y="3246438"/>
          <p14:tracePt t="46739" x="3573463" y="3246438"/>
          <p14:tracePt t="46794" x="3519488" y="3273425"/>
          <p14:tracePt t="46802" x="3463925" y="3282950"/>
          <p14:tracePt t="46810" x="3400425" y="3319463"/>
          <p14:tracePt t="46818" x="3336925" y="3328988"/>
          <p14:tracePt t="46826" x="3281363" y="3328988"/>
          <p14:tracePt t="46834" x="3236913" y="3346450"/>
          <p14:tracePt t="46841" x="3217863" y="3365500"/>
          <p14:tracePt t="46849" x="3208338" y="3365500"/>
          <p14:tracePt t="46858" x="3181350" y="3365500"/>
          <p14:tracePt t="47146" x="3217863" y="3365500"/>
          <p14:tracePt t="47154" x="3317875" y="3346450"/>
          <p14:tracePt t="47162" x="3463925" y="3302000"/>
          <p14:tracePt t="47170" x="3619500" y="3273425"/>
          <p14:tracePt t="47178" x="3802063" y="3273425"/>
          <p14:tracePt t="47186" x="3956050" y="3273425"/>
          <p14:tracePt t="47194" x="4102100" y="3273425"/>
          <p14:tracePt t="47202" x="4267200" y="3273425"/>
          <p14:tracePt t="47210" x="4413250" y="3273425"/>
          <p14:tracePt t="47218" x="4540250" y="3273425"/>
          <p14:tracePt t="47226" x="4667250" y="3273425"/>
          <p14:tracePt t="47234" x="4767263" y="3292475"/>
          <p14:tracePt t="47242" x="4840288" y="3292475"/>
          <p14:tracePt t="47250" x="4932363" y="3302000"/>
          <p14:tracePt t="47259" x="5014913" y="3319463"/>
          <p14:tracePt t="47266" x="5049838" y="3328988"/>
          <p14:tracePt t="47274" x="5114925" y="3355975"/>
          <p14:tracePt t="47282" x="5122863" y="3355975"/>
          <p14:tracePt t="47291" x="5141913" y="3355975"/>
          <p14:tracePt t="47298" x="5168900" y="3355975"/>
          <p14:tracePt t="47378" x="5178425" y="3355975"/>
          <p14:tracePt t="47386" x="5187950" y="3355975"/>
          <p14:tracePt t="47394" x="5195888" y="3355975"/>
          <p14:tracePt t="47561" x="5168900" y="3355975"/>
          <p14:tracePt t="47569" x="5095875" y="3355975"/>
          <p14:tracePt t="47577" x="5022850" y="3355975"/>
          <p14:tracePt t="47585" x="4932363" y="3355975"/>
          <p14:tracePt t="47593" x="4859338" y="3355975"/>
          <p14:tracePt t="47602" x="4803775" y="3355975"/>
          <p14:tracePt t="47610" x="4759325" y="3355975"/>
          <p14:tracePt t="47618" x="4730750" y="3355975"/>
          <p14:tracePt t="47626" x="4686300" y="3346450"/>
          <p14:tracePt t="47634" x="4659313" y="3346450"/>
          <p14:tracePt t="47642" x="4640263" y="3338513"/>
          <p14:tracePt t="47650" x="4630738" y="3338513"/>
          <p14:tracePt t="47659" x="4613275" y="3338513"/>
          <p14:tracePt t="47978" x="4603750" y="3338513"/>
          <p14:tracePt t="47986" x="4567238" y="3346450"/>
          <p14:tracePt t="47994" x="4557713" y="3355975"/>
          <p14:tracePt t="48010" x="4549775" y="3355975"/>
          <p14:tracePt t="48018" x="4549775" y="3365500"/>
          <p14:tracePt t="48042" x="4521200" y="3365500"/>
          <p14:tracePt t="48050" x="4513263" y="3365500"/>
          <p14:tracePt t="48058" x="4484688" y="3365500"/>
          <p14:tracePt t="48066" x="4476750" y="3365500"/>
          <p14:tracePt t="48074" x="4467225" y="3365500"/>
          <p14:tracePt t="48091" x="4457700" y="3365500"/>
          <p14:tracePt t="48098" x="4457700" y="3355975"/>
          <p14:tracePt t="48114" x="4457700" y="3346450"/>
          <p14:tracePt t="48202" x="4457700" y="3328988"/>
          <p14:tracePt t="48210" x="4457700" y="3309938"/>
          <p14:tracePt t="48218" x="4457700" y="3302000"/>
          <p14:tracePt t="48226" x="4457700" y="3273425"/>
          <p14:tracePt t="48234" x="4457700" y="3255963"/>
          <p14:tracePt t="48242" x="4457700" y="3236913"/>
          <p14:tracePt t="48250" x="4457700" y="3219450"/>
          <p14:tracePt t="48257" x="4457700" y="3192463"/>
          <p14:tracePt t="48266" x="4476750" y="3163888"/>
          <p14:tracePt t="48282" x="4476750" y="3146425"/>
          <p14:tracePt t="48290" x="4476750" y="3136900"/>
          <p14:tracePt t="48298" x="4476750" y="3119438"/>
          <p14:tracePt t="48307" x="4494213" y="3090863"/>
          <p14:tracePt t="48314" x="4521200" y="3063875"/>
          <p14:tracePt t="48323" x="4540250" y="3046413"/>
          <p14:tracePt t="48330" x="4557713" y="3027363"/>
          <p14:tracePt t="48339" x="4576763" y="3017838"/>
          <p14:tracePt t="48346" x="4594225" y="3000375"/>
          <p14:tracePt t="48354" x="4603750" y="2990850"/>
          <p14:tracePt t="48362" x="4622800" y="2973388"/>
          <p14:tracePt t="48386" x="4622800" y="2963863"/>
          <p14:tracePt t="48498" x="4630738" y="2963863"/>
          <p14:tracePt t="48506" x="4649788" y="2963863"/>
          <p14:tracePt t="48538" x="4659313" y="2963863"/>
          <p14:tracePt t="48561" x="4659313" y="2973388"/>
          <p14:tracePt t="48569" x="4659313" y="2990850"/>
          <p14:tracePt t="48577" x="4659313" y="3000375"/>
          <p14:tracePt t="48585" x="4659313" y="3027363"/>
          <p14:tracePt t="48593" x="4659313" y="3046413"/>
          <p14:tracePt t="48601" x="4659313" y="3063875"/>
          <p14:tracePt t="48609" x="4659313" y="3082925"/>
          <p14:tracePt t="48617" x="4659313" y="3109913"/>
          <p14:tracePt t="48625" x="4659313" y="3127375"/>
          <p14:tracePt t="48634" x="4659313" y="3155950"/>
          <p14:tracePt t="48642" x="4659313" y="3173413"/>
          <p14:tracePt t="48650" x="4659313" y="3200400"/>
          <p14:tracePt t="48658" x="4659313" y="3228975"/>
          <p14:tracePt t="48666" x="4649788" y="3246438"/>
          <p14:tracePt t="48674" x="4630738" y="3265488"/>
          <p14:tracePt t="48682" x="4613275" y="3292475"/>
          <p14:tracePt t="48691" x="4603750" y="3292475"/>
          <p14:tracePt t="48698" x="4594225" y="3302000"/>
          <p14:tracePt t="48714" x="4586288" y="3309938"/>
          <p14:tracePt t="48978" x="4576763" y="3319463"/>
          <p14:tracePt t="49209" x="4576763" y="3338513"/>
          <p14:tracePt t="49225" x="4576763" y="3346450"/>
          <p14:tracePt t="50194" x="4576763" y="3355975"/>
          <p14:tracePt t="50226" x="4586288" y="3365500"/>
          <p14:tracePt t="50234" x="4630738" y="3402013"/>
          <p14:tracePt t="50242" x="4713288" y="3429000"/>
          <p14:tracePt t="50250" x="4822825" y="3475038"/>
          <p14:tracePt t="50257" x="4959350" y="3502025"/>
          <p14:tracePt t="50266" x="5049838" y="3548063"/>
          <p14:tracePt t="50275" x="5168900" y="3556000"/>
          <p14:tracePt t="50282" x="5278438" y="3602038"/>
          <p14:tracePt t="50289" x="5397500" y="3657600"/>
          <p14:tracePt t="50298" x="5478463" y="3684588"/>
          <p14:tracePt t="50306" x="5588000" y="3738563"/>
          <p14:tracePt t="50314" x="5653088" y="3757613"/>
          <p14:tracePt t="50323" x="5680075" y="3767138"/>
          <p14:tracePt t="50330" x="5697538" y="3767138"/>
          <p14:tracePt t="50410" x="5707063" y="3775075"/>
          <p14:tracePt t="50426" x="5716588" y="3775075"/>
          <p14:tracePt t="50434" x="5724525" y="3775075"/>
          <p14:tracePt t="50818" x="5724525" y="3757613"/>
          <p14:tracePt t="50826" x="5724525" y="3748088"/>
          <p14:tracePt t="50834" x="5724525" y="3738563"/>
          <p14:tracePt t="50842" x="5724525" y="3711575"/>
          <p14:tracePt t="50858" x="5724525" y="3702050"/>
          <p14:tracePt t="50866" x="5724525" y="3684588"/>
          <p14:tracePt t="51434" x="5743575" y="3684588"/>
          <p14:tracePt t="51442" x="5753100" y="3684588"/>
          <p14:tracePt t="51450" x="5761038" y="3684588"/>
          <p14:tracePt t="51458" x="5780088" y="3694113"/>
          <p14:tracePt t="51466" x="5789613" y="3694113"/>
          <p14:tracePt t="51475" x="5807075" y="3694113"/>
          <p14:tracePt t="51482" x="5826125" y="3694113"/>
          <p14:tracePt t="51506" x="5843588" y="3694113"/>
          <p14:tracePt t="51522" x="5862638" y="3694113"/>
          <p14:tracePt t="52008" x="5870575" y="3694113"/>
          <p14:tracePt t="52017" x="5899150" y="3675063"/>
          <p14:tracePt t="52033" x="5916613" y="3657600"/>
          <p14:tracePt t="52040" x="5926138" y="3648075"/>
          <p14:tracePt t="52049" x="5926138" y="3629025"/>
          <p14:tracePt t="52057" x="5935663" y="3611563"/>
          <p14:tracePt t="52064" x="5935663" y="3592513"/>
          <p14:tracePt t="52073" x="5935663" y="3575050"/>
          <p14:tracePt t="52081" x="5943600" y="3565525"/>
          <p14:tracePt t="52089" x="5943600" y="3548063"/>
          <p14:tracePt t="52097" x="5962650" y="3519488"/>
          <p14:tracePt t="52105" x="5972175" y="3492500"/>
          <p14:tracePt t="52113" x="5980113" y="3446463"/>
          <p14:tracePt t="52121" x="6026150" y="3382963"/>
          <p14:tracePt t="52129" x="6043613" y="3338513"/>
          <p14:tracePt t="52138" x="6080125" y="3273425"/>
          <p14:tracePt t="52145" x="6099175" y="3246438"/>
          <p14:tracePt t="52153" x="6116638" y="3200400"/>
          <p14:tracePt t="52161" x="6153150" y="3155950"/>
          <p14:tracePt t="52169" x="6162675" y="3136900"/>
          <p14:tracePt t="52177" x="6172200" y="3090863"/>
          <p14:tracePt t="52185" x="6189663" y="3046413"/>
          <p14:tracePt t="52193" x="6199188" y="3017838"/>
          <p14:tracePt t="52201" x="6199188" y="2982913"/>
          <p14:tracePt t="52209" x="6199188" y="2936875"/>
          <p14:tracePt t="52217" x="6208713" y="2890838"/>
          <p14:tracePt t="52225" x="6208713" y="2836863"/>
          <p14:tracePt t="52233" x="6226175" y="2808288"/>
          <p14:tracePt t="52241" x="6226175" y="2754313"/>
          <p14:tracePt t="52250" x="6245225" y="2708275"/>
          <p14:tracePt t="52259" x="6245225" y="2698750"/>
          <p14:tracePt t="52266" x="6245225" y="2671763"/>
          <p14:tracePt t="52275" x="6254750" y="2662238"/>
          <p14:tracePt t="52306" x="6254750" y="2644775"/>
          <p14:tracePt t="52323" x="6254750" y="2635250"/>
          <p14:tracePt t="52339" x="6254750" y="2625725"/>
          <p14:tracePt t="52346" x="6254750" y="2617788"/>
          <p14:tracePt t="52355" x="6254750" y="2598738"/>
          <p14:tracePt t="52371" x="6254750" y="2581275"/>
          <p14:tracePt t="52378" x="6254750" y="2562225"/>
          <p14:tracePt t="52386" x="6254750" y="2544763"/>
          <p14:tracePt t="52394" x="6254750" y="2535238"/>
          <p14:tracePt t="52402" x="6254750" y="2498725"/>
          <p14:tracePt t="52410" x="6245225" y="2471738"/>
          <p14:tracePt t="52418" x="6218238" y="2452688"/>
          <p14:tracePt t="52426" x="6181725" y="2425700"/>
          <p14:tracePt t="52432" x="6135688" y="2389188"/>
          <p14:tracePt t="52441" x="6062663" y="2352675"/>
          <p14:tracePt t="52449" x="6026150" y="2335213"/>
          <p14:tracePt t="52457" x="5980113" y="2316163"/>
          <p14:tracePt t="52465" x="5935663" y="2289175"/>
          <p14:tracePt t="52473" x="5916613" y="2262188"/>
          <p14:tracePt t="52481" x="5907088" y="2262188"/>
          <p14:tracePt t="52489" x="5862638" y="2225675"/>
          <p14:tracePt t="52497" x="5826125" y="2216150"/>
          <p14:tracePt t="52506" x="5780088" y="2179638"/>
          <p14:tracePt t="52513" x="5753100" y="2160588"/>
          <p14:tracePt t="52522" x="5734050" y="2143125"/>
          <p14:tracePt t="52530" x="5724525" y="2133600"/>
          <p14:tracePt t="52539" x="5716588" y="2116138"/>
          <p14:tracePt t="52794" x="5716588" y="2097088"/>
          <p14:tracePt t="52801" x="5761038" y="2089150"/>
          <p14:tracePt t="52809" x="5853113" y="2089150"/>
          <p14:tracePt t="52817" x="5999163" y="2089150"/>
          <p14:tracePt t="52825" x="6145213" y="2070100"/>
          <p14:tracePt t="52833" x="6291263" y="2070100"/>
          <p14:tracePt t="52840" x="6472238" y="2070100"/>
          <p14:tracePt t="52849" x="6618288" y="2070100"/>
          <p14:tracePt t="52857" x="6746875" y="2070100"/>
          <p14:tracePt t="52865" x="6856413" y="2070100"/>
          <p14:tracePt t="52873" x="6929438" y="2070100"/>
          <p14:tracePt t="52881" x="6964363" y="2070100"/>
          <p14:tracePt t="52906" x="7000875" y="2070100"/>
          <p14:tracePt t="52930" x="7010400" y="2070100"/>
          <p14:tracePt t="53322" x="7000875" y="2070100"/>
          <p14:tracePt t="53330" x="6983413" y="2079625"/>
          <p14:tracePt t="53340" x="6973888" y="2097088"/>
          <p14:tracePt t="53346" x="6956425" y="2133600"/>
          <p14:tracePt t="53354" x="6946900" y="2143125"/>
          <p14:tracePt t="53370" x="6937375" y="2160588"/>
          <p14:tracePt t="53386" x="6937375" y="2170113"/>
          <p14:tracePt t="53394" x="6937375" y="2179638"/>
          <p14:tracePt t="58242" x="6937375" y="2197100"/>
          <p14:tracePt t="58282" x="6910388" y="2225675"/>
          <p14:tracePt t="58290" x="6827838" y="2279650"/>
          <p14:tracePt t="58298" x="6727825" y="2343150"/>
          <p14:tracePt t="58306" x="6645275" y="2379663"/>
          <p14:tracePt t="58314" x="6564313" y="2435225"/>
          <p14:tracePt t="58323" x="6481763" y="2489200"/>
          <p14:tracePt t="58329" x="6418263" y="2544763"/>
          <p14:tracePt t="58337" x="6335713" y="2598738"/>
          <p14:tracePt t="58345" x="6235700" y="2654300"/>
          <p14:tracePt t="58354" x="6189663" y="2698750"/>
          <p14:tracePt t="58361" x="6089650" y="2771775"/>
          <p14:tracePt t="58369" x="6035675" y="2827338"/>
          <p14:tracePt t="58377" x="5989638" y="2844800"/>
          <p14:tracePt t="58385" x="5935663" y="2909888"/>
          <p14:tracePt t="58393" x="5880100" y="2990850"/>
          <p14:tracePt t="58401" x="5834063" y="3046413"/>
          <p14:tracePt t="58409" x="5770563" y="3100388"/>
          <p14:tracePt t="58417" x="5761038" y="3109913"/>
          <p14:tracePt t="58425" x="5724525" y="3136900"/>
          <p14:tracePt t="58433" x="5716588" y="3136900"/>
          <p14:tracePt t="58601" x="5697538" y="3146425"/>
          <p14:tracePt t="58610" x="5634038" y="3192463"/>
          <p14:tracePt t="58618" x="5570538" y="3246438"/>
          <p14:tracePt t="58626" x="5451475" y="3302000"/>
          <p14:tracePt t="58634" x="5360988" y="3346450"/>
          <p14:tracePt t="58642" x="5241925" y="3402013"/>
          <p14:tracePt t="58650" x="5159375" y="3455988"/>
          <p14:tracePt t="58659" x="5041900" y="3502025"/>
          <p14:tracePt t="58666" x="4949825" y="3529013"/>
          <p14:tracePt t="58675" x="4868863" y="3538538"/>
          <p14:tracePt t="58682" x="4840288" y="3548063"/>
          <p14:tracePt t="58690" x="4813300" y="3548063"/>
          <p14:tracePt t="58698" x="4803775" y="3556000"/>
          <p14:tracePt t="58786" x="4795838" y="3556000"/>
          <p14:tracePt t="58818" x="4776788" y="3556000"/>
          <p14:tracePt t="58970" x="4767263" y="3538538"/>
          <p14:tracePt t="58978" x="4767263" y="3529013"/>
          <p14:tracePt t="58987" x="4767263" y="3519488"/>
          <p14:tracePt t="58994" x="4776788" y="3502025"/>
          <p14:tracePt t="59002" x="4776788" y="3482975"/>
          <p14:tracePt t="59010" x="4786313" y="3446463"/>
          <p14:tracePt t="59026" x="4786313" y="3429000"/>
          <p14:tracePt t="59034" x="4795838" y="3429000"/>
          <p14:tracePt t="59042" x="4803775" y="3411538"/>
          <p14:tracePt t="59050" x="4813300" y="3392488"/>
          <p14:tracePt t="59066" x="4813300" y="3375025"/>
          <p14:tracePt t="59106" x="4813300" y="3365500"/>
          <p14:tracePt t="59154" x="4813300" y="3355975"/>
          <p14:tracePt t="59186" x="4803775" y="3355975"/>
          <p14:tracePt t="59251" x="4795838" y="3355975"/>
          <p14:tracePt t="59265" x="4786313" y="3355975"/>
          <p14:tracePt t="59281" x="4776788" y="3355975"/>
          <p14:tracePt t="59298" x="4767263" y="3355975"/>
          <p14:tracePt t="59313" x="4759325" y="3355975"/>
          <p14:tracePt t="59330" x="4740275" y="3355975"/>
          <p14:tracePt t="59553" x="4730750" y="3355975"/>
          <p14:tracePt t="59561" x="4740275" y="3346450"/>
          <p14:tracePt t="60162" x="4730750" y="3346450"/>
          <p14:tracePt t="60170" x="4695825" y="3346450"/>
          <p14:tracePt t="60178" x="4667250" y="3346450"/>
          <p14:tracePt t="60186" x="4630738" y="3346450"/>
          <p14:tracePt t="60194" x="4576763" y="3346450"/>
          <p14:tracePt t="60202" x="4521200" y="3346450"/>
          <p14:tracePt t="60210" x="4513263" y="3355975"/>
          <p14:tracePt t="60218" x="4484688" y="3355975"/>
          <p14:tracePt t="60226" x="4476750" y="3355975"/>
          <p14:tracePt t="60234" x="4467225" y="3355975"/>
          <p14:tracePt t="60482" x="4467225" y="3328988"/>
          <p14:tracePt t="60490" x="4467225" y="3282950"/>
          <p14:tracePt t="60498" x="4467225" y="3273425"/>
          <p14:tracePt t="60506" x="4467225" y="3265488"/>
          <p14:tracePt t="60514" x="4467225" y="3246438"/>
          <p14:tracePt t="60521" x="4467225" y="3236913"/>
          <p14:tracePt t="60529" x="4467225" y="3228975"/>
          <p14:tracePt t="60537" x="4467225" y="3200400"/>
          <p14:tracePt t="60545" x="4467225" y="3192463"/>
          <p14:tracePt t="60554" x="4476750" y="3173413"/>
          <p14:tracePt t="60561" x="4484688" y="3146425"/>
          <p14:tracePt t="60577" x="4484688" y="3136900"/>
          <p14:tracePt t="60594" x="4494213" y="3119438"/>
          <p14:tracePt t="60722" x="4494213" y="3109913"/>
          <p14:tracePt t="60730" x="4494213" y="3100388"/>
          <p14:tracePt t="60746" x="4513263" y="3090863"/>
          <p14:tracePt t="60762" x="4521200" y="3054350"/>
          <p14:tracePt t="60770" x="4530725" y="3036888"/>
          <p14:tracePt t="60778" x="4549775" y="3017838"/>
          <p14:tracePt t="60794" x="4567238" y="3000375"/>
          <p14:tracePt t="60802" x="4576763" y="2990850"/>
          <p14:tracePt t="60818" x="4576763" y="2982913"/>
          <p14:tracePt t="60834" x="4586288" y="2973388"/>
          <p14:tracePt t="60946" x="4586288" y="3000375"/>
          <p14:tracePt t="60955" x="4586288" y="3009900"/>
          <p14:tracePt t="60962" x="4586288" y="3036888"/>
          <p14:tracePt t="60970" x="4586288" y="3046413"/>
          <p14:tracePt t="61002" x="4586288" y="3054350"/>
          <p14:tracePt t="61106" x="4576763" y="3063875"/>
          <p14:tracePt t="61114" x="4567238" y="3063875"/>
          <p14:tracePt t="61130" x="4557713" y="3063875"/>
          <p14:tracePt t="61138" x="4530725" y="3090863"/>
          <p14:tracePt t="61146" x="4521200" y="3100388"/>
          <p14:tracePt t="61155" x="4494213" y="3109913"/>
          <p14:tracePt t="61162" x="4476750" y="3109913"/>
          <p14:tracePt t="61171" x="4457700" y="3127375"/>
          <p14:tracePt t="61178" x="4440238" y="3155950"/>
          <p14:tracePt t="61194" x="4430713" y="3155950"/>
          <p14:tracePt t="61218" x="4421188" y="3163888"/>
          <p14:tracePt t="61450" x="4413250" y="3173413"/>
          <p14:tracePt t="61473" x="4394200" y="3182938"/>
          <p14:tracePt t="61642" x="4384675" y="3192463"/>
          <p14:tracePt t="61930" x="4384675" y="3209925"/>
          <p14:tracePt t="61938" x="4394200" y="3228975"/>
          <p14:tracePt t="61954" x="4394200" y="3236913"/>
          <p14:tracePt t="61978" x="4394200" y="3246438"/>
          <p14:tracePt t="61986" x="4403725" y="3255963"/>
          <p14:tracePt t="62474" x="4421188" y="3255963"/>
          <p14:tracePt t="62490" x="4448175" y="3255963"/>
          <p14:tracePt t="62498" x="4494213" y="3255963"/>
          <p14:tracePt t="62506" x="4503738" y="3246438"/>
          <p14:tracePt t="62514" x="4530725" y="3236913"/>
          <p14:tracePt t="62521" x="4557713" y="3228975"/>
          <p14:tracePt t="62529" x="4576763" y="3219450"/>
          <p14:tracePt t="62538" x="4594225" y="3209925"/>
          <p14:tracePt t="62546" x="4613275" y="3209925"/>
          <p14:tracePt t="62554" x="4630738" y="3209925"/>
          <p14:tracePt t="62562" x="4640263" y="3200400"/>
          <p14:tracePt t="62571" x="4659313" y="3200400"/>
          <p14:tracePt t="63866" x="4659313" y="3192463"/>
          <p14:tracePt t="65842" x="4667250" y="3192463"/>
          <p14:tracePt t="65849" x="4703763" y="3192463"/>
          <p14:tracePt t="65857" x="4722813" y="3192463"/>
          <p14:tracePt t="65865" x="4749800" y="3192463"/>
          <p14:tracePt t="65873" x="4767263" y="3192463"/>
          <p14:tracePt t="65890" x="4803775" y="3192463"/>
          <p14:tracePt t="65921" x="4813300" y="3192463"/>
          <p14:tracePt t="66258" x="4832350" y="3192463"/>
          <p14:tracePt t="66281" x="4840288" y="3192463"/>
          <p14:tracePt t="66314" x="4849813" y="3192463"/>
          <p14:tracePt t="66362" x="4868863" y="3192463"/>
          <p14:tracePt t="66377" x="4876800" y="3192463"/>
          <p14:tracePt t="66385" x="4895850" y="3200400"/>
          <p14:tracePt t="66402" x="4905375" y="3209925"/>
          <p14:tracePt t="66418" x="4922838" y="3219450"/>
          <p14:tracePt t="66426" x="4949825" y="3228975"/>
          <p14:tracePt t="66434" x="4959350" y="3228975"/>
          <p14:tracePt t="66441" x="4978400" y="3228975"/>
          <p14:tracePt t="66458" x="4986338" y="3236913"/>
          <p14:tracePt t="67722" x="4995863" y="3236913"/>
          <p14:tracePt t="67730" x="5032375" y="3246438"/>
          <p14:tracePt t="67737" x="5049838" y="3255963"/>
          <p14:tracePt t="67746" x="5068888" y="3255963"/>
          <p14:tracePt t="67754" x="5095875" y="3255963"/>
          <p14:tracePt t="67762" x="5151438" y="3246438"/>
          <p14:tracePt t="67771" x="5168900" y="3236913"/>
          <p14:tracePt t="67777" x="5214938" y="3200400"/>
          <p14:tracePt t="67802" x="5224463" y="3192463"/>
          <p14:tracePt t="67818" x="5232400" y="3182938"/>
          <p14:tracePt t="67825" x="5260975" y="3155950"/>
          <p14:tracePt t="67834" x="5287963" y="3146425"/>
          <p14:tracePt t="67842" x="5324475" y="3136900"/>
          <p14:tracePt t="68066" x="5334000" y="3127375"/>
          <p14:tracePt t="70065" x="5334000" y="3119438"/>
          <p14:tracePt t="70074" x="5324475" y="3119438"/>
          <p14:tracePt t="70081" x="5305425" y="3119438"/>
          <p14:tracePt t="70089" x="5260975" y="3109913"/>
          <p14:tracePt t="70105" x="5232400" y="3109913"/>
          <p14:tracePt t="70113" x="5224463" y="3109913"/>
          <p14:tracePt t="70122" x="5214938" y="3109913"/>
          <p14:tracePt t="70170" x="5205413" y="3100388"/>
          <p14:tracePt t="70186" x="5178425" y="3090863"/>
          <p14:tracePt t="70210" x="5159375" y="3073400"/>
          <p14:tracePt t="70218" x="5151438" y="3073400"/>
          <p14:tracePt t="70226" x="5132388" y="3073400"/>
          <p14:tracePt t="70234" x="5114925" y="3063875"/>
          <p14:tracePt t="70242" x="5105400" y="3063875"/>
          <p14:tracePt t="70250" x="5086350" y="3054350"/>
          <p14:tracePt t="70258" x="5032375" y="3027363"/>
          <p14:tracePt t="70266" x="4986338" y="3000375"/>
          <p14:tracePt t="70274" x="4905375" y="2963863"/>
          <p14:tracePt t="70282" x="4840288" y="2936875"/>
          <p14:tracePt t="70291" x="4813300" y="2927350"/>
          <p14:tracePt t="70297" x="4776788" y="2909888"/>
          <p14:tracePt t="70305" x="4749800" y="2890838"/>
          <p14:tracePt t="70313" x="4730750" y="2881313"/>
          <p14:tracePt t="70321" x="4713288" y="2881313"/>
          <p14:tracePt t="70329" x="4703763" y="2881313"/>
          <p14:tracePt t="70337" x="4686300" y="2873375"/>
          <p14:tracePt t="70353" x="4686300" y="2863850"/>
          <p14:tracePt t="70362" x="4686300" y="2854325"/>
          <p14:tracePt t="70378" x="4676775" y="2836863"/>
          <p14:tracePt t="70388" x="4667250" y="2827338"/>
          <p14:tracePt t="70394" x="4659313" y="2817813"/>
          <p14:tracePt t="70410" x="4640263" y="2790825"/>
          <p14:tracePt t="70418" x="4622800" y="2771775"/>
          <p14:tracePt t="70426" x="4586288" y="2744788"/>
          <p14:tracePt t="70434" x="4567238" y="2708275"/>
          <p14:tracePt t="70442" x="4557713" y="2708275"/>
          <p14:tracePt t="70450" x="4540250" y="2681288"/>
          <p14:tracePt t="70458" x="4513263" y="2654300"/>
          <p14:tracePt t="70466" x="4484688" y="2625725"/>
          <p14:tracePt t="70474" x="4457700" y="2608263"/>
          <p14:tracePt t="70482" x="4421188" y="2581275"/>
          <p14:tracePt t="70491" x="4394200" y="2562225"/>
          <p14:tracePt t="70498" x="4348163" y="2517775"/>
          <p14:tracePt t="70506" x="4321175" y="2517775"/>
          <p14:tracePt t="70514" x="4275138" y="2498725"/>
          <p14:tracePt t="70523" x="4248150" y="2489200"/>
          <p14:tracePt t="70530" x="4194175" y="2462213"/>
          <p14:tracePt t="70538" x="4165600" y="2452688"/>
          <p14:tracePt t="70546" x="4102100" y="2444750"/>
          <p14:tracePt t="70554" x="4075113" y="2435225"/>
          <p14:tracePt t="70561" x="4057650" y="2435225"/>
          <p14:tracePt t="70570" x="4029075" y="2416175"/>
          <p14:tracePt t="70762" x="4048125" y="2435225"/>
          <p14:tracePt t="70770" x="4048125" y="2489200"/>
          <p14:tracePt t="70778" x="4065588" y="2554288"/>
          <p14:tracePt t="70786" x="4111625" y="2617788"/>
          <p14:tracePt t="70794" x="4111625" y="2625725"/>
          <p14:tracePt t="70810" x="4111625" y="2644775"/>
          <p14:tracePt t="70818" x="4148138" y="2698750"/>
          <p14:tracePt t="70825" x="4184650" y="2735263"/>
          <p14:tracePt t="70834" x="4211638" y="2763838"/>
          <p14:tracePt t="70842" x="4221163" y="2771775"/>
          <p14:tracePt t="70850" x="4230688" y="2790825"/>
          <p14:tracePt t="70858" x="4248150" y="2808288"/>
          <p14:tracePt t="71090" x="4257675" y="2808288"/>
          <p14:tracePt t="71098" x="4267200" y="2817813"/>
          <p14:tracePt t="71114" x="4275138" y="2827338"/>
          <p14:tracePt t="71138" x="4284663" y="2827338"/>
          <p14:tracePt t="71154" x="4311650" y="2817813"/>
          <p14:tracePt t="71162" x="4348163" y="2790825"/>
          <p14:tracePt t="71170" x="4367213" y="2771775"/>
          <p14:tracePt t="71177" x="4403725" y="2754313"/>
          <p14:tracePt t="71185" x="4448175" y="2717800"/>
          <p14:tracePt t="71193" x="4476750" y="2698750"/>
          <p14:tracePt t="71201" x="4521200" y="2662238"/>
          <p14:tracePt t="71209" x="4549775" y="2644775"/>
          <p14:tracePt t="71217" x="4613275" y="2589213"/>
          <p14:tracePt t="71225" x="4649788" y="2554288"/>
          <p14:tracePt t="71233" x="4667250" y="2544763"/>
          <p14:tracePt t="71241" x="4676775" y="2535238"/>
          <p14:tracePt t="71362" x="4676775" y="2544763"/>
          <p14:tracePt t="71371" x="4667250" y="2562225"/>
          <p14:tracePt t="71378" x="4667250" y="2589213"/>
          <p14:tracePt t="71387" x="4659313" y="2625725"/>
          <p14:tracePt t="71394" x="4649788" y="2654300"/>
          <p14:tracePt t="71402" x="4649788" y="2690813"/>
          <p14:tracePt t="71410" x="4640263" y="2717800"/>
          <p14:tracePt t="71418" x="4622800" y="2771775"/>
          <p14:tracePt t="71426" x="4622800" y="2800350"/>
          <p14:tracePt t="71434" x="4613275" y="2808288"/>
          <p14:tracePt t="71442" x="4603750" y="2827338"/>
          <p14:tracePt t="71458" x="4594225" y="2844800"/>
          <p14:tracePt t="71514" x="4557713" y="2854325"/>
          <p14:tracePt t="71530" x="4530725" y="2854325"/>
          <p14:tracePt t="71538" x="4513263" y="2854325"/>
          <p14:tracePt t="71547" x="4484688" y="2863850"/>
          <p14:tracePt t="71556" x="4457700" y="2873375"/>
          <p14:tracePt t="71562" x="4421188" y="2873375"/>
          <p14:tracePt t="71572" x="4413250" y="2881313"/>
          <p14:tracePt t="71578" x="4376738" y="2881313"/>
          <p14:tracePt t="71586" x="4357688" y="2900363"/>
          <p14:tracePt t="71593" x="4340225" y="2900363"/>
          <p14:tracePt t="71601" x="4311650" y="2909888"/>
          <p14:tracePt t="71762" x="4311650" y="2917825"/>
          <p14:tracePt t="71778" x="4303713" y="2927350"/>
          <p14:tracePt t="71787" x="4284663" y="2946400"/>
          <p14:tracePt t="71794" x="4275138" y="2954338"/>
          <p14:tracePt t="71803" x="4230688" y="2973388"/>
          <p14:tracePt t="71810" x="4194175" y="2982913"/>
          <p14:tracePt t="71818" x="4165600" y="3009900"/>
          <p14:tracePt t="71826" x="4138613" y="3017838"/>
          <p14:tracePt t="71834" x="4075113" y="3046413"/>
          <p14:tracePt t="71842" x="4057650" y="3063875"/>
          <p14:tracePt t="71850" x="4029075" y="3073400"/>
          <p14:tracePt t="71858" x="4021138" y="3090863"/>
          <p14:tracePt t="71866" x="4011613" y="3100388"/>
          <p14:tracePt t="71874" x="3992563" y="3119438"/>
          <p14:tracePt t="71882" x="3984625" y="3136900"/>
          <p14:tracePt t="71891" x="3975100" y="3146425"/>
          <p14:tracePt t="71898" x="3975100" y="3182938"/>
          <p14:tracePt t="71907" x="3965575" y="3200400"/>
          <p14:tracePt t="71914" x="3948113" y="3255963"/>
          <p14:tracePt t="71923" x="3929063" y="3302000"/>
          <p14:tracePt t="71930" x="3911600" y="3365500"/>
          <p14:tracePt t="71937" x="3892550" y="3419475"/>
          <p14:tracePt t="71946" x="3875088" y="3465513"/>
          <p14:tracePt t="71954" x="3865563" y="3529013"/>
          <p14:tracePt t="71962" x="3819525" y="3592513"/>
          <p14:tracePt t="71971" x="3792538" y="3638550"/>
          <p14:tracePt t="71978" x="3765550" y="3684588"/>
          <p14:tracePt t="71987" x="3746500" y="3711575"/>
          <p14:tracePt t="71994" x="3709988" y="3757613"/>
          <p14:tracePt t="72002" x="3692525" y="3775075"/>
          <p14:tracePt t="72010" x="3673475" y="3811588"/>
          <p14:tracePt t="72018" x="3656013" y="3830638"/>
          <p14:tracePt t="72026" x="3629025" y="3848100"/>
          <p14:tracePt t="72034" x="3609975" y="3867150"/>
          <p14:tracePt t="72050" x="3600450" y="3884613"/>
          <p14:tracePt t="72058" x="3600450" y="3894138"/>
          <p14:tracePt t="72074" x="3600450" y="3903663"/>
          <p14:tracePt t="72082" x="3600450" y="3921125"/>
          <p14:tracePt t="72090" x="3592513" y="3921125"/>
          <p14:tracePt t="72098" x="3592513" y="3948113"/>
          <p14:tracePt t="72106" x="3582988" y="3957638"/>
          <p14:tracePt t="72114" x="3556000" y="3984625"/>
          <p14:tracePt t="72122" x="3519488" y="4013200"/>
          <p14:tracePt t="72130" x="3509963" y="4013200"/>
          <p14:tracePt t="72137" x="3482975" y="4040188"/>
          <p14:tracePt t="72146" x="3482975" y="4049713"/>
          <p14:tracePt t="72154" x="3473450" y="4057650"/>
          <p14:tracePt t="72171" x="3463925" y="4076700"/>
          <p14:tracePt t="72353" x="3473450" y="4057650"/>
          <p14:tracePt t="72361" x="3490913" y="4040188"/>
          <p14:tracePt t="72378" x="3519488" y="4040188"/>
          <p14:tracePt t="72387" x="3536950" y="4030663"/>
          <p14:tracePt t="72394" x="3592513" y="4021138"/>
          <p14:tracePt t="72402" x="3656013" y="3994150"/>
          <p14:tracePt t="72410" x="3719513" y="3967163"/>
          <p14:tracePt t="72418" x="3829050" y="3957638"/>
          <p14:tracePt t="72426" x="3911600" y="3911600"/>
          <p14:tracePt t="72434" x="4038600" y="3884613"/>
          <p14:tracePt t="72442" x="4157663" y="3848100"/>
          <p14:tracePt t="72450" x="4230688" y="3821113"/>
          <p14:tracePt t="72458" x="4348163" y="3775075"/>
          <p14:tracePt t="72466" x="4448175" y="3748088"/>
          <p14:tracePt t="72474" x="4521200" y="3738563"/>
          <p14:tracePt t="72482" x="4530725" y="3738563"/>
          <p14:tracePt t="72490" x="4540250" y="3738563"/>
          <p14:tracePt t="72786" x="4530725" y="3738563"/>
          <p14:tracePt t="72954" x="4521200" y="3748088"/>
          <p14:tracePt t="72994" x="4513263" y="3757613"/>
          <p14:tracePt t="74276" x="4503738" y="3757613"/>
          <p14:tracePt t="78545" x="4503738" y="3738563"/>
          <p14:tracePt t="78553" x="4503738" y="3684588"/>
          <p14:tracePt t="78561" x="4503738" y="3629025"/>
          <p14:tracePt t="78569" x="4503738" y="3575050"/>
          <p14:tracePt t="78577" x="4503738" y="3529013"/>
          <p14:tracePt t="78585" x="4503738" y="3475038"/>
          <p14:tracePt t="78593" x="4503738" y="3419475"/>
          <p14:tracePt t="78602" x="4503738" y="3365500"/>
          <p14:tracePt t="78609" x="4503738" y="3328988"/>
          <p14:tracePt t="78618" x="4503738" y="3282950"/>
          <p14:tracePt t="78626" x="4503738" y="3228975"/>
          <p14:tracePt t="78634" x="4503738" y="3209925"/>
          <p14:tracePt t="78642" x="4513263" y="3173413"/>
          <p14:tracePt t="78658" x="4521200" y="3136900"/>
          <p14:tracePt t="78666" x="4530725" y="3119438"/>
          <p14:tracePt t="78674" x="4540250" y="3082925"/>
          <p14:tracePt t="78682" x="4549775" y="3046413"/>
          <p14:tracePt t="78690" x="4549775" y="3017838"/>
          <p14:tracePt t="78698" x="4549775" y="2990850"/>
          <p14:tracePt t="78706" x="4557713" y="2963863"/>
          <p14:tracePt t="78721" x="4557713" y="2927350"/>
          <p14:tracePt t="78754" x="4557713" y="2917825"/>
          <p14:tracePt t="79465" x="4557713" y="2909888"/>
          <p14:tracePt t="79578" x="4603750" y="2863850"/>
          <p14:tracePt t="79585" x="4649788" y="2800350"/>
          <p14:tracePt t="79594" x="4667250" y="2790825"/>
          <p14:tracePt t="79602" x="4713288" y="2744788"/>
          <p14:tracePt t="79610" x="4759325" y="2662238"/>
          <p14:tracePt t="79618" x="4786313" y="2635250"/>
          <p14:tracePt t="79626" x="4840288" y="2554288"/>
          <p14:tracePt t="79634" x="4895850" y="2498725"/>
          <p14:tracePt t="79642" x="4913313" y="2452688"/>
          <p14:tracePt t="79650" x="4968875" y="2408238"/>
          <p14:tracePt t="79658" x="5014913" y="2362200"/>
          <p14:tracePt t="79665" x="5049838" y="2306638"/>
          <p14:tracePt t="79674" x="5095875" y="2262188"/>
          <p14:tracePt t="79681" x="5132388" y="2216150"/>
          <p14:tracePt t="79690" x="5151438" y="2197100"/>
          <p14:tracePt t="79698" x="5187950" y="2152650"/>
          <p14:tracePt t="79705" x="5205413" y="2133600"/>
          <p14:tracePt t="79714" x="5214938" y="2125663"/>
          <p14:tracePt t="79724" x="5224463" y="2106613"/>
          <p14:tracePt t="79730" x="5232400" y="2097088"/>
          <p14:tracePt t="79794" x="5241925" y="2089150"/>
          <p14:tracePt t="80058" x="5260975" y="2089150"/>
          <p14:tracePt t="80234" x="5278438" y="2089150"/>
          <p14:tracePt t="80242" x="5297488" y="2089150"/>
          <p14:tracePt t="80250" x="5305425" y="2089150"/>
          <p14:tracePt t="80266" x="5341938" y="2089150"/>
          <p14:tracePt t="80274" x="5360988" y="2089150"/>
          <p14:tracePt t="80282" x="5414963" y="2089150"/>
          <p14:tracePt t="80290" x="5470525" y="2089150"/>
          <p14:tracePt t="80298" x="5561013" y="2089150"/>
          <p14:tracePt t="80306" x="5670550" y="2089150"/>
          <p14:tracePt t="80314" x="5780088" y="2089150"/>
          <p14:tracePt t="80322" x="5870575" y="2089150"/>
          <p14:tracePt t="80330" x="5926138" y="2089150"/>
          <p14:tracePt t="80338" x="6043613" y="2089150"/>
          <p14:tracePt t="80346" x="6099175" y="2089150"/>
          <p14:tracePt t="80354" x="6172200" y="2089150"/>
          <p14:tracePt t="80362" x="6208713" y="2089150"/>
          <p14:tracePt t="80372" x="6245225" y="2089150"/>
          <p14:tracePt t="80378" x="6254750" y="2089150"/>
          <p14:tracePt t="80388" x="6262688" y="2089150"/>
          <p14:tracePt t="80490" x="6272213" y="2089150"/>
          <p14:tracePt t="80547" x="6281738" y="2089150"/>
          <p14:tracePt t="80553" x="6299200" y="2089150"/>
          <p14:tracePt t="81394" x="6291263" y="2097088"/>
          <p14:tracePt t="81403" x="6199188" y="2160588"/>
          <p14:tracePt t="81410" x="6080125" y="2252663"/>
          <p14:tracePt t="81419" x="5980113" y="2306638"/>
          <p14:tracePt t="81426" x="5916613" y="2379663"/>
          <p14:tracePt t="81434" x="5862638" y="2408238"/>
          <p14:tracePt t="81442" x="5797550" y="2481263"/>
          <p14:tracePt t="81450" x="5770563" y="2508250"/>
          <p14:tracePt t="81459" x="5697538" y="2562225"/>
          <p14:tracePt t="81466" x="5670550" y="2598738"/>
          <p14:tracePt t="81474" x="5653088" y="2625725"/>
          <p14:tracePt t="81482" x="5616575" y="2654300"/>
          <p14:tracePt t="81490" x="5597525" y="2681288"/>
          <p14:tracePt t="81498" x="5588000" y="2681288"/>
          <p14:tracePt t="81506" x="5570538" y="2698750"/>
          <p14:tracePt t="81514" x="5561013" y="2717800"/>
          <p14:tracePt t="81523" x="5551488" y="2727325"/>
          <p14:tracePt t="81530" x="5534025" y="2754313"/>
          <p14:tracePt t="81546" x="5534025" y="2763838"/>
          <p14:tracePt t="81553" x="5514975" y="2771775"/>
          <p14:tracePt t="82585" x="5514975" y="2800350"/>
          <p14:tracePt t="82593" x="5514975" y="2817813"/>
          <p14:tracePt t="82602" x="5514975" y="2836863"/>
          <p14:tracePt t="82609" x="5514975" y="2854325"/>
          <p14:tracePt t="82618" x="5514975" y="2863850"/>
          <p14:tracePt t="82625" x="5514975" y="2873375"/>
          <p14:tracePt t="83001" x="5524500" y="2900363"/>
          <p14:tracePt t="83034" x="5534025" y="2909888"/>
          <p14:tracePt t="83042" x="5543550" y="2917825"/>
          <p14:tracePt t="83050" x="5543550" y="2927350"/>
          <p14:tracePt t="83058" x="5561013" y="2946400"/>
          <p14:tracePt t="83066" x="5570538" y="2954338"/>
          <p14:tracePt t="83081" x="5588000" y="2973388"/>
          <p14:tracePt t="83098" x="5597525" y="2973388"/>
          <p14:tracePt t="83106" x="5607050" y="2982913"/>
          <p14:tracePt t="83130" x="5607050" y="2990850"/>
          <p14:tracePt t="83137" x="5607050" y="3000375"/>
          <p14:tracePt t="83514" x="5607050" y="3009900"/>
          <p14:tracePt t="83521" x="5607050" y="3017838"/>
          <p14:tracePt t="83529" x="5607050" y="3027363"/>
          <p14:tracePt t="83536" x="5607050" y="3054350"/>
          <p14:tracePt t="83593" x="5607050" y="3063875"/>
          <p14:tracePt t="83802" x="5607050" y="3082925"/>
          <p14:tracePt t="83834" x="5607050" y="3090863"/>
          <p14:tracePt t="84386" x="5607050" y="3100388"/>
          <p14:tracePt t="84394" x="5597525" y="3127375"/>
          <p14:tracePt t="84402" x="5580063" y="3146425"/>
          <p14:tracePt t="84410" x="5534025" y="3192463"/>
          <p14:tracePt t="84419" x="5514975" y="3200400"/>
          <p14:tracePt t="84425" x="5487988" y="3228975"/>
          <p14:tracePt t="84434" x="5424488" y="3273425"/>
          <p14:tracePt t="84441" x="5341938" y="3328988"/>
          <p14:tracePt t="84449" x="5260975" y="3355975"/>
          <p14:tracePt t="84457" x="5178425" y="3411538"/>
          <p14:tracePt t="84465" x="5095875" y="3446463"/>
          <p14:tracePt t="84473" x="5014913" y="3475038"/>
          <p14:tracePt t="84481" x="4905375" y="3529013"/>
          <p14:tracePt t="84489" x="4822825" y="3548063"/>
          <p14:tracePt t="84497" x="4730750" y="3584575"/>
          <p14:tracePt t="84505" x="4649788" y="3611563"/>
          <p14:tracePt t="84513" x="4630738" y="3611563"/>
          <p14:tracePt t="84521" x="4586288" y="3611563"/>
          <p14:tracePt t="84530" x="4549775" y="3611563"/>
          <p14:tracePt t="84537" x="4530725" y="3611563"/>
          <p14:tracePt t="84546" x="4494213" y="3611563"/>
          <p14:tracePt t="84553" x="4476750" y="3611563"/>
          <p14:tracePt t="84561" x="4440238" y="3611563"/>
          <p14:tracePt t="84586" x="4421188" y="3611563"/>
          <p14:tracePt t="84593" x="4403725" y="3592513"/>
          <p14:tracePt t="84603" x="4376738" y="3565525"/>
          <p14:tracePt t="84610" x="4367213" y="3519488"/>
          <p14:tracePt t="84618" x="4348163" y="3475038"/>
          <p14:tracePt t="84625" x="4330700" y="3419475"/>
          <p14:tracePt t="84634" x="4311650" y="3338513"/>
          <p14:tracePt t="84642" x="4248150" y="3255963"/>
          <p14:tracePt t="84650" x="4238625" y="3192463"/>
          <p14:tracePt t="84658" x="4202113" y="3119438"/>
          <p14:tracePt t="84665" x="4184650" y="3054350"/>
          <p14:tracePt t="84674" x="4175125" y="2982913"/>
          <p14:tracePt t="84681" x="4175125" y="2900363"/>
          <p14:tracePt t="84690" x="4175125" y="2808288"/>
          <p14:tracePt t="84698" x="4175125" y="2717800"/>
          <p14:tracePt t="84705" x="4175125" y="2644775"/>
          <p14:tracePt t="84714" x="4175125" y="2535238"/>
          <p14:tracePt t="84721" x="4211638" y="2435225"/>
          <p14:tracePt t="84730" x="4238625" y="2362200"/>
          <p14:tracePt t="84737" x="4275138" y="2279650"/>
          <p14:tracePt t="84746" x="4294188" y="2252663"/>
          <p14:tracePt t="84755" x="4348163" y="2160588"/>
          <p14:tracePt t="84761" x="4367213" y="2133600"/>
          <p14:tracePt t="84769" x="4430713" y="2079625"/>
          <p14:tracePt t="84778" x="4448175" y="2060575"/>
          <p14:tracePt t="84786" x="4457700" y="2052638"/>
          <p14:tracePt t="84794" x="4476750" y="2024063"/>
          <p14:tracePt t="84803" x="4494213" y="2016125"/>
          <p14:tracePt t="84819" x="4503738" y="2016125"/>
          <p14:tracePt t="84825" x="4521200" y="1997075"/>
          <p14:tracePt t="84834" x="4530725" y="1997075"/>
          <p14:tracePt t="84841" x="4540250" y="1997075"/>
          <p14:tracePt t="84850" x="4567238" y="1987550"/>
          <p14:tracePt t="84858" x="4586288" y="1987550"/>
          <p14:tracePt t="84866" x="4613275" y="1987550"/>
          <p14:tracePt t="84874" x="4630738" y="1987550"/>
          <p14:tracePt t="84890" x="4686300" y="1987550"/>
          <p14:tracePt t="84898" x="4730750" y="1997075"/>
          <p14:tracePt t="84905" x="4759325" y="2016125"/>
          <p14:tracePt t="84914" x="4822825" y="2060575"/>
          <p14:tracePt t="84921" x="4886325" y="2116138"/>
          <p14:tracePt t="84930" x="4932363" y="2152650"/>
          <p14:tracePt t="84938" x="5005388" y="2216150"/>
          <p14:tracePt t="84945" x="5086350" y="2289175"/>
          <p14:tracePt t="84954" x="5151438" y="2352675"/>
          <p14:tracePt t="84962" x="5205413" y="2408238"/>
          <p14:tracePt t="84969" x="5241925" y="2471738"/>
          <p14:tracePt t="84977" x="5268913" y="2525713"/>
          <p14:tracePt t="84986" x="5287963" y="2571750"/>
          <p14:tracePt t="84994" x="5297488" y="2589213"/>
          <p14:tracePt t="85002" x="5305425" y="2635250"/>
          <p14:tracePt t="85010" x="5305425" y="2727325"/>
          <p14:tracePt t="85019" x="5305425" y="2781300"/>
          <p14:tracePt t="85025" x="5305425" y="2836863"/>
          <p14:tracePt t="85034" x="5305425" y="2900363"/>
          <p14:tracePt t="85042" x="5305425" y="2936875"/>
          <p14:tracePt t="85050" x="5305425" y="2982913"/>
          <p14:tracePt t="85058" x="5305425" y="3017838"/>
          <p14:tracePt t="85066" x="5297488" y="3063875"/>
          <p14:tracePt t="85074" x="5260975" y="3127375"/>
          <p14:tracePt t="85082" x="5224463" y="3155950"/>
          <p14:tracePt t="85090" x="5205413" y="3200400"/>
          <p14:tracePt t="85097" x="5151438" y="3282950"/>
          <p14:tracePt t="85106" x="5095875" y="3338513"/>
          <p14:tracePt t="85113" x="5049838" y="3382963"/>
          <p14:tracePt t="85121" x="5005388" y="3411538"/>
          <p14:tracePt t="85130" x="4905375" y="3465513"/>
          <p14:tracePt t="85138" x="4859338" y="3475038"/>
          <p14:tracePt t="85146" x="4795838" y="3511550"/>
          <p14:tracePt t="85155" x="4740275" y="3519488"/>
          <p14:tracePt t="85162" x="4676775" y="3538538"/>
          <p14:tracePt t="85169" x="4603750" y="3565525"/>
          <p14:tracePt t="85178" x="4557713" y="3575050"/>
          <p14:tracePt t="85186" x="4513263" y="3575050"/>
          <p14:tracePt t="85194" x="4484688" y="3575050"/>
          <p14:tracePt t="85203" x="4448175" y="3575050"/>
          <p14:tracePt t="85210" x="4403725" y="3575050"/>
          <p14:tracePt t="85218" x="4394200" y="3575050"/>
          <p14:tracePt t="85225" x="4376738" y="3575050"/>
          <p14:tracePt t="85234" x="4357688" y="3575050"/>
          <p14:tracePt t="85242" x="4330700" y="3556000"/>
          <p14:tracePt t="85250" x="4303713" y="3519488"/>
          <p14:tracePt t="85258" x="4294188" y="3502025"/>
          <p14:tracePt t="85265" x="4257675" y="3446463"/>
          <p14:tracePt t="85274" x="4230688" y="3411538"/>
          <p14:tracePt t="85282" x="4175125" y="3346450"/>
          <p14:tracePt t="85289" x="4165600" y="3302000"/>
          <p14:tracePt t="85297" x="4129088" y="3273425"/>
          <p14:tracePt t="85305" x="4111625" y="3246438"/>
          <p14:tracePt t="85314" x="4075113" y="3182938"/>
          <p14:tracePt t="85321" x="4065588" y="3163888"/>
          <p14:tracePt t="85329" x="4065588" y="3136900"/>
          <p14:tracePt t="85338" x="4029075" y="3073400"/>
          <p14:tracePt t="85346" x="4021138" y="3073400"/>
          <p14:tracePt t="85354" x="4021138" y="3046413"/>
          <p14:tracePt t="85362" x="4021138" y="3027363"/>
          <p14:tracePt t="85370" x="4021138" y="2973388"/>
          <p14:tracePt t="85378" x="4021138" y="2927350"/>
          <p14:tracePt t="85387" x="4029075" y="2873375"/>
          <p14:tracePt t="85394" x="4065588" y="2790825"/>
          <p14:tracePt t="85403" x="4102100" y="2744788"/>
          <p14:tracePt t="85410" x="4157663" y="2644775"/>
          <p14:tracePt t="85419" x="4230688" y="2562225"/>
          <p14:tracePt t="85425" x="4311650" y="2462213"/>
          <p14:tracePt t="85434" x="4413250" y="2371725"/>
          <p14:tracePt t="85441" x="4521200" y="2289175"/>
          <p14:tracePt t="85450" x="4622800" y="2216150"/>
          <p14:tracePt t="85458" x="4767263" y="2152650"/>
          <p14:tracePt t="85465" x="4868863" y="2097088"/>
          <p14:tracePt t="85474" x="4932363" y="2070100"/>
          <p14:tracePt t="85481" x="4995863" y="2033588"/>
          <p14:tracePt t="85490" x="5014913" y="2024063"/>
          <p14:tracePt t="85498" x="5041900" y="2016125"/>
          <p14:tracePt t="85505" x="5049838" y="2016125"/>
          <p14:tracePt t="85513" x="5059363" y="2016125"/>
          <p14:tracePt t="85521" x="5068888" y="2016125"/>
          <p14:tracePt t="85530" x="5086350" y="2016125"/>
          <p14:tracePt t="85545" x="5105400" y="2016125"/>
          <p14:tracePt t="85555" x="5132388" y="2016125"/>
          <p14:tracePt t="85562" x="5178425" y="2016125"/>
          <p14:tracePt t="85569" x="5195888" y="2016125"/>
          <p14:tracePt t="85578" x="5268913" y="2070100"/>
          <p14:tracePt t="85586" x="5314950" y="2116138"/>
          <p14:tracePt t="85593" x="5397500" y="2170113"/>
          <p14:tracePt t="85602" x="5487988" y="2243138"/>
          <p14:tracePt t="85609" x="5524500" y="2306638"/>
          <p14:tracePt t="85619" x="5607050" y="2389188"/>
          <p14:tracePt t="85626" x="5643563" y="2435225"/>
          <p14:tracePt t="85634" x="5680075" y="2498725"/>
          <p14:tracePt t="85641" x="5724525" y="2562225"/>
          <p14:tracePt t="85650" x="5724525" y="2608263"/>
          <p14:tracePt t="85658" x="5724525" y="2644775"/>
          <p14:tracePt t="85666" x="5724525" y="2681288"/>
          <p14:tracePt t="85674" x="5724525" y="2708275"/>
          <p14:tracePt t="85681" x="5716588" y="2735263"/>
          <p14:tracePt t="85690" x="5697538" y="2763838"/>
          <p14:tracePt t="85698" x="5688013" y="2800350"/>
          <p14:tracePt t="85706" x="5653088" y="2844800"/>
          <p14:tracePt t="85714" x="5607050" y="2881313"/>
          <p14:tracePt t="85721" x="5570538" y="2927350"/>
          <p14:tracePt t="85729" x="5487988" y="2963863"/>
          <p14:tracePt t="85738" x="5441950" y="3017838"/>
          <p14:tracePt t="85745" x="5360988" y="3073400"/>
          <p14:tracePt t="85755" x="5314950" y="3090863"/>
          <p14:tracePt t="85762" x="5214938" y="3136900"/>
          <p14:tracePt t="85769" x="5122863" y="3163888"/>
          <p14:tracePt t="85777" x="5022850" y="3200400"/>
          <p14:tracePt t="85786" x="4941888" y="3228975"/>
          <p14:tracePt t="85793" x="4849813" y="3282950"/>
          <p14:tracePt t="85802" x="4749800" y="3302000"/>
          <p14:tracePt t="85810" x="4686300" y="3328988"/>
          <p14:tracePt t="85819" x="4649788" y="3338513"/>
          <p14:tracePt t="85825" x="4630738" y="3338513"/>
          <p14:tracePt t="85834" x="4613275" y="3338513"/>
          <p14:tracePt t="85842" x="4594225" y="3338513"/>
          <p14:tracePt t="85858" x="4586288" y="3338513"/>
          <p14:tracePt t="86122" x="4549775" y="3346450"/>
          <p14:tracePt t="86130" x="4403725" y="3392488"/>
          <p14:tracePt t="86138" x="4267200" y="3419475"/>
          <p14:tracePt t="86146" x="4138613" y="3438525"/>
          <p14:tracePt t="86154" x="4011613" y="3438525"/>
          <p14:tracePt t="86162" x="3883025" y="3438525"/>
          <p14:tracePt t="86171" x="3792538" y="3438525"/>
          <p14:tracePt t="86178" x="3702050" y="3438525"/>
          <p14:tracePt t="86187" x="3629025" y="3429000"/>
          <p14:tracePt t="86195" x="3563938" y="3402013"/>
          <p14:tracePt t="86204" x="3482975" y="3392488"/>
          <p14:tracePt t="86210" x="3427413" y="3382963"/>
          <p14:tracePt t="86220" x="3382963" y="3375025"/>
          <p14:tracePt t="86226" x="3354388" y="3346450"/>
          <p14:tracePt t="86236" x="3336925" y="3338513"/>
          <p14:tracePt t="86242" x="3317875" y="3338513"/>
          <p14:tracePt t="86250" x="3273425" y="3328988"/>
          <p14:tracePt t="86258" x="3236913" y="3328988"/>
          <p14:tracePt t="86266" x="3181350" y="3328988"/>
          <p14:tracePt t="86274" x="3163888" y="3328988"/>
          <p14:tracePt t="86282" x="3127375" y="3328988"/>
          <p14:tracePt t="86290" x="3117850" y="3328988"/>
          <p14:tracePt t="86298" x="3100388" y="3328988"/>
          <p14:tracePt t="86434" x="3090863" y="3319463"/>
          <p14:tracePt t="86458" x="3154363" y="3302000"/>
          <p14:tracePt t="86466" x="3300413" y="3282950"/>
          <p14:tracePt t="86474" x="3500438" y="3273425"/>
          <p14:tracePt t="86482" x="3683000" y="3255963"/>
          <p14:tracePt t="86490" x="3956050" y="3255963"/>
          <p14:tracePt t="86498" x="4257675" y="3255963"/>
          <p14:tracePt t="86506" x="4630738" y="3255963"/>
          <p14:tracePt t="86514" x="5114925" y="3255963"/>
          <p14:tracePt t="86521" x="5487988" y="3255963"/>
          <p14:tracePt t="86530" x="5653088" y="3292475"/>
          <p14:tracePt t="86537" x="5880100" y="3309938"/>
          <p14:tracePt t="86546" x="6043613" y="3319463"/>
          <p14:tracePt t="86555" x="6181725" y="3355975"/>
          <p14:tracePt t="86561" x="6218238" y="3365500"/>
          <p14:tracePt t="86570" x="6235700" y="3365500"/>
          <p14:tracePt t="86690" x="6226175" y="3365500"/>
          <p14:tracePt t="86699" x="6162675" y="3365500"/>
          <p14:tracePt t="86706" x="6016625" y="3365500"/>
          <p14:tracePt t="86714" x="5870575" y="3365500"/>
          <p14:tracePt t="86722" x="5707063" y="3365500"/>
          <p14:tracePt t="86730" x="5487988" y="3365500"/>
          <p14:tracePt t="86738" x="5324475" y="3365500"/>
          <p14:tracePt t="86746" x="5122863" y="3365500"/>
          <p14:tracePt t="86754" x="4978400" y="3365500"/>
          <p14:tracePt t="86762" x="4832350" y="3365500"/>
          <p14:tracePt t="86770" x="4703763" y="3365500"/>
          <p14:tracePt t="86778" x="4613275" y="3365500"/>
          <p14:tracePt t="86788" x="4540250" y="3365500"/>
          <p14:tracePt t="86794" x="4494213" y="3365500"/>
          <p14:tracePt t="86804" x="4457700" y="3365500"/>
          <p14:tracePt t="86810" x="4448175" y="3375025"/>
          <p14:tracePt t="86858" x="4440238" y="3375025"/>
          <p14:tracePt t="86866" x="4430713" y="3375025"/>
          <p14:tracePt t="86874" x="4421188" y="3375025"/>
          <p14:tracePt t="86890" x="4413250" y="3375025"/>
          <p14:tracePt t="86898" x="4376738" y="3375025"/>
          <p14:tracePt t="86906" x="4367213" y="3375025"/>
          <p14:tracePt t="86914" x="4330700" y="3375025"/>
          <p14:tracePt t="86922" x="4311650" y="3375025"/>
          <p14:tracePt t="86930" x="4275138" y="3375025"/>
          <p14:tracePt t="86938" x="4257675" y="3375025"/>
          <p14:tracePt t="86946" x="4211638" y="3392488"/>
          <p14:tracePt t="86954" x="4157663" y="3392488"/>
          <p14:tracePt t="86962" x="4121150" y="3392488"/>
          <p14:tracePt t="86971" x="4048125" y="3411538"/>
          <p14:tracePt t="86978" x="3965575" y="3429000"/>
          <p14:tracePt t="86987" x="3875088" y="3429000"/>
          <p14:tracePt t="86994" x="3819525" y="3429000"/>
          <p14:tracePt t="87004" x="3792538" y="3429000"/>
          <p14:tracePt t="87010" x="3765550" y="3429000"/>
          <p14:tracePt t="87020" x="3756025" y="3429000"/>
          <p14:tracePt t="87026" x="3746500" y="3429000"/>
          <p14:tracePt t="87226" x="3792538" y="3429000"/>
          <p14:tracePt t="87234" x="3875088" y="3419475"/>
          <p14:tracePt t="87242" x="4002088" y="3392488"/>
          <p14:tracePt t="87250" x="4148138" y="3346450"/>
          <p14:tracePt t="87258" x="4311650" y="3328988"/>
          <p14:tracePt t="87266" x="4494213" y="3319463"/>
          <p14:tracePt t="87274" x="4786313" y="3265488"/>
          <p14:tracePt t="87282" x="5132388" y="3246438"/>
          <p14:tracePt t="87290" x="5580063" y="3246438"/>
          <p14:tracePt t="87298" x="6062663" y="3246438"/>
          <p14:tracePt t="87306" x="6472238" y="3246438"/>
          <p14:tracePt t="87315" x="6727825" y="3246438"/>
          <p14:tracePt t="87321" x="7029450" y="3246438"/>
          <p14:tracePt t="87329" x="7229475" y="3246438"/>
          <p14:tracePt t="87337" x="7356475" y="3228975"/>
          <p14:tracePt t="87345" x="7402513" y="3228975"/>
          <p14:tracePt t="87746" x="7402513" y="3236913"/>
          <p14:tracePt t="87770" x="7402513" y="3246438"/>
          <p14:tracePt t="87786" x="7412038" y="3246438"/>
          <p14:tracePt t="88058" x="7429500" y="3246438"/>
          <p14:tracePt t="88066" x="7439025" y="3246438"/>
          <p14:tracePt t="88074" x="7458075" y="3246438"/>
          <p14:tracePt t="88082" x="7466013" y="3246438"/>
          <p14:tracePt t="88090" x="7475538" y="3246438"/>
          <p14:tracePt t="88193" x="7485063" y="3282950"/>
          <p14:tracePt t="88201" x="7521575" y="3365500"/>
          <p14:tracePt t="88209" x="7612063" y="3392488"/>
          <p14:tracePt t="88217" x="7785100" y="3429000"/>
          <p14:tracePt t="88225" x="7950200" y="3455988"/>
          <p14:tracePt t="88233" x="8113713" y="3519488"/>
          <p14:tracePt t="88241" x="8359775" y="3584575"/>
          <p14:tracePt t="88250" x="8542338" y="3602038"/>
          <p14:tracePt t="88258" x="8778875" y="3648075"/>
          <p14:tracePt t="88266" x="9017000" y="36655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private</a:t>
            </a:r>
            <a:r>
              <a:rPr lang="ja-JP" altLang="en-US" dirty="0"/>
              <a:t> </a:t>
            </a:r>
            <a:r>
              <a:rPr lang="en-US" altLang="ja-JP" dirty="0"/>
              <a:t>sub-directive</a:t>
            </a:r>
            <a:r>
              <a:rPr kumimoji="1" lang="ja-JP" altLang="en-US" dirty="0"/>
              <a:t>の利用</a:t>
            </a:r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971600" y="1667235"/>
            <a:ext cx="6736836" cy="2769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# pragma </a:t>
            </a:r>
            <a:r>
              <a:rPr lang="en-US" altLang="ja-JP" dirty="0" err="1"/>
              <a:t>omp</a:t>
            </a:r>
            <a:r>
              <a:rPr lang="en-US" altLang="ja-JP" dirty="0"/>
              <a:t> parallel for</a:t>
            </a:r>
            <a:r>
              <a:rPr lang="ja-JP" altLang="en-US" dirty="0"/>
              <a:t> </a:t>
            </a:r>
            <a:r>
              <a:rPr lang="en-US" altLang="ja-JP" dirty="0"/>
              <a:t>private(</a:t>
            </a:r>
            <a:r>
              <a:rPr lang="ja-JP" altLang="en-US" dirty="0" err="1"/>
              <a:t>ｊ</a:t>
            </a:r>
            <a:r>
              <a:rPr lang="en-US" altLang="ja-JP" dirty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for(</a:t>
            </a:r>
            <a:r>
              <a:rPr lang="en-US" altLang="ja-JP" dirty="0" err="1"/>
              <a:t>i</a:t>
            </a:r>
            <a:r>
              <a:rPr lang="en-US" altLang="ja-JP" dirty="0"/>
              <a:t>=0; </a:t>
            </a:r>
            <a:r>
              <a:rPr lang="en-US" altLang="ja-JP" dirty="0" err="1"/>
              <a:t>i</a:t>
            </a:r>
            <a:r>
              <a:rPr lang="en-US" altLang="ja-JP" dirty="0"/>
              <a:t>&lt;100; </a:t>
            </a:r>
            <a:r>
              <a:rPr lang="en-US" altLang="ja-JP" dirty="0" err="1"/>
              <a:t>i</a:t>
            </a:r>
            <a:r>
              <a:rPr lang="en-US" altLang="ja-JP" dirty="0"/>
              <a:t>++) {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ja-JP" altLang="en-US" dirty="0"/>
              <a:t>　　　　　　　</a:t>
            </a:r>
            <a:r>
              <a:rPr lang="en-US" altLang="ja-JP" dirty="0"/>
              <a:t>for(j=0; j&lt;100; </a:t>
            </a:r>
            <a:r>
              <a:rPr lang="en-US" altLang="ja-JP" dirty="0" err="1"/>
              <a:t>j++</a:t>
            </a:r>
            <a:r>
              <a:rPr lang="en-US" altLang="ja-JP" dirty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	     a[</a:t>
            </a:r>
            <a:r>
              <a:rPr lang="en-US" altLang="ja-JP" dirty="0" err="1"/>
              <a:t>i</a:t>
            </a:r>
            <a:r>
              <a:rPr lang="en-US" altLang="ja-JP" dirty="0"/>
              <a:t>]=a[</a:t>
            </a:r>
            <a:r>
              <a:rPr lang="en-US" altLang="ja-JP" dirty="0" err="1"/>
              <a:t>i</a:t>
            </a:r>
            <a:r>
              <a:rPr lang="en-US" altLang="ja-JP" dirty="0"/>
              <a:t>]+</a:t>
            </a:r>
            <a:r>
              <a:rPr lang="en-US" altLang="ja-JP" dirty="0" err="1"/>
              <a:t>amat</a:t>
            </a:r>
            <a:r>
              <a:rPr lang="en-US" altLang="ja-JP" dirty="0"/>
              <a:t>[</a:t>
            </a:r>
            <a:r>
              <a:rPr lang="en-US" altLang="ja-JP" dirty="0" err="1"/>
              <a:t>i</a:t>
            </a:r>
            <a:r>
              <a:rPr lang="en-US" altLang="ja-JP" dirty="0"/>
              <a:t>][j]*b[j];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}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1560" y="4658749"/>
            <a:ext cx="72587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shared: </a:t>
            </a:r>
            <a:r>
              <a:rPr lang="ja-JP" altLang="en-US" sz="2400" dirty="0"/>
              <a:t>全スレッドで共有</a:t>
            </a:r>
            <a:endParaRPr lang="en-US" altLang="ja-JP" sz="2400" dirty="0"/>
          </a:p>
          <a:p>
            <a:r>
              <a:rPr lang="en-US" altLang="ja-JP" sz="2400" dirty="0"/>
              <a:t>private:</a:t>
            </a:r>
            <a:r>
              <a:rPr lang="ja-JP" altLang="en-US" sz="2400" dirty="0"/>
              <a:t>各スレッドで用意、初期化はしない</a:t>
            </a:r>
            <a:endParaRPr lang="en-US" altLang="ja-JP" sz="2400" dirty="0"/>
          </a:p>
          <a:p>
            <a:r>
              <a:rPr lang="en-US" altLang="ja-JP" sz="2400" dirty="0" err="1"/>
              <a:t>firstprivate</a:t>
            </a:r>
            <a:r>
              <a:rPr lang="en-US" altLang="ja-JP" sz="2400" dirty="0"/>
              <a:t>: </a:t>
            </a:r>
            <a:r>
              <a:rPr lang="ja-JP" altLang="en-US" sz="2400" dirty="0"/>
              <a:t>各スレッドで用意、初期化される</a:t>
            </a:r>
            <a:endParaRPr lang="en-US" altLang="ja-JP" sz="2400" dirty="0"/>
          </a:p>
          <a:p>
            <a:r>
              <a:rPr lang="ja-JP" altLang="en-US" sz="2400" dirty="0"/>
              <a:t>この文を</a:t>
            </a:r>
            <a:r>
              <a:rPr lang="en-US" altLang="ja-JP" sz="2400" dirty="0"/>
              <a:t>private(j)</a:t>
            </a:r>
            <a:r>
              <a:rPr lang="ja-JP" altLang="en-US" sz="2400" dirty="0"/>
              <a:t>なしに実行したらどうなるだろう？→</a:t>
            </a:r>
            <a:endParaRPr lang="en-US" altLang="ja-JP" sz="2400" dirty="0"/>
          </a:p>
          <a:p>
            <a:r>
              <a:rPr kumimoji="1" lang="ja-JP" altLang="en-US" sz="2400" dirty="0"/>
              <a:t>全てのスレッドで</a:t>
            </a:r>
            <a:r>
              <a:rPr kumimoji="1" lang="en-US" altLang="ja-JP" sz="2400" dirty="0"/>
              <a:t>j</a:t>
            </a:r>
            <a:r>
              <a:rPr kumimoji="1" lang="ja-JP" altLang="en-US" sz="2400" dirty="0"/>
              <a:t>が更新される→エラー！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499F5AE-904C-4EB7-A7D1-F1F3FD7E8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45"/>
    </mc:Choice>
    <mc:Fallback xmlns="">
      <p:transition spd="slow" advTm="78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9" x="7977188" y="3429000"/>
          <p14:tracePt t="557" x="7375525" y="3411538"/>
          <p14:tracePt t="565" x="6883400" y="3392488"/>
          <p14:tracePt t="577" x="6418263" y="3319463"/>
          <p14:tracePt t="581" x="5999163" y="3273425"/>
          <p14:tracePt t="589" x="5816600" y="3246438"/>
          <p14:tracePt t="597" x="5624513" y="3219450"/>
          <p14:tracePt t="605" x="5534025" y="3200400"/>
          <p14:tracePt t="613" x="5487988" y="3182938"/>
          <p14:tracePt t="637" x="5487988" y="3173413"/>
          <p14:tracePt t="677" x="5487988" y="3163888"/>
          <p14:tracePt t="725" x="5487988" y="3155950"/>
          <p14:tracePt t="749" x="5487988" y="3136900"/>
          <p14:tracePt t="765" x="5487988" y="3127375"/>
          <p14:tracePt t="781" x="5487988" y="3109913"/>
          <p14:tracePt t="789" x="5497513" y="3090863"/>
          <p14:tracePt t="797" x="5507038" y="3082925"/>
          <p14:tracePt t="805" x="5514975" y="3073400"/>
          <p14:tracePt t="813" x="5524500" y="3063875"/>
          <p14:tracePt t="821" x="5524500" y="3054350"/>
          <p14:tracePt t="1373" x="5524500" y="3046413"/>
          <p14:tracePt t="1381" x="5461000" y="3054350"/>
          <p14:tracePt t="1390" x="5424488" y="3063875"/>
          <p14:tracePt t="1397" x="5378450" y="3073400"/>
          <p14:tracePt t="1406" x="5368925" y="3073400"/>
          <p14:tracePt t="1509" x="5360988" y="3073400"/>
          <p14:tracePt t="1517" x="5351463" y="3073400"/>
          <p14:tracePt t="1525" x="5334000" y="3082925"/>
          <p14:tracePt t="1533" x="5324475" y="3090863"/>
          <p14:tracePt t="2557" x="5341938" y="3100388"/>
          <p14:tracePt t="2565" x="5405438" y="3100388"/>
          <p14:tracePt t="2574" x="5470525" y="3090863"/>
          <p14:tracePt t="2581" x="5497513" y="3090863"/>
          <p14:tracePt t="2589" x="5543550" y="3082925"/>
          <p14:tracePt t="2597" x="5570538" y="3082925"/>
          <p14:tracePt t="2605" x="5597525" y="3082925"/>
          <p14:tracePt t="2613" x="5616575" y="3082925"/>
          <p14:tracePt t="2621" x="5643563" y="3082925"/>
          <p14:tracePt t="2629" x="5653088" y="3082925"/>
          <p14:tracePt t="2685" x="5661025" y="3073400"/>
          <p14:tracePt t="2908" x="5653088" y="3073400"/>
          <p14:tracePt t="2917" x="5643563" y="3082925"/>
          <p14:tracePt t="2924" x="5624513" y="3100388"/>
          <p14:tracePt t="2933" x="5607050" y="3100388"/>
          <p14:tracePt t="2941" x="5588000" y="3109913"/>
          <p14:tracePt t="2948" x="5561013" y="3119438"/>
          <p14:tracePt t="2957" x="5551488" y="3127375"/>
          <p14:tracePt t="5581" x="5543550" y="3119438"/>
          <p14:tracePt t="5589" x="5543550" y="3082925"/>
          <p14:tracePt t="5597" x="5543550" y="3036888"/>
          <p14:tracePt t="5605" x="5561013" y="2963863"/>
          <p14:tracePt t="5612" x="5570538" y="2890838"/>
          <p14:tracePt t="5620" x="5597525" y="2790825"/>
          <p14:tracePt t="5628" x="5643563" y="2681288"/>
          <p14:tracePt t="5636" x="5653088" y="2617788"/>
          <p14:tracePt t="5644" x="5697538" y="2535238"/>
          <p14:tracePt t="5652" x="5707063" y="2508250"/>
          <p14:tracePt t="5660" x="5716588" y="2471738"/>
          <p14:tracePt t="5668" x="5724525" y="2408238"/>
          <p14:tracePt t="5676" x="5724525" y="2379663"/>
          <p14:tracePt t="5684" x="5724525" y="2352675"/>
          <p14:tracePt t="5692" x="5743575" y="2316163"/>
          <p14:tracePt t="5700" x="5753100" y="2306638"/>
          <p14:tracePt t="5708" x="5761038" y="2306638"/>
          <p14:tracePt t="5725" x="5761038" y="2298700"/>
          <p14:tracePt t="5989" x="5761038" y="2316163"/>
          <p14:tracePt t="5996" x="5688013" y="2335213"/>
          <p14:tracePt t="6005" x="5607050" y="2379663"/>
          <p14:tracePt t="6013" x="5534025" y="2408238"/>
          <p14:tracePt t="6020" x="5397500" y="2444750"/>
          <p14:tracePt t="6029" x="5268913" y="2481263"/>
          <p14:tracePt t="6036" x="5132388" y="2517775"/>
          <p14:tracePt t="6044" x="5005388" y="2535238"/>
          <p14:tracePt t="6052" x="4913313" y="2581275"/>
          <p14:tracePt t="6060" x="4786313" y="2581275"/>
          <p14:tracePt t="6068" x="4686300" y="2608263"/>
          <p14:tracePt t="6077" x="4613275" y="2608263"/>
          <p14:tracePt t="6085" x="4549775" y="2617788"/>
          <p14:tracePt t="6092" x="4503738" y="2654300"/>
          <p14:tracePt t="6100" x="4467225" y="2654300"/>
          <p14:tracePt t="6108" x="4457700" y="2662238"/>
          <p14:tracePt t="6116" x="4430713" y="2662238"/>
          <p14:tracePt t="6125" x="4421188" y="2662238"/>
          <p14:tracePt t="6132" x="4413250" y="2662238"/>
          <p14:tracePt t="6140" x="4384675" y="2662238"/>
          <p14:tracePt t="6148" x="4376738" y="2662238"/>
          <p14:tracePt t="6157" x="4367213" y="2662238"/>
          <p14:tracePt t="6164" x="4330700" y="2662238"/>
          <p14:tracePt t="6180" x="4311650" y="2681288"/>
          <p14:tracePt t="6277" x="4311650" y="2690813"/>
          <p14:tracePt t="6285" x="4294188" y="2708275"/>
          <p14:tracePt t="6292" x="4294188" y="2717800"/>
          <p14:tracePt t="6301" x="4294188" y="2727325"/>
          <p14:tracePt t="6317" x="4294188" y="2744788"/>
          <p14:tracePt t="6333" x="4294188" y="2763838"/>
          <p14:tracePt t="6349" x="4294188" y="2771775"/>
          <p14:tracePt t="6357" x="4311650" y="2771775"/>
          <p14:tracePt t="6374" x="4321175" y="2771775"/>
          <p14:tracePt t="6397" x="4330700" y="2781300"/>
          <p14:tracePt t="6525" x="4340225" y="2808288"/>
          <p14:tracePt t="6533" x="4340225" y="2817813"/>
          <p14:tracePt t="6541" x="4340225" y="2844800"/>
          <p14:tracePt t="6549" x="4340225" y="2873375"/>
          <p14:tracePt t="6557" x="4340225" y="2890838"/>
          <p14:tracePt t="6565" x="4340225" y="2909888"/>
          <p14:tracePt t="6574" x="4340225" y="2936875"/>
          <p14:tracePt t="6581" x="4340225" y="2954338"/>
          <p14:tracePt t="6590" x="4340225" y="2963863"/>
          <p14:tracePt t="6597" x="4348163" y="2973388"/>
          <p14:tracePt t="6605" x="4348163" y="2982913"/>
          <p14:tracePt t="6621" x="4357688" y="2990850"/>
          <p14:tracePt t="7852" x="4367213" y="2990850"/>
          <p14:tracePt t="8205" x="4284663" y="2990850"/>
          <p14:tracePt t="8213" x="4194175" y="2990850"/>
          <p14:tracePt t="8221" x="4121150" y="2990850"/>
          <p14:tracePt t="8229" x="4011613" y="2990850"/>
          <p14:tracePt t="8237" x="3919538" y="2990850"/>
          <p14:tracePt t="8245" x="3802063" y="2982913"/>
          <p14:tracePt t="8253" x="3709988" y="2963863"/>
          <p14:tracePt t="8261" x="3600450" y="2954338"/>
          <p14:tracePt t="8269" x="3500438" y="2927350"/>
          <p14:tracePt t="8278" x="3427413" y="2909888"/>
          <p14:tracePt t="8285" x="3363913" y="2900363"/>
          <p14:tracePt t="8294" x="3336925" y="2890838"/>
          <p14:tracePt t="8301" x="3309938" y="2873375"/>
          <p14:tracePt t="8389" x="3309938" y="2863850"/>
          <p14:tracePt t="8397" x="3309938" y="2854325"/>
          <p14:tracePt t="8405" x="3309938" y="2827338"/>
          <p14:tracePt t="8413" x="3309938" y="2800350"/>
          <p14:tracePt t="8421" x="3309938" y="2771775"/>
          <p14:tracePt t="8429" x="3309938" y="2727325"/>
          <p14:tracePt t="8437" x="3290888" y="2708275"/>
          <p14:tracePt t="8445" x="3290888" y="2690813"/>
          <p14:tracePt t="8453" x="3281363" y="2662238"/>
          <p14:tracePt t="8461" x="3263900" y="2635250"/>
          <p14:tracePt t="8485" x="3263900" y="2625725"/>
          <p14:tracePt t="8501" x="3263900" y="2617788"/>
          <p14:tracePt t="8517" x="3263900" y="2598738"/>
          <p14:tracePt t="8549" x="3263900" y="2589213"/>
          <p14:tracePt t="8589" x="3263900" y="2581275"/>
          <p14:tracePt t="8605" x="3263900" y="2562225"/>
          <p14:tracePt t="8613" x="3263900" y="2554288"/>
          <p14:tracePt t="8717" x="3273425" y="2562225"/>
          <p14:tracePt t="8725" x="3273425" y="2589213"/>
          <p14:tracePt t="8733" x="3300413" y="2644775"/>
          <p14:tracePt t="8740" x="3317875" y="2681288"/>
          <p14:tracePt t="8748" x="3354388" y="2708275"/>
          <p14:tracePt t="8755" x="3373438" y="2727325"/>
          <p14:tracePt t="8763" x="3463925" y="2790825"/>
          <p14:tracePt t="8773" x="3563938" y="2863850"/>
          <p14:tracePt t="8780" x="3636963" y="2900363"/>
          <p14:tracePt t="8788" x="3738563" y="2963863"/>
          <p14:tracePt t="8796" x="3819525" y="2990850"/>
          <p14:tracePt t="8804" x="3911600" y="3000375"/>
          <p14:tracePt t="8812" x="4011613" y="3054350"/>
          <p14:tracePt t="8820" x="4075113" y="3073400"/>
          <p14:tracePt t="8828" x="4148138" y="3082925"/>
          <p14:tracePt t="8836" x="4175125" y="3090863"/>
          <p14:tracePt t="8844" x="4184650" y="3090863"/>
          <p14:tracePt t="8852" x="4194175" y="3100388"/>
          <p14:tracePt t="9124" x="4211638" y="3100388"/>
          <p14:tracePt t="9132" x="4221163" y="3100388"/>
          <p14:tracePt t="9140" x="4230688" y="3109913"/>
          <p14:tracePt t="9148" x="4230688" y="3146425"/>
          <p14:tracePt t="9156" x="4230688" y="3200400"/>
          <p14:tracePt t="9164" x="4248150" y="3255963"/>
          <p14:tracePt t="9173" x="4248150" y="3302000"/>
          <p14:tracePt t="9180" x="4275138" y="3375025"/>
          <p14:tracePt t="9190" x="4284663" y="3411538"/>
          <p14:tracePt t="9197" x="4294188" y="3455988"/>
          <p14:tracePt t="9205" x="4303713" y="3482975"/>
          <p14:tracePt t="9213" x="4303713" y="3529013"/>
          <p14:tracePt t="9221" x="4330700" y="3556000"/>
          <p14:tracePt t="9229" x="4330700" y="3575050"/>
          <p14:tracePt t="9237" x="4330700" y="3584575"/>
          <p14:tracePt t="9607" x="4330700" y="3602038"/>
          <p14:tracePt t="9613" x="4330700" y="3611563"/>
          <p14:tracePt t="9629" x="4330700" y="3621088"/>
          <p14:tracePt t="9941" x="4330700" y="3629025"/>
          <p14:tracePt t="9949" x="4340225" y="3629025"/>
          <p14:tracePt t="9957" x="4394200" y="3611563"/>
          <p14:tracePt t="9965" x="4421188" y="3592513"/>
          <p14:tracePt t="9975" x="4457700" y="3556000"/>
          <p14:tracePt t="9981" x="4503738" y="3519488"/>
          <p14:tracePt t="9994" x="4530725" y="3502025"/>
          <p14:tracePt t="9996" x="4567238" y="3475038"/>
          <p14:tracePt t="10005" x="4594225" y="3446463"/>
          <p14:tracePt t="10013" x="4603750" y="3438525"/>
          <p14:tracePt t="10021" x="4613275" y="3429000"/>
          <p14:tracePt t="10029" x="4613275" y="3419475"/>
          <p14:tracePt t="10037" x="4630738" y="3402013"/>
          <p14:tracePt t="10102" x="4640263" y="3392488"/>
          <p14:tracePt t="10357" x="4659313" y="3338513"/>
          <p14:tracePt t="10365" x="4686300" y="3282950"/>
          <p14:tracePt t="10374" x="4695825" y="3246438"/>
          <p14:tracePt t="10381" x="4703763" y="3228975"/>
          <p14:tracePt t="10391" x="4713288" y="3192463"/>
          <p14:tracePt t="10397" x="4749800" y="3146425"/>
          <p14:tracePt t="10407" x="4759325" y="3119438"/>
          <p14:tracePt t="10413" x="4767263" y="3100388"/>
          <p14:tracePt t="10421" x="4786313" y="3082925"/>
          <p14:tracePt t="10429" x="4803775" y="3063875"/>
          <p14:tracePt t="10437" x="4813300" y="3036888"/>
          <p14:tracePt t="10445" x="4822825" y="3036888"/>
          <p14:tracePt t="10453" x="4832350" y="3027363"/>
          <p14:tracePt t="10461" x="4840288" y="3027363"/>
          <p14:tracePt t="10469" x="4849813" y="3017838"/>
          <p14:tracePt t="10621" x="4849813" y="3027363"/>
          <p14:tracePt t="10629" x="4849813" y="3046413"/>
          <p14:tracePt t="10637" x="4849813" y="3082925"/>
          <p14:tracePt t="10645" x="4849813" y="3127375"/>
          <p14:tracePt t="10653" x="4849813" y="3155950"/>
          <p14:tracePt t="10661" x="4849813" y="3228975"/>
          <p14:tracePt t="10669" x="4849813" y="3302000"/>
          <p14:tracePt t="10677" x="4813300" y="3402013"/>
          <p14:tracePt t="10685" x="4813300" y="3438525"/>
          <p14:tracePt t="10693" x="4803775" y="3511550"/>
          <p14:tracePt t="10701" x="4786313" y="3565525"/>
          <p14:tracePt t="10710" x="4786313" y="3621088"/>
          <p14:tracePt t="10717" x="4786313" y="3657600"/>
          <p14:tracePt t="10725" x="4786313" y="3684588"/>
          <p14:tracePt t="10733" x="4786313" y="3702050"/>
          <p14:tracePt t="10742" x="4786313" y="3711575"/>
          <p14:tracePt t="10965" x="4776788" y="3730625"/>
          <p14:tracePt t="10981" x="4759325" y="3748088"/>
          <p14:tracePt t="10994" x="4749800" y="3767138"/>
          <p14:tracePt t="10997" x="4713288" y="3775075"/>
          <p14:tracePt t="11005" x="4713288" y="3784600"/>
          <p14:tracePt t="11013" x="4695825" y="3803650"/>
          <p14:tracePt t="11029" x="4676775" y="3821113"/>
          <p14:tracePt t="11157" x="4667250" y="3811588"/>
          <p14:tracePt t="11165" x="4667250" y="3803650"/>
          <p14:tracePt t="11173" x="4667250" y="3767138"/>
          <p14:tracePt t="11181" x="4640263" y="3738563"/>
          <p14:tracePt t="11191" x="4603750" y="3711575"/>
          <p14:tracePt t="11197" x="4594225" y="3665538"/>
          <p14:tracePt t="11207" x="4549775" y="3621088"/>
          <p14:tracePt t="11213" x="4540250" y="3575050"/>
          <p14:tracePt t="11221" x="4503738" y="3529013"/>
          <p14:tracePt t="11229" x="4476750" y="3482975"/>
          <p14:tracePt t="11237" x="4448175" y="3446463"/>
          <p14:tracePt t="11245" x="4421188" y="3402013"/>
          <p14:tracePt t="11253" x="4403725" y="3346450"/>
          <p14:tracePt t="11261" x="4376738" y="3282950"/>
          <p14:tracePt t="11269" x="4348163" y="3236913"/>
          <p14:tracePt t="11278" x="4330700" y="3200400"/>
          <p14:tracePt t="11285" x="4321175" y="3173413"/>
          <p14:tracePt t="11294" x="4275138" y="3100388"/>
          <p14:tracePt t="11301" x="4248150" y="3073400"/>
          <p14:tracePt t="11310" x="4230688" y="3046413"/>
          <p14:tracePt t="11317" x="4184650" y="3017838"/>
          <p14:tracePt t="11325" x="4165600" y="3000375"/>
          <p14:tracePt t="11333" x="4148138" y="2963863"/>
          <p14:tracePt t="11341" x="4129088" y="2946400"/>
          <p14:tracePt t="11358" x="4121150" y="2936875"/>
          <p14:tracePt t="11613" x="4111625" y="2927350"/>
          <p14:tracePt t="11621" x="4075113" y="2927350"/>
          <p14:tracePt t="11629" x="4038600" y="2927350"/>
          <p14:tracePt t="11637" x="3992563" y="2927350"/>
          <p14:tracePt t="11645" x="3965575" y="2927350"/>
          <p14:tracePt t="11653" x="3919538" y="2927350"/>
          <p14:tracePt t="11661" x="3883025" y="2927350"/>
          <p14:tracePt t="11669" x="3838575" y="2917825"/>
          <p14:tracePt t="11677" x="3775075" y="2890838"/>
          <p14:tracePt t="11685" x="3729038" y="2854325"/>
          <p14:tracePt t="11694" x="3709988" y="2836863"/>
          <p14:tracePt t="11701" x="3656013" y="2800350"/>
          <p14:tracePt t="11710" x="3592513" y="2781300"/>
          <p14:tracePt t="11717" x="3546475" y="2754313"/>
          <p14:tracePt t="11725" x="3482975" y="2735263"/>
          <p14:tracePt t="11733" x="3436938" y="2717800"/>
          <p14:tracePt t="11741" x="3409950" y="2717800"/>
          <p14:tracePt t="11749" x="3382963" y="2698750"/>
          <p14:tracePt t="11758" x="3363913" y="2698750"/>
          <p14:tracePt t="11765" x="3354388" y="2698750"/>
          <p14:tracePt t="11775" x="3327400" y="2690813"/>
          <p14:tracePt t="11806" x="3317875" y="2690813"/>
          <p14:tracePt t="12094" x="3281363" y="2690813"/>
          <p14:tracePt t="12101" x="3273425" y="2690813"/>
          <p14:tracePt t="12109" x="3273425" y="2698750"/>
          <p14:tracePt t="12117" x="3244850" y="2698750"/>
          <p14:tracePt t="12125" x="3227388" y="2698750"/>
          <p14:tracePt t="12133" x="3181350" y="2698750"/>
          <p14:tracePt t="12142" x="3144838" y="2708275"/>
          <p14:tracePt t="12149" x="3127375" y="2708275"/>
          <p14:tracePt t="12158" x="3081338" y="2708275"/>
          <p14:tracePt t="12165" x="3027363" y="2708275"/>
          <p14:tracePt t="12175" x="2990850" y="2708275"/>
          <p14:tracePt t="12181" x="2935288" y="2708275"/>
          <p14:tracePt t="12191" x="2917825" y="2708275"/>
          <p14:tracePt t="12197" x="2871788" y="2708275"/>
          <p14:tracePt t="12207" x="2844800" y="2708275"/>
          <p14:tracePt t="12213" x="2835275" y="2708275"/>
          <p14:tracePt t="12541" x="2825750" y="2708275"/>
          <p14:tracePt t="12557" x="2808288" y="2698750"/>
          <p14:tracePt t="12717" x="2798763" y="2690813"/>
          <p14:tracePt t="12741" x="2808288" y="2681288"/>
          <p14:tracePt t="12749" x="2889250" y="2671763"/>
          <p14:tracePt t="12757" x="3008313" y="2644775"/>
          <p14:tracePt t="12765" x="3154363" y="2625725"/>
          <p14:tracePt t="12774" x="3181350" y="2625725"/>
          <p14:tracePt t="12781" x="3309938" y="2625725"/>
          <p14:tracePt t="12790" x="3490913" y="2617788"/>
          <p14:tracePt t="12797" x="3692525" y="2598738"/>
          <p14:tracePt t="12807" x="3875088" y="2598738"/>
          <p14:tracePt t="12813" x="4021138" y="2598738"/>
          <p14:tracePt t="12821" x="4148138" y="2598738"/>
          <p14:tracePt t="12829" x="4238625" y="2598738"/>
          <p14:tracePt t="12837" x="4275138" y="2598738"/>
          <p14:tracePt t="12845" x="4294188" y="2598738"/>
          <p14:tracePt t="13333" x="4284663" y="2608263"/>
          <p14:tracePt t="13341" x="4238625" y="2644775"/>
          <p14:tracePt t="13349" x="4194175" y="2654300"/>
          <p14:tracePt t="13357" x="4148138" y="2690813"/>
          <p14:tracePt t="13365" x="4102100" y="2708275"/>
          <p14:tracePt t="13374" x="4075113" y="2744788"/>
          <p14:tracePt t="13381" x="4065588" y="2754313"/>
          <p14:tracePt t="13391" x="4057650" y="2754313"/>
          <p14:tracePt t="13397" x="4048125" y="2763838"/>
          <p14:tracePt t="13757" x="4048125" y="2781300"/>
          <p14:tracePt t="13764" x="4048125" y="2836863"/>
          <p14:tracePt t="13772" x="4048125" y="2900363"/>
          <p14:tracePt t="13780" x="4038600" y="2954338"/>
          <p14:tracePt t="13788" x="4011613" y="3036888"/>
          <p14:tracePt t="13796" x="3975100" y="3100388"/>
          <p14:tracePt t="13804" x="3919538" y="3163888"/>
          <p14:tracePt t="13812" x="3902075" y="3209925"/>
          <p14:tracePt t="13821" x="3846513" y="3255963"/>
          <p14:tracePt t="13828" x="3829050" y="3282950"/>
          <p14:tracePt t="13837" x="3810000" y="3292475"/>
          <p14:tracePt t="13845" x="3802063" y="3292475"/>
          <p14:tracePt t="13941" x="3792538" y="3302000"/>
          <p14:tracePt t="13957" x="3783013" y="3302000"/>
          <p14:tracePt t="13964" x="3765550" y="3302000"/>
          <p14:tracePt t="13972" x="3719513" y="3302000"/>
          <p14:tracePt t="13990" x="3665538" y="3302000"/>
          <p14:tracePt t="13996" x="3629025" y="3302000"/>
          <p14:tracePt t="14004" x="3600450" y="3302000"/>
          <p14:tracePt t="14012" x="3573463" y="3302000"/>
          <p14:tracePt t="14021" x="3556000" y="3302000"/>
          <p14:tracePt t="14029" x="3509963" y="3309938"/>
          <p14:tracePt t="14269" x="3509963" y="3302000"/>
          <p14:tracePt t="14284" x="3509963" y="3282950"/>
          <p14:tracePt t="14292" x="3509963" y="3273425"/>
          <p14:tracePt t="14308" x="3519488" y="3255963"/>
          <p14:tracePt t="14391" x="3546475" y="3255963"/>
          <p14:tracePt t="14397" x="3573463" y="3255963"/>
          <p14:tracePt t="14405" x="3609975" y="3255963"/>
          <p14:tracePt t="14413" x="3656013" y="3255963"/>
          <p14:tracePt t="14421" x="3673475" y="3255963"/>
          <p14:tracePt t="14429" x="3729038" y="3255963"/>
          <p14:tracePt t="14437" x="3783013" y="3255963"/>
          <p14:tracePt t="14445" x="3838575" y="3255963"/>
          <p14:tracePt t="14453" x="3892550" y="3255963"/>
          <p14:tracePt t="14461" x="3956050" y="3255963"/>
          <p14:tracePt t="14469" x="4011613" y="3255963"/>
          <p14:tracePt t="14477" x="4048125" y="3255963"/>
          <p14:tracePt t="14485" x="4094163" y="3255963"/>
          <p14:tracePt t="14493" x="4121150" y="3246438"/>
          <p14:tracePt t="14500" x="4165600" y="3246438"/>
          <p14:tracePt t="14508" x="4194175" y="3246438"/>
          <p14:tracePt t="14516" x="4221163" y="3236913"/>
          <p14:tracePt t="14525" x="4248150" y="3228975"/>
          <p14:tracePt t="14532" x="4267200" y="3228975"/>
          <p14:tracePt t="14540" x="4303713" y="3219450"/>
          <p14:tracePt t="14548" x="4311650" y="3219450"/>
          <p14:tracePt t="14557" x="4348163" y="3219450"/>
          <p14:tracePt t="14564" x="4357688" y="3219450"/>
          <p14:tracePt t="14576" x="4376738" y="3219450"/>
          <p14:tracePt t="14580" x="4394200" y="3219450"/>
          <p14:tracePt t="14590" x="4440238" y="3219450"/>
          <p14:tracePt t="14596" x="4457700" y="3219450"/>
          <p14:tracePt t="14608" x="4494213" y="3209925"/>
          <p14:tracePt t="14612" x="4530725" y="3209925"/>
          <p14:tracePt t="14621" x="4557713" y="3209925"/>
          <p14:tracePt t="14628" x="4594225" y="3209925"/>
          <p14:tracePt t="14636" x="4640263" y="3209925"/>
          <p14:tracePt t="14644" x="4676775" y="3209925"/>
          <p14:tracePt t="14654" x="4722813" y="3209925"/>
          <p14:tracePt t="14661" x="4749800" y="3209925"/>
          <p14:tracePt t="14668" x="4786313" y="3209925"/>
          <p14:tracePt t="14676" x="4803775" y="3209925"/>
          <p14:tracePt t="14684" x="4832350" y="3209925"/>
          <p14:tracePt t="14693" x="4849813" y="3209925"/>
          <p14:tracePt t="14702" x="4886325" y="3209925"/>
          <p14:tracePt t="14709" x="4905375" y="3209925"/>
          <p14:tracePt t="14717" x="4932363" y="3209925"/>
          <p14:tracePt t="14725" x="4949825" y="3209925"/>
          <p14:tracePt t="14733" x="4978400" y="3209925"/>
          <p14:tracePt t="14741" x="5014913" y="3209925"/>
          <p14:tracePt t="14749" x="5022850" y="3209925"/>
          <p14:tracePt t="14757" x="5032375" y="3209925"/>
          <p14:tracePt t="14765" x="5041900" y="3209925"/>
          <p14:tracePt t="14821" x="5049838" y="3200400"/>
          <p14:tracePt t="15517" x="5041900" y="3236913"/>
          <p14:tracePt t="15525" x="4941888" y="3292475"/>
          <p14:tracePt t="15533" x="4859338" y="3346450"/>
          <p14:tracePt t="15540" x="4759325" y="3392488"/>
          <p14:tracePt t="15549" x="4640263" y="3446463"/>
          <p14:tracePt t="15559" x="4530725" y="3492500"/>
          <p14:tracePt t="15565" x="4430713" y="3529013"/>
          <p14:tracePt t="15574" x="4294188" y="3575050"/>
          <p14:tracePt t="15581" x="4221163" y="3592513"/>
          <p14:tracePt t="15591" x="4111625" y="3621088"/>
          <p14:tracePt t="15597" x="4065588" y="3629025"/>
          <p14:tracePt t="15607" x="4048125" y="3638550"/>
          <p14:tracePt t="15613" x="4038600" y="3638550"/>
          <p14:tracePt t="15677" x="4021138" y="3638550"/>
          <p14:tracePt t="15685" x="4011613" y="3648075"/>
          <p14:tracePt t="15701" x="3984625" y="3648075"/>
          <p14:tracePt t="15709" x="3956050" y="3648075"/>
          <p14:tracePt t="15717" x="3919538" y="3648075"/>
          <p14:tracePt t="15726" x="3902075" y="3657600"/>
          <p14:tracePt t="15733" x="3875088" y="3657600"/>
          <p14:tracePt t="15741" x="3856038" y="3657600"/>
          <p14:tracePt t="15749" x="3829050" y="3665538"/>
          <p14:tracePt t="15758" x="3810000" y="3675063"/>
          <p14:tracePt t="15765" x="3765550" y="3675063"/>
          <p14:tracePt t="15774" x="3738563" y="3684588"/>
          <p14:tracePt t="15781" x="3683000" y="3694113"/>
          <p14:tracePt t="15791" x="3665538" y="3702050"/>
          <p14:tracePt t="15797" x="3636963" y="3702050"/>
          <p14:tracePt t="15808" x="3600450" y="3702050"/>
          <p14:tracePt t="15813" x="3573463" y="3711575"/>
          <p14:tracePt t="15821" x="3563938" y="3721100"/>
          <p14:tracePt t="15982" x="3573463" y="3721100"/>
          <p14:tracePt t="15990" x="3582988" y="3721100"/>
          <p14:tracePt t="15997" x="3609975" y="3721100"/>
          <p14:tracePt t="16005" x="3646488" y="3721100"/>
          <p14:tracePt t="16013" x="3665538" y="3721100"/>
          <p14:tracePt t="16021" x="3709988" y="3721100"/>
          <p14:tracePt t="16029" x="3746500" y="3721100"/>
          <p14:tracePt t="16037" x="3775075" y="3721100"/>
          <p14:tracePt t="16045" x="3829050" y="3721100"/>
          <p14:tracePt t="16053" x="3875088" y="3721100"/>
          <p14:tracePt t="16061" x="3911600" y="3721100"/>
          <p14:tracePt t="16069" x="3956050" y="3711575"/>
          <p14:tracePt t="16077" x="3984625" y="3711575"/>
          <p14:tracePt t="16085" x="4029075" y="3711575"/>
          <p14:tracePt t="16093" x="4057650" y="3711575"/>
          <p14:tracePt t="16101" x="4084638" y="3702050"/>
          <p14:tracePt t="16109" x="4138613" y="3694113"/>
          <p14:tracePt t="16117" x="4157663" y="3684588"/>
          <p14:tracePt t="16126" x="4175125" y="3684588"/>
          <p14:tracePt t="16133" x="4211638" y="3684588"/>
          <p14:tracePt t="16140" x="4221163" y="3684588"/>
          <p14:tracePt t="16149" x="4230688" y="3684588"/>
          <p14:tracePt t="16157" x="4257675" y="3684588"/>
          <p14:tracePt t="16165" x="4303713" y="3684588"/>
          <p14:tracePt t="16174" x="4330700" y="3684588"/>
          <p14:tracePt t="16182" x="4367213" y="3684588"/>
          <p14:tracePt t="16191" x="4421188" y="3684588"/>
          <p14:tracePt t="16197" x="4484688" y="3684588"/>
          <p14:tracePt t="16206" x="4540250" y="3684588"/>
          <p14:tracePt t="16213" x="4567238" y="3684588"/>
          <p14:tracePt t="16221" x="4622800" y="3684588"/>
          <p14:tracePt t="16229" x="4640263" y="3684588"/>
          <p14:tracePt t="16237" x="4676775" y="3684588"/>
          <p14:tracePt t="16245" x="4686300" y="3684588"/>
          <p14:tracePt t="16253" x="4695825" y="3675063"/>
          <p14:tracePt t="16333" x="4713288" y="3675063"/>
          <p14:tracePt t="16381" x="4722813" y="3675063"/>
          <p14:tracePt t="16421" x="4730750" y="3684588"/>
          <p14:tracePt t="16485" x="4749800" y="3684588"/>
          <p14:tracePt t="16493" x="4759325" y="3684588"/>
          <p14:tracePt t="16501" x="4795838" y="3684588"/>
          <p14:tracePt t="16509" x="4813300" y="3684588"/>
          <p14:tracePt t="16517" x="4822825" y="3684588"/>
          <p14:tracePt t="16525" x="4849813" y="3684588"/>
          <p14:tracePt t="16533" x="4868863" y="3684588"/>
          <p14:tracePt t="16541" x="4886325" y="3684588"/>
          <p14:tracePt t="16549" x="4895850" y="3684588"/>
          <p14:tracePt t="16565" x="4905375" y="3684588"/>
          <p14:tracePt t="16574" x="4922838" y="3684588"/>
          <p14:tracePt t="16591" x="4932363" y="3684588"/>
          <p14:tracePt t="16597" x="4941888" y="3684588"/>
          <p14:tracePt t="16613" x="4968875" y="3684588"/>
          <p14:tracePt t="16629" x="4978400" y="3684588"/>
          <p14:tracePt t="16645" x="5005388" y="3702050"/>
          <p14:tracePt t="16653" x="5022850" y="3711575"/>
          <p14:tracePt t="16661" x="5049838" y="3730625"/>
          <p14:tracePt t="16677" x="5059363" y="3738563"/>
          <p14:tracePt t="16685" x="5068888" y="3738563"/>
          <p14:tracePt t="16781" x="5078413" y="3748088"/>
          <p14:tracePt t="16790" x="5078413" y="3757613"/>
          <p14:tracePt t="16797" x="5078413" y="3767138"/>
          <p14:tracePt t="16813" x="5078413" y="3775075"/>
          <p14:tracePt t="16821" x="5078413" y="3794125"/>
          <p14:tracePt t="16829" x="5086350" y="3803650"/>
          <p14:tracePt t="16853" x="5105400" y="3821113"/>
          <p14:tracePt t="16877" x="5114925" y="3821113"/>
          <p14:tracePt t="16893" x="5114925" y="3830638"/>
          <p14:tracePt t="16901" x="5114925" y="3840163"/>
          <p14:tracePt t="16909" x="5114925" y="3848100"/>
          <p14:tracePt t="16949" x="5132388" y="3848100"/>
          <p14:tracePt t="16956" x="5151438" y="3848100"/>
          <p14:tracePt t="16965" x="5159375" y="3848100"/>
          <p14:tracePt t="16974" x="5195888" y="3848100"/>
          <p14:tracePt t="16994" x="5241925" y="3848100"/>
          <p14:tracePt t="16997" x="5287963" y="3848100"/>
          <p14:tracePt t="17007" x="5324475" y="3848100"/>
          <p14:tracePt t="17013" x="5351463" y="3848100"/>
          <p14:tracePt t="17021" x="5397500" y="3848100"/>
          <p14:tracePt t="17029" x="5434013" y="3848100"/>
          <p14:tracePt t="17037" x="5487988" y="3848100"/>
          <p14:tracePt t="17045" x="5534025" y="3848100"/>
          <p14:tracePt t="17061" x="5551488" y="3848100"/>
          <p14:tracePt t="17133" x="5561013" y="3848100"/>
          <p14:tracePt t="17149" x="5561013" y="3857625"/>
          <p14:tracePt t="17157" x="5561013" y="3884613"/>
          <p14:tracePt t="17165" x="5551488" y="3884613"/>
          <p14:tracePt t="17181" x="5543550" y="3894138"/>
          <p14:tracePt t="17197" x="5514975" y="3894138"/>
          <p14:tracePt t="17206" x="5497513" y="3894138"/>
          <p14:tracePt t="17213" x="5470525" y="3894138"/>
          <p14:tracePt t="17221" x="5441950" y="3894138"/>
          <p14:tracePt t="17229" x="5397500" y="3894138"/>
          <p14:tracePt t="17237" x="5351463" y="3875088"/>
          <p14:tracePt t="17245" x="5297488" y="3875088"/>
          <p14:tracePt t="17253" x="5251450" y="3857625"/>
          <p14:tracePt t="17261" x="5187950" y="3830638"/>
          <p14:tracePt t="17268" x="5159375" y="3811588"/>
          <p14:tracePt t="17276" x="5114925" y="3803650"/>
          <p14:tracePt t="17284" x="5086350" y="3775075"/>
          <p14:tracePt t="17292" x="5059363" y="3757613"/>
          <p14:tracePt t="17300" x="5014913" y="3738563"/>
          <p14:tracePt t="17308" x="4986338" y="3711575"/>
          <p14:tracePt t="17316" x="4959350" y="3694113"/>
          <p14:tracePt t="17325" x="4959350" y="3684588"/>
          <p14:tracePt t="17340" x="4949825" y="3675063"/>
          <p14:tracePt t="17348" x="4949825" y="3648075"/>
          <p14:tracePt t="17357" x="4949825" y="3629025"/>
          <p14:tracePt t="17364" x="4949825" y="3621088"/>
          <p14:tracePt t="17373" x="4941888" y="3584575"/>
          <p14:tracePt t="17380" x="4932363" y="3556000"/>
          <p14:tracePt t="17389" x="4932363" y="3529013"/>
          <p14:tracePt t="17396" x="4941888" y="3482975"/>
          <p14:tracePt t="17405" x="4978400" y="3438525"/>
          <p14:tracePt t="17413" x="5005388" y="3402013"/>
          <p14:tracePt t="17421" x="5059363" y="3365500"/>
          <p14:tracePt t="17428" x="5132388" y="3338513"/>
          <p14:tracePt t="17436" x="5232400" y="3309938"/>
          <p14:tracePt t="17444" x="5305425" y="3302000"/>
          <p14:tracePt t="17452" x="5387975" y="3273425"/>
          <p14:tracePt t="17460" x="5441950" y="3273425"/>
          <p14:tracePt t="17468" x="5534025" y="3273425"/>
          <p14:tracePt t="17476" x="5624513" y="3273425"/>
          <p14:tracePt t="17484" x="5697538" y="3273425"/>
          <p14:tracePt t="17492" x="5753100" y="3273425"/>
          <p14:tracePt t="17500" x="5816600" y="3273425"/>
          <p14:tracePt t="17508" x="5870575" y="3273425"/>
          <p14:tracePt t="17516" x="5889625" y="3273425"/>
          <p14:tracePt t="17524" x="5899150" y="3273425"/>
          <p14:tracePt t="17541" x="5907088" y="3273425"/>
          <p14:tracePt t="17557" x="5935663" y="3292475"/>
          <p14:tracePt t="17565" x="5943600" y="3302000"/>
          <p14:tracePt t="17574" x="5943600" y="3309938"/>
          <p14:tracePt t="17581" x="5953125" y="3328988"/>
          <p14:tracePt t="17590" x="5953125" y="3346450"/>
          <p14:tracePt t="17597" x="5962650" y="3382963"/>
          <p14:tracePt t="17607" x="5962650" y="3402013"/>
          <p14:tracePt t="17613" x="5962650" y="3429000"/>
          <p14:tracePt t="17621" x="5962650" y="3446463"/>
          <p14:tracePt t="17629" x="5962650" y="3475038"/>
          <p14:tracePt t="17637" x="5962650" y="3502025"/>
          <p14:tracePt t="17645" x="5962650" y="3519488"/>
          <p14:tracePt t="17653" x="5962650" y="3548063"/>
          <p14:tracePt t="17661" x="5943600" y="3584575"/>
          <p14:tracePt t="17669" x="5935663" y="3592513"/>
          <p14:tracePt t="17677" x="5907088" y="3602038"/>
          <p14:tracePt t="17685" x="5880100" y="3621088"/>
          <p14:tracePt t="17693" x="5870575" y="3629025"/>
          <p14:tracePt t="17701" x="5862638" y="3629025"/>
          <p14:tracePt t="17710" x="5853113" y="3638550"/>
          <p14:tracePt t="17726" x="5843588" y="3638550"/>
          <p14:tracePt t="17877" x="5834063" y="3638550"/>
          <p14:tracePt t="17885" x="5834063" y="3657600"/>
          <p14:tracePt t="17893" x="5834063" y="3665538"/>
          <p14:tracePt t="17901" x="5834063" y="3675063"/>
          <p14:tracePt t="17910" x="5834063" y="3694113"/>
          <p14:tracePt t="17918" x="5834063" y="3702050"/>
          <p14:tracePt t="18165" x="5834063" y="3711575"/>
          <p14:tracePt t="18181" x="5853113" y="3711575"/>
          <p14:tracePt t="18197" x="5862638" y="3694113"/>
          <p14:tracePt t="18221" x="5862638" y="3684588"/>
          <p14:tracePt t="18333" x="5889625" y="3684588"/>
          <p14:tracePt t="18341" x="5962650" y="3684588"/>
          <p14:tracePt t="18349" x="6035675" y="3702050"/>
          <p14:tracePt t="18357" x="6126163" y="3702050"/>
          <p14:tracePt t="18365" x="6208713" y="3702050"/>
          <p14:tracePt t="18374" x="6299200" y="3702050"/>
          <p14:tracePt t="18381" x="6354763" y="3702050"/>
          <p14:tracePt t="18391" x="6427788" y="3702050"/>
          <p14:tracePt t="18396" x="6464300" y="3702050"/>
          <p14:tracePt t="18405" x="6491288" y="3711575"/>
          <p14:tracePt t="18412" x="6500813" y="3711575"/>
          <p14:tracePt t="18420" x="6508750" y="3711575"/>
          <p14:tracePt t="18710" x="6518275" y="3721100"/>
          <p14:tracePt t="18717" x="6518275" y="3730625"/>
          <p14:tracePt t="18725" x="6481763" y="3738563"/>
          <p14:tracePt t="18733" x="6464300" y="3748088"/>
          <p14:tracePt t="18740" x="6435725" y="3757613"/>
          <p14:tracePt t="18749" x="6418263" y="3757613"/>
          <p14:tracePt t="18757" x="6399213" y="3767138"/>
          <p14:tracePt t="18774" x="6372225" y="3767138"/>
          <p14:tracePt t="19053" x="6391275" y="3767138"/>
          <p14:tracePt t="19061" x="6427788" y="3757613"/>
          <p14:tracePt t="19069" x="6435725" y="3757613"/>
          <p14:tracePt t="19077" x="6445250" y="3748088"/>
          <p14:tracePt t="19364" x="6472238" y="3748088"/>
          <p14:tracePt t="19372" x="6491288" y="3748088"/>
          <p14:tracePt t="19380" x="6500813" y="3748088"/>
          <p14:tracePt t="19388" x="6518275" y="3748088"/>
          <p14:tracePt t="19397" x="6527800" y="3748088"/>
          <p14:tracePt t="19407" x="6537325" y="3748088"/>
          <p14:tracePt t="19413" x="6554788" y="3748088"/>
          <p14:tracePt t="19429" x="6564313" y="3748088"/>
          <p14:tracePt t="19437" x="6573838" y="3748088"/>
          <p14:tracePt t="19445" x="6581775" y="3748088"/>
          <p14:tracePt t="19453" x="6600825" y="3748088"/>
          <p14:tracePt t="19469" x="6610350" y="3748088"/>
          <p14:tracePt t="19908" x="6637338" y="3748088"/>
          <p14:tracePt t="19916" x="6673850" y="3757613"/>
          <p14:tracePt t="19924" x="6737350" y="3775075"/>
          <p14:tracePt t="19932" x="6773863" y="3775075"/>
          <p14:tracePt t="19940" x="6827838" y="3784600"/>
          <p14:tracePt t="19948" x="6864350" y="3784600"/>
          <p14:tracePt t="19956" x="6892925" y="3784600"/>
          <p14:tracePt t="19966" x="6919913" y="3784600"/>
          <p14:tracePt t="19972" x="6929438" y="3784600"/>
          <p14:tracePt t="19991" x="6937375" y="3784600"/>
          <p14:tracePt t="20276" x="6919913" y="3784600"/>
          <p14:tracePt t="20284" x="6800850" y="3784600"/>
          <p14:tracePt t="20292" x="6654800" y="3784600"/>
          <p14:tracePt t="20300" x="6518275" y="3784600"/>
          <p14:tracePt t="20308" x="6354763" y="3784600"/>
          <p14:tracePt t="20316" x="6189663" y="3784600"/>
          <p14:tracePt t="20323" x="6026150" y="3784600"/>
          <p14:tracePt t="20331" x="5862638" y="3784600"/>
          <p14:tracePt t="20340" x="5716588" y="3784600"/>
          <p14:tracePt t="20348" x="5607050" y="3784600"/>
          <p14:tracePt t="20355" x="5551488" y="3784600"/>
          <p14:tracePt t="20364" x="5461000" y="3784600"/>
          <p14:tracePt t="20372" x="5434013" y="3784600"/>
          <p14:tracePt t="20380" x="5387975" y="3784600"/>
          <p14:tracePt t="20388" x="5378450" y="3784600"/>
          <p14:tracePt t="20396" x="5360988" y="3784600"/>
          <p14:tracePt t="20429" x="5341938" y="3784600"/>
          <p14:tracePt t="20437" x="5305425" y="3784600"/>
          <p14:tracePt t="20453" x="5278438" y="3784600"/>
          <p14:tracePt t="20461" x="5260975" y="3784600"/>
          <p14:tracePt t="20469" x="5214938" y="3784600"/>
          <p14:tracePt t="20477" x="5195888" y="3784600"/>
          <p14:tracePt t="20485" x="5168900" y="3784600"/>
          <p14:tracePt t="20493" x="5151438" y="3784600"/>
          <p14:tracePt t="20501" x="5122863" y="3784600"/>
          <p14:tracePt t="20710" x="5114925" y="3784600"/>
          <p14:tracePt t="20716" x="5059363" y="3784600"/>
          <p14:tracePt t="20724" x="4968875" y="3784600"/>
          <p14:tracePt t="20732" x="4868863" y="3784600"/>
          <p14:tracePt t="20740" x="4759325" y="3784600"/>
          <p14:tracePt t="20748" x="4667250" y="3784600"/>
          <p14:tracePt t="20756" x="4613275" y="3784600"/>
          <p14:tracePt t="20764" x="4540250" y="3784600"/>
          <p14:tracePt t="20772" x="4448175" y="3784600"/>
          <p14:tracePt t="20780" x="4394200" y="3784600"/>
          <p14:tracePt t="20788" x="4376738" y="3784600"/>
          <p14:tracePt t="20796" x="4367213" y="3784600"/>
          <p14:tracePt t="20805" x="4348163" y="3784600"/>
          <p14:tracePt t="21172" x="4367213" y="3784600"/>
          <p14:tracePt t="21180" x="4384675" y="3784600"/>
          <p14:tracePt t="21189" x="4440238" y="3784600"/>
          <p14:tracePt t="21197" x="4467225" y="3784600"/>
          <p14:tracePt t="21207" x="4484688" y="3767138"/>
          <p14:tracePt t="21213" x="4494213" y="3767138"/>
          <p14:tracePt t="21224" x="4530725" y="3757613"/>
          <p14:tracePt t="21253" x="4549775" y="3748088"/>
          <p14:tracePt t="21621" x="4521200" y="3748088"/>
          <p14:tracePt t="21629" x="4494213" y="3748088"/>
          <p14:tracePt t="21638" x="4467225" y="3757613"/>
          <p14:tracePt t="21644" x="4448175" y="3757613"/>
          <p14:tracePt t="21652" x="4421188" y="3767138"/>
          <p14:tracePt t="21668" x="4403725" y="3767138"/>
          <p14:tracePt t="21676" x="4394200" y="3767138"/>
          <p14:tracePt t="21684" x="4376738" y="3767138"/>
          <p14:tracePt t="21700" x="4357688" y="3767138"/>
          <p14:tracePt t="21709" x="4348163" y="3767138"/>
          <p14:tracePt t="21725" x="4340225" y="3767138"/>
          <p14:tracePt t="21757" x="4330700" y="3767138"/>
          <p14:tracePt t="21765" x="4311650" y="3767138"/>
          <p14:tracePt t="21775" x="4294188" y="3767138"/>
          <p14:tracePt t="21781" x="4248150" y="3767138"/>
          <p14:tracePt t="21790" x="4221163" y="3767138"/>
          <p14:tracePt t="21797" x="4194175" y="3767138"/>
          <p14:tracePt t="21807" x="4148138" y="3767138"/>
          <p14:tracePt t="21813" x="4111625" y="3767138"/>
          <p14:tracePt t="21823" x="4065588" y="3767138"/>
          <p14:tracePt t="21829" x="4029075" y="3767138"/>
          <p14:tracePt t="21838" x="4002088" y="3767138"/>
          <p14:tracePt t="21845" x="3965575" y="3767138"/>
          <p14:tracePt t="21853" x="3956050" y="3767138"/>
          <p14:tracePt t="21861" x="3948113" y="3767138"/>
          <p14:tracePt t="22149" x="3938588" y="3767138"/>
          <p14:tracePt t="22158" x="3875088" y="3767138"/>
          <p14:tracePt t="22165" x="3819525" y="3767138"/>
          <p14:tracePt t="22173" x="3765550" y="3767138"/>
          <p14:tracePt t="22181" x="3709988" y="3767138"/>
          <p14:tracePt t="22191" x="3673475" y="3767138"/>
          <p14:tracePt t="22197" x="3619500" y="3767138"/>
          <p14:tracePt t="22206" x="3582988" y="3767138"/>
          <p14:tracePt t="22213" x="3536950" y="3767138"/>
          <p14:tracePt t="22229" x="3527425" y="3757613"/>
          <p14:tracePt t="22261" x="3527425" y="3748088"/>
          <p14:tracePt t="22301" x="3527425" y="3730625"/>
          <p14:tracePt t="22317" x="3527425" y="3721100"/>
          <p14:tracePt t="22405" x="3546475" y="3721100"/>
          <p14:tracePt t="22413" x="3609975" y="3702050"/>
          <p14:tracePt t="22423" x="3702050" y="3694113"/>
          <p14:tracePt t="22429" x="3792538" y="3694113"/>
          <p14:tracePt t="22437" x="3919538" y="3694113"/>
          <p14:tracePt t="22445" x="4065588" y="3694113"/>
          <p14:tracePt t="22454" x="4211638" y="3694113"/>
          <p14:tracePt t="22461" x="4376738" y="3694113"/>
          <p14:tracePt t="22469" x="4567238" y="3694113"/>
          <p14:tracePt t="22477" x="4749800" y="3694113"/>
          <p14:tracePt t="22485" x="4978400" y="3694113"/>
          <p14:tracePt t="22493" x="5195888" y="3694113"/>
          <p14:tracePt t="22501" x="5424488" y="3694113"/>
          <p14:tracePt t="22509" x="5624513" y="3694113"/>
          <p14:tracePt t="22517" x="5870575" y="3694113"/>
          <p14:tracePt t="22525" x="6053138" y="3694113"/>
          <p14:tracePt t="22533" x="6235700" y="3694113"/>
          <p14:tracePt t="22541" x="6381750" y="3694113"/>
          <p14:tracePt t="22549" x="6472238" y="3694113"/>
          <p14:tracePt t="22557" x="6564313" y="3694113"/>
          <p14:tracePt t="22565" x="6618288" y="3694113"/>
          <p14:tracePt t="22572" x="6645275" y="3694113"/>
          <p14:tracePt t="22580" x="6664325" y="3694113"/>
          <p14:tracePt t="22629" x="6673850" y="3694113"/>
          <p14:tracePt t="22637" x="6700838" y="3694113"/>
          <p14:tracePt t="22645" x="6773863" y="3694113"/>
          <p14:tracePt t="22653" x="6846888" y="3694113"/>
          <p14:tracePt t="22661" x="6900863" y="3694113"/>
          <p14:tracePt t="22669" x="6973888" y="3694113"/>
          <p14:tracePt t="22677" x="7010400" y="3694113"/>
          <p14:tracePt t="22685" x="7083425" y="3694113"/>
          <p14:tracePt t="22693" x="7138988" y="3694113"/>
          <p14:tracePt t="22700" x="7192963" y="3694113"/>
          <p14:tracePt t="22708" x="7229475" y="3694113"/>
          <p14:tracePt t="22716" x="7256463" y="3694113"/>
          <p14:tracePt t="22724" x="7275513" y="3694113"/>
          <p14:tracePt t="22852" x="7248525" y="3694113"/>
          <p14:tracePt t="22859" x="7212013" y="3694113"/>
          <p14:tracePt t="22868" x="7156450" y="3694113"/>
          <p14:tracePt t="22875" x="7092950" y="3694113"/>
          <p14:tracePt t="22883" x="7000875" y="3694113"/>
          <p14:tracePt t="22891" x="6929438" y="3694113"/>
          <p14:tracePt t="22899" x="6800850" y="3694113"/>
          <p14:tracePt t="22908" x="6673850" y="3694113"/>
          <p14:tracePt t="22915" x="6527800" y="3694113"/>
          <p14:tracePt t="22924" x="6381750" y="3694113"/>
          <p14:tracePt t="22931" x="6235700" y="3694113"/>
          <p14:tracePt t="22939" x="6072188" y="3694113"/>
          <p14:tracePt t="22947" x="5907088" y="3694113"/>
          <p14:tracePt t="22955" x="5716588" y="3694113"/>
          <p14:tracePt t="22964" x="5570538" y="3694113"/>
          <p14:tracePt t="22972" x="5405438" y="3694113"/>
          <p14:tracePt t="22980" x="5241925" y="3694113"/>
          <p14:tracePt t="22992" x="5095875" y="3694113"/>
          <p14:tracePt t="22995" x="4949825" y="3694113"/>
          <p14:tracePt t="23005" x="4803775" y="3694113"/>
          <p14:tracePt t="23012" x="4659313" y="3694113"/>
          <p14:tracePt t="23021" x="4530725" y="3694113"/>
          <p14:tracePt t="23028" x="4384675" y="3694113"/>
          <p14:tracePt t="23036" x="4275138" y="3694113"/>
          <p14:tracePt t="23044" x="4165600" y="3694113"/>
          <p14:tracePt t="23052" x="4057650" y="3694113"/>
          <p14:tracePt t="23060" x="3984625" y="3694113"/>
          <p14:tracePt t="23068" x="3911600" y="3694113"/>
          <p14:tracePt t="23076" x="3819525" y="3694113"/>
          <p14:tracePt t="23085" x="3765550" y="3694113"/>
          <p14:tracePt t="23092" x="3729038" y="3694113"/>
          <p14:tracePt t="23100" x="3692525" y="3694113"/>
          <p14:tracePt t="23108" x="3665538" y="3694113"/>
          <p14:tracePt t="23117" x="3656013" y="3694113"/>
          <p14:tracePt t="23413" x="3636963" y="3694113"/>
          <p14:tracePt t="23500" x="3629025" y="3702050"/>
          <p14:tracePt t="23541" x="3656013" y="3711575"/>
          <p14:tracePt t="23549" x="3746500" y="3711575"/>
          <p14:tracePt t="23557" x="3892550" y="3711575"/>
          <p14:tracePt t="23565" x="4075113" y="3711575"/>
          <p14:tracePt t="23573" x="4294188" y="3711575"/>
          <p14:tracePt t="23581" x="4557713" y="3711575"/>
          <p14:tracePt t="23590" x="4859338" y="3711575"/>
          <p14:tracePt t="23597" x="5159375" y="3711575"/>
          <p14:tracePt t="23607" x="5451475" y="3711575"/>
          <p14:tracePt t="23613" x="5789613" y="3711575"/>
          <p14:tracePt t="23623" x="6089650" y="3711575"/>
          <p14:tracePt t="23629" x="6272213" y="3711575"/>
          <p14:tracePt t="23638" x="6454775" y="3711575"/>
          <p14:tracePt t="23645" x="6600825" y="3711575"/>
          <p14:tracePt t="23653" x="6654800" y="3711575"/>
          <p14:tracePt t="23661" x="6681788" y="3711575"/>
          <p14:tracePt t="24005" x="6681788" y="3721100"/>
          <p14:tracePt t="24022" x="6673850" y="3721100"/>
          <p14:tracePt t="24133" x="6673850" y="3730625"/>
          <p14:tracePt t="24141" x="6664325" y="3738563"/>
          <p14:tracePt t="24165" x="6645275" y="3757613"/>
          <p14:tracePt t="24172" x="6637338" y="3767138"/>
          <p14:tracePt t="24189" x="6627813" y="3767138"/>
          <p14:tracePt t="25198" x="6600825" y="3767138"/>
          <p14:tracePt t="25205" x="6537325" y="3767138"/>
          <p14:tracePt t="25213" x="6472238" y="3767138"/>
          <p14:tracePt t="25222" x="6381750" y="3767138"/>
          <p14:tracePt t="25229" x="6272213" y="3767138"/>
          <p14:tracePt t="25237" x="6181725" y="3738563"/>
          <p14:tracePt t="25245" x="6026150" y="3711575"/>
          <p14:tracePt t="25253" x="5880100" y="3665538"/>
          <p14:tracePt t="25261" x="5734050" y="3629025"/>
          <p14:tracePt t="25269" x="5570538" y="3602038"/>
          <p14:tracePt t="25277" x="5434013" y="3584575"/>
          <p14:tracePt t="25285" x="5324475" y="3575050"/>
          <p14:tracePt t="25293" x="5268913" y="3565525"/>
          <p14:tracePt t="25301" x="5187950" y="3538538"/>
          <p14:tracePt t="25309" x="5105400" y="3511550"/>
          <p14:tracePt t="25317" x="5078413" y="3511550"/>
          <p14:tracePt t="25326" x="5059363" y="3502025"/>
          <p14:tracePt t="25332" x="5041900" y="3502025"/>
          <p14:tracePt t="25341" x="5022850" y="3482975"/>
          <p14:tracePt t="25381" x="5005388" y="3475038"/>
          <p14:tracePt t="25389" x="4986338" y="3475038"/>
          <p14:tracePt t="25397" x="4968875" y="3475038"/>
          <p14:tracePt t="25407" x="4941888" y="3465513"/>
          <p14:tracePt t="25413" x="4932363" y="3455988"/>
          <p14:tracePt t="25423" x="4913313" y="3446463"/>
          <p14:tracePt t="25429" x="4905375" y="3438525"/>
          <p14:tracePt t="25437" x="4876800" y="3419475"/>
          <p14:tracePt t="25445" x="4849813" y="3411538"/>
          <p14:tracePt t="25453" x="4840288" y="3411538"/>
          <p14:tracePt t="25461" x="4822825" y="3392488"/>
          <p14:tracePt t="25469" x="4803775" y="3375025"/>
          <p14:tracePt t="25477" x="4795838" y="3355975"/>
          <p14:tracePt t="25485" x="4786313" y="3346450"/>
          <p14:tracePt t="25493" x="4776788" y="3319463"/>
          <p14:tracePt t="25501" x="4767263" y="3302000"/>
          <p14:tracePt t="25509" x="4759325" y="3292475"/>
          <p14:tracePt t="25517" x="4759325" y="3282950"/>
          <p14:tracePt t="25525" x="4759325" y="3265488"/>
          <p14:tracePt t="25621" x="4759325" y="3255963"/>
          <p14:tracePt t="25629" x="4767263" y="3236913"/>
          <p14:tracePt t="25640" x="4786313" y="3219450"/>
          <p14:tracePt t="25646" x="4822825" y="3209925"/>
          <p14:tracePt t="25653" x="4840288" y="3209925"/>
          <p14:tracePt t="25661" x="4859338" y="3200400"/>
          <p14:tracePt t="25669" x="4859338" y="3192463"/>
          <p14:tracePt t="25677" x="4905375" y="3173413"/>
          <p14:tracePt t="25685" x="4922838" y="3163888"/>
          <p14:tracePt t="25693" x="4941888" y="3163888"/>
          <p14:tracePt t="25701" x="4959350" y="3155950"/>
          <p14:tracePt t="25717" x="4986338" y="3155950"/>
          <p14:tracePt t="25725" x="5005388" y="3146425"/>
          <p14:tracePt t="26100" x="5014913" y="3155950"/>
          <p14:tracePt t="26108" x="5014913" y="3173413"/>
          <p14:tracePt t="26116" x="5014913" y="3182938"/>
          <p14:tracePt t="26124" x="5014913" y="3219450"/>
          <p14:tracePt t="26132" x="5014913" y="3255963"/>
          <p14:tracePt t="26140" x="5014913" y="3309938"/>
          <p14:tracePt t="26148" x="5014913" y="3328988"/>
          <p14:tracePt t="26156" x="5014913" y="3365500"/>
          <p14:tracePt t="26164" x="5014913" y="3402013"/>
          <p14:tracePt t="26172" x="5014913" y="3429000"/>
          <p14:tracePt t="26180" x="5005388" y="3475038"/>
          <p14:tracePt t="26188" x="4995863" y="3502025"/>
          <p14:tracePt t="26196" x="4986338" y="3511550"/>
          <p14:tracePt t="26204" x="4986338" y="3529013"/>
          <p14:tracePt t="26212" x="4986338" y="3548063"/>
          <p14:tracePt t="26221" x="4978400" y="3556000"/>
          <p14:tracePt t="26397" x="4968875" y="3502025"/>
          <p14:tracePt t="26405" x="4968875" y="3446463"/>
          <p14:tracePt t="26413" x="4968875" y="3375025"/>
          <p14:tracePt t="26422" x="4968875" y="3282950"/>
          <p14:tracePt t="26429" x="4941888" y="3200400"/>
          <p14:tracePt t="26436" x="4913313" y="3109913"/>
          <p14:tracePt t="26444" x="4859338" y="2990850"/>
          <p14:tracePt t="26452" x="4786313" y="2890838"/>
          <p14:tracePt t="26460" x="4695825" y="2754313"/>
          <p14:tracePt t="26468" x="4640263" y="2671763"/>
          <p14:tracePt t="26476" x="4567238" y="2589213"/>
          <p14:tracePt t="26484" x="4484688" y="2517775"/>
          <p14:tracePt t="26492" x="4403725" y="2452688"/>
          <p14:tracePt t="26499" x="4330700" y="2398713"/>
          <p14:tracePt t="26508" x="4284663" y="2343150"/>
          <p14:tracePt t="26516" x="4275138" y="2316163"/>
          <p14:tracePt t="26524" x="4257675" y="2298700"/>
          <p14:tracePt t="26532" x="4248150" y="2289175"/>
          <p14:tracePt t="26540" x="4248150" y="2270125"/>
          <p14:tracePt t="26556" x="4238625" y="2252663"/>
          <p14:tracePt t="26572" x="4230688" y="2243138"/>
          <p14:tracePt t="26581" x="4221163" y="2243138"/>
          <p14:tracePt t="26590" x="4202113" y="2243138"/>
          <p14:tracePt t="26607" x="4165600" y="2243138"/>
          <p14:tracePt t="26613" x="4121150" y="2243138"/>
          <p14:tracePt t="26624" x="4065588" y="2243138"/>
          <p14:tracePt t="26629" x="4011613" y="2243138"/>
          <p14:tracePt t="26640" x="3938588" y="2243138"/>
          <p14:tracePt t="26646" x="3883025" y="2243138"/>
          <p14:tracePt t="26653" x="3819525" y="2243138"/>
          <p14:tracePt t="26661" x="3783013" y="2243138"/>
          <p14:tracePt t="26669" x="3756025" y="2243138"/>
          <p14:tracePt t="26677" x="3729038" y="2243138"/>
          <p14:tracePt t="26685" x="3692525" y="2243138"/>
          <p14:tracePt t="26693" x="3683000" y="2243138"/>
          <p14:tracePt t="26701" x="3673475" y="2243138"/>
          <p14:tracePt t="26709" x="3656013" y="2243138"/>
          <p14:tracePt t="26717" x="3636963" y="2243138"/>
          <p14:tracePt t="26725" x="3609975" y="2243138"/>
          <p14:tracePt t="26733" x="3573463" y="2243138"/>
          <p14:tracePt t="26740" x="3536950" y="2243138"/>
          <p14:tracePt t="26748" x="3482975" y="2243138"/>
          <p14:tracePt t="26756" x="3427413" y="2243138"/>
          <p14:tracePt t="26764" x="3354388" y="2243138"/>
          <p14:tracePt t="26773" x="3244850" y="2243138"/>
          <p14:tracePt t="26781" x="3163888" y="2243138"/>
          <p14:tracePt t="26788" x="3035300" y="2243138"/>
          <p14:tracePt t="26797" x="2908300" y="2243138"/>
          <p14:tracePt t="26806" x="2798763" y="2243138"/>
          <p14:tracePt t="26813" x="2689225" y="2243138"/>
          <p14:tracePt t="26822" x="2598738" y="2243138"/>
          <p14:tracePt t="26829" x="2489200" y="2243138"/>
          <p14:tracePt t="26837" x="2433638" y="2243138"/>
          <p14:tracePt t="26845" x="2397125" y="2243138"/>
          <p14:tracePt t="26853" x="2360613" y="2233613"/>
          <p14:tracePt t="26861" x="2343150" y="2233613"/>
          <p14:tracePt t="26869" x="2316163" y="2233613"/>
          <p14:tracePt t="26877" x="2297113" y="2233613"/>
          <p14:tracePt t="26885" x="2279650" y="2233613"/>
          <p14:tracePt t="26893" x="2251075" y="2233613"/>
          <p14:tracePt t="26900" x="2233613" y="2233613"/>
          <p14:tracePt t="26909" x="2206625" y="2233613"/>
          <p14:tracePt t="26917" x="2187575" y="2233613"/>
          <p14:tracePt t="26924" x="2151063" y="2233613"/>
          <p14:tracePt t="26933" x="2143125" y="2233613"/>
          <p14:tracePt t="26940" x="2114550" y="2233613"/>
          <p14:tracePt t="26949" x="2106613" y="2233613"/>
          <p14:tracePt t="26964" x="2097088" y="2233613"/>
          <p14:tracePt t="27069" x="2087563" y="2233613"/>
          <p14:tracePt t="27077" x="2060575" y="2233613"/>
          <p14:tracePt t="27086" x="2051050" y="2233613"/>
          <p14:tracePt t="27093" x="2014538" y="2233613"/>
          <p14:tracePt t="27101" x="1997075" y="2233613"/>
          <p14:tracePt t="27109" x="1968500" y="2233613"/>
          <p14:tracePt t="27117" x="1960563" y="2233613"/>
          <p14:tracePt t="27125" x="1931988" y="2233613"/>
          <p14:tracePt t="27133" x="1924050" y="2233613"/>
          <p14:tracePt t="27141" x="1914525" y="2233613"/>
          <p14:tracePt t="27149" x="1887538" y="2233613"/>
          <p14:tracePt t="27157" x="1868488" y="2225675"/>
          <p14:tracePt t="27165" x="1831975" y="2216150"/>
          <p14:tracePt t="27173" x="1814513" y="2206625"/>
          <p14:tracePt t="27181" x="1778000" y="2206625"/>
          <p14:tracePt t="27190" x="1722438" y="2206625"/>
          <p14:tracePt t="27197" x="1649413" y="2197100"/>
          <p14:tracePt t="27207" x="1568450" y="2179638"/>
          <p14:tracePt t="27213" x="1495425" y="2179638"/>
          <p14:tracePt t="27223" x="1431925" y="2160588"/>
          <p14:tracePt t="27229" x="1376363" y="2143125"/>
          <p14:tracePt t="27239" x="1358900" y="2143125"/>
          <p14:tracePt t="27245" x="1330325" y="2143125"/>
          <p14:tracePt t="27253" x="1322388" y="2143125"/>
          <p14:tracePt t="27613" x="1395413" y="2143125"/>
          <p14:tracePt t="27622" x="1504950" y="2143125"/>
          <p14:tracePt t="27629" x="1649413" y="2143125"/>
          <p14:tracePt t="27639" x="1795463" y="2143125"/>
          <p14:tracePt t="27644" x="1968500" y="2143125"/>
          <p14:tracePt t="27652" x="2170113" y="2143125"/>
          <p14:tracePt t="27660" x="2389188" y="2143125"/>
          <p14:tracePt t="27668" x="2589213" y="2143125"/>
          <p14:tracePt t="27675" x="2808288" y="2143125"/>
          <p14:tracePt t="27684" x="3071813" y="2143125"/>
          <p14:tracePt t="27692" x="3300413" y="2143125"/>
          <p14:tracePt t="27700" x="3527425" y="2143125"/>
          <p14:tracePt t="27708" x="3709988" y="2143125"/>
          <p14:tracePt t="27716" x="3883025" y="2143125"/>
          <p14:tracePt t="27724" x="4048125" y="2133600"/>
          <p14:tracePt t="27732" x="4211638" y="2133600"/>
          <p14:tracePt t="27741" x="4303713" y="2133600"/>
          <p14:tracePt t="27749" x="4421188" y="2116138"/>
          <p14:tracePt t="27757" x="4530725" y="2089150"/>
          <p14:tracePt t="27765" x="4622800" y="2079625"/>
          <p14:tracePt t="27772" x="4686300" y="2079625"/>
          <p14:tracePt t="27781" x="4740275" y="2060575"/>
          <p14:tracePt t="27789" x="4786313" y="2060575"/>
          <p14:tracePt t="27797" x="4840288" y="2060575"/>
          <p14:tracePt t="27806" x="4849813" y="2060575"/>
          <p14:tracePt t="27813" x="4886325" y="2060575"/>
          <p14:tracePt t="27822" x="4905375" y="2060575"/>
          <p14:tracePt t="27829" x="4932363" y="2060575"/>
          <p14:tracePt t="27838" x="4949825" y="2060575"/>
          <p14:tracePt t="27844" x="4986338" y="2060575"/>
          <p14:tracePt t="27852" x="5032375" y="2060575"/>
          <p14:tracePt t="27860" x="5059363" y="2060575"/>
          <p14:tracePt t="27868" x="5095875" y="2060575"/>
          <p14:tracePt t="27876" x="5141913" y="2060575"/>
          <p14:tracePt t="27884" x="5195888" y="2060575"/>
          <p14:tracePt t="27892" x="5251450" y="2060575"/>
          <p14:tracePt t="27901" x="5324475" y="2060575"/>
          <p14:tracePt t="27909" x="5351463" y="2060575"/>
          <p14:tracePt t="27918" x="5405438" y="2060575"/>
          <p14:tracePt t="27925" x="5470525" y="2060575"/>
          <p14:tracePt t="27933" x="5507038" y="2060575"/>
          <p14:tracePt t="27942" x="5561013" y="2060575"/>
          <p14:tracePt t="27950" x="5580063" y="2060575"/>
          <p14:tracePt t="27957" x="5607050" y="2060575"/>
          <p14:tracePt t="27965" x="5616575" y="2060575"/>
          <p14:tracePt t="27997" x="5624513" y="2060575"/>
          <p14:tracePt t="28205" x="5634038" y="2070100"/>
          <p14:tracePt t="28213" x="5597525" y="2116138"/>
          <p14:tracePt t="28222" x="5524500" y="2189163"/>
          <p14:tracePt t="28229" x="5478463" y="2233613"/>
          <p14:tracePt t="28239" x="5397500" y="2316163"/>
          <p14:tracePt t="28245" x="5324475" y="2398713"/>
          <p14:tracePt t="28253" x="5260975" y="2471738"/>
          <p14:tracePt t="28261" x="5187950" y="2554288"/>
          <p14:tracePt t="28269" x="5122863" y="2617788"/>
          <p14:tracePt t="28277" x="5095875" y="2662238"/>
          <p14:tracePt t="28285" x="5078413" y="2690813"/>
          <p14:tracePt t="28293" x="5068888" y="2690813"/>
          <p14:tracePt t="28309" x="5059363" y="2698750"/>
          <p14:tracePt t="28701" x="5041900" y="2708275"/>
          <p14:tracePt t="28709" x="4959350" y="2708275"/>
          <p14:tracePt t="28717" x="4795838" y="2790825"/>
          <p14:tracePt t="28725" x="4622800" y="2881313"/>
          <p14:tracePt t="28733" x="4448175" y="2954338"/>
          <p14:tracePt t="28742" x="4294188" y="3036888"/>
          <p14:tracePt t="28749" x="4148138" y="3090863"/>
          <p14:tracePt t="28757" x="3992563" y="3182938"/>
          <p14:tracePt t="28765" x="3856038" y="3246438"/>
          <p14:tracePt t="28773" x="3746500" y="3292475"/>
          <p14:tracePt t="28781" x="3609975" y="3346450"/>
          <p14:tracePt t="28789" x="3509963" y="3392488"/>
          <p14:tracePt t="28797" x="3473450" y="3402013"/>
          <p14:tracePt t="28806" x="3409950" y="3429000"/>
          <p14:tracePt t="28813" x="3382963" y="3455988"/>
          <p14:tracePt t="28822" x="3327400" y="3502025"/>
          <p14:tracePt t="28839" x="3309938" y="3502025"/>
          <p14:tracePt t="28845" x="3300413" y="3511550"/>
          <p14:tracePt t="28853" x="3300413" y="3519488"/>
          <p14:tracePt t="28861" x="3290888" y="3519488"/>
          <p14:tracePt t="28869" x="3281363" y="3529013"/>
          <p14:tracePt t="28885" x="3263900" y="3538538"/>
          <p14:tracePt t="28909" x="3244850" y="3556000"/>
          <p14:tracePt t="28917" x="3236913" y="3565525"/>
          <p14:tracePt t="28925" x="3227388" y="3575050"/>
          <p14:tracePt t="28933" x="3217863" y="3584575"/>
          <p14:tracePt t="28942" x="3208338" y="3592513"/>
          <p14:tracePt t="28958" x="3200400" y="3602038"/>
          <p14:tracePt t="28965" x="3190875" y="3611563"/>
          <p14:tracePt t="28972" x="3181350" y="3629025"/>
          <p14:tracePt t="28993" x="3171825" y="3638550"/>
          <p14:tracePt t="28997" x="3154363" y="3665538"/>
          <p14:tracePt t="29006" x="3144838" y="3675063"/>
          <p14:tracePt t="29029" x="3144838" y="3684588"/>
          <p14:tracePt t="29045" x="3136900" y="3684588"/>
          <p14:tracePt t="29069" x="3136900" y="3702050"/>
          <p14:tracePt t="29077" x="3136900" y="3711575"/>
          <p14:tracePt t="29093" x="3127375" y="3721100"/>
          <p14:tracePt t="29116" x="3117850" y="3730625"/>
          <p14:tracePt t="29132" x="3108325" y="3730625"/>
          <p14:tracePt t="29140" x="3100388" y="3730625"/>
          <p14:tracePt t="29156" x="3090863" y="3738563"/>
          <p14:tracePt t="29164" x="3081338" y="3738563"/>
          <p14:tracePt t="29797" x="3081338" y="3702050"/>
          <p14:tracePt t="29805" x="3081338" y="3648075"/>
          <p14:tracePt t="29813" x="3081338" y="3592513"/>
          <p14:tracePt t="29824" x="3090863" y="3529013"/>
          <p14:tracePt t="29829" x="3090863" y="3455988"/>
          <p14:tracePt t="29840" x="3090863" y="3402013"/>
          <p14:tracePt t="29845" x="3090863" y="3338513"/>
          <p14:tracePt t="29853" x="3090863" y="3282950"/>
          <p14:tracePt t="29861" x="3090863" y="3228975"/>
          <p14:tracePt t="29869" x="3071813" y="3163888"/>
          <p14:tracePt t="29877" x="3071813" y="3127375"/>
          <p14:tracePt t="29885" x="3054350" y="3082925"/>
          <p14:tracePt t="29893" x="3017838" y="3000375"/>
          <p14:tracePt t="29904" x="2981325" y="2954338"/>
          <p14:tracePt t="29909" x="2925763" y="2909888"/>
          <p14:tracePt t="29917" x="2881313" y="2854325"/>
          <p14:tracePt t="29926" x="2817813" y="2800350"/>
          <p14:tracePt t="29933" x="2735263" y="2790825"/>
          <p14:tracePt t="29942" x="2643188" y="2744788"/>
          <p14:tracePt t="29949" x="2562225" y="2735263"/>
          <p14:tracePt t="29958" x="2470150" y="2735263"/>
          <p14:tracePt t="29964" x="2379663" y="2727325"/>
          <p14:tracePt t="29973" x="2316163" y="2698750"/>
          <p14:tracePt t="29982" x="2270125" y="2698750"/>
          <p14:tracePt t="29990" x="2260600" y="2698750"/>
          <p14:tracePt t="30009" x="2251075" y="2698750"/>
          <p14:tracePt t="30085" x="2243138" y="2690813"/>
          <p14:tracePt t="30150" x="2251075" y="2681288"/>
          <p14:tracePt t="30157" x="2279650" y="2671763"/>
          <p14:tracePt t="30165" x="2333625" y="2635250"/>
          <p14:tracePt t="30173" x="2416175" y="2625725"/>
          <p14:tracePt t="30181" x="2525713" y="2581275"/>
          <p14:tracePt t="30189" x="2643188" y="2562225"/>
          <p14:tracePt t="30197" x="2808288" y="2508250"/>
          <p14:tracePt t="30206" x="2990850" y="2462213"/>
          <p14:tracePt t="30213" x="3171825" y="2444750"/>
          <p14:tracePt t="30223" x="3346450" y="2416175"/>
          <p14:tracePt t="30229" x="3482975" y="2416175"/>
          <p14:tracePt t="30238" x="3600450" y="2416175"/>
          <p14:tracePt t="30245" x="3673475" y="2416175"/>
          <p14:tracePt t="30253" x="3729038" y="2416175"/>
          <p14:tracePt t="30261" x="3783013" y="2416175"/>
          <p14:tracePt t="30269" x="3829050" y="2416175"/>
          <p14:tracePt t="30277" x="3875088" y="2416175"/>
          <p14:tracePt t="30284" x="3938588" y="2416175"/>
          <p14:tracePt t="30292" x="3992563" y="2416175"/>
          <p14:tracePt t="30300" x="4048125" y="2416175"/>
          <p14:tracePt t="30308" x="4102100" y="2416175"/>
          <p14:tracePt t="30316" x="4165600" y="2416175"/>
          <p14:tracePt t="30324" x="4194175" y="2416175"/>
          <p14:tracePt t="30332" x="4248150" y="2425700"/>
          <p14:tracePt t="30340" x="4275138" y="2425700"/>
          <p14:tracePt t="30348" x="4294188" y="2425700"/>
          <p14:tracePt t="30356" x="4330700" y="2435225"/>
          <p14:tracePt t="30588" x="4321175" y="2435225"/>
          <p14:tracePt t="30596" x="4267200" y="2435225"/>
          <p14:tracePt t="30604" x="4175125" y="2435225"/>
          <p14:tracePt t="30612" x="4094163" y="2435225"/>
          <p14:tracePt t="30621" x="4038600" y="2435225"/>
          <p14:tracePt t="30628" x="3965575" y="2435225"/>
          <p14:tracePt t="30637" x="3911600" y="2435225"/>
          <p14:tracePt t="30645" x="3819525" y="2435225"/>
          <p14:tracePt t="30653" x="3746500" y="2435225"/>
          <p14:tracePt t="30662" x="3665538" y="2452688"/>
          <p14:tracePt t="30669" x="3636963" y="2452688"/>
          <p14:tracePt t="30677" x="3609975" y="2471738"/>
          <p14:tracePt t="30685" x="3573463" y="2481263"/>
          <p14:tracePt t="30693" x="3556000" y="2489200"/>
          <p14:tracePt t="30701" x="3527425" y="2489200"/>
          <p14:tracePt t="30709" x="3519488" y="2489200"/>
          <p14:tracePt t="30717" x="3500438" y="2498725"/>
          <p14:tracePt t="30725" x="3490913" y="2498725"/>
          <p14:tracePt t="30733" x="3482975" y="2508250"/>
          <p14:tracePt t="30741" x="3473450" y="2517775"/>
          <p14:tracePt t="30813" x="3446463" y="2525713"/>
          <p14:tracePt t="30822" x="3400425" y="2544763"/>
          <p14:tracePt t="30829" x="3346450" y="2554288"/>
          <p14:tracePt t="30838" x="3300413" y="2581275"/>
          <p14:tracePt t="30845" x="3200400" y="2589213"/>
          <p14:tracePt t="30853" x="3127375" y="2608263"/>
          <p14:tracePt t="30861" x="3044825" y="2644775"/>
          <p14:tracePt t="30869" x="2990850" y="2654300"/>
          <p14:tracePt t="30877" x="2908300" y="2671763"/>
          <p14:tracePt t="30885" x="2844800" y="2698750"/>
          <p14:tracePt t="30893" x="2789238" y="2717800"/>
          <p14:tracePt t="30901" x="2752725" y="2717800"/>
          <p14:tracePt t="30909" x="2744788" y="2717800"/>
          <p14:tracePt t="30917" x="2735263" y="2727325"/>
          <p14:tracePt t="30925" x="2725738" y="2727325"/>
          <p14:tracePt t="30948" x="2708275" y="2735263"/>
          <p14:tracePt t="30980" x="2689225" y="2754313"/>
          <p14:tracePt t="30996" x="2671763" y="2763838"/>
          <p14:tracePt t="31004" x="2652713" y="2771775"/>
          <p14:tracePt t="31012" x="2606675" y="2808288"/>
          <p14:tracePt t="31021" x="2589213" y="2817813"/>
          <p14:tracePt t="31028" x="2570163" y="2827338"/>
          <p14:tracePt t="31038" x="2543175" y="2844800"/>
          <p14:tracePt t="31044" x="2543175" y="2854325"/>
          <p14:tracePt t="31052" x="2533650" y="2863850"/>
          <p14:tracePt t="31060" x="2516188" y="2873375"/>
          <p14:tracePt t="31068" x="2498725" y="2900363"/>
          <p14:tracePt t="31076" x="2462213" y="2917825"/>
          <p14:tracePt t="31085" x="2462213" y="2936875"/>
          <p14:tracePt t="31092" x="2443163" y="2963863"/>
          <p14:tracePt t="31100" x="2425700" y="2982913"/>
          <p14:tracePt t="31108" x="2416175" y="3000375"/>
          <p14:tracePt t="31115" x="2397125" y="3027363"/>
          <p14:tracePt t="31124" x="2389188" y="3054350"/>
          <p14:tracePt t="31132" x="2360613" y="3090863"/>
          <p14:tracePt t="31140" x="2360613" y="3109913"/>
          <p14:tracePt t="31148" x="2352675" y="3136900"/>
          <p14:tracePt t="31156" x="2343150" y="3182938"/>
          <p14:tracePt t="31165" x="2343150" y="3209925"/>
          <p14:tracePt t="31173" x="2324100" y="3255963"/>
          <p14:tracePt t="31180" x="2324100" y="3309938"/>
          <p14:tracePt t="31189" x="2316163" y="3346450"/>
          <p14:tracePt t="31196" x="2316163" y="3392488"/>
          <p14:tracePt t="31205" x="2316163" y="3419475"/>
          <p14:tracePt t="31212" x="2316163" y="3465513"/>
          <p14:tracePt t="31229" x="2316163" y="3502025"/>
          <p14:tracePt t="31239" x="2316163" y="3538538"/>
          <p14:tracePt t="31253" x="2316163" y="3556000"/>
          <p14:tracePt t="31261" x="2316163" y="3575050"/>
          <p14:tracePt t="31269" x="2316163" y="3584575"/>
          <p14:tracePt t="31277" x="2316163" y="3602038"/>
          <p14:tracePt t="31293" x="2316163" y="3621088"/>
          <p14:tracePt t="31309" x="2316163" y="3629025"/>
          <p14:tracePt t="31325" x="2316163" y="3638550"/>
          <p14:tracePt t="31333" x="2316163" y="3657600"/>
          <p14:tracePt t="31341" x="2324100" y="3675063"/>
          <p14:tracePt t="31349" x="2333625" y="3684588"/>
          <p14:tracePt t="31365" x="2360613" y="3711575"/>
          <p14:tracePt t="31374" x="2370138" y="3721100"/>
          <p14:tracePt t="31381" x="2379663" y="3730625"/>
          <p14:tracePt t="31389" x="2406650" y="3738563"/>
          <p14:tracePt t="31397" x="2416175" y="3748088"/>
          <p14:tracePt t="31405" x="2443163" y="3775075"/>
          <p14:tracePt t="31413" x="2452688" y="3775075"/>
          <p14:tracePt t="31422" x="2489200" y="3811588"/>
          <p14:tracePt t="31429" x="2498725" y="3821113"/>
          <p14:tracePt t="31439" x="2516188" y="3830638"/>
          <p14:tracePt t="31445" x="2543175" y="3848100"/>
          <p14:tracePt t="31455" x="2552700" y="3857625"/>
          <p14:tracePt t="31461" x="2579688" y="3875088"/>
          <p14:tracePt t="31469" x="2589213" y="3875088"/>
          <p14:tracePt t="31477" x="2606675" y="3894138"/>
          <p14:tracePt t="31485" x="2635250" y="3903663"/>
          <p14:tracePt t="31493" x="2652713" y="3911600"/>
          <p14:tracePt t="31501" x="2679700" y="3940175"/>
          <p14:tracePt t="31509" x="2689225" y="3948113"/>
          <p14:tracePt t="31525" x="2716213" y="3957638"/>
          <p14:tracePt t="31541" x="2735263" y="3967163"/>
          <p14:tracePt t="31773" x="2716213" y="3967163"/>
          <p14:tracePt t="31781" x="2616200" y="3967163"/>
          <p14:tracePt t="31789" x="2543175" y="3967163"/>
          <p14:tracePt t="31797" x="2425700" y="3930650"/>
          <p14:tracePt t="31806" x="2333625" y="3911600"/>
          <p14:tracePt t="31813" x="2243138" y="3884613"/>
          <p14:tracePt t="31822" x="2143125" y="3848100"/>
          <p14:tracePt t="31829" x="2060575" y="3830638"/>
          <p14:tracePt t="31839" x="2024063" y="3821113"/>
          <p14:tracePt t="31845" x="1978025" y="3803650"/>
          <p14:tracePt t="31855" x="1960563" y="3794125"/>
          <p14:tracePt t="31861" x="1951038" y="3784600"/>
          <p14:tracePt t="31877" x="1941513" y="3775075"/>
          <p14:tracePt t="31885" x="1941513" y="3757613"/>
          <p14:tracePt t="31893" x="1941513" y="3748088"/>
          <p14:tracePt t="31901" x="1941513" y="3721100"/>
          <p14:tracePt t="31910" x="1941513" y="3711575"/>
          <p14:tracePt t="31917" x="1941513" y="3675063"/>
          <p14:tracePt t="31925" x="1941513" y="3648075"/>
          <p14:tracePt t="31933" x="1941513" y="3611563"/>
          <p14:tracePt t="31941" x="1931988" y="3575050"/>
          <p14:tracePt t="31949" x="1931988" y="3548063"/>
          <p14:tracePt t="31958" x="1914525" y="3519488"/>
          <p14:tracePt t="31965" x="1914525" y="3475038"/>
          <p14:tracePt t="31974" x="1905000" y="3455988"/>
          <p14:tracePt t="31994" x="1895475" y="3375025"/>
          <p14:tracePt t="31998" x="1895475" y="3346450"/>
          <p14:tracePt t="32005" x="1895475" y="3302000"/>
          <p14:tracePt t="32012" x="1895475" y="3265488"/>
          <p14:tracePt t="32021" x="1895475" y="3219450"/>
          <p14:tracePt t="32028" x="1895475" y="3209925"/>
          <p14:tracePt t="32038" x="1895475" y="3146425"/>
          <p14:tracePt t="32044" x="1905000" y="3119438"/>
          <p14:tracePt t="32053" x="1941513" y="3046413"/>
          <p14:tracePt t="32060" x="1978025" y="3000375"/>
          <p14:tracePt t="32068" x="2024063" y="2946400"/>
          <p14:tracePt t="32076" x="2106613" y="2890838"/>
          <p14:tracePt t="32085" x="2170113" y="2844800"/>
          <p14:tracePt t="32092" x="2287588" y="2771775"/>
          <p14:tracePt t="32100" x="2406650" y="2708275"/>
          <p14:tracePt t="32108" x="2543175" y="2662238"/>
          <p14:tracePt t="32116" x="2689225" y="2617788"/>
          <p14:tracePt t="32124" x="2852738" y="2589213"/>
          <p14:tracePt t="32132" x="3035300" y="2562225"/>
          <p14:tracePt t="32140" x="3181350" y="2544763"/>
          <p14:tracePt t="32148" x="3336925" y="2535238"/>
          <p14:tracePt t="32156" x="3427413" y="2517775"/>
          <p14:tracePt t="32164" x="3500438" y="2517775"/>
          <p14:tracePt t="32173" x="3556000" y="2517775"/>
          <p14:tracePt t="32180" x="3609975" y="2517775"/>
          <p14:tracePt t="32189" x="3646488" y="2517775"/>
          <p14:tracePt t="32196" x="3702050" y="2517775"/>
          <p14:tracePt t="32212" x="3709988" y="2517775"/>
          <p14:tracePt t="32220" x="3719513" y="2525713"/>
          <p14:tracePt t="32228" x="3729038" y="2535238"/>
          <p14:tracePt t="32236" x="3738563" y="2544763"/>
          <p14:tracePt t="32244" x="3756025" y="2554288"/>
          <p14:tracePt t="32260" x="3783013" y="2571750"/>
          <p14:tracePt t="32268" x="3810000" y="2589213"/>
          <p14:tracePt t="32277" x="3838575" y="2625725"/>
          <p14:tracePt t="32285" x="3875088" y="2671763"/>
          <p14:tracePt t="32293" x="3919538" y="2717800"/>
          <p14:tracePt t="32301" x="3975100" y="2771775"/>
          <p14:tracePt t="32309" x="4029075" y="2836863"/>
          <p14:tracePt t="32317" x="4065588" y="2917825"/>
          <p14:tracePt t="32325" x="4102100" y="2982913"/>
          <p14:tracePt t="32333" x="4129088" y="3073400"/>
          <p14:tracePt t="32342" x="4157663" y="3136900"/>
          <p14:tracePt t="32349" x="4165600" y="3219450"/>
          <p14:tracePt t="32358" x="4184650" y="3273425"/>
          <p14:tracePt t="32365" x="4194175" y="3319463"/>
          <p14:tracePt t="32374" x="4194175" y="3375025"/>
          <p14:tracePt t="32381" x="4194175" y="3392488"/>
          <p14:tracePt t="32388" x="4194175" y="3429000"/>
          <p14:tracePt t="32397" x="4194175" y="3475038"/>
          <p14:tracePt t="32406" x="4194175" y="3492500"/>
          <p14:tracePt t="32413" x="4157663" y="3548063"/>
          <p14:tracePt t="32422" x="4148138" y="3565525"/>
          <p14:tracePt t="32429" x="4138613" y="3584575"/>
          <p14:tracePt t="32439" x="4121150" y="3611563"/>
          <p14:tracePt t="32445" x="4111625" y="3611563"/>
          <p14:tracePt t="32454" x="4094163" y="3638550"/>
          <p14:tracePt t="32461" x="4075113" y="3665538"/>
          <p14:tracePt t="32469" x="4038600" y="3694113"/>
          <p14:tracePt t="32477" x="3992563" y="3711575"/>
          <p14:tracePt t="32485" x="3938588" y="3738563"/>
          <p14:tracePt t="32493" x="3902075" y="3748088"/>
          <p14:tracePt t="32501" x="3846513" y="3767138"/>
          <p14:tracePt t="32509" x="3792538" y="3775075"/>
          <p14:tracePt t="32517" x="3746500" y="3775075"/>
          <p14:tracePt t="32525" x="3665538" y="3803650"/>
          <p14:tracePt t="32533" x="3619500" y="3803650"/>
          <p14:tracePt t="32541" x="3546475" y="3811588"/>
          <p14:tracePt t="32549" x="3490913" y="3811588"/>
          <p14:tracePt t="32558" x="3419475" y="3811588"/>
          <p14:tracePt t="32565" x="3327400" y="3811588"/>
          <p14:tracePt t="32574" x="3254375" y="3811588"/>
          <p14:tracePt t="32581" x="3181350" y="3811588"/>
          <p14:tracePt t="32589" x="3117850" y="3811588"/>
          <p14:tracePt t="32597" x="3063875" y="3811588"/>
          <p14:tracePt t="32606" x="3008313" y="3811588"/>
          <p14:tracePt t="32613" x="2971800" y="3811588"/>
          <p14:tracePt t="32623" x="2954338" y="3811588"/>
          <p14:tracePt t="32629" x="2935288" y="3811588"/>
          <p14:tracePt t="32639" x="2917825" y="3811588"/>
          <p14:tracePt t="32645" x="2908300" y="3811588"/>
          <p14:tracePt t="32661" x="2889250" y="3811588"/>
          <p14:tracePt t="32669" x="2881313" y="3811588"/>
          <p14:tracePt t="32677" x="2871788" y="3811588"/>
          <p14:tracePt t="32685" x="2871788" y="3803650"/>
          <p14:tracePt t="32693" x="2862263" y="3794125"/>
          <p14:tracePt t="32701" x="2835275" y="3767138"/>
          <p14:tracePt t="32709" x="2808288" y="3738563"/>
          <p14:tracePt t="32717" x="2789238" y="3694113"/>
          <p14:tracePt t="32725" x="2771775" y="3665538"/>
          <p14:tracePt t="32733" x="2735263" y="3592513"/>
          <p14:tracePt t="32742" x="2716213" y="3556000"/>
          <p14:tracePt t="32749" x="2679700" y="3502025"/>
          <p14:tracePt t="32758" x="2671763" y="3475038"/>
          <p14:tracePt t="32765" x="2652713" y="3411538"/>
          <p14:tracePt t="32773" x="2643188" y="3382963"/>
          <p14:tracePt t="32781" x="2625725" y="3365500"/>
          <p14:tracePt t="32789" x="2625725" y="3338513"/>
          <p14:tracePt t="32797" x="2625725" y="3319463"/>
          <p14:tracePt t="32806" x="2616200" y="3273425"/>
          <p14:tracePt t="32813" x="2616200" y="3236913"/>
          <p14:tracePt t="32822" x="2616200" y="3219450"/>
          <p14:tracePt t="32829" x="2616200" y="3163888"/>
          <p14:tracePt t="32838" x="2643188" y="3119438"/>
          <p14:tracePt t="32845" x="2679700" y="3054350"/>
          <p14:tracePt t="32854" x="2752725" y="2973388"/>
          <p14:tracePt t="32861" x="2817813" y="2900363"/>
          <p14:tracePt t="32869" x="2898775" y="2836863"/>
          <p14:tracePt t="32877" x="3017838" y="2754313"/>
          <p14:tracePt t="32894" x="3254375" y="2625725"/>
          <p14:tracePt t="32901" x="3382963" y="2571750"/>
          <p14:tracePt t="32909" x="3446463" y="2554288"/>
          <p14:tracePt t="32917" x="3556000" y="2525713"/>
          <p14:tracePt t="32925" x="3673475" y="2498725"/>
          <p14:tracePt t="32933" x="3765550" y="2489200"/>
          <p14:tracePt t="32943" x="3856038" y="2471738"/>
          <p14:tracePt t="32949" x="3919538" y="2462213"/>
          <p14:tracePt t="32958" x="3948113" y="2462213"/>
          <p14:tracePt t="32965" x="3992563" y="2462213"/>
          <p14:tracePt t="32974" x="4029075" y="2462213"/>
          <p14:tracePt t="32981" x="4048125" y="2462213"/>
          <p14:tracePt t="32989" x="4084638" y="2462213"/>
          <p14:tracePt t="32997" x="4094163" y="2462213"/>
          <p14:tracePt t="33006" x="4121150" y="2462213"/>
          <p14:tracePt t="33013" x="4138613" y="2462213"/>
          <p14:tracePt t="33023" x="4175125" y="2481263"/>
          <p14:tracePt t="33029" x="4194175" y="2498725"/>
          <p14:tracePt t="33039" x="4221163" y="2544763"/>
          <p14:tracePt t="33045" x="4257675" y="2589213"/>
          <p14:tracePt t="33055" x="4303713" y="2654300"/>
          <p14:tracePt t="33061" x="4357688" y="2754313"/>
          <p14:tracePt t="33069" x="4394200" y="2836863"/>
          <p14:tracePt t="33077" x="4440238" y="2936875"/>
          <p14:tracePt t="33085" x="4448175" y="3027363"/>
          <p14:tracePt t="33093" x="4476750" y="3127375"/>
          <p14:tracePt t="33100" x="4503738" y="3219450"/>
          <p14:tracePt t="33108" x="4521200" y="3282950"/>
          <p14:tracePt t="33116" x="4530725" y="3338513"/>
          <p14:tracePt t="33124" x="4530725" y="3392488"/>
          <p14:tracePt t="33132" x="4530725" y="3438525"/>
          <p14:tracePt t="33140" x="4530725" y="3475038"/>
          <p14:tracePt t="33148" x="4530725" y="3492500"/>
          <p14:tracePt t="33156" x="4530725" y="3519488"/>
          <p14:tracePt t="33164" x="4521200" y="3556000"/>
          <p14:tracePt t="33172" x="4494213" y="3575050"/>
          <p14:tracePt t="33180" x="4467225" y="3602038"/>
          <p14:tracePt t="33188" x="4421188" y="3638550"/>
          <p14:tracePt t="33196" x="4357688" y="3665538"/>
          <p14:tracePt t="33204" x="4275138" y="3721100"/>
          <p14:tracePt t="33212" x="4194175" y="3748088"/>
          <p14:tracePt t="33221" x="4121150" y="3784600"/>
          <p14:tracePt t="33228" x="4038600" y="3811588"/>
          <p14:tracePt t="33237" x="3938588" y="3857625"/>
          <p14:tracePt t="33244" x="3846513" y="3867150"/>
          <p14:tracePt t="33252" x="3746500" y="3911600"/>
          <p14:tracePt t="33260" x="3673475" y="3911600"/>
          <p14:tracePt t="33269" x="3619500" y="3911600"/>
          <p14:tracePt t="33277" x="3600450" y="3911600"/>
          <p14:tracePt t="33285" x="3573463" y="3911600"/>
          <p14:tracePt t="33292" x="3556000" y="3911600"/>
          <p14:tracePt t="33301" x="3546475" y="3911600"/>
          <p14:tracePt t="33309" x="3527425" y="3911600"/>
          <p14:tracePt t="33317" x="3519488" y="3911600"/>
          <p14:tracePt t="33333" x="3509963" y="3911600"/>
          <p14:tracePt t="33356" x="3482975" y="3911600"/>
          <p14:tracePt t="33365" x="3455988" y="3894138"/>
          <p14:tracePt t="33373" x="3446463" y="3875088"/>
          <p14:tracePt t="33381" x="3400425" y="3830638"/>
          <p14:tracePt t="33388" x="3363913" y="3775075"/>
          <p14:tracePt t="33397" x="3346450" y="3738563"/>
          <p14:tracePt t="33405" x="3290888" y="3665538"/>
          <p14:tracePt t="33413" x="3273425" y="3638550"/>
          <p14:tracePt t="33422" x="3236913" y="3575050"/>
          <p14:tracePt t="33429" x="3217863" y="3538538"/>
          <p14:tracePt t="33438" x="3181350" y="3482975"/>
          <p14:tracePt t="33444" x="3171825" y="3455988"/>
          <p14:tracePt t="33454" x="3154363" y="3411538"/>
          <p14:tracePt t="33461" x="3136900" y="3365500"/>
          <p14:tracePt t="33469" x="3136900" y="3355975"/>
          <p14:tracePt t="33476" x="3136900" y="3319463"/>
          <p14:tracePt t="33484" x="3127375" y="3319463"/>
          <p14:tracePt t="33492" x="3127375" y="3302000"/>
          <p14:tracePt t="33500" x="3127375" y="3265488"/>
          <p14:tracePt t="33508" x="3127375" y="3246438"/>
          <p14:tracePt t="33516" x="3127375" y="3219450"/>
          <p14:tracePt t="33523" x="3136900" y="3182938"/>
          <p14:tracePt t="33532" x="3144838" y="3146425"/>
          <p14:tracePt t="33540" x="3154363" y="3119438"/>
          <p14:tracePt t="33548" x="3190875" y="3063875"/>
          <p14:tracePt t="33556" x="3200400" y="3046413"/>
          <p14:tracePt t="33564" x="3236913" y="2982913"/>
          <p14:tracePt t="33572" x="3244850" y="2973388"/>
          <p14:tracePt t="33580" x="3263900" y="2946400"/>
          <p14:tracePt t="33589" x="3281363" y="2936875"/>
          <p14:tracePt t="33605" x="3290888" y="2909888"/>
          <p14:tracePt t="33612" x="3300413" y="2900363"/>
          <p14:tracePt t="33644" x="3309938" y="2890838"/>
          <p14:tracePt t="34108" x="3327400" y="2890838"/>
          <p14:tracePt t="34116" x="3409950" y="2854325"/>
          <p14:tracePt t="34124" x="3455988" y="2844800"/>
          <p14:tracePt t="34132" x="3582988" y="2800350"/>
          <p14:tracePt t="34141" x="3683000" y="2771775"/>
          <p14:tracePt t="34149" x="3829050" y="2727325"/>
          <p14:tracePt t="34158" x="3965575" y="2681288"/>
          <p14:tracePt t="34165" x="4057650" y="2671763"/>
          <p14:tracePt t="34173" x="4157663" y="2654300"/>
          <p14:tracePt t="34181" x="4175125" y="2644775"/>
          <p14:tracePt t="34188" x="4194175" y="2644775"/>
          <p14:tracePt t="34261" x="4202113" y="2644775"/>
          <p14:tracePt t="34269" x="4202113" y="2671763"/>
          <p14:tracePt t="34277" x="4202113" y="2690813"/>
          <p14:tracePt t="34285" x="4202113" y="2735263"/>
          <p14:tracePt t="34293" x="4202113" y="2771775"/>
          <p14:tracePt t="34301" x="4202113" y="2790825"/>
          <p14:tracePt t="34309" x="4202113" y="2817813"/>
          <p14:tracePt t="34317" x="4211638" y="2844800"/>
          <p14:tracePt t="34325" x="4221163" y="2890838"/>
          <p14:tracePt t="34333" x="4221163" y="2936875"/>
          <p14:tracePt t="34342" x="4248150" y="2963863"/>
          <p14:tracePt t="34349" x="4248150" y="2982913"/>
          <p14:tracePt t="34357" x="4248150" y="3009900"/>
          <p14:tracePt t="34365" x="4248150" y="3054350"/>
          <p14:tracePt t="34373" x="4248150" y="3090863"/>
          <p14:tracePt t="34381" x="4248150" y="3119438"/>
          <p14:tracePt t="34389" x="4230688" y="3163888"/>
          <p14:tracePt t="34397" x="4221163" y="3192463"/>
          <p14:tracePt t="34406" x="4194175" y="3236913"/>
          <p14:tracePt t="34413" x="4175125" y="3273425"/>
          <p14:tracePt t="34422" x="4157663" y="3309938"/>
          <p14:tracePt t="34429" x="4121150" y="3355975"/>
          <p14:tracePt t="34438" x="4094163" y="3392488"/>
          <p14:tracePt t="34445" x="4057650" y="3419475"/>
          <p14:tracePt t="34455" x="4029075" y="3455988"/>
          <p14:tracePt t="34462" x="3984625" y="3475038"/>
          <p14:tracePt t="34469" x="3965575" y="3482975"/>
          <p14:tracePt t="34478" x="3919538" y="3511550"/>
          <p14:tracePt t="34485" x="3902075" y="3519488"/>
          <p14:tracePt t="34493" x="3883025" y="3519488"/>
          <p14:tracePt t="34501" x="3865563" y="3519488"/>
          <p14:tracePt t="34509" x="3819525" y="3529013"/>
          <p14:tracePt t="34517" x="3792538" y="3529013"/>
          <p14:tracePt t="34525" x="3783013" y="3538538"/>
          <p14:tracePt t="34716" x="3756025" y="3538538"/>
          <p14:tracePt t="34732" x="3746500" y="3538538"/>
          <p14:tracePt t="34741" x="3746500" y="3502025"/>
          <p14:tracePt t="34748" x="3756025" y="3446463"/>
          <p14:tracePt t="34756" x="3810000" y="3382963"/>
          <p14:tracePt t="34764" x="3819525" y="3338513"/>
          <p14:tracePt t="34772" x="3856038" y="3273425"/>
          <p14:tracePt t="34780" x="3856038" y="3246438"/>
          <p14:tracePt t="34790" x="3865563" y="3228975"/>
          <p14:tracePt t="34796" x="3865563" y="3192463"/>
          <p14:tracePt t="34811" x="3865563" y="3182938"/>
          <p14:tracePt t="34828" x="3865563" y="3173413"/>
          <p14:tracePt t="34844" x="3865563" y="3155950"/>
          <p14:tracePt t="34852" x="3865563" y="3146425"/>
          <p14:tracePt t="34860" x="3865563" y="3136900"/>
          <p14:tracePt t="34877" x="3856038" y="3136900"/>
          <p14:tracePt t="34885" x="3829050" y="3127375"/>
          <p14:tracePt t="34893" x="3802063" y="3119438"/>
          <p14:tracePt t="34901" x="3775075" y="3119438"/>
          <p14:tracePt t="34909" x="3729038" y="3100388"/>
          <p14:tracePt t="34917" x="3683000" y="3090863"/>
          <p14:tracePt t="34925" x="3656013" y="3082925"/>
          <p14:tracePt t="34933" x="3600450" y="3063875"/>
          <p14:tracePt t="34943" x="3556000" y="3054350"/>
          <p14:tracePt t="34951" x="3509963" y="3036888"/>
          <p14:tracePt t="34958" x="3490913" y="3027363"/>
          <p14:tracePt t="34965" x="3446463" y="3017838"/>
          <p14:tracePt t="34974" x="3427413" y="2990850"/>
          <p14:tracePt t="34981" x="3409950" y="2982913"/>
          <p14:tracePt t="34989" x="3400425" y="2982913"/>
          <p14:tracePt t="35008" x="3400425" y="2973388"/>
          <p14:tracePt t="35037" x="3400425" y="2963863"/>
          <p14:tracePt t="35125" x="3482975" y="2954338"/>
          <p14:tracePt t="35136" x="3683000" y="2954338"/>
          <p14:tracePt t="35142" x="3846513" y="2954338"/>
          <p14:tracePt t="35149" x="4065588" y="2954338"/>
          <p14:tracePt t="35157" x="4294188" y="2954338"/>
          <p14:tracePt t="35165" x="4557713" y="2954338"/>
          <p14:tracePt t="35173" x="4759325" y="2954338"/>
          <p14:tracePt t="35181" x="5014913" y="2973388"/>
          <p14:tracePt t="35189" x="5187950" y="2973388"/>
          <p14:tracePt t="35196" x="5314950" y="2973388"/>
          <p14:tracePt t="35204" x="5414963" y="2973388"/>
          <p14:tracePt t="35212" x="5451475" y="2973388"/>
          <p14:tracePt t="35328" x="5461000" y="2982913"/>
          <p14:tracePt t="35333" x="5451475" y="2982913"/>
          <p14:tracePt t="35341" x="5378450" y="3009900"/>
          <p14:tracePt t="35349" x="5287963" y="3017838"/>
          <p14:tracePt t="35358" x="5195888" y="3036888"/>
          <p14:tracePt t="35365" x="5059363" y="3046413"/>
          <p14:tracePt t="35375" x="4932363" y="3046413"/>
          <p14:tracePt t="35381" x="4786313" y="3090863"/>
          <p14:tracePt t="35389" x="4640263" y="3090863"/>
          <p14:tracePt t="35397" x="4530725" y="3090863"/>
          <p14:tracePt t="35406" x="4384675" y="3090863"/>
          <p14:tracePt t="35413" x="4275138" y="3109913"/>
          <p14:tracePt t="35422" x="4148138" y="3119438"/>
          <p14:tracePt t="35429" x="4048125" y="3146425"/>
          <p14:tracePt t="35439" x="3975100" y="3163888"/>
          <p14:tracePt t="35445" x="3902075" y="3163888"/>
          <p14:tracePt t="35455" x="3865563" y="3173413"/>
          <p14:tracePt t="35461" x="3829050" y="3182938"/>
          <p14:tracePt t="35469" x="3765550" y="3209925"/>
          <p14:tracePt t="35477" x="3746500" y="3219450"/>
          <p14:tracePt t="35486" x="3719513" y="3219450"/>
          <p14:tracePt t="35493" x="3673475" y="3228975"/>
          <p14:tracePt t="35500" x="3656013" y="3236913"/>
          <p14:tracePt t="35508" x="3609975" y="3236913"/>
          <p14:tracePt t="35516" x="3573463" y="3255963"/>
          <p14:tracePt t="35524" x="3527425" y="3265488"/>
          <p14:tracePt t="35532" x="3500438" y="3273425"/>
          <p14:tracePt t="35540" x="3473450" y="3273425"/>
          <p14:tracePt t="35548" x="3455988" y="3273425"/>
          <p14:tracePt t="35556" x="3436938" y="3273425"/>
          <p14:tracePt t="35573" x="3427413" y="3282950"/>
          <p14:tracePt t="35845" x="3455988" y="3282950"/>
          <p14:tracePt t="35853" x="3556000" y="3282950"/>
          <p14:tracePt t="35861" x="3738563" y="3328988"/>
          <p14:tracePt t="35869" x="3938588" y="3346450"/>
          <p14:tracePt t="35877" x="4175125" y="3402013"/>
          <p14:tracePt t="35885" x="4376738" y="3411538"/>
          <p14:tracePt t="35893" x="4649788" y="3429000"/>
          <p14:tracePt t="35901" x="4832350" y="3446463"/>
          <p14:tracePt t="35909" x="5095875" y="3502025"/>
          <p14:tracePt t="35917" x="5360988" y="3502025"/>
          <p14:tracePt t="35925" x="5607050" y="3529013"/>
          <p14:tracePt t="35933" x="5753100" y="3565525"/>
          <p14:tracePt t="35941" x="5880100" y="3575050"/>
          <p14:tracePt t="35949" x="5926138" y="3575050"/>
          <p14:tracePt t="35959" x="5935663" y="3575050"/>
          <p14:tracePt t="36277" x="5943600" y="3584575"/>
          <p14:tracePt t="36285" x="5943600" y="3602038"/>
          <p14:tracePt t="36293" x="5880100" y="3629025"/>
          <p14:tracePt t="36301" x="5807075" y="3638550"/>
          <p14:tracePt t="36309" x="5707063" y="3684588"/>
          <p14:tracePt t="36317" x="5580063" y="3711575"/>
          <p14:tracePt t="36325" x="5424488" y="3757613"/>
          <p14:tracePt t="36333" x="5297488" y="3784600"/>
          <p14:tracePt t="36341" x="5168900" y="3830638"/>
          <p14:tracePt t="36349" x="5086350" y="3830638"/>
          <p14:tracePt t="36358" x="5014913" y="3840163"/>
          <p14:tracePt t="36365" x="4886325" y="3857625"/>
          <p14:tracePt t="36375" x="4776788" y="3867150"/>
          <p14:tracePt t="36381" x="4659313" y="3884613"/>
          <p14:tracePt t="36388" x="4549775" y="3894138"/>
          <p14:tracePt t="36397" x="4476750" y="3894138"/>
          <p14:tracePt t="36405" x="4367213" y="3894138"/>
          <p14:tracePt t="36413" x="4294188" y="3894138"/>
          <p14:tracePt t="36422" x="4238625" y="3894138"/>
          <p14:tracePt t="36429" x="4175125" y="3894138"/>
          <p14:tracePt t="36438" x="4121150" y="3894138"/>
          <p14:tracePt t="36445" x="4048125" y="3894138"/>
          <p14:tracePt t="36455" x="4011613" y="3894138"/>
          <p14:tracePt t="36461" x="3948113" y="3903663"/>
          <p14:tracePt t="36469" x="3892550" y="3921125"/>
          <p14:tracePt t="36477" x="3846513" y="3921125"/>
          <p14:tracePt t="36485" x="3819525" y="3930650"/>
          <p14:tracePt t="36493" x="3802063" y="3930650"/>
          <p14:tracePt t="36501" x="3783013" y="3930650"/>
          <p14:tracePt t="36509" x="3746500" y="3940175"/>
          <p14:tracePt t="36517" x="3738563" y="3948113"/>
          <p14:tracePt t="36989" x="3709988" y="3948113"/>
          <p14:tracePt t="36995" x="3683000" y="3948113"/>
          <p14:tracePt t="37004" x="3646488" y="3957638"/>
          <p14:tracePt t="37012" x="3636963" y="3957638"/>
          <p14:tracePt t="37020" x="3629025" y="3967163"/>
          <p14:tracePt t="37028" x="3619500" y="3967163"/>
          <p14:tracePt t="37036" x="3609975" y="3967163"/>
          <p14:tracePt t="37181" x="3600450" y="3976688"/>
          <p14:tracePt t="37261" x="3600450" y="3984625"/>
          <p14:tracePt t="37285" x="3609975" y="3994150"/>
          <p14:tracePt t="37301" x="3619500" y="4003675"/>
          <p14:tracePt t="37309" x="3629025" y="4003675"/>
          <p14:tracePt t="37317" x="3656013" y="4013200"/>
          <p14:tracePt t="37341" x="3673475" y="4013200"/>
          <p14:tracePt t="37356" x="3683000" y="4021138"/>
          <p14:tracePt t="39812" x="3692525" y="4030663"/>
          <p14:tracePt t="39819" x="3709988" y="4021138"/>
          <p14:tracePt t="39827" x="3738563" y="4013200"/>
          <p14:tracePt t="39837" x="3792538" y="4003675"/>
          <p14:tracePt t="39843" x="3838575" y="3967163"/>
          <p14:tracePt t="39852" x="3865563" y="3957638"/>
          <p14:tracePt t="39860" x="3892550" y="3921125"/>
          <p14:tracePt t="39868" x="3911600" y="3911600"/>
          <p14:tracePt t="39876" x="3938588" y="3903663"/>
          <p14:tracePt t="39884" x="3975100" y="3884613"/>
          <p14:tracePt t="39892" x="3984625" y="3875088"/>
          <p14:tracePt t="39900" x="3992563" y="3867150"/>
          <p14:tracePt t="39908" x="4002088" y="3857625"/>
          <p14:tracePt t="39917" x="4021138" y="3857625"/>
          <p14:tracePt t="39924" x="4038600" y="3848100"/>
          <p14:tracePt t="39932" x="4057650" y="3830638"/>
          <p14:tracePt t="39940" x="4075113" y="3821113"/>
          <p14:tracePt t="39948" x="4094163" y="3811588"/>
          <p14:tracePt t="39956" x="4138613" y="3794125"/>
          <p14:tracePt t="39965" x="4148138" y="3784600"/>
          <p14:tracePt t="39974" x="4175125" y="3767138"/>
          <p14:tracePt t="39982" x="4202113" y="3730625"/>
          <p14:tracePt t="39990" x="4221163" y="3721100"/>
          <p14:tracePt t="39996" x="4257675" y="3702050"/>
          <p14:tracePt t="40005" x="4303713" y="3665538"/>
          <p14:tracePt t="40012" x="4348163" y="3629025"/>
          <p14:tracePt t="40020" x="4376738" y="3611563"/>
          <p14:tracePt t="40027" x="4413250" y="3584575"/>
          <p14:tracePt t="40036" x="4440238" y="3519488"/>
          <p14:tracePt t="40044" x="4467225" y="3502025"/>
          <p14:tracePt t="40052" x="4513263" y="3438525"/>
          <p14:tracePt t="40060" x="4549775" y="3411538"/>
          <p14:tracePt t="40068" x="4586288" y="3355975"/>
          <p14:tracePt t="40076" x="4630738" y="3328988"/>
          <p14:tracePt t="40084" x="4676775" y="3292475"/>
          <p14:tracePt t="40092" x="4722813" y="3255963"/>
          <p14:tracePt t="40100" x="4759325" y="3219450"/>
          <p14:tracePt t="40108" x="4803775" y="3200400"/>
          <p14:tracePt t="40116" x="4849813" y="3163888"/>
          <p14:tracePt t="40124" x="4895850" y="3136900"/>
          <p14:tracePt t="40134" x="4922838" y="3109913"/>
          <p14:tracePt t="40140" x="4968875" y="3100388"/>
          <p14:tracePt t="40148" x="5032375" y="3073400"/>
          <p14:tracePt t="40156" x="5059363" y="3054350"/>
          <p14:tracePt t="40164" x="5086350" y="3036888"/>
          <p14:tracePt t="40172" x="5122863" y="3009900"/>
          <p14:tracePt t="40180" x="5132388" y="3000375"/>
          <p14:tracePt t="40196" x="5159375" y="2973388"/>
          <p14:tracePt t="40213" x="5168900" y="2973388"/>
          <p14:tracePt t="40221" x="5178425" y="2973388"/>
          <p14:tracePt t="40229" x="5195888" y="2954338"/>
          <p14:tracePt t="40246" x="5224463" y="2927350"/>
          <p14:tracePt t="40254" x="5251450" y="2909888"/>
          <p14:tracePt t="40261" x="5268913" y="2890838"/>
          <p14:tracePt t="40269" x="5297488" y="2863850"/>
          <p14:tracePt t="40277" x="5314950" y="2844800"/>
          <p14:tracePt t="40284" x="5360988" y="2808288"/>
          <p14:tracePt t="40292" x="5368925" y="2800350"/>
          <p14:tracePt t="40300" x="5387975" y="2781300"/>
          <p14:tracePt t="40308" x="5397500" y="2763838"/>
          <p14:tracePt t="40316" x="5405438" y="2754313"/>
          <p14:tracePt t="40324" x="5424488" y="2727325"/>
          <p14:tracePt t="40340" x="5434013" y="2708275"/>
          <p14:tracePt t="40348" x="5441950" y="2681288"/>
          <p14:tracePt t="40356" x="5451475" y="2671763"/>
          <p14:tracePt t="40372" x="5461000" y="2662238"/>
          <p14:tracePt t="40380" x="5470525" y="2635250"/>
          <p14:tracePt t="40388" x="5470525" y="2625725"/>
          <p14:tracePt t="40396" x="5478463" y="2617788"/>
          <p14:tracePt t="40405" x="5497513" y="2589213"/>
          <p14:tracePt t="40421" x="5497513" y="2581275"/>
          <p14:tracePt t="40429" x="5514975" y="2554288"/>
          <p14:tracePt t="40439" x="5514975" y="2544763"/>
          <p14:tracePt t="40445" x="5524500" y="2517775"/>
          <p14:tracePt t="40454" x="5543550" y="2498725"/>
          <p14:tracePt t="40461" x="5551488" y="2481263"/>
          <p14:tracePt t="40471" x="5570538" y="2444750"/>
          <p14:tracePt t="40477" x="5588000" y="2435225"/>
          <p14:tracePt t="40485" x="5607050" y="2416175"/>
          <p14:tracePt t="40493" x="5607050" y="2398713"/>
          <p14:tracePt t="40501" x="5653088" y="2352675"/>
          <p14:tracePt t="40509" x="5670550" y="2335213"/>
          <p14:tracePt t="40517" x="5697538" y="2289175"/>
          <p14:tracePt t="40525" x="5707063" y="2279650"/>
          <p14:tracePt t="40533" x="5716588" y="2270125"/>
          <p14:tracePt t="40541" x="5716588" y="2262188"/>
          <p14:tracePt t="40549" x="5724525" y="2252663"/>
          <p14:tracePt t="40901" x="5743575" y="2243138"/>
          <p14:tracePt t="40909" x="5789613" y="2252663"/>
          <p14:tracePt t="40917" x="5862638" y="2252663"/>
          <p14:tracePt t="40925" x="5943600" y="2252663"/>
          <p14:tracePt t="40933" x="6053138" y="2270125"/>
          <p14:tracePt t="40941" x="6145213" y="2279650"/>
          <p14:tracePt t="40949" x="6254750" y="2298700"/>
          <p14:tracePt t="40956" x="6318250" y="2298700"/>
          <p14:tracePt t="40965" x="6391275" y="2298700"/>
          <p14:tracePt t="40973" x="6427788" y="2298700"/>
          <p14:tracePt t="40991" x="6481763" y="2325688"/>
          <p14:tracePt t="41092" x="6500813" y="2325688"/>
          <p14:tracePt t="41100" x="6527800" y="2325688"/>
          <p14:tracePt t="41108" x="6545263" y="2325688"/>
          <p14:tracePt t="41116" x="6581775" y="2325688"/>
          <p14:tracePt t="41124" x="6610350" y="2325688"/>
          <p14:tracePt t="41132" x="6664325" y="2325688"/>
          <p14:tracePt t="41140" x="6700838" y="2325688"/>
          <p14:tracePt t="41148" x="6783388" y="2325688"/>
          <p14:tracePt t="41157" x="6819900" y="2325688"/>
          <p14:tracePt t="41165" x="6892925" y="2325688"/>
          <p14:tracePt t="41173" x="6919913" y="2325688"/>
          <p14:tracePt t="41181" x="6973888" y="2325688"/>
          <p14:tracePt t="41189" x="7000875" y="2325688"/>
          <p14:tracePt t="41197" x="7010400" y="2325688"/>
          <p14:tracePt t="41205" x="7019925" y="2325688"/>
          <p14:tracePt t="41461" x="7029450" y="2325688"/>
          <p14:tracePt t="41470" x="7046913" y="2325688"/>
          <p14:tracePt t="41485" x="7056438" y="2325688"/>
          <p14:tracePt t="41501" x="7073900" y="2325688"/>
          <p14:tracePt t="41509" x="7092950" y="2335213"/>
          <p14:tracePt t="41533" x="7102475" y="2343150"/>
          <p14:tracePt t="41637" x="7110413" y="2352675"/>
          <p14:tracePt t="41654" x="7110413" y="2362200"/>
          <p14:tracePt t="41661" x="7110413" y="2371725"/>
          <p14:tracePt t="41677" x="7110413" y="2389188"/>
          <p14:tracePt t="41685" x="7110413" y="2398713"/>
          <p14:tracePt t="41693" x="7110413" y="2408238"/>
          <p14:tracePt t="41701" x="7110413" y="2416175"/>
          <p14:tracePt t="41710" x="7110413" y="2435225"/>
          <p14:tracePt t="41733" x="7110413" y="2444750"/>
          <p14:tracePt t="42285" x="7110413" y="2435225"/>
          <p14:tracePt t="42301" x="7102475" y="2408238"/>
          <p14:tracePt t="42317" x="7092950" y="2398713"/>
          <p14:tracePt t="42341" x="7092950" y="2389188"/>
          <p14:tracePt t="42373" x="7092950" y="2371725"/>
          <p14:tracePt t="42437" x="7092950" y="2362200"/>
          <p14:tracePt t="42581" x="7073900" y="2362200"/>
          <p14:tracePt t="42589" x="7019925" y="2371725"/>
          <p14:tracePt t="42597" x="6937375" y="2416175"/>
          <p14:tracePt t="42605" x="6892925" y="2462213"/>
          <p14:tracePt t="42613" x="6754813" y="2535238"/>
          <p14:tracePt t="42622" x="6673850" y="2608263"/>
          <p14:tracePt t="42629" x="6554788" y="2654300"/>
          <p14:tracePt t="42638" x="6391275" y="2681288"/>
          <p14:tracePt t="42645" x="6245225" y="2727325"/>
          <p14:tracePt t="42655" x="6126163" y="2800350"/>
          <p14:tracePt t="42661" x="5980113" y="2808288"/>
          <p14:tracePt t="42671" x="5826125" y="2873375"/>
          <p14:tracePt t="42677" x="5716588" y="2900363"/>
          <p14:tracePt t="42685" x="5580063" y="2946400"/>
          <p14:tracePt t="42693" x="5507038" y="2973388"/>
          <p14:tracePt t="42701" x="5405438" y="3000375"/>
          <p14:tracePt t="42709" x="5324475" y="3036888"/>
          <p14:tracePt t="42717" x="5241925" y="3082925"/>
          <p14:tracePt t="42725" x="5205413" y="3090863"/>
          <p14:tracePt t="42733" x="5122863" y="3127375"/>
          <p14:tracePt t="42741" x="5095875" y="3136900"/>
          <p14:tracePt t="42749" x="5049838" y="3163888"/>
          <p14:tracePt t="42758" x="4986338" y="3182938"/>
          <p14:tracePt t="42765" x="4959350" y="3200400"/>
          <p14:tracePt t="42774" x="4932363" y="3200400"/>
          <p14:tracePt t="42781" x="4905375" y="3209925"/>
          <p14:tracePt t="42789" x="4895850" y="3209925"/>
          <p14:tracePt t="42797" x="4886325" y="3209925"/>
          <p14:tracePt t="43157" x="4868863" y="3209925"/>
          <p14:tracePt t="43165" x="4795838" y="3209925"/>
          <p14:tracePt t="43173" x="4703763" y="3209925"/>
          <p14:tracePt t="43181" x="4649788" y="3209925"/>
          <p14:tracePt t="43189" x="4586288" y="3246438"/>
          <p14:tracePt t="43197" x="4557713" y="3255963"/>
          <p14:tracePt t="43205" x="4540250" y="3255963"/>
          <p14:tracePt t="43357" x="4530725" y="3255963"/>
          <p14:tracePt t="43373" x="4521200" y="3255963"/>
          <p14:tracePt t="43397" x="4513263" y="3255963"/>
          <p14:tracePt t="43501" x="4484688" y="3265488"/>
          <p14:tracePt t="43515" x="4476750" y="3265488"/>
          <p14:tracePt t="43532" x="4467225" y="3273425"/>
          <p14:tracePt t="43644" x="4549775" y="3273425"/>
          <p14:tracePt t="43653" x="4640263" y="3273425"/>
          <p14:tracePt t="43660" x="4776788" y="3265488"/>
          <p14:tracePt t="43670" x="4922838" y="3236913"/>
          <p14:tracePt t="43677" x="5049838" y="3219450"/>
          <p14:tracePt t="43685" x="5178425" y="3219450"/>
          <p14:tracePt t="43693" x="5324475" y="3219450"/>
          <p14:tracePt t="43702" x="5434013" y="3219450"/>
          <p14:tracePt t="43709" x="5524500" y="3219450"/>
          <p14:tracePt t="43717" x="5580063" y="3219450"/>
          <p14:tracePt t="43724" x="5597525" y="3219450"/>
          <p14:tracePt t="43732" x="5624513" y="3219450"/>
          <p14:tracePt t="43804" x="5634038" y="3219450"/>
          <p14:tracePt t="44566" x="5616575" y="3192463"/>
          <p14:tracePt t="44573" x="5570538" y="3136900"/>
          <p14:tracePt t="44581" x="5514975" y="3073400"/>
          <p14:tracePt t="44589" x="5461000" y="2990850"/>
          <p14:tracePt t="44596" x="5424488" y="2927350"/>
          <p14:tracePt t="44604" x="5368925" y="2844800"/>
          <p14:tracePt t="44611" x="5314950" y="2744788"/>
          <p14:tracePt t="44621" x="5260975" y="2662238"/>
          <p14:tracePt t="44627" x="5232400" y="2598738"/>
          <p14:tracePt t="44636" x="5224463" y="2525713"/>
          <p14:tracePt t="44644" x="5178425" y="2462213"/>
          <p14:tracePt t="44653" x="5178425" y="2416175"/>
          <p14:tracePt t="44660" x="5178425" y="2362200"/>
          <p14:tracePt t="44668" x="5178425" y="2343150"/>
          <p14:tracePt t="44676" x="5178425" y="2316163"/>
          <p14:tracePt t="44685" x="5168900" y="2289175"/>
          <p14:tracePt t="44692" x="5159375" y="2270125"/>
          <p14:tracePt t="44700" x="5159375" y="2252663"/>
          <p14:tracePt t="44708" x="5159375" y="2243138"/>
          <p14:tracePt t="44717" x="5151438" y="2206625"/>
          <p14:tracePt t="44724" x="5141913" y="2197100"/>
          <p14:tracePt t="44748" x="5141913" y="2179638"/>
          <p14:tracePt t="44763" x="5132388" y="2160588"/>
          <p14:tracePt t="44981" x="5141913" y="2143125"/>
          <p14:tracePt t="44988" x="5168900" y="2125663"/>
          <p14:tracePt t="44996" x="5187950" y="2106613"/>
          <p14:tracePt t="45003" x="5195888" y="2097088"/>
          <p14:tracePt t="45012" x="5205413" y="2089150"/>
          <p14:tracePt t="45021" x="5232400" y="2070100"/>
          <p14:tracePt t="45028" x="5251450" y="2052638"/>
          <p14:tracePt t="45036" x="5268913" y="2033588"/>
          <p14:tracePt t="45044" x="5287963" y="2024063"/>
          <p14:tracePt t="45053" x="5305425" y="2016125"/>
          <p14:tracePt t="45181" x="5305425" y="2024063"/>
          <p14:tracePt t="45189" x="5305425" y="2060575"/>
          <p14:tracePt t="45197" x="5305425" y="2089150"/>
          <p14:tracePt t="45205" x="5305425" y="2133600"/>
          <p14:tracePt t="45213" x="5278438" y="2206625"/>
          <p14:tracePt t="45222" x="5251450" y="2270125"/>
          <p14:tracePt t="45229" x="5241925" y="2306638"/>
          <p14:tracePt t="45238" x="5187950" y="2389188"/>
          <p14:tracePt t="45245" x="5132388" y="2508250"/>
          <p14:tracePt t="45255" x="5105400" y="2571750"/>
          <p14:tracePt t="45262" x="5049838" y="2671763"/>
          <p14:tracePt t="45271" x="5014913" y="2735263"/>
          <p14:tracePt t="45277" x="4986338" y="2790825"/>
          <p14:tracePt t="45286" x="4932363" y="2863850"/>
          <p14:tracePt t="45293" x="4913313" y="2909888"/>
          <p14:tracePt t="45301" x="4868863" y="2973388"/>
          <p14:tracePt t="45309" x="4849813" y="2990850"/>
          <p14:tracePt t="45317" x="4832350" y="3017838"/>
          <p14:tracePt t="45325" x="4822825" y="3027363"/>
          <p14:tracePt t="45333" x="4803775" y="3046413"/>
          <p14:tracePt t="45349" x="4795838" y="3063875"/>
          <p14:tracePt t="45461" x="4786313" y="3073400"/>
          <p14:tracePt t="45470" x="4767263" y="3100388"/>
          <p14:tracePt t="45477" x="4749800" y="3109913"/>
          <p14:tracePt t="45485" x="4695825" y="3127375"/>
          <p14:tracePt t="45493" x="4667250" y="3136900"/>
          <p14:tracePt t="45501" x="4630738" y="3163888"/>
          <p14:tracePt t="45509" x="4594225" y="3173413"/>
          <p14:tracePt t="45517" x="4549775" y="3182938"/>
          <p14:tracePt t="45525" x="4530725" y="3182938"/>
          <p14:tracePt t="45533" x="4513263" y="3200400"/>
          <p14:tracePt t="45541" x="4484688" y="3200400"/>
          <p14:tracePt t="45549" x="4476750" y="3209925"/>
          <p14:tracePt t="45557" x="4467225" y="3209925"/>
          <p14:tracePt t="45565" x="4440238" y="3219450"/>
          <p14:tracePt t="45589" x="4430713" y="3228975"/>
          <p14:tracePt t="45597" x="4421188" y="3228975"/>
          <p14:tracePt t="45606" x="4413250" y="3228975"/>
          <p14:tracePt t="45613" x="4403725" y="3236913"/>
          <p14:tracePt t="45621" x="4394200" y="3236913"/>
          <p14:tracePt t="45725" x="4413250" y="3228975"/>
          <p14:tracePt t="45733" x="4440238" y="3182938"/>
          <p14:tracePt t="45741" x="4467225" y="3163888"/>
          <p14:tracePt t="45749" x="4476750" y="3146425"/>
          <p14:tracePt t="45757" x="4494213" y="3119438"/>
          <p14:tracePt t="45765" x="4503738" y="3119438"/>
          <p14:tracePt t="45773" x="4513263" y="3100388"/>
          <p14:tracePt t="45781" x="4521200" y="3082925"/>
          <p14:tracePt t="45790" x="4521200" y="3073400"/>
          <p14:tracePt t="45797" x="4530725" y="3054350"/>
          <p14:tracePt t="45806" x="4540250" y="3046413"/>
          <p14:tracePt t="45813" x="4557713" y="3027363"/>
          <p14:tracePt t="45822" x="4576763" y="3009900"/>
          <p14:tracePt t="45828" x="4603750" y="2990850"/>
          <p14:tracePt t="45837" x="4630738" y="2954338"/>
          <p14:tracePt t="45844" x="4659313" y="2936875"/>
          <p14:tracePt t="45854" x="4703763" y="2900363"/>
          <p14:tracePt t="45860" x="4740275" y="2881313"/>
          <p14:tracePt t="45869" x="4759325" y="2863850"/>
          <p14:tracePt t="45876" x="4767263" y="2854325"/>
          <p14:tracePt t="45885" x="4786313" y="2836863"/>
          <p14:tracePt t="45892" x="4786313" y="2827338"/>
          <p14:tracePt t="45908" x="4795838" y="2827338"/>
          <p14:tracePt t="45949" x="4803775" y="2817813"/>
          <p14:tracePt t="45965" x="4822825" y="2800350"/>
          <p14:tracePt t="45985" x="4849813" y="2763838"/>
          <p14:tracePt t="45990" x="4876800" y="2754313"/>
          <p14:tracePt t="45997" x="4876800" y="2744788"/>
          <p14:tracePt t="46005" x="4932363" y="2717800"/>
          <p14:tracePt t="46012" x="4949825" y="2708275"/>
          <p14:tracePt t="46021" x="4978400" y="2698750"/>
          <p14:tracePt t="46029" x="5022850" y="2662238"/>
          <p14:tracePt t="46037" x="5041900" y="2654300"/>
          <p14:tracePt t="46044" x="5105400" y="2617788"/>
          <p14:tracePt t="46053" x="5132388" y="2608263"/>
          <p14:tracePt t="46060" x="5151438" y="2598738"/>
          <p14:tracePt t="46070" x="5168900" y="2589213"/>
          <p14:tracePt t="46077" x="5214938" y="2571750"/>
          <p14:tracePt t="46085" x="5232400" y="2562225"/>
          <p14:tracePt t="46092" x="5241925" y="2554288"/>
          <p14:tracePt t="46100" x="5268913" y="2544763"/>
          <p14:tracePt t="46108" x="5287963" y="2525713"/>
          <p14:tracePt t="46116" x="5297488" y="2517775"/>
          <p14:tracePt t="46124" x="5314950" y="2517775"/>
          <p14:tracePt t="46132" x="5334000" y="2508250"/>
          <p14:tracePt t="46356" x="5341938" y="2508250"/>
          <p14:tracePt t="46566" x="5341938" y="2498725"/>
          <p14:tracePt t="47837" x="5351463" y="2498725"/>
          <p14:tracePt t="47845" x="5360988" y="2489200"/>
          <p14:tracePt t="47854" x="5368925" y="2481263"/>
          <p14:tracePt t="47861" x="5378450" y="2462213"/>
          <p14:tracePt t="48341" x="5360988" y="2471738"/>
          <p14:tracePt t="48349" x="5314950" y="2517775"/>
          <p14:tracePt t="48356" x="5241925" y="2562225"/>
          <p14:tracePt t="48364" x="5224463" y="2598738"/>
          <p14:tracePt t="48372" x="5205413" y="2625725"/>
          <p14:tracePt t="48380" x="5168900" y="2662238"/>
          <p14:tracePt t="48387" x="5122863" y="2708275"/>
          <p14:tracePt t="48396" x="5105400" y="2735263"/>
          <p14:tracePt t="48403" x="5078413" y="2771775"/>
          <p14:tracePt t="48412" x="5059363" y="2817813"/>
          <p14:tracePt t="48420" x="5032375" y="2836863"/>
          <p14:tracePt t="48428" x="5014913" y="2854325"/>
          <p14:tracePt t="48435" x="4978400" y="2881313"/>
          <p14:tracePt t="48444" x="4968875" y="2890838"/>
          <p14:tracePt t="48453" x="4941888" y="2909888"/>
          <p14:tracePt t="48460" x="4932363" y="2917825"/>
          <p14:tracePt t="48470" x="4922838" y="2927350"/>
          <p14:tracePt t="48477" x="4913313" y="2936875"/>
          <p14:tracePt t="48485" x="4905375" y="2936875"/>
          <p14:tracePt t="48492" x="4886325" y="2954338"/>
          <p14:tracePt t="48500" x="4876800" y="2963863"/>
          <p14:tracePt t="48517" x="4849813" y="2973388"/>
          <p14:tracePt t="48524" x="4832350" y="2990850"/>
          <p14:tracePt t="48532" x="4822825" y="3000375"/>
          <p14:tracePt t="48540" x="4795838" y="3009900"/>
          <p14:tracePt t="48548" x="4786313" y="3009900"/>
          <p14:tracePt t="48557" x="4749800" y="3017838"/>
          <p14:tracePt t="48564" x="4703763" y="3046413"/>
          <p14:tracePt t="48573" x="4686300" y="3054350"/>
          <p14:tracePt t="48580" x="4649788" y="3063875"/>
          <p14:tracePt t="48589" x="4603750" y="3073400"/>
          <p14:tracePt t="48596" x="4594225" y="3073400"/>
          <p14:tracePt t="48605" x="4567238" y="3090863"/>
          <p14:tracePt t="48612" x="4557713" y="3090863"/>
          <p14:tracePt t="48629" x="4530725" y="3090863"/>
          <p14:tracePt t="48636" x="4521200" y="3090863"/>
          <p14:tracePt t="48645" x="4503738" y="3100388"/>
          <p14:tracePt t="48653" x="4467225" y="3100388"/>
          <p14:tracePt t="48661" x="4430713" y="3100388"/>
          <p14:tracePt t="48670" x="4394200" y="3100388"/>
          <p14:tracePt t="48676" x="4348163" y="3100388"/>
          <p14:tracePt t="48686" x="4294188" y="3109913"/>
          <p14:tracePt t="48692" x="4202113" y="3127375"/>
          <p14:tracePt t="48701" x="4111625" y="3136900"/>
          <p14:tracePt t="48709" x="4048125" y="3155950"/>
          <p14:tracePt t="48716" x="3992563" y="3163888"/>
          <p14:tracePt t="48724" x="3929063" y="3163888"/>
          <p14:tracePt t="48732" x="3892550" y="3173413"/>
          <p14:tracePt t="48740" x="3829050" y="3173413"/>
          <p14:tracePt t="48748" x="3792538" y="3182938"/>
          <p14:tracePt t="48756" x="3746500" y="3192463"/>
          <p14:tracePt t="48765" x="3738563" y="3200400"/>
          <p14:tracePt t="48781" x="3729038" y="3200400"/>
          <p14:tracePt t="49765" x="3719513" y="3209925"/>
          <p14:tracePt t="50493" x="3719513" y="3219450"/>
          <p14:tracePt t="50501" x="3719513" y="3246438"/>
          <p14:tracePt t="50509" x="3729038" y="3255963"/>
          <p14:tracePt t="50517" x="3729038" y="3265488"/>
          <p14:tracePt t="50533" x="3729038" y="3282950"/>
          <p14:tracePt t="50541" x="3729038" y="3292475"/>
          <p14:tracePt t="50549" x="3729038" y="3302000"/>
          <p14:tracePt t="50557" x="3729038" y="3319463"/>
          <p14:tracePt t="50565" x="3729038" y="3328988"/>
          <p14:tracePt t="50573" x="3729038" y="3338513"/>
          <p14:tracePt t="50581" x="3729038" y="3346450"/>
          <p14:tracePt t="50589" x="3729038" y="3365500"/>
          <p14:tracePt t="50605" x="3729038" y="3375025"/>
          <p14:tracePt t="51037" x="3738563" y="3382963"/>
          <p14:tracePt t="51045" x="3783013" y="3375025"/>
          <p14:tracePt t="51053" x="3856038" y="3365500"/>
          <p14:tracePt t="51061" x="3919538" y="3346450"/>
          <p14:tracePt t="51070" x="3975100" y="3338513"/>
          <p14:tracePt t="51077" x="4038600" y="3309938"/>
          <p14:tracePt t="51087" x="4138613" y="3302000"/>
          <p14:tracePt t="51091" x="4211638" y="3282950"/>
          <p14:tracePt t="51100" x="4284663" y="3282950"/>
          <p14:tracePt t="51108" x="4348163" y="3273425"/>
          <p14:tracePt t="51116" x="4421188" y="3246438"/>
          <p14:tracePt t="51124" x="4440238" y="3246438"/>
          <p14:tracePt t="51132" x="4448175" y="3236913"/>
          <p14:tracePt t="51140" x="4467225" y="3228975"/>
          <p14:tracePt t="51365" x="4484688" y="3228975"/>
          <p14:tracePt t="51381" x="4494213" y="3228975"/>
          <p14:tracePt t="51397" x="4503738" y="3228975"/>
          <p14:tracePt t="51413" x="4521200" y="3228975"/>
          <p14:tracePt t="51653" x="4530725" y="3228975"/>
          <p14:tracePt t="51661" x="4540250" y="3228975"/>
          <p14:tracePt t="51670" x="4549775" y="3228975"/>
          <p14:tracePt t="51677" x="4567238" y="3228975"/>
          <p14:tracePt t="51686" x="4586288" y="3228975"/>
          <p14:tracePt t="51693" x="4622800" y="3255963"/>
          <p14:tracePt t="51701" x="4686300" y="3282950"/>
          <p14:tracePt t="51709" x="4749800" y="3319463"/>
          <p14:tracePt t="51717" x="4832350" y="3346450"/>
          <p14:tracePt t="51725" x="4913313" y="3402013"/>
          <p14:tracePt t="51733" x="4978400" y="3438525"/>
          <p14:tracePt t="51741" x="5041900" y="3475038"/>
          <p14:tracePt t="51749" x="5105400" y="3511550"/>
          <p14:tracePt t="51757" x="5151438" y="3565525"/>
          <p14:tracePt t="51765" x="5168900" y="3584575"/>
          <p14:tracePt t="51773" x="5195888" y="3611563"/>
          <p14:tracePt t="51781" x="5205413" y="3657600"/>
          <p14:tracePt t="51789" x="5205413" y="3675063"/>
          <p14:tracePt t="51797" x="5205413" y="3711575"/>
          <p14:tracePt t="51805" x="5205413" y="3757613"/>
          <p14:tracePt t="51813" x="5205413" y="3775075"/>
          <p14:tracePt t="51821" x="5168900" y="3830638"/>
          <p14:tracePt t="51829" x="5141913" y="3857625"/>
          <p14:tracePt t="51836" x="5086350" y="3884613"/>
          <p14:tracePt t="51845" x="5059363" y="3911600"/>
          <p14:tracePt t="51853" x="4995863" y="3930650"/>
          <p14:tracePt t="51861" x="4949825" y="3957638"/>
          <p14:tracePt t="51870" x="4913313" y="3967163"/>
          <p14:tracePt t="51877" x="4832350" y="3994150"/>
          <p14:tracePt t="51886" x="4776788" y="4003675"/>
          <p14:tracePt t="51893" x="4695825" y="4003675"/>
          <p14:tracePt t="51901" x="4586288" y="4021138"/>
          <p14:tracePt t="51909" x="4494213" y="4021138"/>
          <p14:tracePt t="51917" x="4384675" y="4021138"/>
          <p14:tracePt t="51925" x="4275138" y="4021138"/>
          <p14:tracePt t="51933" x="4184650" y="4003675"/>
          <p14:tracePt t="51941" x="4084638" y="3976688"/>
          <p14:tracePt t="51949" x="4002088" y="3930650"/>
          <p14:tracePt t="51957" x="3938588" y="3903663"/>
          <p14:tracePt t="51965" x="3892550" y="3884613"/>
          <p14:tracePt t="51973" x="3865563" y="3848100"/>
          <p14:tracePt t="51981" x="3856038" y="3830638"/>
          <p14:tracePt t="51990" x="3856038" y="3811588"/>
          <p14:tracePt t="51997" x="3846513" y="3775075"/>
          <p14:tracePt t="52005" x="3846513" y="3721100"/>
          <p14:tracePt t="52013" x="3846513" y="3665538"/>
          <p14:tracePt t="52021" x="3846513" y="3602038"/>
          <p14:tracePt t="52029" x="3846513" y="3548063"/>
          <p14:tracePt t="52037" x="3875088" y="3465513"/>
          <p14:tracePt t="52045" x="3919538" y="3382963"/>
          <p14:tracePt t="52054" x="3975100" y="3302000"/>
          <p14:tracePt t="52061" x="4029075" y="3219450"/>
          <p14:tracePt t="52070" x="4084638" y="3136900"/>
          <p14:tracePt t="52077" x="4121150" y="3090863"/>
          <p14:tracePt t="52087" x="4165600" y="3046413"/>
          <p14:tracePt t="52093" x="4211638" y="3009900"/>
          <p14:tracePt t="52101" x="4257675" y="2982913"/>
          <p14:tracePt t="52109" x="4303713" y="2946400"/>
          <p14:tracePt t="52117" x="4367213" y="2936875"/>
          <p14:tracePt t="52125" x="4421188" y="2936875"/>
          <p14:tracePt t="52133" x="4476750" y="2936875"/>
          <p14:tracePt t="52141" x="4557713" y="2927350"/>
          <p14:tracePt t="52149" x="4594225" y="2927350"/>
          <p14:tracePt t="52157" x="4667250" y="2927350"/>
          <p14:tracePt t="52165" x="4703763" y="2927350"/>
          <p14:tracePt t="52173" x="4730750" y="2927350"/>
          <p14:tracePt t="52181" x="4803775" y="2954338"/>
          <p14:tracePt t="52189" x="4849813" y="2973388"/>
          <p14:tracePt t="52197" x="4922838" y="3027363"/>
          <p14:tracePt t="52205" x="4949825" y="3046413"/>
          <p14:tracePt t="52213" x="4986338" y="3090863"/>
          <p14:tracePt t="52221" x="5005388" y="3136900"/>
          <p14:tracePt t="52229" x="5022850" y="3163888"/>
          <p14:tracePt t="52236" x="5049838" y="3209925"/>
          <p14:tracePt t="52245" x="5059363" y="3255963"/>
          <p14:tracePt t="52253" x="5068888" y="3302000"/>
          <p14:tracePt t="52261" x="5068888" y="3338513"/>
          <p14:tracePt t="52270" x="5068888" y="3392488"/>
          <p14:tracePt t="52277" x="5068888" y="3429000"/>
          <p14:tracePt t="52286" x="5068888" y="3465513"/>
          <p14:tracePt t="52293" x="5068888" y="3502025"/>
          <p14:tracePt t="52301" x="5068888" y="3548063"/>
          <p14:tracePt t="52308" x="5059363" y="3584575"/>
          <p14:tracePt t="52317" x="5049838" y="3621088"/>
          <p14:tracePt t="52325" x="5014913" y="3675063"/>
          <p14:tracePt t="52333" x="4986338" y="3721100"/>
          <p14:tracePt t="52341" x="4941888" y="3775075"/>
          <p14:tracePt t="52348" x="4913313" y="3794125"/>
          <p14:tracePt t="52357" x="4868863" y="3821113"/>
          <p14:tracePt t="52365" x="4832350" y="3848100"/>
          <p14:tracePt t="52372" x="4776788" y="3884613"/>
          <p14:tracePt t="52381" x="4730750" y="3903663"/>
          <p14:tracePt t="52389" x="4686300" y="3911600"/>
          <p14:tracePt t="52396" x="4640263" y="3940175"/>
          <p14:tracePt t="52406" x="4622800" y="3940175"/>
          <p14:tracePt t="52413" x="4603750" y="3940175"/>
          <p14:tracePt t="52421" x="4576763" y="3940175"/>
          <p14:tracePt t="52429" x="4557713" y="3940175"/>
          <p14:tracePt t="52436" x="4540250" y="3940175"/>
          <p14:tracePt t="52454" x="4521200" y="3940175"/>
          <p14:tracePt t="52461" x="4503738" y="3940175"/>
          <p14:tracePt t="52470" x="4484688" y="3930650"/>
          <p14:tracePt t="52477" x="4457700" y="3894138"/>
          <p14:tracePt t="52486" x="4440238" y="3848100"/>
          <p14:tracePt t="52493" x="4421188" y="3830638"/>
          <p14:tracePt t="52501" x="4384675" y="3784600"/>
          <p14:tracePt t="52509" x="4376738" y="3748088"/>
          <p14:tracePt t="52517" x="4367213" y="3684588"/>
          <p14:tracePt t="52524" x="4357688" y="3648075"/>
          <p14:tracePt t="52533" x="4357688" y="3584575"/>
          <p14:tracePt t="52541" x="4330700" y="3538538"/>
          <p14:tracePt t="52549" x="4330700" y="3502025"/>
          <p14:tracePt t="52557" x="4330700" y="3446463"/>
          <p14:tracePt t="52565" x="4330700" y="3392488"/>
          <p14:tracePt t="52572" x="4330700" y="3346450"/>
          <p14:tracePt t="52580" x="4348163" y="3292475"/>
          <p14:tracePt t="52588" x="4384675" y="3246438"/>
          <p14:tracePt t="52597" x="4413250" y="3209925"/>
          <p14:tracePt t="52605" x="4440238" y="3192463"/>
          <p14:tracePt t="52613" x="4476750" y="3173413"/>
          <p14:tracePt t="52621" x="4530725" y="3146425"/>
          <p14:tracePt t="52629" x="4576763" y="3127375"/>
          <p14:tracePt t="52636" x="4603750" y="3119438"/>
          <p14:tracePt t="52645" x="4659313" y="3100388"/>
          <p14:tracePt t="52653" x="4722813" y="3090863"/>
          <p14:tracePt t="52661" x="4795838" y="3090863"/>
          <p14:tracePt t="52670" x="4849813" y="3090863"/>
          <p14:tracePt t="52677" x="4959350" y="3090863"/>
          <p14:tracePt t="52686" x="5022850" y="3090863"/>
          <p14:tracePt t="52693" x="5095875" y="3090863"/>
          <p14:tracePt t="52701" x="5151438" y="3090863"/>
          <p14:tracePt t="52709" x="5187950" y="3090863"/>
          <p14:tracePt t="52717" x="5205413" y="3090863"/>
          <p14:tracePt t="52725" x="5241925" y="3090863"/>
          <p14:tracePt t="52733" x="5260975" y="3109913"/>
          <p14:tracePt t="52740" x="5278438" y="3146425"/>
          <p14:tracePt t="52749" x="5297488" y="3163888"/>
          <p14:tracePt t="52757" x="5297488" y="3219450"/>
          <p14:tracePt t="52765" x="5305425" y="3255963"/>
          <p14:tracePt t="52773" x="5305425" y="3292475"/>
          <p14:tracePt t="52781" x="5305425" y="3328988"/>
          <p14:tracePt t="52788" x="5324475" y="3402013"/>
          <p14:tracePt t="52796" x="5324475" y="3455988"/>
          <p14:tracePt t="52804" x="5341938" y="3519488"/>
          <p14:tracePt t="52813" x="5360988" y="3592513"/>
          <p14:tracePt t="52821" x="5360988" y="3665538"/>
          <p14:tracePt t="52829" x="5360988" y="3711575"/>
          <p14:tracePt t="52837" x="5360988" y="3748088"/>
          <p14:tracePt t="52845" x="5360988" y="3784600"/>
          <p14:tracePt t="52861" x="5360988" y="3830638"/>
          <p14:tracePt t="52870" x="5351463" y="3830638"/>
          <p14:tracePt t="52876" x="5334000" y="3848100"/>
          <p14:tracePt t="52886" x="5314950" y="3867150"/>
          <p14:tracePt t="52893" x="5297488" y="3894138"/>
          <p14:tracePt t="52901" x="5260975" y="3903663"/>
          <p14:tracePt t="52909" x="5224463" y="3921125"/>
          <p14:tracePt t="52917" x="5187950" y="3930650"/>
          <p14:tracePt t="52925" x="5151438" y="3940175"/>
          <p14:tracePt t="52933" x="5105400" y="3940175"/>
          <p14:tracePt t="52941" x="5068888" y="3948113"/>
          <p14:tracePt t="52949" x="5005388" y="3948113"/>
          <p14:tracePt t="52957" x="4978400" y="3948113"/>
          <p14:tracePt t="52965" x="4949825" y="3948113"/>
          <p14:tracePt t="52973" x="4905375" y="3948113"/>
          <p14:tracePt t="52980" x="4876800" y="3948113"/>
          <p14:tracePt t="52988" x="4840288" y="3948113"/>
          <p14:tracePt t="53007" x="4786313" y="3921125"/>
          <p14:tracePt t="53013" x="4759325" y="3911600"/>
          <p14:tracePt t="53022" x="4740275" y="3903663"/>
          <p14:tracePt t="53029" x="4722813" y="3884613"/>
          <p14:tracePt t="53036" x="4703763" y="3867150"/>
          <p14:tracePt t="53053" x="4676775" y="3830638"/>
          <p14:tracePt t="53070" x="4676775" y="3821113"/>
          <p14:tracePt t="53087" x="4676775" y="3794125"/>
          <p14:tracePt t="53092" x="4676775" y="3784600"/>
          <p14:tracePt t="53101" x="4676775" y="3775075"/>
          <p14:tracePt t="53109" x="4676775" y="3757613"/>
          <p14:tracePt t="53125" x="4676775" y="3748088"/>
          <p14:tracePt t="53237" x="4676775" y="3738563"/>
          <p14:tracePt t="53261" x="4676775" y="3721100"/>
          <p14:tracePt t="53269" x="4676775" y="3711575"/>
          <p14:tracePt t="53277" x="4676775" y="3694113"/>
          <p14:tracePt t="53293" x="4676775" y="3665538"/>
          <p14:tracePt t="53301" x="4676775" y="3648075"/>
          <p14:tracePt t="53309" x="4686300" y="3621088"/>
          <p14:tracePt t="53317" x="4703763" y="3592513"/>
          <p14:tracePt t="53325" x="4713288" y="3575050"/>
          <p14:tracePt t="53333" x="4730750" y="3556000"/>
          <p14:tracePt t="53341" x="4749800" y="3538538"/>
          <p14:tracePt t="53349" x="4786313" y="3519488"/>
          <p14:tracePt t="53356" x="4813300" y="3502025"/>
          <p14:tracePt t="53364" x="4840288" y="3492500"/>
          <p14:tracePt t="53372" x="4905375" y="3455988"/>
          <p14:tracePt t="53380" x="4941888" y="3438525"/>
          <p14:tracePt t="53388" x="5005388" y="3402013"/>
          <p14:tracePt t="53396" x="5022850" y="3392488"/>
          <p14:tracePt t="53404" x="5078413" y="3392488"/>
          <p14:tracePt t="53412" x="5114925" y="3382963"/>
          <p14:tracePt t="53420" x="5132388" y="3382963"/>
          <p14:tracePt t="53436" x="5159375" y="3382963"/>
          <p14:tracePt t="53444" x="5168900" y="3382963"/>
          <p14:tracePt t="53452" x="5178425" y="3382963"/>
          <p14:tracePt t="53460" x="5195888" y="3382963"/>
          <p14:tracePt t="53469" x="5205413" y="3382963"/>
          <p14:tracePt t="53492" x="5214938" y="3382963"/>
          <p14:tracePt t="53500" x="5232400" y="3382963"/>
          <p14:tracePt t="53516" x="5251450" y="3382963"/>
          <p14:tracePt t="53524" x="5260975" y="3382963"/>
          <p14:tracePt t="53532" x="5297488" y="3402013"/>
          <p14:tracePt t="53540" x="5305425" y="3411538"/>
          <p14:tracePt t="53548" x="5334000" y="3438525"/>
          <p14:tracePt t="53556" x="5351463" y="3446463"/>
          <p14:tracePt t="53564" x="5360988" y="3482975"/>
          <p14:tracePt t="53572" x="5387975" y="3511550"/>
          <p14:tracePt t="53580" x="5397500" y="3538538"/>
          <p14:tracePt t="53587" x="5397500" y="3556000"/>
          <p14:tracePt t="53595" x="5397500" y="3575050"/>
          <p14:tracePt t="53604" x="5397500" y="3602038"/>
          <p14:tracePt t="53611" x="5397500" y="3621088"/>
          <p14:tracePt t="53620" x="5397500" y="3629025"/>
          <p14:tracePt t="53627" x="5397500" y="3648075"/>
          <p14:tracePt t="53636" x="5397500" y="3665538"/>
          <p14:tracePt t="53643" x="5397500" y="3684588"/>
          <p14:tracePt t="53652" x="5397500" y="3711575"/>
          <p14:tracePt t="53660" x="5397500" y="3721100"/>
          <p14:tracePt t="53668" x="5387975" y="3738563"/>
          <p14:tracePt t="53676" x="5378450" y="3757613"/>
          <p14:tracePt t="53685" x="5368925" y="3775075"/>
          <p14:tracePt t="53692" x="5351463" y="3784600"/>
          <p14:tracePt t="53700" x="5341938" y="3794125"/>
          <p14:tracePt t="53708" x="5324475" y="3811588"/>
          <p14:tracePt t="53716" x="5305425" y="3821113"/>
          <p14:tracePt t="53724" x="5297488" y="3821113"/>
          <p14:tracePt t="53732" x="5268913" y="3821113"/>
          <p14:tracePt t="53740" x="5251450" y="3830638"/>
          <p14:tracePt t="53748" x="5205413" y="3857625"/>
          <p14:tracePt t="53765" x="5205413" y="3867150"/>
          <p14:tracePt t="53773" x="5178425" y="3867150"/>
          <p14:tracePt t="53781" x="5168900" y="3875088"/>
          <p14:tracePt t="53797" x="5159375" y="3875088"/>
          <p14:tracePt t="53805" x="5141913" y="3884613"/>
          <p14:tracePt t="53822" x="5132388" y="3884613"/>
          <p14:tracePt t="53836" x="5122863" y="3884613"/>
          <p14:tracePt t="57477" x="5122863" y="3867150"/>
          <p14:tracePt t="57485" x="5178425" y="3784600"/>
          <p14:tracePt t="57493" x="5251450" y="3721100"/>
          <p14:tracePt t="57501" x="5287963" y="3657600"/>
          <p14:tracePt t="57509" x="5368925" y="3575050"/>
          <p14:tracePt t="57517" x="5441950" y="3502025"/>
          <p14:tracePt t="57525" x="5487988" y="3455988"/>
          <p14:tracePt t="57532" x="5551488" y="3402013"/>
          <p14:tracePt t="57541" x="5597525" y="3365500"/>
          <p14:tracePt t="57548" x="5661025" y="3328988"/>
          <p14:tracePt t="57556" x="5697538" y="3309938"/>
          <p14:tracePt t="57564" x="5743575" y="3273425"/>
          <p14:tracePt t="57572" x="5770563" y="3255963"/>
          <p14:tracePt t="57580" x="5797550" y="3219450"/>
          <p14:tracePt t="57588" x="5826125" y="3200400"/>
          <p14:tracePt t="57596" x="5862638" y="3182938"/>
          <p14:tracePt t="57604" x="5870575" y="3163888"/>
          <p14:tracePt t="57620" x="5880100" y="3155950"/>
          <p14:tracePt t="57628" x="5880100" y="3146425"/>
          <p14:tracePt t="57637" x="5889625" y="3136900"/>
          <p14:tracePt t="57829" x="5870575" y="3146425"/>
          <p14:tracePt t="57837" x="5862638" y="3155950"/>
          <p14:tracePt t="57845" x="5843588" y="3173413"/>
          <p14:tracePt t="57852" x="5826125" y="3182938"/>
          <p14:tracePt t="57861" x="5807075" y="3200400"/>
          <p14:tracePt t="57869" x="5780088" y="3219450"/>
          <p14:tracePt t="57877" x="5753100" y="3236913"/>
          <p14:tracePt t="57886" x="5716588" y="3236913"/>
          <p14:tracePt t="57893" x="5661025" y="3246438"/>
          <p14:tracePt t="57902" x="5588000" y="3273425"/>
          <p14:tracePt t="57909" x="5543550" y="3282950"/>
          <p14:tracePt t="57917" x="5461000" y="3292475"/>
          <p14:tracePt t="57925" x="5351463" y="3292475"/>
          <p14:tracePt t="57933" x="5278438" y="3292475"/>
          <p14:tracePt t="57941" x="5187950" y="3292475"/>
          <p14:tracePt t="57949" x="5114925" y="3292475"/>
          <p14:tracePt t="57957" x="5022850" y="3292475"/>
          <p14:tracePt t="57965" x="4986338" y="3292475"/>
          <p14:tracePt t="57973" x="4949825" y="3292475"/>
          <p14:tracePt t="57981" x="4922838" y="3282950"/>
          <p14:tracePt t="57990" x="4913313" y="3273425"/>
          <p14:tracePt t="57996" x="4905375" y="3265488"/>
          <p14:tracePt t="58012" x="4905375" y="3255963"/>
          <p14:tracePt t="58037" x="4905375" y="3228975"/>
          <p14:tracePt t="58044" x="4905375" y="3209925"/>
          <p14:tracePt t="58052" x="4905375" y="3192463"/>
          <p14:tracePt t="58060" x="4905375" y="3163888"/>
          <p14:tracePt t="58069" x="4932363" y="3119438"/>
          <p14:tracePt t="58076" x="4959350" y="3054350"/>
          <p14:tracePt t="58087" x="4986338" y="3017838"/>
          <p14:tracePt t="58092" x="5049838" y="2982913"/>
          <p14:tracePt t="58102" x="5059363" y="2973388"/>
          <p14:tracePt t="58109" x="5086350" y="2954338"/>
          <p14:tracePt t="58117" x="5114925" y="2927350"/>
          <p14:tracePt t="58125" x="5151438" y="2927350"/>
          <p14:tracePt t="58133" x="5178425" y="2917825"/>
          <p14:tracePt t="58141" x="5195888" y="2917825"/>
          <p14:tracePt t="58149" x="5232400" y="2909888"/>
          <p14:tracePt t="58157" x="5251450" y="2909888"/>
          <p14:tracePt t="58165" x="5287963" y="2909888"/>
          <p14:tracePt t="58173" x="5324475" y="2881313"/>
          <p14:tracePt t="58181" x="5360988" y="2881313"/>
          <p14:tracePt t="58189" x="5397500" y="2881313"/>
          <p14:tracePt t="58197" x="5424488" y="2881313"/>
          <p14:tracePt t="58204" x="5441950" y="2881313"/>
          <p14:tracePt t="58213" x="5487988" y="2900363"/>
          <p14:tracePt t="58220" x="5507038" y="2909888"/>
          <p14:tracePt t="58229" x="5534025" y="2909888"/>
          <p14:tracePt t="58237" x="5551488" y="2909888"/>
          <p14:tracePt t="58245" x="5597525" y="2936875"/>
          <p14:tracePt t="58252" x="5624513" y="2936875"/>
          <p14:tracePt t="58261" x="5643563" y="2936875"/>
          <p14:tracePt t="58270" x="5670550" y="2936875"/>
          <p14:tracePt t="58276" x="5688013" y="2946400"/>
          <p14:tracePt t="58286" x="5697538" y="2946400"/>
          <p14:tracePt t="58292" x="5724525" y="2954338"/>
          <p14:tracePt t="58316" x="5724525" y="2963863"/>
          <p14:tracePt t="58324" x="5724525" y="2973388"/>
          <p14:tracePt t="58332" x="5724525" y="2982913"/>
          <p14:tracePt t="58339" x="5734050" y="2990850"/>
          <p14:tracePt t="58348" x="5734050" y="3017838"/>
          <p14:tracePt t="58356" x="5734050" y="3027363"/>
          <p14:tracePt t="58364" x="5734050" y="3063875"/>
          <p14:tracePt t="58371" x="5734050" y="3082925"/>
          <p14:tracePt t="58379" x="5734050" y="3119438"/>
          <p14:tracePt t="58388" x="5734050" y="3146425"/>
          <p14:tracePt t="58396" x="5734050" y="3173413"/>
          <p14:tracePt t="58404" x="5734050" y="3209925"/>
          <p14:tracePt t="58412" x="5734050" y="3219450"/>
          <p14:tracePt t="58428" x="5734050" y="3236913"/>
          <p14:tracePt t="58435" x="5734050" y="3246438"/>
          <p14:tracePt t="58452" x="5724525" y="3255963"/>
          <p14:tracePt t="58468" x="5724525" y="3265488"/>
          <p14:tracePt t="58476" x="5716588" y="3273425"/>
          <p14:tracePt t="58485" x="5707063" y="3292475"/>
          <p14:tracePt t="58509" x="5688013" y="3302000"/>
          <p14:tracePt t="58518" x="5670550" y="3309938"/>
          <p14:tracePt t="58525" x="5643563" y="3309938"/>
          <p14:tracePt t="58533" x="5588000" y="3338513"/>
          <p14:tracePt t="58541" x="5551488" y="3355975"/>
          <p14:tracePt t="58549" x="5524500" y="3355975"/>
          <p14:tracePt t="58557" x="5487988" y="3365500"/>
          <p14:tracePt t="58565" x="5441950" y="3365500"/>
          <p14:tracePt t="58573" x="5414963" y="3365500"/>
          <p14:tracePt t="58581" x="5368925" y="3365500"/>
          <p14:tracePt t="58589" x="5341938" y="3365500"/>
          <p14:tracePt t="58597" x="5334000" y="3365500"/>
          <p14:tracePt t="58605" x="5324475" y="3365500"/>
          <p14:tracePt t="61100" x="5334000" y="3365500"/>
          <p14:tracePt t="61108" x="5360988" y="3365500"/>
          <p14:tracePt t="61116" x="5368925" y="3365500"/>
          <p14:tracePt t="61124" x="5378450" y="3365500"/>
          <p14:tracePt t="61132" x="5405438" y="3375025"/>
          <p14:tracePt t="61148" x="5414963" y="3375025"/>
          <p14:tracePt t="63821" x="5487988" y="3375025"/>
          <p14:tracePt t="63829" x="5580063" y="3375025"/>
          <p14:tracePt t="63837" x="5670550" y="3375025"/>
          <p14:tracePt t="63845" x="5761038" y="3375025"/>
          <p14:tracePt t="63852" x="5834063" y="3375025"/>
          <p14:tracePt t="63860" x="5899150" y="3375025"/>
          <p14:tracePt t="63868" x="5972175" y="3375025"/>
          <p14:tracePt t="63876" x="6007100" y="3375025"/>
          <p14:tracePt t="63885" x="6026150" y="3375025"/>
          <p14:tracePt t="63892" x="6035675" y="3375025"/>
          <p14:tracePt t="63902" x="6053138" y="3375025"/>
          <p14:tracePt t="63940" x="6062663" y="3375025"/>
          <p14:tracePt t="63956" x="6080125" y="3375025"/>
          <p14:tracePt t="63964" x="6126163" y="3375025"/>
          <p14:tracePt t="63972" x="6189663" y="3346450"/>
          <p14:tracePt t="63981" x="6218238" y="3346450"/>
          <p14:tracePt t="63989" x="6235700" y="3346450"/>
          <p14:tracePt t="64006" x="6281738" y="3346450"/>
          <p14:tracePt t="64012" x="6308725" y="3346450"/>
          <p14:tracePt t="64020" x="6326188" y="3346450"/>
          <p14:tracePt t="64028" x="6354763" y="3346450"/>
          <p14:tracePt t="64036" x="6399213" y="3346450"/>
          <p14:tracePt t="64043" x="6418263" y="3346450"/>
          <p14:tracePt t="64052" x="6472238" y="3346450"/>
          <p14:tracePt t="64059" x="6527800" y="3346450"/>
          <p14:tracePt t="64068" x="6581775" y="3346450"/>
          <p14:tracePt t="64076" x="6637338" y="3346450"/>
          <p14:tracePt t="64084" x="6718300" y="3346450"/>
          <p14:tracePt t="64092" x="6773863" y="3346450"/>
          <p14:tracePt t="64101" x="6810375" y="3346450"/>
          <p14:tracePt t="64108" x="6856413" y="3346450"/>
          <p14:tracePt t="64116" x="6873875" y="3346450"/>
          <p14:tracePt t="64124" x="6900863" y="3346450"/>
          <p14:tracePt t="64132" x="6910388" y="3346450"/>
          <p14:tracePt t="64140" x="6919913" y="3346450"/>
          <p14:tracePt t="64156" x="6929438" y="3346450"/>
          <p14:tracePt t="64164" x="6937375" y="3346450"/>
          <p14:tracePt t="64172" x="6956425" y="3346450"/>
          <p14:tracePt t="64180" x="6983413" y="3346450"/>
          <p14:tracePt t="64188" x="7037388" y="3346450"/>
          <p14:tracePt t="64197" x="7119938" y="3328988"/>
          <p14:tracePt t="64205" x="7192963" y="3319463"/>
          <p14:tracePt t="64213" x="7302500" y="3319463"/>
          <p14:tracePt t="64221" x="7375525" y="3309938"/>
          <p14:tracePt t="64229" x="7485063" y="3309938"/>
          <p14:tracePt t="64238" x="7567613" y="3309938"/>
          <p14:tracePt t="64245" x="7621588" y="3309938"/>
          <p14:tracePt t="64252" x="7685088" y="3282950"/>
          <p14:tracePt t="64261" x="7721600" y="3282950"/>
          <p14:tracePt t="64269" x="7740650" y="3282950"/>
          <p14:tracePt t="64277" x="7767638" y="3282950"/>
          <p14:tracePt t="64286" x="7777163" y="3282950"/>
          <p14:tracePt t="64293" x="7785100" y="3282950"/>
          <p14:tracePt t="64303" x="7794625" y="3282950"/>
          <p14:tracePt t="64949" x="7813675" y="3282950"/>
          <p14:tracePt t="64980" x="7821613" y="3282950"/>
          <p14:tracePt t="65421" x="7831138" y="3282950"/>
          <p14:tracePt t="65428" x="7821613" y="3309938"/>
          <p14:tracePt t="65436" x="7804150" y="3328988"/>
          <p14:tracePt t="65444" x="7758113" y="3346450"/>
          <p14:tracePt t="65453" x="7748588" y="3346450"/>
          <p14:tracePt t="65460" x="7731125" y="3365500"/>
          <p14:tracePt t="65677" x="7731125" y="3375025"/>
          <p14:tracePt t="65717" x="7731125" y="3382963"/>
          <p14:tracePt t="66181" x="7712075" y="3392488"/>
          <p14:tracePt t="66189" x="7548563" y="3392488"/>
          <p14:tracePt t="66197" x="7392988" y="3392488"/>
          <p14:tracePt t="66205" x="7229475" y="3392488"/>
          <p14:tracePt t="66213" x="7083425" y="3392488"/>
          <p14:tracePt t="66220" x="6919913" y="3392488"/>
          <p14:tracePt t="66229" x="6791325" y="3392488"/>
          <p14:tracePt t="66236" x="6637338" y="3355975"/>
          <p14:tracePt t="66244" x="6508750" y="3328988"/>
          <p14:tracePt t="66252" x="6362700" y="3282950"/>
          <p14:tracePt t="66260" x="6226175" y="3236913"/>
          <p14:tracePt t="66268" x="6108700" y="3182938"/>
          <p14:tracePt t="66276" x="6016625" y="3136900"/>
          <p14:tracePt t="66284" x="5953125" y="3100388"/>
          <p14:tracePt t="66292" x="5889625" y="3063875"/>
          <p14:tracePt t="66301" x="5843588" y="3036888"/>
          <p14:tracePt t="66308" x="5797550" y="3000375"/>
          <p14:tracePt t="66317" x="5761038" y="2990850"/>
          <p14:tracePt t="66324" x="5724525" y="2982913"/>
          <p14:tracePt t="66333" x="5688013" y="2963863"/>
          <p14:tracePt t="66340" x="5661025" y="2963863"/>
          <p14:tracePt t="66348" x="5624513" y="2954338"/>
          <p14:tracePt t="66356" x="5588000" y="2954338"/>
          <p14:tracePt t="66364" x="5534025" y="2936875"/>
          <p14:tracePt t="66372" x="5497513" y="2927350"/>
          <p14:tracePt t="66380" x="5461000" y="2909888"/>
          <p14:tracePt t="66388" x="5434013" y="2909888"/>
          <p14:tracePt t="66396" x="5414963" y="2900363"/>
          <p14:tracePt t="66404" x="5387975" y="2890838"/>
          <p14:tracePt t="66412" x="5378450" y="2881313"/>
          <p14:tracePt t="66420" x="5360988" y="2881313"/>
          <p14:tracePt t="66428" x="5351463" y="2873375"/>
          <p14:tracePt t="66436" x="5341938" y="2863850"/>
          <p14:tracePt t="66453" x="5334000" y="2854325"/>
          <p14:tracePt t="66533" x="5334000" y="2836863"/>
          <p14:tracePt t="66541" x="5334000" y="2827338"/>
          <p14:tracePt t="66549" x="5334000" y="2808288"/>
          <p14:tracePt t="66564" x="5351463" y="2790825"/>
          <p14:tracePt t="66572" x="5378450" y="2771775"/>
          <p14:tracePt t="66580" x="5378450" y="2763838"/>
          <p14:tracePt t="66588" x="5387975" y="2735263"/>
          <p14:tracePt t="66596" x="5405438" y="2690813"/>
          <p14:tracePt t="66604" x="5414963" y="2671763"/>
          <p14:tracePt t="66612" x="5414963" y="2662238"/>
          <p14:tracePt t="66620" x="5424488" y="2625725"/>
          <p14:tracePt t="66628" x="5434013" y="2589213"/>
          <p14:tracePt t="66636" x="5434013" y="2571750"/>
          <p14:tracePt t="66644" x="5461000" y="2525713"/>
          <p14:tracePt t="66660" x="5461000" y="2517775"/>
          <p14:tracePt t="66669" x="5461000" y="2498725"/>
          <p14:tracePt t="66685" x="5461000" y="2489200"/>
          <p14:tracePt t="66757" x="5461000" y="2481263"/>
          <p14:tracePt t="66765" x="5461000" y="2462213"/>
          <p14:tracePt t="66773" x="5461000" y="2452688"/>
          <p14:tracePt t="66781" x="5461000" y="2444750"/>
          <p14:tracePt t="66789" x="5461000" y="2435225"/>
          <p14:tracePt t="66797" x="5461000" y="2408238"/>
          <p14:tracePt t="66813" x="5461000" y="2398713"/>
          <p14:tracePt t="66821" x="5461000" y="2379663"/>
          <p14:tracePt t="66845" x="5461000" y="2371725"/>
          <p14:tracePt t="67733" x="5461000" y="2362200"/>
          <p14:tracePt t="67741" x="5487988" y="2362200"/>
          <p14:tracePt t="67749" x="5524500" y="2352675"/>
          <p14:tracePt t="67756" x="5588000" y="2343150"/>
          <p14:tracePt t="67764" x="5707063" y="2325688"/>
          <p14:tracePt t="67772" x="5816600" y="2289175"/>
          <p14:tracePt t="67780" x="5907088" y="2289175"/>
          <p14:tracePt t="67788" x="6026150" y="2270125"/>
          <p14:tracePt t="67796" x="6080125" y="2243138"/>
          <p14:tracePt t="67804" x="6145213" y="2233613"/>
          <p14:tracePt t="67813" x="6162675" y="2233613"/>
          <p14:tracePt t="67820" x="6172200" y="2233613"/>
          <p14:tracePt t="67828" x="6181725" y="2233613"/>
          <p14:tracePt t="68093" x="6199188" y="2233613"/>
          <p14:tracePt t="68101" x="6254750" y="2233613"/>
          <p14:tracePt t="68109" x="6308725" y="2233613"/>
          <p14:tracePt t="68117" x="6372225" y="2233613"/>
          <p14:tracePt t="68125" x="6427788" y="2233613"/>
          <p14:tracePt t="68133" x="6500813" y="2233613"/>
          <p14:tracePt t="68141" x="6527800" y="2233613"/>
          <p14:tracePt t="68149" x="6545263" y="2233613"/>
          <p14:tracePt t="68157" x="6564313" y="2233613"/>
          <p14:tracePt t="68165" x="6573838" y="2233613"/>
          <p14:tracePt t="68797" x="6564313" y="2243138"/>
          <p14:tracePt t="68805" x="6500813" y="2289175"/>
          <p14:tracePt t="68813" x="6399213" y="2362200"/>
          <p14:tracePt t="68821" x="6372225" y="2379663"/>
          <p14:tracePt t="68829" x="6308725" y="2435225"/>
          <p14:tracePt t="68837" x="6291263" y="2444750"/>
          <p14:tracePt t="68845" x="6262688" y="2462213"/>
          <p14:tracePt t="68853" x="6254750" y="2471738"/>
          <p14:tracePt t="68861" x="6235700" y="2489200"/>
          <p14:tracePt t="68877" x="6218238" y="2498725"/>
          <p14:tracePt t="68901" x="6199188" y="2517775"/>
          <p14:tracePt t="68909" x="6189663" y="2517775"/>
          <p14:tracePt t="68917" x="6181725" y="2525713"/>
          <p14:tracePt t="68924" x="6145213" y="2535238"/>
          <p14:tracePt t="68932" x="6126163" y="2535238"/>
          <p14:tracePt t="68940" x="6099175" y="2544763"/>
          <p14:tracePt t="68948" x="6072188" y="2562225"/>
          <p14:tracePt t="68956" x="6053138" y="2571750"/>
          <p14:tracePt t="68964" x="6035675" y="2581275"/>
          <p14:tracePt t="68972" x="5999163" y="2581275"/>
          <p14:tracePt t="68980" x="5980113" y="2589213"/>
          <p14:tracePt t="69002" x="5935663" y="2608263"/>
          <p14:tracePt t="69004" x="5899150" y="2617788"/>
          <p14:tracePt t="69012" x="5853113" y="2625725"/>
          <p14:tracePt t="69020" x="5834063" y="2635250"/>
          <p14:tracePt t="69028" x="5816600" y="2635250"/>
          <p14:tracePt t="69038" x="5797550" y="2654300"/>
          <p14:tracePt t="69380" x="5797550" y="2698750"/>
          <p14:tracePt t="69388" x="5797550" y="2727325"/>
          <p14:tracePt t="69395" x="5780088" y="2771775"/>
          <p14:tracePt t="69403" x="5753100" y="2836863"/>
          <p14:tracePt t="69411" x="5743575" y="2863850"/>
          <p14:tracePt t="69420" x="5724525" y="2890838"/>
          <p14:tracePt t="69428" x="5697538" y="2954338"/>
          <p14:tracePt t="69435" x="5697538" y="2973388"/>
          <p14:tracePt t="69443" x="5688013" y="2973388"/>
          <p14:tracePt t="69451" x="5680075" y="2990850"/>
          <p14:tracePt t="69468" x="5680075" y="3009900"/>
          <p14:tracePt t="70301" x="5680075" y="3000375"/>
          <p14:tracePt t="70509" x="5680075" y="2990850"/>
          <p14:tracePt t="70518" x="5680075" y="2982913"/>
          <p14:tracePt t="70525" x="5680075" y="2973388"/>
          <p14:tracePt t="70534" x="5680075" y="2963863"/>
          <p14:tracePt t="70550" x="5670550" y="2946400"/>
          <p14:tracePt t="70573" x="5661025" y="2936875"/>
          <p14:tracePt t="70605" x="5653088" y="2936875"/>
          <p14:tracePt t="70845" x="5643563" y="2936875"/>
          <p14:tracePt t="70853" x="5616575" y="2936875"/>
          <p14:tracePt t="70861" x="5588000" y="2954338"/>
          <p14:tracePt t="70869" x="5570538" y="2963863"/>
          <p14:tracePt t="70877" x="5561013" y="2973388"/>
          <p14:tracePt t="70887" x="5534025" y="2990850"/>
          <p14:tracePt t="70893" x="5524500" y="3000375"/>
          <p14:tracePt t="70902" x="5514975" y="3009900"/>
          <p14:tracePt t="70909" x="5507038" y="3009900"/>
          <p14:tracePt t="70919" x="5487988" y="3009900"/>
          <p14:tracePt t="70925" x="5470525" y="3036888"/>
          <p14:tracePt t="70935" x="5461000" y="3036888"/>
          <p14:tracePt t="70949" x="5441950" y="3046413"/>
          <p14:tracePt t="70965" x="5405438" y="3054350"/>
          <p14:tracePt t="70981" x="5397500" y="3054350"/>
          <p14:tracePt t="70989" x="5397500" y="3063875"/>
          <p14:tracePt t="71092" x="5387975" y="3073400"/>
          <p14:tracePt t="71764" x="5378450" y="3082925"/>
          <p14:tracePt t="71780" x="5351463" y="3090863"/>
          <p14:tracePt t="71787" x="5341938" y="3100388"/>
          <p14:tracePt t="71795" x="5314950" y="3100388"/>
          <p14:tracePt t="71803" x="5297488" y="3109913"/>
          <p14:tracePt t="71811" x="5287963" y="3119438"/>
          <p14:tracePt t="71835" x="5278438" y="3127375"/>
          <p14:tracePt t="71851" x="5268913" y="3127375"/>
          <p14:tracePt t="71859" x="5260975" y="3127375"/>
          <p14:tracePt t="71868" x="5232400" y="3136900"/>
          <p14:tracePt t="71875" x="5214938" y="3146425"/>
          <p14:tracePt t="71884" x="5205413" y="3146425"/>
          <p14:tracePt t="71891" x="5168900" y="3163888"/>
          <p14:tracePt t="71899" x="5141913" y="3173413"/>
          <p14:tracePt t="71907" x="5122863" y="3173413"/>
          <p14:tracePt t="71916" x="5078413" y="3173413"/>
          <p14:tracePt t="71923" x="5059363" y="3182938"/>
          <p14:tracePt t="71932" x="5022850" y="3182938"/>
          <p14:tracePt t="71940" x="4986338" y="3182938"/>
          <p14:tracePt t="71947" x="4968875" y="3182938"/>
          <p14:tracePt t="71956" x="4941888" y="3182938"/>
          <p14:tracePt t="71964" x="4932363" y="3182938"/>
          <p14:tracePt t="71972" x="4922838" y="3182938"/>
          <p14:tracePt t="72493" x="4932363" y="3182938"/>
          <p14:tracePt t="72501" x="4995863" y="3182938"/>
          <p14:tracePt t="72509" x="5086350" y="3182938"/>
          <p14:tracePt t="72517" x="5159375" y="3182938"/>
          <p14:tracePt t="72525" x="5260975" y="3163888"/>
          <p14:tracePt t="72534" x="5341938" y="3136900"/>
          <p14:tracePt t="72541" x="5434013" y="3119438"/>
          <p14:tracePt t="72549" x="5514975" y="3100388"/>
          <p14:tracePt t="72557" x="5588000" y="3082925"/>
          <p14:tracePt t="72565" x="5643563" y="3082925"/>
          <p14:tracePt t="72573" x="5688013" y="3073400"/>
          <p14:tracePt t="72581" x="5707063" y="3073400"/>
          <p14:tracePt t="72589" x="5734050" y="3073400"/>
          <p14:tracePt t="72597" x="5753100" y="3063875"/>
          <p14:tracePt t="72621" x="5770563" y="3063875"/>
          <p14:tracePt t="72629" x="5780088" y="3063875"/>
          <p14:tracePt t="74044" x="5761038" y="3046413"/>
          <p14:tracePt t="74051" x="5743575" y="3036888"/>
          <p14:tracePt t="74075" x="5734050" y="3036888"/>
          <p14:tracePt t="74084" x="5724525" y="3036888"/>
          <p14:tracePt t="74091" x="5716588" y="3027363"/>
          <p14:tracePt t="74164" x="5707063" y="3017838"/>
          <p14:tracePt t="76964" x="5707063" y="3000375"/>
          <p14:tracePt t="77284" x="5753100" y="3000375"/>
          <p14:tracePt t="77292" x="5889625" y="2990850"/>
          <p14:tracePt t="77300" x="6016625" y="2973388"/>
          <p14:tracePt t="77309" x="6199188" y="2963863"/>
          <p14:tracePt t="77317" x="6362700" y="2927350"/>
          <p14:tracePt t="77325" x="6564313" y="2927350"/>
          <p14:tracePt t="77334" x="6746875" y="2927350"/>
          <p14:tracePt t="77341" x="6919913" y="2927350"/>
          <p14:tracePt t="77350" x="7083425" y="2927350"/>
          <p14:tracePt t="77357" x="7229475" y="2927350"/>
          <p14:tracePt t="77365" x="7339013" y="2927350"/>
          <p14:tracePt t="77373" x="7448550" y="2927350"/>
          <p14:tracePt t="77381" x="7567613" y="2917825"/>
          <p14:tracePt t="77389" x="7639050" y="2917825"/>
          <p14:tracePt t="77397" x="7712075" y="2917825"/>
          <p14:tracePt t="77405" x="7748588" y="2917825"/>
          <p14:tracePt t="77413" x="7804150" y="2909888"/>
          <p14:tracePt t="77421" x="7850188" y="2890838"/>
          <p14:tracePt t="77429" x="7904163" y="2890838"/>
          <p14:tracePt t="77437" x="7931150" y="2890838"/>
          <p14:tracePt t="77445" x="7967663" y="2890838"/>
          <p14:tracePt t="77453" x="7977188" y="2890838"/>
          <p14:tracePt t="77661" x="8004175" y="2890838"/>
          <p14:tracePt t="77669" x="8059738" y="2890838"/>
          <p14:tracePt t="77677" x="8113713" y="2890838"/>
          <p14:tracePt t="77685" x="8213725" y="2900363"/>
          <p14:tracePt t="77693" x="8342313" y="2954338"/>
          <p14:tracePt t="77701" x="8515350" y="3000375"/>
          <p14:tracePt t="77709" x="8751888" y="3054350"/>
          <p14:tracePt t="77718" x="9053513" y="31559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reduction sub-directive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575556" y="1556792"/>
            <a:ext cx="7992888" cy="23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2350" indent="-35083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850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811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# pragma </a:t>
            </a:r>
            <a:r>
              <a:rPr lang="en-US" altLang="ja-JP" dirty="0" err="1"/>
              <a:t>omp</a:t>
            </a:r>
            <a:r>
              <a:rPr lang="en-US" altLang="ja-JP" dirty="0"/>
              <a:t> parallel for</a:t>
            </a:r>
            <a:r>
              <a:rPr lang="ja-JP" altLang="en-US" dirty="0"/>
              <a:t> </a:t>
            </a:r>
            <a:r>
              <a:rPr lang="en-US" altLang="ja-JP" dirty="0"/>
              <a:t>reduction(+:</a:t>
            </a:r>
            <a:r>
              <a:rPr lang="en-US" altLang="ja-JP" dirty="0" err="1"/>
              <a:t>ddot</a:t>
            </a:r>
            <a:r>
              <a:rPr lang="en-US" altLang="ja-JP" dirty="0"/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for(</a:t>
            </a:r>
            <a:r>
              <a:rPr lang="en-US" altLang="ja-JP" dirty="0" err="1"/>
              <a:t>i</a:t>
            </a:r>
            <a:r>
              <a:rPr lang="en-US" altLang="ja-JP" dirty="0"/>
              <a:t>=0; </a:t>
            </a:r>
            <a:r>
              <a:rPr lang="en-US" altLang="ja-JP" dirty="0" err="1"/>
              <a:t>i</a:t>
            </a:r>
            <a:r>
              <a:rPr lang="en-US" altLang="ja-JP" dirty="0"/>
              <a:t>&lt;100; </a:t>
            </a:r>
            <a:r>
              <a:rPr lang="en-US" altLang="ja-JP" dirty="0" err="1"/>
              <a:t>i</a:t>
            </a:r>
            <a:r>
              <a:rPr lang="en-US" altLang="ja-JP" dirty="0"/>
              <a:t>++) {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     </a:t>
            </a:r>
            <a:r>
              <a:rPr lang="en-US" altLang="ja-JP" dirty="0" err="1"/>
              <a:t>ddot</a:t>
            </a:r>
            <a:r>
              <a:rPr lang="en-US" altLang="ja-JP" dirty="0"/>
              <a:t>+= a[</a:t>
            </a:r>
            <a:r>
              <a:rPr lang="en-US" altLang="ja-JP" dirty="0" err="1"/>
              <a:t>i</a:t>
            </a:r>
            <a:r>
              <a:rPr lang="en-US" altLang="ja-JP" dirty="0"/>
              <a:t>]*b[</a:t>
            </a:r>
            <a:r>
              <a:rPr lang="en-US" altLang="ja-JP" dirty="0" err="1"/>
              <a:t>i</a:t>
            </a:r>
            <a:r>
              <a:rPr lang="en-US" altLang="ja-JP" dirty="0"/>
              <a:t>];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ja-JP" dirty="0"/>
              <a:t>	}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2157" y="4365104"/>
            <a:ext cx="8335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リダクション演算は、データを足し込んでいく演算。</a:t>
            </a:r>
            <a:endParaRPr lang="en-US" altLang="ja-JP" sz="2400" dirty="0"/>
          </a:p>
          <a:p>
            <a:r>
              <a:rPr lang="ja-JP" altLang="en-US" sz="2400" dirty="0"/>
              <a:t>良く用いられるが、並列実行は、</a:t>
            </a:r>
            <a:r>
              <a:rPr kumimoji="1" lang="ja-JP" altLang="en-US" sz="2400" dirty="0"/>
              <a:t>この</a:t>
            </a:r>
            <a:r>
              <a:rPr lang="en-US" altLang="ja-JP" sz="2400" dirty="0"/>
              <a:t>sub-directive</a:t>
            </a:r>
            <a:r>
              <a:rPr lang="ja-JP" altLang="en-US" sz="2400" dirty="0"/>
              <a:t>を使わないと</a:t>
            </a:r>
            <a:endParaRPr lang="en-US" altLang="ja-JP" sz="2400" dirty="0"/>
          </a:p>
          <a:p>
            <a:r>
              <a:rPr lang="ja-JP" altLang="en-US" sz="2400" dirty="0"/>
              <a:t>難しい</a:t>
            </a:r>
            <a:endParaRPr kumimoji="1" lang="ja-JP" altLang="en-US" sz="2400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EF9BA99B-A21C-45BB-B112-CA705F98F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06"/>
    </mc:Choice>
    <mc:Fallback xmlns="">
      <p:transition spd="slow" advTm="12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8" x="8186738" y="3702050"/>
          <p14:tracePt t="716" x="7594600" y="3702050"/>
          <p14:tracePt t="725" x="7073900" y="3702050"/>
          <p14:tracePt t="733" x="6591300" y="3702050"/>
          <p14:tracePt t="740" x="6072188" y="3702050"/>
          <p14:tracePt t="748" x="5780088" y="3702050"/>
          <p14:tracePt t="756" x="5580063" y="3702050"/>
          <p14:tracePt t="764" x="5397500" y="3702050"/>
          <p14:tracePt t="772" x="5268913" y="3702050"/>
          <p14:tracePt t="780" x="5195888" y="3702050"/>
          <p14:tracePt t="788" x="5132388" y="3702050"/>
          <p14:tracePt t="844" x="5122863" y="3694113"/>
          <p14:tracePt t="1014" x="5114925" y="3684588"/>
          <p14:tracePt t="1021" x="5105400" y="3684588"/>
          <p14:tracePt t="1037" x="5105400" y="3675063"/>
          <p14:tracePt t="1109" x="5095875" y="3665538"/>
          <p14:tracePt t="1165" x="5086350" y="3665538"/>
          <p14:tracePt t="1270" x="5078413" y="3657600"/>
          <p14:tracePt t="2564" x="5078413" y="3638550"/>
          <p14:tracePt t="2572" x="5078413" y="3602038"/>
          <p14:tracePt t="2580" x="5086350" y="3556000"/>
          <p14:tracePt t="2588" x="5105400" y="3475038"/>
          <p14:tracePt t="2596" x="5122863" y="3419475"/>
          <p14:tracePt t="2604" x="5122863" y="3365500"/>
          <p14:tracePt t="2612" x="5122863" y="3309938"/>
          <p14:tracePt t="2620" x="5132388" y="3265488"/>
          <p14:tracePt t="2628" x="5132388" y="3192463"/>
          <p14:tracePt t="2636" x="5141913" y="3146425"/>
          <p14:tracePt t="2644" x="5141913" y="3073400"/>
          <p14:tracePt t="2652" x="5141913" y="3017838"/>
          <p14:tracePt t="2660" x="5141913" y="2963863"/>
          <p14:tracePt t="2668" x="5141913" y="2909888"/>
          <p14:tracePt t="2676" x="5141913" y="2808288"/>
          <p14:tracePt t="2684" x="5141913" y="2735263"/>
          <p14:tracePt t="2692" x="5141913" y="2681288"/>
          <p14:tracePt t="2700" x="5141913" y="2608263"/>
          <p14:tracePt t="2708" x="5141913" y="2535238"/>
          <p14:tracePt t="2716" x="5141913" y="2481263"/>
          <p14:tracePt t="2724" x="5114925" y="2398713"/>
          <p14:tracePt t="2732" x="5086350" y="2352675"/>
          <p14:tracePt t="2740" x="5032375" y="2270125"/>
          <p14:tracePt t="2748" x="4978400" y="2206625"/>
          <p14:tracePt t="2756" x="4949825" y="2170113"/>
          <p14:tracePt t="2764" x="4905375" y="2125663"/>
          <p14:tracePt t="2772" x="4868863" y="2097088"/>
          <p14:tracePt t="2780" x="4822825" y="2070100"/>
          <p14:tracePt t="2788" x="4786313" y="2060575"/>
          <p14:tracePt t="2796" x="4749800" y="2043113"/>
          <p14:tracePt t="2804" x="4713288" y="2033588"/>
          <p14:tracePt t="2812" x="4703763" y="2033588"/>
          <p14:tracePt t="2820" x="4686300" y="2016125"/>
          <p14:tracePt t="2836" x="4667250" y="2006600"/>
          <p14:tracePt t="2844" x="4659313" y="2006600"/>
          <p14:tracePt t="2852" x="4649788" y="1997075"/>
          <p14:tracePt t="2860" x="4640263" y="1979613"/>
          <p14:tracePt t="2876" x="4630738" y="1960563"/>
          <p14:tracePt t="2887" x="4622800" y="1943100"/>
          <p14:tracePt t="2892" x="4613275" y="1924050"/>
          <p14:tracePt t="2900" x="4603750" y="1914525"/>
          <p14:tracePt t="2908" x="4594225" y="1878013"/>
          <p14:tracePt t="2916" x="4586288" y="1870075"/>
          <p14:tracePt t="2924" x="4567238" y="1833563"/>
          <p14:tracePt t="2932" x="4557713" y="1814513"/>
          <p14:tracePt t="2940" x="4549775" y="1804988"/>
          <p14:tracePt t="2948" x="4521200" y="1778000"/>
          <p14:tracePt t="2956" x="4503738" y="1741488"/>
          <p14:tracePt t="2964" x="4484688" y="1724025"/>
          <p14:tracePt t="2972" x="4467225" y="1704975"/>
          <p14:tracePt t="2980" x="4457700" y="1687513"/>
          <p14:tracePt t="2988" x="4440238" y="1668463"/>
          <p14:tracePt t="2996" x="4421188" y="1651000"/>
          <p14:tracePt t="3004" x="4413250" y="1641475"/>
          <p14:tracePt t="3012" x="4394200" y="1624013"/>
          <p14:tracePt t="3020" x="4376738" y="1604963"/>
          <p14:tracePt t="3028" x="4340225" y="1577975"/>
          <p14:tracePt t="3036" x="4330700" y="1577975"/>
          <p14:tracePt t="3044" x="4294188" y="1541463"/>
          <p14:tracePt t="3052" x="4284663" y="1531938"/>
          <p14:tracePt t="3068" x="4267200" y="1522413"/>
          <p14:tracePt t="3108" x="4257675" y="1504950"/>
          <p14:tracePt t="3197" x="4248150" y="1504950"/>
          <p14:tracePt t="3260" x="4248150" y="1495425"/>
          <p14:tracePt t="3268" x="4248150" y="1477963"/>
          <p14:tracePt t="3276" x="4248150" y="1468438"/>
          <p14:tracePt t="3284" x="4248150" y="1458913"/>
          <p14:tracePt t="3292" x="4248150" y="1431925"/>
          <p14:tracePt t="3300" x="4248150" y="1412875"/>
          <p14:tracePt t="3316" x="4248150" y="1395413"/>
          <p14:tracePt t="3332" x="4248150" y="1385888"/>
          <p14:tracePt t="3341" x="4248150" y="1376363"/>
          <p14:tracePt t="3349" x="4248150" y="1358900"/>
          <p14:tracePt t="3357" x="4257675" y="1339850"/>
          <p14:tracePt t="3365" x="4257675" y="1331913"/>
          <p14:tracePt t="3373" x="4257675" y="1322388"/>
          <p14:tracePt t="3381" x="4257675" y="1312863"/>
          <p14:tracePt t="3389" x="4257675" y="1303338"/>
          <p14:tracePt t="3397" x="4257675" y="1295400"/>
          <p14:tracePt t="3405" x="4257675" y="1285875"/>
          <p14:tracePt t="3413" x="4257675" y="1268413"/>
          <p14:tracePt t="3437" x="4257675" y="1258888"/>
          <p14:tracePt t="3597" x="4257675" y="1249363"/>
          <p14:tracePt t="3613" x="4257675" y="1231900"/>
          <p14:tracePt t="3629" x="4257675" y="1222375"/>
          <p14:tracePt t="3653" x="4257675" y="1212850"/>
          <p14:tracePt t="4245" x="4257675" y="1203325"/>
          <p14:tracePt t="4253" x="4311650" y="1203325"/>
          <p14:tracePt t="4261" x="4421188" y="1239838"/>
          <p14:tracePt t="4269" x="4521200" y="1258888"/>
          <p14:tracePt t="4277" x="4630738" y="1258888"/>
          <p14:tracePt t="4286" x="4786313" y="1258888"/>
          <p14:tracePt t="4293" x="4932363" y="1258888"/>
          <p14:tracePt t="4301" x="5095875" y="1258888"/>
          <p14:tracePt t="4309" x="5278438" y="1258888"/>
          <p14:tracePt t="4317" x="5405438" y="1258888"/>
          <p14:tracePt t="4325" x="5534025" y="1258888"/>
          <p14:tracePt t="4333" x="5643563" y="1258888"/>
          <p14:tracePt t="4340" x="5697538" y="1258888"/>
          <p14:tracePt t="4348" x="5753100" y="1258888"/>
          <p14:tracePt t="4356" x="5789613" y="1268413"/>
          <p14:tracePt t="4364" x="5807075" y="1268413"/>
          <p14:tracePt t="4372" x="5816600" y="1268413"/>
          <p14:tracePt t="4404" x="5834063" y="1268413"/>
          <p14:tracePt t="4412" x="5853113" y="1285875"/>
          <p14:tracePt t="4428" x="5899150" y="1285875"/>
          <p14:tracePt t="4436" x="5935663" y="1285875"/>
          <p14:tracePt t="4444" x="6007100" y="1285875"/>
          <p14:tracePt t="4452" x="6080125" y="1285875"/>
          <p14:tracePt t="4460" x="6208713" y="1285875"/>
          <p14:tracePt t="4469" x="6299200" y="1285875"/>
          <p14:tracePt t="4476" x="6427788" y="1285875"/>
          <p14:tracePt t="4487" x="6554788" y="1285875"/>
          <p14:tracePt t="4492" x="6645275" y="1285875"/>
          <p14:tracePt t="4500" x="6754813" y="1285875"/>
          <p14:tracePt t="4508" x="6827838" y="1285875"/>
          <p14:tracePt t="4516" x="6873875" y="1285875"/>
          <p14:tracePt t="4524" x="6900863" y="1285875"/>
          <p14:tracePt t="4532" x="6929438" y="1285875"/>
          <p14:tracePt t="4540" x="6973888" y="1285875"/>
          <p14:tracePt t="4548" x="6992938" y="1285875"/>
          <p14:tracePt t="4556" x="7019925" y="1285875"/>
          <p14:tracePt t="4564" x="7029450" y="1285875"/>
          <p14:tracePt t="4572" x="7056438" y="1285875"/>
          <p14:tracePt t="4580" x="7065963" y="1285875"/>
          <p14:tracePt t="4596" x="7073900" y="1285875"/>
          <p14:tracePt t="4604" x="7092950" y="1285875"/>
          <p14:tracePt t="4612" x="7102475" y="1285875"/>
          <p14:tracePt t="4620" x="7110413" y="1285875"/>
          <p14:tracePt t="4628" x="7119938" y="1285875"/>
          <p14:tracePt t="4636" x="7138988" y="1285875"/>
          <p14:tracePt t="4644" x="7183438" y="1285875"/>
          <p14:tracePt t="4652" x="7202488" y="1285875"/>
          <p14:tracePt t="4660" x="7256463" y="1285875"/>
          <p14:tracePt t="4669" x="7312025" y="1285875"/>
          <p14:tracePt t="4676" x="7375525" y="1276350"/>
          <p14:tracePt t="4685" x="7429500" y="1276350"/>
          <p14:tracePt t="4692" x="7502525" y="1276350"/>
          <p14:tracePt t="4700" x="7575550" y="1276350"/>
          <p14:tracePt t="4708" x="7648575" y="1258888"/>
          <p14:tracePt t="4716" x="7731125" y="1258888"/>
          <p14:tracePt t="4724" x="7785100" y="1231900"/>
          <p14:tracePt t="4733" x="7867650" y="1222375"/>
          <p14:tracePt t="4741" x="7921625" y="1222375"/>
          <p14:tracePt t="4749" x="7967663" y="1212850"/>
          <p14:tracePt t="4757" x="7986713" y="1212850"/>
          <p14:tracePt t="4765" x="8013700" y="1212850"/>
          <p14:tracePt t="4773" x="8023225" y="1203325"/>
          <p14:tracePt t="5318" x="8031163" y="1166813"/>
          <p14:tracePt t="5325" x="8031163" y="1158875"/>
          <p14:tracePt t="5333" x="7867650" y="1158875"/>
          <p14:tracePt t="5340" x="7502525" y="1222375"/>
          <p14:tracePt t="5348" x="7119938" y="1268413"/>
          <p14:tracePt t="5356" x="6545263" y="1322388"/>
          <p14:tracePt t="5364" x="6099175" y="1339850"/>
          <p14:tracePt t="5372" x="5616575" y="1339850"/>
          <p14:tracePt t="5380" x="5168900" y="1339850"/>
          <p14:tracePt t="5388" x="4676775" y="1368425"/>
          <p14:tracePt t="5396" x="4230688" y="1368425"/>
          <p14:tracePt t="5404" x="3819525" y="1368425"/>
          <p14:tracePt t="5412" x="3636963" y="1368425"/>
          <p14:tracePt t="5420" x="3463925" y="1368425"/>
          <p14:tracePt t="5428" x="3363913" y="1368425"/>
          <p14:tracePt t="5436" x="3309938" y="1368425"/>
          <p14:tracePt t="5444" x="3290888" y="1368425"/>
          <p14:tracePt t="5815" x="3281363" y="1368425"/>
          <p14:tracePt t="5821" x="3244850" y="1368425"/>
          <p14:tracePt t="5831" x="3190875" y="1368425"/>
          <p14:tracePt t="5837" x="3144838" y="1368425"/>
          <p14:tracePt t="5845" x="3127375" y="1368425"/>
          <p14:tracePt t="5855" x="3090863" y="1368425"/>
          <p14:tracePt t="5861" x="3044825" y="1368425"/>
          <p14:tracePt t="5871" x="3017838" y="1368425"/>
          <p14:tracePt t="5877" x="2962275" y="1368425"/>
          <p14:tracePt t="5891" x="2908300" y="1368425"/>
          <p14:tracePt t="5895" x="2871788" y="1368425"/>
          <p14:tracePt t="5902" x="2825750" y="1368425"/>
          <p14:tracePt t="5908" x="2817813" y="1368425"/>
          <p14:tracePt t="5916" x="2781300" y="1368425"/>
          <p14:tracePt t="5925" x="2771775" y="1368425"/>
          <p14:tracePt t="5932" x="2744788" y="1368425"/>
          <p14:tracePt t="5940" x="2725738" y="1349375"/>
          <p14:tracePt t="5948" x="2708275" y="1349375"/>
          <p14:tracePt t="5956" x="2689225" y="1339850"/>
          <p14:tracePt t="5964" x="2679700" y="1339850"/>
          <p14:tracePt t="5980" x="2671763" y="1331913"/>
          <p14:tracePt t="6174" x="2671763" y="1312863"/>
          <p14:tracePt t="6454" x="2716213" y="1285875"/>
          <p14:tracePt t="6460" x="2771775" y="1285875"/>
          <p14:tracePt t="6468" x="2881313" y="1268413"/>
          <p14:tracePt t="6477" x="3017838" y="1239838"/>
          <p14:tracePt t="6485" x="3127375" y="1222375"/>
          <p14:tracePt t="6492" x="3217863" y="1212850"/>
          <p14:tracePt t="6500" x="3300413" y="1212850"/>
          <p14:tracePt t="6508" x="3354388" y="1212850"/>
          <p14:tracePt t="6516" x="3373438" y="1212850"/>
          <p14:tracePt t="6524" x="3400425" y="1212850"/>
          <p14:tracePt t="6532" x="3409950" y="1212850"/>
          <p14:tracePt t="6548" x="3419475" y="1212850"/>
          <p14:tracePt t="8893" x="3327400" y="1276350"/>
          <p14:tracePt t="8901" x="3190875" y="1368425"/>
          <p14:tracePt t="8910" x="3081338" y="1412875"/>
          <p14:tracePt t="8916" x="2981325" y="1468438"/>
          <p14:tracePt t="8924" x="2844800" y="1531938"/>
          <p14:tracePt t="8932" x="2735263" y="1568450"/>
          <p14:tracePt t="8940" x="2652713" y="1614488"/>
          <p14:tracePt t="8948" x="2516188" y="1660525"/>
          <p14:tracePt t="8956" x="2462213" y="1668463"/>
          <p14:tracePt t="8964" x="2425700" y="1668463"/>
          <p14:tracePt t="8972" x="2425700" y="1677988"/>
          <p14:tracePt t="8980" x="2416175" y="1677988"/>
          <p14:tracePt t="8988" x="2397125" y="1677988"/>
          <p14:tracePt t="8996" x="2379663" y="1697038"/>
          <p14:tracePt t="9005" x="2370138" y="1704975"/>
          <p14:tracePt t="9022" x="2333625" y="1724025"/>
          <p14:tracePt t="9029" x="2316163" y="1741488"/>
          <p14:tracePt t="9037" x="2297113" y="1751013"/>
          <p14:tracePt t="9045" x="2260600" y="1760538"/>
          <p14:tracePt t="9053" x="2243138" y="1760538"/>
          <p14:tracePt t="9061" x="2224088" y="1768475"/>
          <p14:tracePt t="9070" x="2170113" y="1804988"/>
          <p14:tracePt t="9077" x="2124075" y="1814513"/>
          <p14:tracePt t="9087" x="2097088" y="1824038"/>
          <p14:tracePt t="9093" x="2070100" y="1841500"/>
          <p14:tracePt t="9102" x="2051050" y="1851025"/>
          <p14:tracePt t="9109" x="2033588" y="1851025"/>
          <p14:tracePt t="9117" x="2024063" y="1860550"/>
          <p14:tracePt t="9165" x="2014538" y="1870075"/>
          <p14:tracePt t="9181" x="1987550" y="1887538"/>
          <p14:tracePt t="9189" x="1978025" y="1897063"/>
          <p14:tracePt t="9197" x="1960563" y="1906588"/>
          <p14:tracePt t="9205" x="1931988" y="1914525"/>
          <p14:tracePt t="9213" x="1905000" y="1924050"/>
          <p14:tracePt t="9222" x="1878013" y="1943100"/>
          <p14:tracePt t="9229" x="1824038" y="1960563"/>
          <p14:tracePt t="9236" x="1741488" y="1997075"/>
          <p14:tracePt t="9245" x="1695450" y="2016125"/>
          <p14:tracePt t="9253" x="1641475" y="2033588"/>
          <p14:tracePt t="9261" x="1595438" y="2070100"/>
          <p14:tracePt t="9270" x="1549400" y="2079625"/>
          <p14:tracePt t="9277" x="1531938" y="2089150"/>
          <p14:tracePt t="9287" x="1504950" y="2106613"/>
          <p14:tracePt t="9581" x="1541463" y="2097088"/>
          <p14:tracePt t="9589" x="1595438" y="2079625"/>
          <p14:tracePt t="9597" x="1714500" y="2043113"/>
          <p14:tracePt t="9604" x="1751013" y="2043113"/>
          <p14:tracePt t="9612" x="1824038" y="2016125"/>
          <p14:tracePt t="9620" x="1887538" y="1987550"/>
          <p14:tracePt t="9628" x="1978025" y="1979613"/>
          <p14:tracePt t="9636" x="2041525" y="1970088"/>
          <p14:tracePt t="9644" x="2087563" y="1933575"/>
          <p14:tracePt t="9652" x="2114550" y="1933575"/>
          <p14:tracePt t="9660" x="2143125" y="1933575"/>
          <p14:tracePt t="9668" x="2151063" y="1924050"/>
          <p14:tracePt t="9886" x="2160588" y="1924050"/>
          <p14:tracePt t="9892" x="2187575" y="1924050"/>
          <p14:tracePt t="9901" x="2214563" y="1924050"/>
          <p14:tracePt t="9908" x="2260600" y="1924050"/>
          <p14:tracePt t="9916" x="2270125" y="1924050"/>
          <p14:tracePt t="9924" x="2287588" y="1924050"/>
          <p14:tracePt t="9932" x="2306638" y="1924050"/>
          <p14:tracePt t="9940" x="2324100" y="1914525"/>
          <p14:tracePt t="9948" x="2333625" y="1914525"/>
          <p14:tracePt t="9957" x="2343150" y="1914525"/>
          <p14:tracePt t="10181" x="2352675" y="1914525"/>
          <p14:tracePt t="10189" x="2389188" y="1914525"/>
          <p14:tracePt t="10196" x="2425700" y="1914525"/>
          <p14:tracePt t="10204" x="2498725" y="1924050"/>
          <p14:tracePt t="10212" x="2606675" y="1943100"/>
          <p14:tracePt t="10220" x="2708275" y="1951038"/>
          <p14:tracePt t="10228" x="2835275" y="1970088"/>
          <p14:tracePt t="10236" x="2925763" y="1970088"/>
          <p14:tracePt t="10244" x="3054350" y="1970088"/>
          <p14:tracePt t="10252" x="3163888" y="1970088"/>
          <p14:tracePt t="10260" x="3236913" y="1970088"/>
          <p14:tracePt t="10268" x="3290888" y="1970088"/>
          <p14:tracePt t="10276" x="3336925" y="1970088"/>
          <p14:tracePt t="10285" x="3346450" y="1970088"/>
          <p14:tracePt t="10292" x="3354388" y="1970088"/>
          <p14:tracePt t="10669" x="3373438" y="1970088"/>
          <p14:tracePt t="10677" x="3427413" y="1970088"/>
          <p14:tracePt t="10686" x="3519488" y="1970088"/>
          <p14:tracePt t="10693" x="3592513" y="1970088"/>
          <p14:tracePt t="10704" x="3709988" y="1970088"/>
          <p14:tracePt t="10710" x="3802063" y="1997075"/>
          <p14:tracePt t="10719" x="3929063" y="2016125"/>
          <p14:tracePt t="10725" x="4002088" y="2016125"/>
          <p14:tracePt t="10734" x="4094163" y="2016125"/>
          <p14:tracePt t="10741" x="4111625" y="2016125"/>
          <p14:tracePt t="10750" x="4121150" y="2016125"/>
          <p14:tracePt t="11133" x="4138613" y="2016125"/>
          <p14:tracePt t="11140" x="4165600" y="2016125"/>
          <p14:tracePt t="11148" x="4211638" y="2016125"/>
          <p14:tracePt t="11156" x="4267200" y="2016125"/>
          <p14:tracePt t="11164" x="4311650" y="2033588"/>
          <p14:tracePt t="11172" x="4384675" y="2060575"/>
          <p14:tracePt t="11180" x="4430713" y="2070100"/>
          <p14:tracePt t="11189" x="4503738" y="2079625"/>
          <p14:tracePt t="11197" x="4549775" y="2079625"/>
          <p14:tracePt t="11205" x="4603750" y="2079625"/>
          <p14:tracePt t="11213" x="4622800" y="2079625"/>
          <p14:tracePt t="11222" x="4640263" y="2079625"/>
          <p14:tracePt t="11310" x="4649788" y="2079625"/>
          <p14:tracePt t="11325" x="4659313" y="2079625"/>
          <p14:tracePt t="11341" x="4676775" y="2079625"/>
          <p14:tracePt t="11357" x="4695825" y="2079625"/>
          <p14:tracePt t="11365" x="4713288" y="2079625"/>
          <p14:tracePt t="11373" x="4730750" y="2079625"/>
          <p14:tracePt t="11382" x="4749800" y="2079625"/>
          <p14:tracePt t="11390" x="4786313" y="2079625"/>
          <p14:tracePt t="11398" x="4832350" y="2079625"/>
          <p14:tracePt t="11405" x="4849813" y="2079625"/>
          <p14:tracePt t="11413" x="4876800" y="2070100"/>
          <p14:tracePt t="11421" x="4913313" y="2070100"/>
          <p14:tracePt t="11429" x="4922838" y="2070100"/>
          <p14:tracePt t="11439" x="4932363" y="2070100"/>
          <p14:tracePt t="11445" x="4949825" y="2060575"/>
          <p14:tracePt t="11805" x="4978400" y="2060575"/>
          <p14:tracePt t="11813" x="5049838" y="2079625"/>
          <p14:tracePt t="11821" x="5159375" y="2089150"/>
          <p14:tracePt t="11829" x="5278438" y="2106613"/>
          <p14:tracePt t="11838" x="5424488" y="2133600"/>
          <p14:tracePt t="11845" x="5551488" y="2133600"/>
          <p14:tracePt t="11853" x="5697538" y="2152650"/>
          <p14:tracePt t="11861" x="5843588" y="2160588"/>
          <p14:tracePt t="11869" x="5989638" y="2160588"/>
          <p14:tracePt t="11876" x="6099175" y="2179638"/>
          <p14:tracePt t="11887" x="6172200" y="2179638"/>
          <p14:tracePt t="11892" x="6235700" y="2216150"/>
          <p14:tracePt t="11900" x="6272213" y="2216150"/>
          <p14:tracePt t="11916" x="6281738" y="2216150"/>
          <p14:tracePt t="12030" x="6291263" y="2216150"/>
          <p14:tracePt t="12037" x="6299200" y="2206625"/>
          <p14:tracePt t="12053" x="6318250" y="2206625"/>
          <p14:tracePt t="12061" x="6335713" y="2170113"/>
          <p14:tracePt t="12070" x="6345238" y="2160588"/>
          <p14:tracePt t="12077" x="6362700" y="2152650"/>
          <p14:tracePt t="12086" x="6391275" y="2133600"/>
          <p14:tracePt t="12093" x="6427788" y="2116138"/>
          <p14:tracePt t="12103" x="6454775" y="2106613"/>
          <p14:tracePt t="12109" x="6481763" y="2106613"/>
          <p14:tracePt t="12119" x="6508750" y="2097088"/>
          <p14:tracePt t="12125" x="6545263" y="2089150"/>
          <p14:tracePt t="12133" x="6573838" y="2060575"/>
          <p14:tracePt t="12141" x="6581775" y="2060575"/>
          <p14:tracePt t="12150" x="6610350" y="2060575"/>
          <p14:tracePt t="12157" x="6627813" y="2052638"/>
          <p14:tracePt t="12165" x="6645275" y="2052638"/>
          <p14:tracePt t="12173" x="6654800" y="2043113"/>
          <p14:tracePt t="12181" x="6673850" y="2043113"/>
          <p14:tracePt t="12189" x="6673850" y="2033588"/>
          <p14:tracePt t="12197" x="6681788" y="2024063"/>
          <p14:tracePt t="12614" x="6727825" y="2024063"/>
          <p14:tracePt t="12621" x="6873875" y="2024063"/>
          <p14:tracePt t="12629" x="7019925" y="2024063"/>
          <p14:tracePt t="12637" x="7219950" y="2024063"/>
          <p14:tracePt t="12645" x="7439025" y="2024063"/>
          <p14:tracePt t="12654" x="7639050" y="2024063"/>
          <p14:tracePt t="12661" x="7840663" y="2024063"/>
          <p14:tracePt t="12670" x="8040688" y="2043113"/>
          <p14:tracePt t="12677" x="8186738" y="2043113"/>
          <p14:tracePt t="12688" x="8259763" y="2043113"/>
          <p14:tracePt t="12693" x="8313738" y="2043113"/>
          <p14:tracePt t="12704" x="8323263" y="2043113"/>
          <p14:tracePt t="12854" x="8305800" y="2043113"/>
          <p14:tracePt t="12868" x="8277225" y="2043113"/>
          <p14:tracePt t="12876" x="8259763" y="2043113"/>
          <p14:tracePt t="12884" x="8232775" y="2043113"/>
          <p14:tracePt t="12903" x="8177213" y="2043113"/>
          <p14:tracePt t="12908" x="8140700" y="2043113"/>
          <p14:tracePt t="12917" x="8086725" y="2043113"/>
          <p14:tracePt t="12925" x="8059738" y="2043113"/>
          <p14:tracePt t="12934" x="8013700" y="2043113"/>
          <p14:tracePt t="12941" x="7958138" y="2043113"/>
          <p14:tracePt t="12949" x="7904163" y="2043113"/>
          <p14:tracePt t="12957" x="7867650" y="2043113"/>
          <p14:tracePt t="12965" x="7794625" y="2043113"/>
          <p14:tracePt t="12973" x="7740650" y="2043113"/>
          <p14:tracePt t="12981" x="7685088" y="2043113"/>
          <p14:tracePt t="12989" x="7621588" y="2043113"/>
          <p14:tracePt t="12997" x="7594600" y="2043113"/>
          <p14:tracePt t="13005" x="7585075" y="2043113"/>
          <p14:tracePt t="13013" x="7558088" y="2043113"/>
          <p14:tracePt t="13021" x="7548563" y="2043113"/>
          <p14:tracePt t="13029" x="7531100" y="2043113"/>
          <p14:tracePt t="13037" x="7475538" y="2043113"/>
          <p14:tracePt t="13045" x="7429500" y="2043113"/>
          <p14:tracePt t="13053" x="7366000" y="2043113"/>
          <p14:tracePt t="13061" x="7265988" y="2043113"/>
          <p14:tracePt t="13069" x="7175500" y="2043113"/>
          <p14:tracePt t="13077" x="7102475" y="2043113"/>
          <p14:tracePt t="13086" x="7010400" y="2043113"/>
          <p14:tracePt t="13093" x="6956425" y="2033588"/>
          <p14:tracePt t="13102" x="6910388" y="2024063"/>
          <p14:tracePt t="13109" x="6892925" y="2024063"/>
          <p14:tracePt t="13118" x="6883400" y="2016125"/>
          <p14:tracePt t="13141" x="6873875" y="2006600"/>
          <p14:tracePt t="13205" x="6873875" y="1997075"/>
          <p14:tracePt t="13398" x="6956425" y="1987550"/>
          <p14:tracePt t="13405" x="7119938" y="1987550"/>
          <p14:tracePt t="13413" x="7283450" y="1987550"/>
          <p14:tracePt t="13421" x="7466013" y="1987550"/>
          <p14:tracePt t="13428" x="7621588" y="1987550"/>
          <p14:tracePt t="13436" x="7785100" y="1987550"/>
          <p14:tracePt t="13444" x="7931150" y="1987550"/>
          <p14:tracePt t="13452" x="8059738" y="1987550"/>
          <p14:tracePt t="13460" x="8132763" y="1987550"/>
          <p14:tracePt t="13468" x="8169275" y="1987550"/>
          <p14:tracePt t="13557" x="8177213" y="1979613"/>
          <p14:tracePt t="13693" x="8104188" y="1979613"/>
          <p14:tracePt t="13702" x="7977188" y="1979613"/>
          <p14:tracePt t="13709" x="7850188" y="1979613"/>
          <p14:tracePt t="13718" x="7712075" y="1979613"/>
          <p14:tracePt t="13725" x="7567613" y="1979613"/>
          <p14:tracePt t="13734" x="7458075" y="1979613"/>
          <p14:tracePt t="13741" x="7356475" y="1979613"/>
          <p14:tracePt t="13749" x="7283450" y="1979613"/>
          <p14:tracePt t="13757" x="7229475" y="1979613"/>
          <p14:tracePt t="13765" x="7175500" y="1970088"/>
          <p14:tracePt t="13773" x="7138988" y="1951038"/>
          <p14:tracePt t="13781" x="7129463" y="1951038"/>
          <p14:tracePt t="14598" x="7092950" y="1987550"/>
          <p14:tracePt t="14606" x="6956425" y="2060575"/>
          <p14:tracePt t="14613" x="6791325" y="2143125"/>
          <p14:tracePt t="14620" x="6581775" y="2189163"/>
          <p14:tracePt t="14628" x="6354763" y="2262188"/>
          <p14:tracePt t="14636" x="6080125" y="2352675"/>
          <p14:tracePt t="14644" x="5753100" y="2435225"/>
          <p14:tracePt t="14652" x="5434013" y="2481263"/>
          <p14:tracePt t="14660" x="5059363" y="2617788"/>
          <p14:tracePt t="14669" x="4659313" y="2698750"/>
          <p14:tracePt t="14677" x="4294188" y="2763838"/>
          <p14:tracePt t="14686" x="3883025" y="2881313"/>
          <p14:tracePt t="14694" x="3482975" y="2963863"/>
          <p14:tracePt t="14703" x="3236913" y="3017838"/>
          <p14:tracePt t="14710" x="3008313" y="3090863"/>
          <p14:tracePt t="14720" x="2835275" y="3136900"/>
          <p14:tracePt t="14726" x="2689225" y="3182938"/>
          <p14:tracePt t="14734" x="2543175" y="3228975"/>
          <p14:tracePt t="14741" x="2389188" y="3292475"/>
          <p14:tracePt t="14749" x="2306638" y="3309938"/>
          <p14:tracePt t="14757" x="2243138" y="3355975"/>
          <p14:tracePt t="14765" x="2214563" y="3365500"/>
          <p14:tracePt t="14773" x="2206625" y="3365500"/>
          <p14:tracePt t="14972" x="2197100" y="3365500"/>
          <p14:tracePt t="14996" x="2197100" y="3346450"/>
          <p14:tracePt t="15004" x="2206625" y="3338513"/>
          <p14:tracePt t="15012" x="2206625" y="3328988"/>
          <p14:tracePt t="15020" x="2214563" y="3319463"/>
          <p14:tracePt t="15061" x="2214563" y="3309938"/>
          <p14:tracePt t="15069" x="2214563" y="3292475"/>
          <p14:tracePt t="15077" x="2214563" y="3282950"/>
          <p14:tracePt t="15085" x="2197100" y="3265488"/>
          <p14:tracePt t="15093" x="2187575" y="3255963"/>
          <p14:tracePt t="15102" x="2170113" y="3236913"/>
          <p14:tracePt t="15109" x="2143125" y="3228975"/>
          <p14:tracePt t="15118" x="2124075" y="3219450"/>
          <p14:tracePt t="15133" x="2106613" y="3209925"/>
          <p14:tracePt t="15141" x="2087563" y="3192463"/>
          <p14:tracePt t="15149" x="2078038" y="3182938"/>
          <p14:tracePt t="15165" x="2070100" y="3173413"/>
          <p14:tracePt t="15189" x="2060575" y="3163888"/>
          <p14:tracePt t="15197" x="2060575" y="3155950"/>
          <p14:tracePt t="15205" x="2060575" y="3146425"/>
          <p14:tracePt t="15213" x="2060575" y="3119438"/>
          <p14:tracePt t="15221" x="2060575" y="3100388"/>
          <p14:tracePt t="15229" x="2060575" y="3090863"/>
          <p14:tracePt t="15237" x="2060575" y="3063875"/>
          <p14:tracePt t="15245" x="2060575" y="3046413"/>
          <p14:tracePt t="15253" x="2060575" y="3017838"/>
          <p14:tracePt t="15261" x="2060575" y="3009900"/>
          <p14:tracePt t="15269" x="2070100" y="2990850"/>
          <p14:tracePt t="15286" x="2078038" y="2982913"/>
          <p14:tracePt t="15293" x="2087563" y="2973388"/>
          <p14:tracePt t="15302" x="2106613" y="2954338"/>
          <p14:tracePt t="15309" x="2133600" y="2936875"/>
          <p14:tracePt t="15316" x="2151063" y="2927350"/>
          <p14:tracePt t="15324" x="2206625" y="2909888"/>
          <p14:tracePt t="15332" x="2287588" y="2890838"/>
          <p14:tracePt t="15340" x="2370138" y="2863850"/>
          <p14:tracePt t="15348" x="2516188" y="2827338"/>
          <p14:tracePt t="15356" x="2625725" y="2800350"/>
          <p14:tracePt t="15364" x="2735263" y="2800350"/>
          <p14:tracePt t="15372" x="2871788" y="2771775"/>
          <p14:tracePt t="15381" x="2981325" y="2771775"/>
          <p14:tracePt t="15389" x="3090863" y="2771775"/>
          <p14:tracePt t="15397" x="3181350" y="2771775"/>
          <p14:tracePt t="15405" x="3254375" y="2771775"/>
          <p14:tracePt t="15413" x="3309938" y="2771775"/>
          <p14:tracePt t="15421" x="3354388" y="2771775"/>
          <p14:tracePt t="15430" x="3373438" y="2771775"/>
          <p14:tracePt t="15437" x="3382963" y="2781300"/>
          <p14:tracePt t="15461" x="3382963" y="2790825"/>
          <p14:tracePt t="15469" x="3382963" y="2817813"/>
          <p14:tracePt t="15477" x="3382963" y="2836863"/>
          <p14:tracePt t="15486" x="3382963" y="2863850"/>
          <p14:tracePt t="15493" x="3382963" y="2881313"/>
          <p14:tracePt t="15502" x="3382963" y="2909888"/>
          <p14:tracePt t="15509" x="3382963" y="2917825"/>
          <p14:tracePt t="15518" x="3382963" y="2936875"/>
          <p14:tracePt t="15524" x="3382963" y="2954338"/>
          <p14:tracePt t="15532" x="3382963" y="2963863"/>
          <p14:tracePt t="15540" x="3382963" y="2973388"/>
          <p14:tracePt t="15548" x="3382963" y="2990850"/>
          <p14:tracePt t="15556" x="3373438" y="3009900"/>
          <p14:tracePt t="15588" x="3363913" y="3017838"/>
          <p14:tracePt t="15604" x="3354388" y="3036888"/>
          <p14:tracePt t="15612" x="3346450" y="3054350"/>
          <p14:tracePt t="15620" x="3327400" y="3073400"/>
          <p14:tracePt t="15628" x="3309938" y="3082925"/>
          <p14:tracePt t="15636" x="3281363" y="3100388"/>
          <p14:tracePt t="15644" x="3263900" y="3109913"/>
          <p14:tracePt t="15652" x="3227388" y="3119438"/>
          <p14:tracePt t="15660" x="3181350" y="3155950"/>
          <p14:tracePt t="15669" x="3136900" y="3173413"/>
          <p14:tracePt t="15676" x="3063875" y="3173413"/>
          <p14:tracePt t="15684" x="2998788" y="3182938"/>
          <p14:tracePt t="15692" x="2908300" y="3209925"/>
          <p14:tracePt t="15701" x="2825750" y="3219450"/>
          <p14:tracePt t="15708" x="2771775" y="3219450"/>
          <p14:tracePt t="15716" x="2716213" y="3219450"/>
          <p14:tracePt t="15724" x="2671763" y="3219450"/>
          <p14:tracePt t="15732" x="2635250" y="3219450"/>
          <p14:tracePt t="15740" x="2589213" y="3219450"/>
          <p14:tracePt t="15748" x="2579688" y="3219450"/>
          <p14:tracePt t="15756" x="2570163" y="3219450"/>
          <p14:tracePt t="15764" x="2552700" y="3219450"/>
          <p14:tracePt t="15772" x="2533650" y="3219450"/>
          <p14:tracePt t="15788" x="2525713" y="3209925"/>
          <p14:tracePt t="15812" x="2516188" y="3200400"/>
          <p14:tracePt t="15820" x="2516188" y="3192463"/>
          <p14:tracePt t="15828" x="2506663" y="3173413"/>
          <p14:tracePt t="15836" x="2498725" y="3163888"/>
          <p14:tracePt t="15845" x="2489200" y="3146425"/>
          <p14:tracePt t="15852" x="2489200" y="3136900"/>
          <p14:tracePt t="15860" x="2479675" y="3119438"/>
          <p14:tracePt t="15869" x="2443163" y="3090863"/>
          <p14:tracePt t="15876" x="2433638" y="3073400"/>
          <p14:tracePt t="15887" x="2406650" y="3063875"/>
          <p14:tracePt t="15892" x="2397125" y="3046413"/>
          <p14:tracePt t="15901" x="2389188" y="3036888"/>
          <p14:tracePt t="15908" x="2379663" y="3027363"/>
          <p14:tracePt t="15917" x="2370138" y="3017838"/>
          <p14:tracePt t="15924" x="2360613" y="3009900"/>
          <p14:tracePt t="15948" x="2360613" y="3000375"/>
          <p14:tracePt t="15956" x="2360613" y="2990850"/>
          <p14:tracePt t="15964" x="2360613" y="2973388"/>
          <p14:tracePt t="15972" x="2360613" y="2963863"/>
          <p14:tracePt t="15980" x="2360613" y="2954338"/>
          <p14:tracePt t="15988" x="2360613" y="2946400"/>
          <p14:tracePt t="15996" x="2360613" y="2936875"/>
          <p14:tracePt t="16004" x="2360613" y="2927350"/>
          <p14:tracePt t="16012" x="2360613" y="2909888"/>
          <p14:tracePt t="16020" x="2389188" y="2900363"/>
          <p14:tracePt t="16028" x="2425700" y="2873375"/>
          <p14:tracePt t="16036" x="2462213" y="2863850"/>
          <p14:tracePt t="16044" x="2498725" y="2854325"/>
          <p14:tracePt t="16052" x="2562225" y="2844800"/>
          <p14:tracePt t="16060" x="2598738" y="2836863"/>
          <p14:tracePt t="16069" x="2635250" y="2827338"/>
          <p14:tracePt t="16076" x="2662238" y="2817813"/>
          <p14:tracePt t="16084" x="2689225" y="2817813"/>
          <p14:tracePt t="16092" x="2735263" y="2817813"/>
          <p14:tracePt t="16101" x="2762250" y="2817813"/>
          <p14:tracePt t="16108" x="2789238" y="2817813"/>
          <p14:tracePt t="16117" x="2808288" y="2817813"/>
          <p14:tracePt t="16124" x="2825750" y="2817813"/>
          <p14:tracePt t="16132" x="2835275" y="2817813"/>
          <p14:tracePt t="16148" x="2862263" y="2817813"/>
          <p14:tracePt t="16164" x="2862263" y="2827338"/>
          <p14:tracePt t="16173" x="2871788" y="2854325"/>
          <p14:tracePt t="16180" x="2889250" y="2881313"/>
          <p14:tracePt t="16188" x="2889250" y="2900363"/>
          <p14:tracePt t="16196" x="2908300" y="2927350"/>
          <p14:tracePt t="16204" x="2917825" y="2946400"/>
          <p14:tracePt t="16212" x="2925763" y="2973388"/>
          <p14:tracePt t="16228" x="2935288" y="2990850"/>
          <p14:tracePt t="16252" x="2935288" y="3000375"/>
          <p14:tracePt t="16292" x="2935288" y="3009900"/>
          <p14:tracePt t="16300" x="2935288" y="3017838"/>
          <p14:tracePt t="16308" x="2935288" y="3027363"/>
          <p14:tracePt t="16316" x="2935288" y="3046413"/>
          <p14:tracePt t="16324" x="2935288" y="3054350"/>
          <p14:tracePt t="16332" x="2935288" y="3082925"/>
          <p14:tracePt t="16340" x="2935288" y="3100388"/>
          <p14:tracePt t="16348" x="2925763" y="3109913"/>
          <p14:tracePt t="16356" x="2898775" y="3127375"/>
          <p14:tracePt t="16364" x="2871788" y="3146425"/>
          <p14:tracePt t="16372" x="2862263" y="3146425"/>
          <p14:tracePt t="16380" x="2825750" y="3155950"/>
          <p14:tracePt t="16388" x="2817813" y="3155950"/>
          <p14:tracePt t="16397" x="2789238" y="3155950"/>
          <p14:tracePt t="16404" x="2781300" y="3155950"/>
          <p14:tracePt t="16420" x="2762250" y="3155950"/>
          <p14:tracePt t="16428" x="2744788" y="3155950"/>
          <p14:tracePt t="16436" x="2735263" y="3155950"/>
          <p14:tracePt t="16444" x="2698750" y="3155950"/>
          <p14:tracePt t="16453" x="2671763" y="3155950"/>
          <p14:tracePt t="16460" x="2643188" y="3155950"/>
          <p14:tracePt t="16468" x="2598738" y="3155950"/>
          <p14:tracePt t="16476" x="2589213" y="3155950"/>
          <p14:tracePt t="16484" x="2533650" y="3155950"/>
          <p14:tracePt t="16492" x="2489200" y="3155950"/>
          <p14:tracePt t="16502" x="2452688" y="3155950"/>
          <p14:tracePt t="16508" x="2416175" y="3155950"/>
          <p14:tracePt t="16518" x="2389188" y="3155950"/>
          <p14:tracePt t="16524" x="2379663" y="3155950"/>
          <p14:tracePt t="16532" x="2360613" y="3136900"/>
          <p14:tracePt t="16540" x="2343150" y="3119438"/>
          <p14:tracePt t="16548" x="2343150" y="3100388"/>
          <p14:tracePt t="16556" x="2343150" y="3082925"/>
          <p14:tracePt t="16564" x="2333625" y="3054350"/>
          <p14:tracePt t="16572" x="2333625" y="3036888"/>
          <p14:tracePt t="16580" x="2333625" y="3000375"/>
          <p14:tracePt t="16588" x="2333625" y="2982913"/>
          <p14:tracePt t="16597" x="2333625" y="2954338"/>
          <p14:tracePt t="16605" x="2333625" y="2909888"/>
          <p14:tracePt t="16613" x="2333625" y="2900363"/>
          <p14:tracePt t="16620" x="2333625" y="2881313"/>
          <p14:tracePt t="16628" x="2333625" y="2863850"/>
          <p14:tracePt t="16637" x="2333625" y="2854325"/>
          <p14:tracePt t="16645" x="2333625" y="2844800"/>
          <p14:tracePt t="16669" x="2333625" y="2827338"/>
          <p14:tracePt t="16685" x="2333625" y="2817813"/>
          <p14:tracePt t="16702" x="2333625" y="2808288"/>
          <p14:tracePt t="16718" x="2333625" y="2800350"/>
          <p14:tracePt t="16725" x="2333625" y="2781300"/>
          <p14:tracePt t="16741" x="2333625" y="2771775"/>
          <p14:tracePt t="16749" x="2343150" y="2763838"/>
          <p14:tracePt t="16757" x="2370138" y="2754313"/>
          <p14:tracePt t="16765" x="2397125" y="2754313"/>
          <p14:tracePt t="16773" x="2443163" y="2735263"/>
          <p14:tracePt t="16781" x="2479675" y="2735263"/>
          <p14:tracePt t="16789" x="2533650" y="2735263"/>
          <p14:tracePt t="16797" x="2589213" y="2735263"/>
          <p14:tracePt t="16805" x="2635250" y="2735263"/>
          <p14:tracePt t="16813" x="2652713" y="2735263"/>
          <p14:tracePt t="16821" x="2689225" y="2735263"/>
          <p14:tracePt t="16836" x="2708275" y="2735263"/>
          <p14:tracePt t="16861" x="2716213" y="2735263"/>
          <p14:tracePt t="16869" x="2716213" y="2754313"/>
          <p14:tracePt t="16877" x="2716213" y="2763838"/>
          <p14:tracePt t="16886" x="2725738" y="2790825"/>
          <p14:tracePt t="16906" x="2735263" y="2827338"/>
          <p14:tracePt t="16909" x="2744788" y="2854325"/>
          <p14:tracePt t="16919" x="2744788" y="2863850"/>
          <p14:tracePt t="16925" x="2752725" y="2873375"/>
          <p14:tracePt t="16933" x="2762250" y="2900363"/>
          <p14:tracePt t="16941" x="2771775" y="2917825"/>
          <p14:tracePt t="16949" x="2781300" y="2927350"/>
          <p14:tracePt t="16973" x="2798763" y="2946400"/>
          <p14:tracePt t="17029" x="2798763" y="2954338"/>
          <p14:tracePt t="17045" x="2798763" y="2973388"/>
          <p14:tracePt t="17053" x="2798763" y="2982913"/>
          <p14:tracePt t="17061" x="2798763" y="2990850"/>
          <p14:tracePt t="17069" x="2798763" y="3000375"/>
          <p14:tracePt t="17077" x="2798763" y="3027363"/>
          <p14:tracePt t="17086" x="2798763" y="3036888"/>
          <p14:tracePt t="17103" x="2798763" y="3046413"/>
          <p14:tracePt t="17109" x="2798763" y="3054350"/>
          <p14:tracePt t="17120" x="2798763" y="3063875"/>
          <p14:tracePt t="17125" x="2798763" y="3082925"/>
          <p14:tracePt t="17141" x="2789238" y="3090863"/>
          <p14:tracePt t="17150" x="2771775" y="3100388"/>
          <p14:tracePt t="17157" x="2752725" y="3119438"/>
          <p14:tracePt t="17165" x="2735263" y="3136900"/>
          <p14:tracePt t="17173" x="2689225" y="3155950"/>
          <p14:tracePt t="17181" x="2625725" y="3182938"/>
          <p14:tracePt t="17189" x="2570163" y="3192463"/>
          <p14:tracePt t="17197" x="2489200" y="3219450"/>
          <p14:tracePt t="17207" x="2416175" y="3236913"/>
          <p14:tracePt t="17214" x="2352675" y="3246438"/>
          <p14:tracePt t="17222" x="2297113" y="3246438"/>
          <p14:tracePt t="17230" x="2243138" y="3246438"/>
          <p14:tracePt t="17238" x="2197100" y="3246438"/>
          <p14:tracePt t="17245" x="2170113" y="3246438"/>
          <p14:tracePt t="17253" x="2151063" y="3246438"/>
          <p14:tracePt t="17270" x="2133600" y="3246438"/>
          <p14:tracePt t="17287" x="2114550" y="3236913"/>
          <p14:tracePt t="17318" x="2114550" y="3228975"/>
          <p14:tracePt t="17334" x="2114550" y="3219450"/>
          <p14:tracePt t="17341" x="2114550" y="3200400"/>
          <p14:tracePt t="17357" x="2114550" y="3192463"/>
          <p14:tracePt t="17366" x="2114550" y="3163888"/>
          <p14:tracePt t="17374" x="2114550" y="3155950"/>
          <p14:tracePt t="17381" x="2114550" y="3146425"/>
          <p14:tracePt t="17390" x="2106613" y="3127375"/>
          <p14:tracePt t="17397" x="2106613" y="3119438"/>
          <p14:tracePt t="17405" x="2106613" y="3109913"/>
          <p14:tracePt t="17413" x="2097088" y="3100388"/>
          <p14:tracePt t="17453" x="2097088" y="3082925"/>
          <p14:tracePt t="17461" x="2097088" y="3073400"/>
          <p14:tracePt t="17469" x="2097088" y="3063875"/>
          <p14:tracePt t="17477" x="2097088" y="3054350"/>
          <p14:tracePt t="17486" x="2097088" y="3036888"/>
          <p14:tracePt t="17493" x="2097088" y="3027363"/>
          <p14:tracePt t="17502" x="2097088" y="3017838"/>
          <p14:tracePt t="17509" x="2097088" y="3000375"/>
          <p14:tracePt t="17518" x="2097088" y="2982913"/>
          <p14:tracePt t="17525" x="2114550" y="2963863"/>
          <p14:tracePt t="17533" x="2133600" y="2936875"/>
          <p14:tracePt t="17541" x="2151063" y="2927350"/>
          <p14:tracePt t="17549" x="2170113" y="2917825"/>
          <p14:tracePt t="17557" x="2214563" y="2909888"/>
          <p14:tracePt t="17565" x="2233613" y="2890838"/>
          <p14:tracePt t="17573" x="2270125" y="2881313"/>
          <p14:tracePt t="17581" x="2316163" y="2873375"/>
          <p14:tracePt t="17589" x="2360613" y="2836863"/>
          <p14:tracePt t="17597" x="2397125" y="2827338"/>
          <p14:tracePt t="17605" x="2433638" y="2827338"/>
          <p14:tracePt t="17613" x="2479675" y="2817813"/>
          <p14:tracePt t="17620" x="2516188" y="2800350"/>
          <p14:tracePt t="17629" x="2552700" y="2781300"/>
          <p14:tracePt t="17637" x="2579688" y="2781300"/>
          <p14:tracePt t="17645" x="2606675" y="2781300"/>
          <p14:tracePt t="17653" x="2635250" y="2781300"/>
          <p14:tracePt t="17661" x="2662238" y="2781300"/>
          <p14:tracePt t="17669" x="2671763" y="2781300"/>
          <p14:tracePt t="17677" x="2708275" y="2781300"/>
          <p14:tracePt t="17685" x="2725738" y="2781300"/>
          <p14:tracePt t="17693" x="2744788" y="2781300"/>
          <p14:tracePt t="17702" x="2771775" y="2781300"/>
          <p14:tracePt t="17708" x="2798763" y="2781300"/>
          <p14:tracePt t="17719" x="2817813" y="2781300"/>
          <p14:tracePt t="17725" x="2862263" y="2781300"/>
          <p14:tracePt t="17733" x="2889250" y="2790825"/>
          <p14:tracePt t="17741" x="2908300" y="2790825"/>
          <p14:tracePt t="17749" x="2954338" y="2808288"/>
          <p14:tracePt t="17757" x="2998788" y="2827338"/>
          <p14:tracePt t="17764" x="3027363" y="2836863"/>
          <p14:tracePt t="17772" x="3071813" y="2863850"/>
          <p14:tracePt t="17780" x="3100388" y="2881313"/>
          <p14:tracePt t="17788" x="3136900" y="2900363"/>
          <p14:tracePt t="17796" x="3154363" y="2917825"/>
          <p14:tracePt t="17804" x="3181350" y="2936875"/>
          <p14:tracePt t="17812" x="3190875" y="2946400"/>
          <p14:tracePt t="17820" x="3217863" y="2973388"/>
          <p14:tracePt t="17836" x="3217863" y="2990850"/>
          <p14:tracePt t="17844" x="3217863" y="3017838"/>
          <p14:tracePt t="17860" x="3217863" y="3036888"/>
          <p14:tracePt t="17868" x="3217863" y="3073400"/>
          <p14:tracePt t="17887" x="3217863" y="3082925"/>
          <p14:tracePt t="17892" x="3217863" y="3109913"/>
          <p14:tracePt t="17902" x="3208338" y="3119438"/>
          <p14:tracePt t="17908" x="3208338" y="3127375"/>
          <p14:tracePt t="17916" x="3200400" y="3146425"/>
          <p14:tracePt t="17924" x="3181350" y="3163888"/>
          <p14:tracePt t="17940" x="3171825" y="3173413"/>
          <p14:tracePt t="17948" x="3163888" y="3182938"/>
          <p14:tracePt t="17956" x="3144838" y="3200400"/>
          <p14:tracePt t="17964" x="3127375" y="3209925"/>
          <p14:tracePt t="17972" x="3090863" y="3209925"/>
          <p14:tracePt t="17980" x="3071813" y="3219450"/>
          <p14:tracePt t="17988" x="3017838" y="3228975"/>
          <p14:tracePt t="17997" x="2971800" y="3246438"/>
          <p14:tracePt t="18005" x="2908300" y="3246438"/>
          <p14:tracePt t="18012" x="2852738" y="3265488"/>
          <p14:tracePt t="18020" x="2798763" y="3265488"/>
          <p14:tracePt t="18029" x="2716213" y="3273425"/>
          <p14:tracePt t="18036" x="2625725" y="3273425"/>
          <p14:tracePt t="18044" x="2570163" y="3273425"/>
          <p14:tracePt t="18052" x="2498725" y="3273425"/>
          <p14:tracePt t="18060" x="2425700" y="3273425"/>
          <p14:tracePt t="18068" x="2370138" y="3273425"/>
          <p14:tracePt t="18076" x="2324100" y="3273425"/>
          <p14:tracePt t="18084" x="2287588" y="3273425"/>
          <p14:tracePt t="18092" x="2251075" y="3265488"/>
          <p14:tracePt t="18101" x="2214563" y="3255963"/>
          <p14:tracePt t="18108" x="2170113" y="3236913"/>
          <p14:tracePt t="18117" x="2151063" y="3219450"/>
          <p14:tracePt t="18124" x="2133600" y="3200400"/>
          <p14:tracePt t="18133" x="2114550" y="3182938"/>
          <p14:tracePt t="18141" x="2097088" y="3163888"/>
          <p14:tracePt t="18149" x="2087563" y="3155950"/>
          <p14:tracePt t="18157" x="2078038" y="3146425"/>
          <p14:tracePt t="18164" x="2070100" y="3136900"/>
          <p14:tracePt t="18172" x="2060575" y="3127375"/>
          <p14:tracePt t="18221" x="2060575" y="3119438"/>
          <p14:tracePt t="18229" x="2060575" y="3109913"/>
          <p14:tracePt t="18237" x="2051050" y="3090863"/>
          <p14:tracePt t="18245" x="2051050" y="3082925"/>
          <p14:tracePt t="18252" x="2051050" y="3073400"/>
          <p14:tracePt t="18261" x="2051050" y="3046413"/>
          <p14:tracePt t="18276" x="2051050" y="3027363"/>
          <p14:tracePt t="18284" x="2051050" y="3000375"/>
          <p14:tracePt t="18292" x="2051050" y="2982913"/>
          <p14:tracePt t="18300" x="2051050" y="2946400"/>
          <p14:tracePt t="18308" x="2070100" y="2927350"/>
          <p14:tracePt t="18317" x="2078038" y="2917825"/>
          <p14:tracePt t="18324" x="2087563" y="2909888"/>
          <p14:tracePt t="18332" x="2124075" y="2873375"/>
          <p14:tracePt t="18341" x="2151063" y="2854325"/>
          <p14:tracePt t="18349" x="2179638" y="2836863"/>
          <p14:tracePt t="18357" x="2224088" y="2817813"/>
          <p14:tracePt t="18365" x="2270125" y="2800350"/>
          <p14:tracePt t="18373" x="2324100" y="2790825"/>
          <p14:tracePt t="18381" x="2389188" y="2771775"/>
          <p14:tracePt t="18389" x="2416175" y="2763838"/>
          <p14:tracePt t="18397" x="2470150" y="2763838"/>
          <p14:tracePt t="18405" x="2516188" y="2763838"/>
          <p14:tracePt t="18413" x="2570163" y="2763838"/>
          <p14:tracePt t="18421" x="2606675" y="2763838"/>
          <p14:tracePt t="18429" x="2662238" y="2763838"/>
          <p14:tracePt t="18437" x="2708275" y="2763838"/>
          <p14:tracePt t="18445" x="2735263" y="2763838"/>
          <p14:tracePt t="18453" x="2771775" y="2763838"/>
          <p14:tracePt t="18461" x="2808288" y="2800350"/>
          <p14:tracePt t="18469" x="2817813" y="2808288"/>
          <p14:tracePt t="18477" x="2835275" y="2827338"/>
          <p14:tracePt t="18486" x="2862263" y="2844800"/>
          <p14:tracePt t="18493" x="2862263" y="2854325"/>
          <p14:tracePt t="18502" x="2871788" y="2881313"/>
          <p14:tracePt t="18509" x="2871788" y="2890838"/>
          <p14:tracePt t="18518" x="2871788" y="2900363"/>
          <p14:tracePt t="18525" x="2871788" y="2917825"/>
          <p14:tracePt t="18534" x="2871788" y="2936875"/>
          <p14:tracePt t="18541" x="2871788" y="2954338"/>
          <p14:tracePt t="18549" x="2871788" y="2973388"/>
          <p14:tracePt t="18557" x="2871788" y="3000375"/>
          <p14:tracePt t="18565" x="2871788" y="3017838"/>
          <p14:tracePt t="18573" x="2871788" y="3046413"/>
          <p14:tracePt t="18581" x="2862263" y="3082925"/>
          <p14:tracePt t="18590" x="2852738" y="3109913"/>
          <p14:tracePt t="18597" x="2844800" y="3127375"/>
          <p14:tracePt t="18605" x="2808288" y="3173413"/>
          <p14:tracePt t="18613" x="2781300" y="3182938"/>
          <p14:tracePt t="18622" x="2735263" y="3228975"/>
          <p14:tracePt t="18629" x="2716213" y="3236913"/>
          <p14:tracePt t="18638" x="2698750" y="3246438"/>
          <p14:tracePt t="18645" x="2662238" y="3255963"/>
          <p14:tracePt t="18655" x="2643188" y="3273425"/>
          <p14:tracePt t="18749" x="2679700" y="3273425"/>
          <p14:tracePt t="18757" x="2862263" y="3209925"/>
          <p14:tracePt t="18765" x="3081338" y="3163888"/>
          <p14:tracePt t="18773" x="3382963" y="3082925"/>
          <p14:tracePt t="18781" x="3829050" y="2963863"/>
          <p14:tracePt t="18789" x="4330700" y="2873375"/>
          <p14:tracePt t="18797" x="4759325" y="2827338"/>
          <p14:tracePt t="18805" x="5232400" y="2735263"/>
          <p14:tracePt t="18813" x="5734050" y="2635250"/>
          <p14:tracePt t="18821" x="6199188" y="2589213"/>
          <p14:tracePt t="18829" x="6627813" y="2517775"/>
          <p14:tracePt t="18837" x="6983413" y="2481263"/>
          <p14:tracePt t="18845" x="7229475" y="2425700"/>
          <p14:tracePt t="18854" x="7429500" y="2408238"/>
          <p14:tracePt t="18861" x="7575550" y="2398713"/>
          <p14:tracePt t="18869" x="7675563" y="2379663"/>
          <p14:tracePt t="18877" x="7740650" y="2352675"/>
          <p14:tracePt t="18884" x="7777163" y="2343150"/>
          <p14:tracePt t="18903" x="7840663" y="2325688"/>
          <p14:tracePt t="18908" x="7867650" y="2306638"/>
          <p14:tracePt t="18917" x="7877175" y="2298700"/>
          <p14:tracePt t="18924" x="7885113" y="2289175"/>
          <p14:tracePt t="18932" x="7904163" y="2289175"/>
          <p14:tracePt t="18940" x="7913688" y="2279650"/>
          <p14:tracePt t="18989" x="7913688" y="2270125"/>
          <p14:tracePt t="19086" x="7913688" y="2252663"/>
          <p14:tracePt t="19118" x="7894638" y="2243138"/>
          <p14:tracePt t="19125" x="7877175" y="2243138"/>
          <p14:tracePt t="19134" x="7821613" y="2243138"/>
          <p14:tracePt t="19141" x="7767638" y="2243138"/>
          <p14:tracePt t="19150" x="7694613" y="2243138"/>
          <p14:tracePt t="19158" x="7648575" y="2243138"/>
          <p14:tracePt t="19166" x="7548563" y="2243138"/>
          <p14:tracePt t="19173" x="7421563" y="2243138"/>
          <p14:tracePt t="19181" x="7292975" y="2243138"/>
          <p14:tracePt t="19190" x="7183438" y="2243138"/>
          <p14:tracePt t="19198" x="7083425" y="2270125"/>
          <p14:tracePt t="19205" x="7029450" y="2270125"/>
          <p14:tracePt t="19214" x="7000875" y="2279650"/>
          <p14:tracePt t="19310" x="6992938" y="2279650"/>
          <p14:tracePt t="19326" x="6992938" y="2262188"/>
          <p14:tracePt t="19334" x="6992938" y="2225675"/>
          <p14:tracePt t="19350" x="7000875" y="2179638"/>
          <p14:tracePt t="19357" x="7010400" y="2160588"/>
          <p14:tracePt t="19366" x="7037388" y="2125663"/>
          <p14:tracePt t="19374" x="7037388" y="2116138"/>
          <p14:tracePt t="19381" x="7046913" y="2089150"/>
          <p14:tracePt t="19390" x="7056438" y="2079625"/>
          <p14:tracePt t="19398" x="7073900" y="2060575"/>
          <p14:tracePt t="19405" x="7083425" y="2052638"/>
          <p14:tracePt t="19412" x="7092950" y="2033588"/>
          <p14:tracePt t="19428" x="7102475" y="2016125"/>
          <p14:tracePt t="19436" x="7110413" y="2006600"/>
          <p14:tracePt t="19444" x="7119938" y="2006600"/>
          <p14:tracePt t="19452" x="7129463" y="1997075"/>
          <p14:tracePt t="19460" x="7175500" y="1951038"/>
          <p14:tracePt t="19476" x="7219950" y="1933575"/>
          <p14:tracePt t="19484" x="7256463" y="1897063"/>
          <p14:tracePt t="19492" x="7283450" y="1878013"/>
          <p14:tracePt t="19501" x="7329488" y="1841500"/>
          <p14:tracePt t="19508" x="7356475" y="1824038"/>
          <p14:tracePt t="19517" x="7402513" y="1804988"/>
          <p14:tracePt t="19524" x="7439025" y="1778000"/>
          <p14:tracePt t="19533" x="7439025" y="1768475"/>
          <p14:tracePt t="19548" x="7448550" y="1768475"/>
          <p14:tracePt t="19604" x="7466013" y="1768475"/>
          <p14:tracePt t="19628" x="7475538" y="1768475"/>
          <p14:tracePt t="19636" x="7494588" y="1768475"/>
          <p14:tracePt t="19644" x="7531100" y="1768475"/>
          <p14:tracePt t="19652" x="7575550" y="1768475"/>
          <p14:tracePt t="19660" x="7658100" y="1804988"/>
          <p14:tracePt t="19668" x="7721600" y="1824038"/>
          <p14:tracePt t="19676" x="7821613" y="1870075"/>
          <p14:tracePt t="19684" x="7894638" y="1897063"/>
          <p14:tracePt t="19692" x="7977188" y="1906588"/>
          <p14:tracePt t="19701" x="8059738" y="1951038"/>
          <p14:tracePt t="19708" x="8123238" y="1970088"/>
          <p14:tracePt t="19717" x="8159750" y="1997075"/>
          <p14:tracePt t="19724" x="8169275" y="2006600"/>
          <p14:tracePt t="19732" x="8177213" y="2006600"/>
          <p14:tracePt t="19773" x="8177213" y="2024063"/>
          <p14:tracePt t="19797" x="8177213" y="2043113"/>
          <p14:tracePt t="19805" x="8177213" y="2052638"/>
          <p14:tracePt t="19813" x="8177213" y="2079625"/>
          <p14:tracePt t="19821" x="8150225" y="2106613"/>
          <p14:tracePt t="19830" x="8113713" y="2143125"/>
          <p14:tracePt t="19838" x="8086725" y="2170113"/>
          <p14:tracePt t="19845" x="8050213" y="2206625"/>
          <p14:tracePt t="19853" x="8004175" y="2243138"/>
          <p14:tracePt t="19861" x="7977188" y="2262188"/>
          <p14:tracePt t="19869" x="7913688" y="2289175"/>
          <p14:tracePt t="19877" x="7885113" y="2306638"/>
          <p14:tracePt t="19888" x="7831138" y="2316163"/>
          <p14:tracePt t="19893" x="7813675" y="2325688"/>
          <p14:tracePt t="19901" x="7767638" y="2343150"/>
          <p14:tracePt t="19909" x="7731125" y="2343150"/>
          <p14:tracePt t="19918" x="7712075" y="2352675"/>
          <p14:tracePt t="19925" x="7658100" y="2352675"/>
          <p14:tracePt t="19933" x="7621588" y="2352675"/>
          <p14:tracePt t="19941" x="7585075" y="2352675"/>
          <p14:tracePt t="19949" x="7558088" y="2352675"/>
          <p14:tracePt t="19957" x="7512050" y="2352675"/>
          <p14:tracePt t="19965" x="7485063" y="2352675"/>
          <p14:tracePt t="19973" x="7466013" y="2352675"/>
          <p14:tracePt t="20013" x="7458075" y="2352675"/>
          <p14:tracePt t="20037" x="7458075" y="2335213"/>
          <p14:tracePt t="20045" x="7458075" y="2325688"/>
          <p14:tracePt t="20053" x="7458075" y="2306638"/>
          <p14:tracePt t="20062" x="7458075" y="2298700"/>
          <p14:tracePt t="20069" x="7458075" y="2289175"/>
          <p14:tracePt t="20173" x="7429500" y="2279650"/>
          <p14:tracePt t="20181" x="7375525" y="2289175"/>
          <p14:tracePt t="20190" x="7275513" y="2316163"/>
          <p14:tracePt t="20198" x="7175500" y="2343150"/>
          <p14:tracePt t="20205" x="7146925" y="2343150"/>
          <p14:tracePt t="20213" x="7110413" y="2343150"/>
          <p14:tracePt t="20222" x="7083425" y="2343150"/>
          <p14:tracePt t="20237" x="7073900" y="2343150"/>
          <p14:tracePt t="20253" x="7065963" y="2343150"/>
          <p14:tracePt t="20278" x="7065963" y="2335213"/>
          <p14:tracePt t="20293" x="7065963" y="2316163"/>
          <p14:tracePt t="20303" x="7065963" y="2306638"/>
          <p14:tracePt t="20309" x="7065963" y="2298700"/>
          <p14:tracePt t="20325" x="7065963" y="2289175"/>
          <p14:tracePt t="20341" x="7065963" y="2270125"/>
          <p14:tracePt t="20365" x="7065963" y="2262188"/>
          <p14:tracePt t="20405" x="7065963" y="2252663"/>
          <p14:tracePt t="20421" x="7065963" y="2233613"/>
          <p14:tracePt t="20430" x="7065963" y="2216150"/>
          <p14:tracePt t="20436" x="7065963" y="2206625"/>
          <p14:tracePt t="20444" x="7065963" y="2189163"/>
          <p14:tracePt t="20460" x="7065963" y="2179638"/>
          <p14:tracePt t="20468" x="7065963" y="2152650"/>
          <p14:tracePt t="20476" x="7065963" y="2143125"/>
          <p14:tracePt t="20484" x="7065963" y="2125663"/>
          <p14:tracePt t="20492" x="7065963" y="2106613"/>
          <p14:tracePt t="20501" x="7065963" y="2097088"/>
          <p14:tracePt t="20525" x="7065963" y="2089150"/>
          <p14:tracePt t="20799" x="7037388" y="2079625"/>
          <p14:tracePt t="20805" x="7010400" y="2079625"/>
          <p14:tracePt t="20814" x="6964363" y="2097088"/>
          <p14:tracePt t="20821" x="6937375" y="2097088"/>
          <p14:tracePt t="20829" x="6900863" y="2106613"/>
          <p14:tracePt t="20839" x="6864350" y="2116138"/>
          <p14:tracePt t="20855" x="6856413" y="2116138"/>
          <p14:tracePt t="20965" x="6846888" y="2116138"/>
          <p14:tracePt t="20973" x="6846888" y="2097088"/>
          <p14:tracePt t="20990" x="6846888" y="2070100"/>
          <p14:tracePt t="20997" x="6846888" y="2052638"/>
          <p14:tracePt t="21006" x="6846888" y="2033588"/>
          <p14:tracePt t="21014" x="6846888" y="2016125"/>
          <p14:tracePt t="21021" x="6846888" y="2006600"/>
          <p14:tracePt t="21029" x="6846888" y="1979613"/>
          <p14:tracePt t="21037" x="6846888" y="1970088"/>
          <p14:tracePt t="21046" x="6846888" y="1951038"/>
          <p14:tracePt t="21053" x="6846888" y="1943100"/>
          <p14:tracePt t="21063" x="6846888" y="1924050"/>
          <p14:tracePt t="21069" x="6846888" y="1906588"/>
          <p14:tracePt t="21077" x="6846888" y="1897063"/>
          <p14:tracePt t="21087" x="6856413" y="1870075"/>
          <p14:tracePt t="21094" x="6864350" y="1860550"/>
          <p14:tracePt t="21102" x="6873875" y="1841500"/>
          <p14:tracePt t="21109" x="6883400" y="1841500"/>
          <p14:tracePt t="21125" x="6900863" y="1814513"/>
          <p14:tracePt t="21141" x="6900863" y="1804988"/>
          <p14:tracePt t="21150" x="6929438" y="1797050"/>
          <p14:tracePt t="21158" x="6937375" y="1787525"/>
          <p14:tracePt t="21166" x="6956425" y="1768475"/>
          <p14:tracePt t="21181" x="6973888" y="1751013"/>
          <p14:tracePt t="21189" x="6992938" y="1751013"/>
          <p14:tracePt t="21197" x="7010400" y="1741488"/>
          <p14:tracePt t="21294" x="7029450" y="1741488"/>
          <p14:tracePt t="21301" x="7046913" y="1741488"/>
          <p14:tracePt t="21310" x="7073900" y="1741488"/>
          <p14:tracePt t="21318" x="7092950" y="1741488"/>
          <p14:tracePt t="21325" x="7119938" y="1741488"/>
          <p14:tracePt t="21335" x="7138988" y="1741488"/>
          <p14:tracePt t="21341" x="7175500" y="1760538"/>
          <p14:tracePt t="21355" x="7202488" y="1778000"/>
          <p14:tracePt t="21357" x="7248525" y="1804988"/>
          <p14:tracePt t="21366" x="7265988" y="1824038"/>
          <p14:tracePt t="21373" x="7283450" y="1841500"/>
          <p14:tracePt t="21389" x="7292975" y="1870075"/>
          <p14:tracePt t="21405" x="7292975" y="1906588"/>
          <p14:tracePt t="21421" x="7292975" y="1924050"/>
          <p14:tracePt t="21429" x="7292975" y="1943100"/>
          <p14:tracePt t="21445" x="7292975" y="1951038"/>
          <p14:tracePt t="21455" x="7292975" y="1960563"/>
          <p14:tracePt t="21460" x="7292975" y="1970088"/>
          <p14:tracePt t="21470" x="7283450" y="1997075"/>
          <p14:tracePt t="21484" x="7275513" y="2006600"/>
          <p14:tracePt t="21493" x="7256463" y="2024063"/>
          <p14:tracePt t="21501" x="7239000" y="2043113"/>
          <p14:tracePt t="21509" x="7239000" y="2052638"/>
          <p14:tracePt t="21519" x="7229475" y="2070100"/>
          <p14:tracePt t="21524" x="7202488" y="2097088"/>
          <p14:tracePt t="21541" x="7202488" y="2106613"/>
          <p14:tracePt t="21565" x="7183438" y="2125663"/>
          <p14:tracePt t="21581" x="7175500" y="2125663"/>
          <p14:tracePt t="22909" x="7129463" y="2125663"/>
          <p14:tracePt t="22918" x="7010400" y="2143125"/>
          <p14:tracePt t="22925" x="6864350" y="2170113"/>
          <p14:tracePt t="22934" x="6754813" y="2170113"/>
          <p14:tracePt t="22941" x="6591300" y="2189163"/>
          <p14:tracePt t="22949" x="6518275" y="2197100"/>
          <p14:tracePt t="22957" x="6381750" y="2225675"/>
          <p14:tracePt t="22965" x="6291263" y="2225675"/>
          <p14:tracePt t="22973" x="6235700" y="2243138"/>
          <p14:tracePt t="22981" x="6189663" y="2243138"/>
          <p14:tracePt t="22989" x="6172200" y="2262188"/>
          <p14:tracePt t="23037" x="6162675" y="2262188"/>
          <p14:tracePt t="23069" x="6162675" y="2252663"/>
          <p14:tracePt t="23077" x="6153150" y="2243138"/>
          <p14:tracePt t="23085" x="6145213" y="2243138"/>
          <p14:tracePt t="23094" x="6116638" y="2243138"/>
          <p14:tracePt t="23103" x="6062663" y="2243138"/>
          <p14:tracePt t="23110" x="6016625" y="2243138"/>
          <p14:tracePt t="23120" x="5980113" y="2243138"/>
          <p14:tracePt t="23125" x="5972175" y="2243138"/>
          <p14:tracePt t="23136" x="5962650" y="2243138"/>
          <p14:tracePt t="23221" x="5943600" y="2225675"/>
          <p14:tracePt t="23229" x="5935663" y="2225675"/>
          <p14:tracePt t="23238" x="5926138" y="2225675"/>
          <p14:tracePt t="23246" x="5907088" y="2216150"/>
          <p14:tracePt t="23254" x="5880100" y="2216150"/>
          <p14:tracePt t="23261" x="5843588" y="2216150"/>
          <p14:tracePt t="23269" x="5826125" y="2216150"/>
          <p14:tracePt t="23278" x="5816600" y="2216150"/>
          <p14:tracePt t="23286" x="5780088" y="2206625"/>
          <p14:tracePt t="23366" x="5770563" y="2197100"/>
          <p14:tracePt t="23557" x="5770563" y="2189163"/>
          <p14:tracePt t="26509" x="5780088" y="2170113"/>
          <p14:tracePt t="29485" x="5789613" y="2160588"/>
          <p14:tracePt t="30957" x="5780088" y="2170113"/>
          <p14:tracePt t="30965" x="5761038" y="2197100"/>
          <p14:tracePt t="30973" x="5724525" y="2262188"/>
          <p14:tracePt t="30980" x="5707063" y="2279650"/>
          <p14:tracePt t="30990" x="5670550" y="2325688"/>
          <p14:tracePt t="30997" x="5624513" y="2371725"/>
          <p14:tracePt t="31004" x="5597525" y="2389188"/>
          <p14:tracePt t="31012" x="5551488" y="2435225"/>
          <p14:tracePt t="31020" x="5534025" y="2452688"/>
          <p14:tracePt t="31028" x="5487988" y="2481263"/>
          <p14:tracePt t="31036" x="5470525" y="2489200"/>
          <p14:tracePt t="31044" x="5441950" y="2508250"/>
          <p14:tracePt t="31052" x="5414963" y="2517775"/>
          <p14:tracePt t="31060" x="5397500" y="2525713"/>
          <p14:tracePt t="31068" x="5387975" y="2535238"/>
          <p14:tracePt t="31076" x="5378450" y="2535238"/>
          <p14:tracePt t="31085" x="5351463" y="2554288"/>
          <p14:tracePt t="31093" x="5341938" y="2554288"/>
          <p14:tracePt t="31102" x="5314950" y="2562225"/>
          <p14:tracePt t="31109" x="5278438" y="2571750"/>
          <p14:tracePt t="31117" x="5232400" y="2581275"/>
          <p14:tracePt t="31125" x="5205413" y="2608263"/>
          <p14:tracePt t="31134" x="5159375" y="2625725"/>
          <p14:tracePt t="31141" x="5095875" y="2635250"/>
          <p14:tracePt t="31150" x="5032375" y="2681288"/>
          <p14:tracePt t="31156" x="4978400" y="2698750"/>
          <p14:tracePt t="31165" x="4895850" y="2744788"/>
          <p14:tracePt t="31174" x="4832350" y="2754313"/>
          <p14:tracePt t="31180" x="4713288" y="2808288"/>
          <p14:tracePt t="31189" x="4695825" y="2827338"/>
          <p14:tracePt t="31197" x="4640263" y="2863850"/>
          <p14:tracePt t="31205" x="4594225" y="2890838"/>
          <p14:tracePt t="31213" x="4530725" y="2927350"/>
          <p14:tracePt t="31221" x="4484688" y="2954338"/>
          <p14:tracePt t="31228" x="4421188" y="2990850"/>
          <p14:tracePt t="31236" x="4403725" y="3000375"/>
          <p14:tracePt t="31244" x="4376738" y="3009900"/>
          <p14:tracePt t="31252" x="4340225" y="3017838"/>
          <p14:tracePt t="31260" x="4321175" y="3027363"/>
          <p14:tracePt t="31268" x="4311650" y="3036888"/>
          <p14:tracePt t="31276" x="4303713" y="3046413"/>
          <p14:tracePt t="31284" x="4294188" y="3046413"/>
          <p14:tracePt t="31292" x="4275138" y="3046413"/>
          <p14:tracePt t="31301" x="4267200" y="3054350"/>
          <p14:tracePt t="31308" x="4248150" y="3054350"/>
          <p14:tracePt t="31319" x="4238625" y="3054350"/>
          <p14:tracePt t="31325" x="4238625" y="3063875"/>
          <p14:tracePt t="31334" x="4230688" y="3073400"/>
          <p14:tracePt t="31341" x="4211638" y="3082925"/>
          <p14:tracePt t="31350" x="4194175" y="3090863"/>
          <p14:tracePt t="31357" x="4157663" y="3109913"/>
          <p14:tracePt t="31365" x="4129088" y="3119438"/>
          <p14:tracePt t="31373" x="4111625" y="3119438"/>
          <p14:tracePt t="31381" x="4065588" y="3146425"/>
          <p14:tracePt t="31389" x="4048125" y="3146425"/>
          <p14:tracePt t="31398" x="4021138" y="3163888"/>
          <p14:tracePt t="31405" x="4011613" y="3163888"/>
          <p14:tracePt t="31413" x="4002088" y="3173413"/>
          <p14:tracePt t="31933" x="3975100" y="3173413"/>
          <p14:tracePt t="31941" x="3965575" y="3173413"/>
          <p14:tracePt t="31950" x="3948113" y="3173413"/>
          <p14:tracePt t="31957" x="3919538" y="3173413"/>
          <p14:tracePt t="31965" x="3902075" y="3173413"/>
          <p14:tracePt t="31973" x="3875088" y="3173413"/>
          <p14:tracePt t="31981" x="3856038" y="3173413"/>
          <p14:tracePt t="31989" x="3829050" y="3173413"/>
          <p14:tracePt t="31997" x="3810000" y="3173413"/>
          <p14:tracePt t="32005" x="3775075" y="3173413"/>
          <p14:tracePt t="32029" x="3765550" y="3173413"/>
          <p14:tracePt t="32325" x="3765550" y="3163888"/>
          <p14:tracePt t="32349" x="3775075" y="3155950"/>
          <p14:tracePt t="32365" x="3783013" y="3155950"/>
          <p14:tracePt t="32381" x="3792538" y="3146425"/>
          <p14:tracePt t="32389" x="3810000" y="3127375"/>
          <p14:tracePt t="32397" x="3819525" y="3119438"/>
          <p14:tracePt t="32405" x="3819525" y="3100388"/>
          <p14:tracePt t="32413" x="3829050" y="3090863"/>
          <p14:tracePt t="32421" x="3838575" y="3082925"/>
          <p14:tracePt t="32429" x="3846513" y="3082925"/>
          <p14:tracePt t="32437" x="3856038" y="3073400"/>
          <p14:tracePt t="32509" x="3865563" y="3073400"/>
          <p14:tracePt t="32965" x="3883025" y="3054350"/>
          <p14:tracePt t="32974" x="3892550" y="3046413"/>
          <p14:tracePt t="32997" x="3892550" y="3036888"/>
          <p14:tracePt t="33005" x="3902075" y="3017838"/>
          <p14:tracePt t="33141" x="3911600" y="3009900"/>
          <p14:tracePt t="33150" x="3929063" y="3009900"/>
          <p14:tracePt t="33157" x="3975100" y="2990850"/>
          <p14:tracePt t="33166" x="4011613" y="2982913"/>
          <p14:tracePt t="33173" x="4094163" y="2954338"/>
          <p14:tracePt t="33181" x="4121150" y="2954338"/>
          <p14:tracePt t="33189" x="4175125" y="2954338"/>
          <p14:tracePt t="33197" x="4211638" y="2946400"/>
          <p14:tracePt t="33205" x="4248150" y="2946400"/>
          <p14:tracePt t="33213" x="4267200" y="2946400"/>
          <p14:tracePt t="33221" x="4284663" y="2946400"/>
          <p14:tracePt t="33229" x="4303713" y="2946400"/>
          <p14:tracePt t="33237" x="4311650" y="2946400"/>
          <p14:tracePt t="33518" x="4303713" y="2946400"/>
          <p14:tracePt t="33534" x="4294188" y="2946400"/>
          <p14:tracePt t="33550" x="4267200" y="2954338"/>
          <p14:tracePt t="33565" x="4257675" y="2954338"/>
          <p14:tracePt t="33581" x="4248150" y="2963863"/>
          <p14:tracePt t="33637" x="4238625" y="2963863"/>
          <p14:tracePt t="33645" x="4230688" y="2963863"/>
          <p14:tracePt t="33653" x="4221163" y="2963863"/>
          <p14:tracePt t="33669" x="4211638" y="2963863"/>
          <p14:tracePt t="33677" x="4175125" y="2973388"/>
          <p14:tracePt t="33686" x="4165600" y="2982913"/>
          <p14:tracePt t="33693" x="4148138" y="2982913"/>
          <p14:tracePt t="33701" x="4138613" y="2990850"/>
          <p14:tracePt t="33718" x="4129088" y="2990850"/>
          <p14:tracePt t="33725" x="4111625" y="3000375"/>
          <p14:tracePt t="33757" x="4102100" y="3000375"/>
          <p14:tracePt t="34013" x="4102100" y="3009900"/>
          <p14:tracePt t="34021" x="4102100" y="3017838"/>
          <p14:tracePt t="34045" x="4111625" y="3036888"/>
          <p14:tracePt t="34077" x="4111625" y="3063875"/>
          <p14:tracePt t="34085" x="4111625" y="3073400"/>
          <p14:tracePt t="34093" x="4111625" y="3082925"/>
          <p14:tracePt t="34109" x="4111625" y="3100388"/>
          <p14:tracePt t="34117" x="4111625" y="3109913"/>
          <p14:tracePt t="34124" x="4121150" y="3127375"/>
          <p14:tracePt t="34148" x="4121150" y="3146425"/>
          <p14:tracePt t="34156" x="4121150" y="3155950"/>
          <p14:tracePt t="34397" x="4129088" y="3163888"/>
          <p14:tracePt t="34405" x="4138613" y="3163888"/>
          <p14:tracePt t="34413" x="4175125" y="3146425"/>
          <p14:tracePt t="34421" x="4202113" y="3136900"/>
          <p14:tracePt t="34428" x="4230688" y="3127375"/>
          <p14:tracePt t="34436" x="4267200" y="3100388"/>
          <p14:tracePt t="34444" x="4294188" y="3090863"/>
          <p14:tracePt t="34452" x="4311650" y="3082925"/>
          <p14:tracePt t="34460" x="4330700" y="3082925"/>
          <p14:tracePt t="34468" x="4340225" y="3073400"/>
          <p14:tracePt t="34476" x="4348163" y="3063875"/>
          <p14:tracePt t="34509" x="4357688" y="3046413"/>
          <p14:tracePt t="35173" x="4357688" y="3054350"/>
          <p14:tracePt t="35181" x="4367213" y="3073400"/>
          <p14:tracePt t="35197" x="4376738" y="3073400"/>
          <p14:tracePt t="35237" x="4376738" y="3082925"/>
          <p14:tracePt t="35245" x="4384675" y="3090863"/>
          <p14:tracePt t="35253" x="4384675" y="3100388"/>
          <p14:tracePt t="35261" x="4384675" y="3109913"/>
          <p14:tracePt t="35269" x="4384675" y="3127375"/>
          <p14:tracePt t="35277" x="4384675" y="3136900"/>
          <p14:tracePt t="35309" x="4384675" y="3146425"/>
          <p14:tracePt t="35357" x="4394200" y="3155950"/>
          <p14:tracePt t="35573" x="4403725" y="3155950"/>
          <p14:tracePt t="35581" x="4413250" y="3155950"/>
          <p14:tracePt t="35589" x="4421188" y="3155950"/>
          <p14:tracePt t="35605" x="4430713" y="3146425"/>
          <p14:tracePt t="35878" x="4430713" y="3136900"/>
          <p14:tracePt t="35886" x="4440238" y="3109913"/>
          <p14:tracePt t="35893" x="4457700" y="3073400"/>
          <p14:tracePt t="35900" x="4467225" y="3046413"/>
          <p14:tracePt t="35909" x="4467225" y="3036888"/>
          <p14:tracePt t="35917" x="4476750" y="3009900"/>
          <p14:tracePt t="35925" x="4484688" y="2990850"/>
          <p14:tracePt t="35934" x="4484688" y="2982913"/>
          <p14:tracePt t="35941" x="4494213" y="2982913"/>
          <p14:tracePt t="35950" x="4503738" y="2973388"/>
          <p14:tracePt t="36159" x="4494213" y="2963863"/>
          <p14:tracePt t="36165" x="4421188" y="2963863"/>
          <p14:tracePt t="36173" x="4330700" y="2963863"/>
          <p14:tracePt t="36181" x="4238625" y="2963863"/>
          <p14:tracePt t="36189" x="4111625" y="2982913"/>
          <p14:tracePt t="36197" x="3984625" y="2982913"/>
          <p14:tracePt t="36205" x="3846513" y="3000375"/>
          <p14:tracePt t="36213" x="3719513" y="3027363"/>
          <p14:tracePt t="36221" x="3609975" y="3027363"/>
          <p14:tracePt t="36229" x="3536950" y="3036888"/>
          <p14:tracePt t="36237" x="3473450" y="3036888"/>
          <p14:tracePt t="36245" x="3436938" y="3036888"/>
          <p14:tracePt t="36253" x="3427413" y="3036888"/>
          <p14:tracePt t="36492" x="3446463" y="3036888"/>
          <p14:tracePt t="36500" x="3592513" y="3036888"/>
          <p14:tracePt t="36509" x="3738563" y="2990850"/>
          <p14:tracePt t="36517" x="3984625" y="2917825"/>
          <p14:tracePt t="36525" x="4202113" y="2873375"/>
          <p14:tracePt t="36536" x="4384675" y="2836863"/>
          <p14:tracePt t="36540" x="4530725" y="2827338"/>
          <p14:tracePt t="36550" x="4695825" y="2790825"/>
          <p14:tracePt t="36557" x="4749800" y="2790825"/>
          <p14:tracePt t="36567" x="4795838" y="2781300"/>
          <p14:tracePt t="36679" x="4786313" y="2790825"/>
          <p14:tracePt t="36685" x="4749800" y="2808288"/>
          <p14:tracePt t="36693" x="4722813" y="2817813"/>
          <p14:tracePt t="36701" x="4676775" y="2836863"/>
          <p14:tracePt t="36709" x="4640263" y="2844800"/>
          <p14:tracePt t="36718" x="4576763" y="2854325"/>
          <p14:tracePt t="36725" x="4540250" y="2873375"/>
          <p14:tracePt t="36734" x="4503738" y="2890838"/>
          <p14:tracePt t="36741" x="4476750" y="2900363"/>
          <p14:tracePt t="36753" x="4421188" y="2900363"/>
          <p14:tracePt t="36757" x="4367213" y="2900363"/>
          <p14:tracePt t="36768" x="4303713" y="2909888"/>
          <p14:tracePt t="36773" x="4230688" y="2927350"/>
          <p14:tracePt t="36784" x="4175125" y="2927350"/>
          <p14:tracePt t="36789" x="4111625" y="2946400"/>
          <p14:tracePt t="36798" x="4048125" y="2963863"/>
          <p14:tracePt t="36805" x="4021138" y="2963863"/>
          <p14:tracePt t="36814" x="4002088" y="2963863"/>
          <p14:tracePt t="36821" x="3992563" y="2963863"/>
          <p14:tracePt t="36830" x="3975100" y="2973388"/>
          <p14:tracePt t="36917" x="3965575" y="2973388"/>
          <p14:tracePt t="36925" x="3956050" y="2973388"/>
          <p14:tracePt t="36941" x="3938588" y="2973388"/>
          <p14:tracePt t="36950" x="3929063" y="2973388"/>
          <p14:tracePt t="36974" x="3919538" y="2973388"/>
          <p14:tracePt t="36989" x="3902075" y="2990850"/>
          <p14:tracePt t="37006" x="3875088" y="2990850"/>
          <p14:tracePt t="37014" x="3856038" y="2990850"/>
          <p14:tracePt t="37021" x="3838575" y="2990850"/>
          <p14:tracePt t="37029" x="3810000" y="2990850"/>
          <p14:tracePt t="37037" x="3802063" y="2990850"/>
          <p14:tracePt t="37045" x="3792538" y="2990850"/>
          <p14:tracePt t="37221" x="3802063" y="2990850"/>
          <p14:tracePt t="37230" x="3810000" y="2990850"/>
          <p14:tracePt t="37236" x="3838575" y="2990850"/>
          <p14:tracePt t="37244" x="3865563" y="2982913"/>
          <p14:tracePt t="37252" x="3875088" y="2982913"/>
          <p14:tracePt t="37260" x="3892550" y="2973388"/>
          <p14:tracePt t="37268" x="3911600" y="2954338"/>
          <p14:tracePt t="37276" x="3919538" y="2954338"/>
          <p14:tracePt t="37284" x="3919538" y="2946400"/>
          <p14:tracePt t="37300" x="3929063" y="2946400"/>
          <p14:tracePt t="37317" x="3938588" y="2946400"/>
          <p14:tracePt t="37334" x="3948113" y="2946400"/>
          <p14:tracePt t="37342" x="3965575" y="2946400"/>
          <p14:tracePt t="37351" x="3984625" y="2946400"/>
          <p14:tracePt t="37357" x="4011613" y="2946400"/>
          <p14:tracePt t="37368" x="4029075" y="2946400"/>
          <p14:tracePt t="37373" x="4048125" y="2946400"/>
          <p14:tracePt t="37381" x="4065588" y="2946400"/>
          <p14:tracePt t="37389" x="4075113" y="2946400"/>
          <p14:tracePt t="37398" x="4084638" y="2946400"/>
          <p14:tracePt t="37605" x="4065588" y="2946400"/>
          <p14:tracePt t="37613" x="3992563" y="2963863"/>
          <p14:tracePt t="37621" x="3929063" y="2990850"/>
          <p14:tracePt t="37629" x="3846513" y="3027363"/>
          <p14:tracePt t="37637" x="3738563" y="3054350"/>
          <p14:tracePt t="37645" x="3656013" y="3100388"/>
          <p14:tracePt t="37653" x="3556000" y="3109913"/>
          <p14:tracePt t="37661" x="3482975" y="3146425"/>
          <p14:tracePt t="37669" x="3446463" y="3163888"/>
          <p14:tracePt t="37677" x="3409950" y="3173413"/>
          <p14:tracePt t="37686" x="3363913" y="3182938"/>
          <p14:tracePt t="37693" x="3327400" y="3182938"/>
          <p14:tracePt t="37702" x="3290888" y="3200400"/>
          <p14:tracePt t="37709" x="3281363" y="3200400"/>
          <p14:tracePt t="37717" x="3273425" y="3209925"/>
          <p14:tracePt t="37725" x="3254375" y="3209925"/>
          <p14:tracePt t="37734" x="3217863" y="3209925"/>
          <p14:tracePt t="37741" x="3181350" y="3209925"/>
          <p14:tracePt t="37749" x="3163888" y="3209925"/>
          <p14:tracePt t="37756" x="3108325" y="3209925"/>
          <p14:tracePt t="37765" x="3071813" y="3209925"/>
          <p14:tracePt t="37772" x="3027363" y="3209925"/>
          <p14:tracePt t="37780" x="2998788" y="3209925"/>
          <p14:tracePt t="37788" x="2971800" y="3209925"/>
          <p14:tracePt t="37796" x="2954338" y="3209925"/>
          <p14:tracePt t="37804" x="2935288" y="3209925"/>
          <p14:tracePt t="37812" x="2925763" y="3209925"/>
          <p14:tracePt t="37933" x="2917825" y="3209925"/>
          <p14:tracePt t="37942" x="2917825" y="3200400"/>
          <p14:tracePt t="37950" x="2917825" y="3192463"/>
          <p14:tracePt t="37966" x="2917825" y="3173413"/>
          <p14:tracePt t="37973" x="2917825" y="3163888"/>
          <p14:tracePt t="38005" x="2917825" y="3155950"/>
          <p14:tracePt t="38037" x="2917825" y="3136900"/>
          <p14:tracePt t="38053" x="2917825" y="3127375"/>
          <p14:tracePt t="38061" x="2917825" y="3119438"/>
          <p14:tracePt t="38069" x="2917825" y="3109913"/>
          <p14:tracePt t="38077" x="2917825" y="3100388"/>
          <p14:tracePt t="38093" x="2917825" y="3090863"/>
          <p14:tracePt t="38101" x="2917825" y="3082925"/>
          <p14:tracePt t="38133" x="2917825" y="3073400"/>
          <p14:tracePt t="38382" x="2917825" y="3063875"/>
          <p14:tracePt t="38389" x="2871788" y="3063875"/>
          <p14:tracePt t="38397" x="2825750" y="3063875"/>
          <p14:tracePt t="38405" x="2744788" y="3090863"/>
          <p14:tracePt t="38414" x="2725738" y="3090863"/>
          <p14:tracePt t="38422" x="2708275" y="3090863"/>
          <p14:tracePt t="38428" x="2689225" y="3090863"/>
          <p14:tracePt t="38436" x="2671763" y="3090863"/>
          <p14:tracePt t="38444" x="2662238" y="3090863"/>
          <p14:tracePt t="38460" x="2652713" y="3100388"/>
          <p14:tracePt t="38476" x="2643188" y="3100388"/>
          <p14:tracePt t="38484" x="2635250" y="3100388"/>
          <p14:tracePt t="38492" x="2625725" y="3100388"/>
          <p14:tracePt t="38501" x="2616200" y="3100388"/>
          <p14:tracePt t="38509" x="2598738" y="3100388"/>
          <p14:tracePt t="38517" x="2579688" y="3109913"/>
          <p14:tracePt t="38534" x="2570163" y="3109913"/>
          <p14:tracePt t="38541" x="2562225" y="3109913"/>
          <p14:tracePt t="38550" x="2533650" y="3119438"/>
          <p14:tracePt t="38567" x="2516188" y="3119438"/>
          <p14:tracePt t="38573" x="2498725" y="3119438"/>
          <p14:tracePt t="38581" x="2470150" y="3119438"/>
          <p14:tracePt t="38589" x="2452688" y="3119438"/>
          <p14:tracePt t="38597" x="2425700" y="3119438"/>
          <p14:tracePt t="38605" x="2406650" y="3119438"/>
          <p14:tracePt t="38613" x="2370138" y="3119438"/>
          <p14:tracePt t="38621" x="2360613" y="3119438"/>
          <p14:tracePt t="38629" x="2324100" y="3119438"/>
          <p14:tracePt t="38637" x="2316163" y="3119438"/>
          <p14:tracePt t="38677" x="2306638" y="3119438"/>
          <p14:tracePt t="38685" x="2279650" y="3119438"/>
          <p14:tracePt t="38693" x="2270125" y="3119438"/>
          <p14:tracePt t="38701" x="2243138" y="3119438"/>
          <p14:tracePt t="38709" x="2214563" y="3119438"/>
          <p14:tracePt t="38717" x="2187575" y="3119438"/>
          <p14:tracePt t="38725" x="2151063" y="3109913"/>
          <p14:tracePt t="38734" x="2133600" y="3100388"/>
          <p14:tracePt t="38741" x="2114550" y="3090863"/>
          <p14:tracePt t="38757" x="2097088" y="3090863"/>
          <p14:tracePt t="38806" x="2087563" y="3082925"/>
          <p14:tracePt t="38821" x="2087563" y="3063875"/>
          <p14:tracePt t="38830" x="2087563" y="3046413"/>
          <p14:tracePt t="38837" x="2087563" y="3017838"/>
          <p14:tracePt t="38845" x="2106613" y="2973388"/>
          <p14:tracePt t="38853" x="2151063" y="2927350"/>
          <p14:tracePt t="38861" x="2233613" y="2873375"/>
          <p14:tracePt t="38870" x="2306638" y="2808288"/>
          <p14:tracePt t="38877" x="2406650" y="2744788"/>
          <p14:tracePt t="38887" x="2470150" y="2708275"/>
          <p14:tracePt t="38902" x="2606675" y="2654300"/>
          <p14:tracePt t="38909" x="2652713" y="2644775"/>
          <p14:tracePt t="38917" x="2662238" y="2644775"/>
          <p14:tracePt t="38989" x="2671763" y="2644775"/>
          <p14:tracePt t="39013" x="2679700" y="2644775"/>
          <p14:tracePt t="39021" x="2679700" y="2654300"/>
          <p14:tracePt t="39037" x="2679700" y="2671763"/>
          <p14:tracePt t="39045" x="2679700" y="2698750"/>
          <p14:tracePt t="39053" x="2679700" y="2717800"/>
          <p14:tracePt t="39061" x="2662238" y="2744788"/>
          <p14:tracePt t="39069" x="2643188" y="2771775"/>
          <p14:tracePt t="39086" x="2635250" y="2790825"/>
          <p14:tracePt t="39093" x="2625725" y="2808288"/>
          <p14:tracePt t="39197" x="2616200" y="2817813"/>
          <p14:tracePt t="39228" x="2671763" y="2817813"/>
          <p14:tracePt t="39236" x="2781300" y="2817813"/>
          <p14:tracePt t="39244" x="2908300" y="2817813"/>
          <p14:tracePt t="39252" x="3017838" y="2817813"/>
          <p14:tracePt t="39261" x="3136900" y="2817813"/>
          <p14:tracePt t="39269" x="3208338" y="2817813"/>
          <p14:tracePt t="39277" x="3281363" y="2817813"/>
          <p14:tracePt t="39285" x="3390900" y="2817813"/>
          <p14:tracePt t="39293" x="3482975" y="2817813"/>
          <p14:tracePt t="39301" x="3519488" y="2817813"/>
          <p14:tracePt t="39309" x="3573463" y="2817813"/>
          <p14:tracePt t="39317" x="3609975" y="2817813"/>
          <p14:tracePt t="39325" x="3629025" y="2817813"/>
          <p14:tracePt t="39349" x="3646488" y="2817813"/>
          <p14:tracePt t="39406" x="3656013" y="2817813"/>
          <p14:tracePt t="39414" x="3665538" y="2817813"/>
          <p14:tracePt t="39430" x="3673475" y="2817813"/>
          <p14:tracePt t="39437" x="3683000" y="2808288"/>
          <p14:tracePt t="39453" x="3692525" y="2808288"/>
          <p14:tracePt t="39461" x="3702050" y="2800350"/>
          <p14:tracePt t="39725" x="3646488" y="2800350"/>
          <p14:tracePt t="39734" x="3573463" y="2800350"/>
          <p14:tracePt t="39741" x="3473450" y="2800350"/>
          <p14:tracePt t="39749" x="3382963" y="2800350"/>
          <p14:tracePt t="39757" x="3273425" y="2800350"/>
          <p14:tracePt t="39767" x="3181350" y="2800350"/>
          <p14:tracePt t="39773" x="3054350" y="2800350"/>
          <p14:tracePt t="39781" x="2944813" y="2817813"/>
          <p14:tracePt t="39789" x="2852738" y="2817813"/>
          <p14:tracePt t="39797" x="2808288" y="2827338"/>
          <p14:tracePt t="39805" x="2781300" y="2827338"/>
          <p14:tracePt t="39813" x="2771775" y="2836863"/>
          <p14:tracePt t="39821" x="2762250" y="2836863"/>
          <p14:tracePt t="40060" x="2798763" y="2836863"/>
          <p14:tracePt t="40068" x="2862263" y="2836863"/>
          <p14:tracePt t="40076" x="2935288" y="2836863"/>
          <p14:tracePt t="40084" x="2971800" y="2836863"/>
          <p14:tracePt t="40092" x="3044825" y="2836863"/>
          <p14:tracePt t="40100" x="3136900" y="2836863"/>
          <p14:tracePt t="40109" x="3208338" y="2836863"/>
          <p14:tracePt t="40117" x="3281363" y="2836863"/>
          <p14:tracePt t="40125" x="3390900" y="2836863"/>
          <p14:tracePt t="40133" x="3482975" y="2836863"/>
          <p14:tracePt t="40141" x="3556000" y="2836863"/>
          <p14:tracePt t="40151" x="3656013" y="2836863"/>
          <p14:tracePt t="40157" x="3746500" y="2836863"/>
          <p14:tracePt t="40167" x="3819525" y="2836863"/>
          <p14:tracePt t="40173" x="3892550" y="2836863"/>
          <p14:tracePt t="40183" x="3919538" y="2836863"/>
          <p14:tracePt t="40189" x="3965575" y="2836863"/>
          <p14:tracePt t="40197" x="4002088" y="2836863"/>
          <p14:tracePt t="40205" x="4011613" y="2836863"/>
          <p14:tracePt t="40213" x="4021138" y="2836863"/>
          <p14:tracePt t="40237" x="4029075" y="2836863"/>
          <p14:tracePt t="40269" x="4038600" y="2827338"/>
          <p14:tracePt t="40309" x="4048125" y="2827338"/>
          <p14:tracePt t="40317" x="4057650" y="2827338"/>
          <p14:tracePt t="40325" x="4084638" y="2827338"/>
          <p14:tracePt t="40334" x="4102100" y="2827338"/>
          <p14:tracePt t="40341" x="4129088" y="2827338"/>
          <p14:tracePt t="40351" x="4138613" y="2827338"/>
          <p14:tracePt t="40357" x="4148138" y="2827338"/>
          <p14:tracePt t="40517" x="4111625" y="2827338"/>
          <p14:tracePt t="40525" x="4029075" y="2827338"/>
          <p14:tracePt t="40533" x="3938588" y="2827338"/>
          <p14:tracePt t="40541" x="3846513" y="2844800"/>
          <p14:tracePt t="40551" x="3765550" y="2863850"/>
          <p14:tracePt t="40557" x="3673475" y="2890838"/>
          <p14:tracePt t="40567" x="3582988" y="2890838"/>
          <p14:tracePt t="40573" x="3500438" y="2900363"/>
          <p14:tracePt t="40583" x="3446463" y="2909888"/>
          <p14:tracePt t="40589" x="3382963" y="2927350"/>
          <p14:tracePt t="40597" x="3336925" y="2946400"/>
          <p14:tracePt t="40621" x="3327400" y="2946400"/>
          <p14:tracePt t="40998" x="3317875" y="2946400"/>
          <p14:tracePt t="41005" x="3227388" y="2946400"/>
          <p14:tracePt t="41013" x="3136900" y="2946400"/>
          <p14:tracePt t="41021" x="3027363" y="2946400"/>
          <p14:tracePt t="41029" x="2917825" y="2946400"/>
          <p14:tracePt t="41037" x="2825750" y="2946400"/>
          <p14:tracePt t="41045" x="2771775" y="2946400"/>
          <p14:tracePt t="41053" x="2716213" y="2946400"/>
          <p14:tracePt t="41061" x="2671763" y="2946400"/>
          <p14:tracePt t="41069" x="2652713" y="2946400"/>
          <p14:tracePt t="41077" x="2643188" y="2946400"/>
          <p14:tracePt t="41142" x="2625725" y="2936875"/>
          <p14:tracePt t="41150" x="2616200" y="2927350"/>
          <p14:tracePt t="41157" x="2598738" y="2917825"/>
          <p14:tracePt t="41166" x="2570163" y="2900363"/>
          <p14:tracePt t="41173" x="2533650" y="2890838"/>
          <p14:tracePt t="41183" x="2506663" y="2873375"/>
          <p14:tracePt t="41189" x="2479675" y="2854325"/>
          <p14:tracePt t="41197" x="2462213" y="2844800"/>
          <p14:tracePt t="41205" x="2416175" y="2817813"/>
          <p14:tracePt t="41213" x="2397125" y="2800350"/>
          <p14:tracePt t="41221" x="2360613" y="2781300"/>
          <p14:tracePt t="41229" x="2316163" y="2744788"/>
          <p14:tracePt t="41237" x="2260600" y="2727325"/>
          <p14:tracePt t="41245" x="2233613" y="2708275"/>
          <p14:tracePt t="41253" x="2197100" y="2671763"/>
          <p14:tracePt t="41261" x="2143125" y="2617788"/>
          <p14:tracePt t="41277" x="2097088" y="2571750"/>
          <p14:tracePt t="41284" x="2087563" y="2562225"/>
          <p14:tracePt t="41293" x="2070100" y="2544763"/>
          <p14:tracePt t="41303" x="2070100" y="2535238"/>
          <p14:tracePt t="41309" x="2060575" y="2525713"/>
          <p14:tracePt t="41333" x="2060575" y="2508250"/>
          <p14:tracePt t="41357" x="2060575" y="2498725"/>
          <p14:tracePt t="41373" x="2051050" y="2489200"/>
          <p14:tracePt t="41382" x="2041525" y="2481263"/>
          <p14:tracePt t="41399" x="2033588" y="2471738"/>
          <p14:tracePt t="41405" x="2014538" y="2471738"/>
          <p14:tracePt t="41413" x="1987550" y="2452688"/>
          <p14:tracePt t="41422" x="1987550" y="2444750"/>
          <p14:tracePt t="41430" x="1968500" y="2435225"/>
          <p14:tracePt t="41437" x="1960563" y="2435225"/>
          <p14:tracePt t="41444" x="1941513" y="2435225"/>
          <p14:tracePt t="41452" x="1895475" y="2408238"/>
          <p14:tracePt t="41460" x="1887538" y="2398713"/>
          <p14:tracePt t="41470" x="1860550" y="2379663"/>
          <p14:tracePt t="41476" x="1831975" y="2371725"/>
          <p14:tracePt t="41484" x="1804988" y="2352675"/>
          <p14:tracePt t="41492" x="1778000" y="2343150"/>
          <p14:tracePt t="41500" x="1741488" y="2316163"/>
          <p14:tracePt t="41508" x="1722438" y="2298700"/>
          <p14:tracePt t="41516" x="1695450" y="2289175"/>
          <p14:tracePt t="41524" x="1658938" y="2279650"/>
          <p14:tracePt t="41532" x="1631950" y="2252663"/>
          <p14:tracePt t="41551" x="1622425" y="2252663"/>
          <p14:tracePt t="41567" x="1604963" y="2243138"/>
          <p14:tracePt t="41637" x="1604963" y="2233613"/>
          <p14:tracePt t="41646" x="1612900" y="2216150"/>
          <p14:tracePt t="41661" x="1622425" y="2206625"/>
          <p14:tracePt t="41973" x="1622425" y="2197100"/>
          <p14:tracePt t="41989" x="1604963" y="2179638"/>
          <p14:tracePt t="41997" x="1595438" y="2179638"/>
          <p14:tracePt t="42005" x="1568450" y="2170113"/>
          <p14:tracePt t="42013" x="1558925" y="2170113"/>
          <p14:tracePt t="42029" x="1549400" y="2160588"/>
          <p14:tracePt t="42037" x="1541463" y="2160588"/>
          <p14:tracePt t="42085" x="1531938" y="2160588"/>
          <p14:tracePt t="42492" x="1512888" y="2170113"/>
          <p14:tracePt t="42517" x="1512888" y="2179638"/>
          <p14:tracePt t="42565" x="1512888" y="2197100"/>
          <p14:tracePt t="42573" x="1504950" y="2206625"/>
          <p14:tracePt t="42589" x="1504950" y="2216150"/>
          <p14:tracePt t="42598" x="1495425" y="2225675"/>
          <p14:tracePt t="44093" x="1485900" y="2225675"/>
          <p14:tracePt t="44101" x="1476375" y="2225675"/>
          <p14:tracePt t="44133" x="1458913" y="2225675"/>
          <p14:tracePt t="44525" x="1476375" y="2225675"/>
          <p14:tracePt t="44589" x="1485900" y="2225675"/>
          <p14:tracePt t="44597" x="1495425" y="2225675"/>
          <p14:tracePt t="44613" x="1512888" y="2225675"/>
          <p14:tracePt t="44629" x="1522413" y="2225675"/>
          <p14:tracePt t="44645" x="1531938" y="2225675"/>
          <p14:tracePt t="44653" x="1541463" y="2225675"/>
          <p14:tracePt t="44677" x="1549400" y="2225675"/>
          <p14:tracePt t="44741" x="1558925" y="2225675"/>
          <p14:tracePt t="44757" x="1576388" y="2216150"/>
          <p14:tracePt t="44773" x="1595438" y="2216150"/>
          <p14:tracePt t="44781" x="1612900" y="2216150"/>
          <p14:tracePt t="44797" x="1641475" y="2216150"/>
          <p14:tracePt t="44813" x="1649413" y="2206625"/>
          <p14:tracePt t="44909" x="1658938" y="2206625"/>
          <p14:tracePt t="44917" x="1668463" y="2206625"/>
          <p14:tracePt t="44925" x="1685925" y="2206625"/>
          <p14:tracePt t="44957" x="1695450" y="2206625"/>
          <p14:tracePt t="44973" x="1714500" y="2216150"/>
          <p14:tracePt t="44996" x="1722438" y="2233613"/>
          <p14:tracePt t="45004" x="1731963" y="2243138"/>
          <p14:tracePt t="45028" x="1741488" y="2262188"/>
          <p14:tracePt t="45036" x="1751013" y="2270125"/>
          <p14:tracePt t="45044" x="1758950" y="2279650"/>
          <p14:tracePt t="45052" x="1758950" y="2289175"/>
          <p14:tracePt t="45060" x="1778000" y="2316163"/>
          <p14:tracePt t="45068" x="1795463" y="2335213"/>
          <p14:tracePt t="45076" x="1814513" y="2352675"/>
          <p14:tracePt t="45084" x="1860550" y="2379663"/>
          <p14:tracePt t="45092" x="1878013" y="2398713"/>
          <p14:tracePt t="45100" x="1924050" y="2444750"/>
          <p14:tracePt t="45109" x="1987550" y="2471738"/>
          <p14:tracePt t="45117" x="2051050" y="2508250"/>
          <p14:tracePt t="45125" x="2133600" y="2544763"/>
          <p14:tracePt t="45133" x="2197100" y="2589213"/>
          <p14:tracePt t="45141" x="2287588" y="2617788"/>
          <p14:tracePt t="45149" x="2406650" y="2654300"/>
          <p14:tracePt t="45157" x="2498725" y="2681288"/>
          <p14:tracePt t="45166" x="2635250" y="2727325"/>
          <p14:tracePt t="45173" x="2689225" y="2744788"/>
          <p14:tracePt t="45182" x="2808288" y="2781300"/>
          <p14:tracePt t="45189" x="2898775" y="2800350"/>
          <p14:tracePt t="45197" x="2962275" y="2808288"/>
          <p14:tracePt t="45205" x="2998788" y="2817813"/>
          <p14:tracePt t="45213" x="3035300" y="2836863"/>
          <p14:tracePt t="45221" x="3063875" y="2854325"/>
          <p14:tracePt t="45237" x="3090863" y="2854325"/>
          <p14:tracePt t="45253" x="3100388" y="2854325"/>
          <p14:tracePt t="45325" x="3108325" y="2854325"/>
          <p14:tracePt t="45333" x="3136900" y="2854325"/>
          <p14:tracePt t="45341" x="3144838" y="2854325"/>
          <p14:tracePt t="45349" x="3181350" y="2863850"/>
          <p14:tracePt t="45357" x="3200400" y="2881313"/>
          <p14:tracePt t="45366" x="3254375" y="2881313"/>
          <p14:tracePt t="45373" x="3290888" y="2900363"/>
          <p14:tracePt t="45382" x="3354388" y="2909888"/>
          <p14:tracePt t="45389" x="3409950" y="2917825"/>
          <p14:tracePt t="45397" x="3473450" y="2946400"/>
          <p14:tracePt t="45405" x="3519488" y="2954338"/>
          <p14:tracePt t="45413" x="3556000" y="2954338"/>
          <p14:tracePt t="45421" x="3592513" y="2963863"/>
          <p14:tracePt t="45429" x="3600450" y="2963863"/>
          <p14:tracePt t="45437" x="3609975" y="2973388"/>
          <p14:tracePt t="45525" x="3619500" y="2982913"/>
          <p14:tracePt t="45541" x="3619500" y="2990850"/>
          <p14:tracePt t="45557" x="3619500" y="3000375"/>
          <p14:tracePt t="45565" x="3619500" y="3017838"/>
          <p14:tracePt t="45581" x="3600450" y="3027363"/>
          <p14:tracePt t="45589" x="3592513" y="3027363"/>
          <p14:tracePt t="45605" x="3573463" y="3036888"/>
          <p14:tracePt t="45613" x="3556000" y="3036888"/>
          <p14:tracePt t="45621" x="3546475" y="3046413"/>
          <p14:tracePt t="45629" x="3527425" y="3046413"/>
          <p14:tracePt t="45637" x="3500438" y="3054350"/>
          <p14:tracePt t="45645" x="3490913" y="3054350"/>
          <p14:tracePt t="45653" x="3463925" y="3054350"/>
          <p14:tracePt t="45661" x="3446463" y="3054350"/>
          <p14:tracePt t="45669" x="3436938" y="3054350"/>
          <p14:tracePt t="45677" x="3409950" y="3054350"/>
          <p14:tracePt t="45693" x="3400425" y="3054350"/>
          <p14:tracePt t="45701" x="3382963" y="3054350"/>
          <p14:tracePt t="45709" x="3363913" y="3054350"/>
          <p14:tracePt t="45733" x="3346450" y="3054350"/>
          <p14:tracePt t="45741" x="3346450" y="3036888"/>
          <p14:tracePt t="45750" x="3327400" y="3017838"/>
          <p14:tracePt t="45757" x="3327400" y="2990850"/>
          <p14:tracePt t="45766" x="3327400" y="2954338"/>
          <p14:tracePt t="45773" x="3327400" y="2917825"/>
          <p14:tracePt t="45782" x="3327400" y="2881313"/>
          <p14:tracePt t="45789" x="3327400" y="2854325"/>
          <p14:tracePt t="45797" x="3327400" y="2827338"/>
          <p14:tracePt t="45805" x="3336925" y="2790825"/>
          <p14:tracePt t="45815" x="3346450" y="2754313"/>
          <p14:tracePt t="45821" x="3363913" y="2727325"/>
          <p14:tracePt t="45829" x="3382963" y="2708275"/>
          <p14:tracePt t="45837" x="3390900" y="2698750"/>
          <p14:tracePt t="45846" x="3409950" y="2681288"/>
          <p14:tracePt t="45853" x="3427413" y="2671763"/>
          <p14:tracePt t="45869" x="3446463" y="2671763"/>
          <p14:tracePt t="45877" x="3463925" y="2671763"/>
          <p14:tracePt t="45887" x="3490913" y="2671763"/>
          <p14:tracePt t="45893" x="3546475" y="2671763"/>
          <p14:tracePt t="45901" x="3636963" y="2671763"/>
          <p14:tracePt t="45909" x="3746500" y="2671763"/>
          <p14:tracePt t="45917" x="3875088" y="2671763"/>
          <p14:tracePt t="45925" x="3984625" y="2671763"/>
          <p14:tracePt t="45933" x="4102100" y="2698750"/>
          <p14:tracePt t="45941" x="4184650" y="2717800"/>
          <p14:tracePt t="45950" x="4257675" y="2735263"/>
          <p14:tracePt t="45957" x="4340225" y="2771775"/>
          <p14:tracePt t="45967" x="4376738" y="2781300"/>
          <p14:tracePt t="45975" x="4413250" y="2817813"/>
          <p14:tracePt t="45982" x="4430713" y="2836863"/>
          <p14:tracePt t="45989" x="4440238" y="2844800"/>
          <p14:tracePt t="45999" x="4440238" y="2873375"/>
          <p14:tracePt t="46006" x="4440238" y="2900363"/>
          <p14:tracePt t="46012" x="4440238" y="2917825"/>
          <p14:tracePt t="46021" x="4440238" y="2946400"/>
          <p14:tracePt t="46029" x="4440238" y="2963863"/>
          <p14:tracePt t="46037" x="4440238" y="2990850"/>
          <p14:tracePt t="46045" x="4430713" y="3027363"/>
          <p14:tracePt t="46053" x="4403725" y="3054350"/>
          <p14:tracePt t="46061" x="4403725" y="3063875"/>
          <p14:tracePt t="46069" x="4394200" y="3082925"/>
          <p14:tracePt t="46077" x="4367213" y="3100388"/>
          <p14:tracePt t="46084" x="4367213" y="3109913"/>
          <p14:tracePt t="46109" x="4357688" y="3119438"/>
          <p14:tracePt t="46117" x="4348163" y="3119438"/>
          <p14:tracePt t="46125" x="4330700" y="3136900"/>
          <p14:tracePt t="46132" x="4311650" y="3155950"/>
          <p14:tracePt t="46143" x="4294188" y="3182938"/>
          <p14:tracePt t="46148" x="4275138" y="3200400"/>
          <p14:tracePt t="46157" x="4230688" y="3219450"/>
          <p14:tracePt t="46166" x="4165600" y="3246438"/>
          <p14:tracePt t="46175" x="4102100" y="3273425"/>
          <p14:tracePt t="46180" x="4065588" y="3282950"/>
          <p14:tracePt t="46188" x="3984625" y="3282950"/>
          <p14:tracePt t="46196" x="3911600" y="3282950"/>
          <p14:tracePt t="46204" x="3875088" y="3282950"/>
          <p14:tracePt t="46212" x="3802063" y="3282950"/>
          <p14:tracePt t="46220" x="3746500" y="3282950"/>
          <p14:tracePt t="46228" x="3709988" y="3282950"/>
          <p14:tracePt t="46236" x="3673475" y="3282950"/>
          <p14:tracePt t="46244" x="3636963" y="3255963"/>
          <p14:tracePt t="46253" x="3629025" y="3246438"/>
          <p14:tracePt t="46260" x="3609975" y="3228975"/>
          <p14:tracePt t="46268" x="3600450" y="3228975"/>
          <p14:tracePt t="46276" x="3600450" y="3200400"/>
          <p14:tracePt t="46284" x="3600450" y="3173413"/>
          <p14:tracePt t="46292" x="3600450" y="3127375"/>
          <p14:tracePt t="46300" x="3600450" y="3073400"/>
          <p14:tracePt t="46308" x="3600450" y="3046413"/>
          <p14:tracePt t="46317" x="3600450" y="2990850"/>
          <p14:tracePt t="46324" x="3609975" y="2946400"/>
          <p14:tracePt t="46332" x="3619500" y="2917825"/>
          <p14:tracePt t="46340" x="3646488" y="2881313"/>
          <p14:tracePt t="46349" x="3646488" y="2863850"/>
          <p14:tracePt t="46357" x="3665538" y="2836863"/>
          <p14:tracePt t="46372" x="3665538" y="2817813"/>
          <p14:tracePt t="46381" x="3673475" y="2808288"/>
          <p14:tracePt t="46389" x="3683000" y="2800350"/>
          <p14:tracePt t="46399" x="3692525" y="2800350"/>
          <p14:tracePt t="46404" x="3709988" y="2790825"/>
          <p14:tracePt t="46412" x="3746500" y="2790825"/>
          <p14:tracePt t="46421" x="3775075" y="2781300"/>
          <p14:tracePt t="46428" x="3829050" y="2781300"/>
          <p14:tracePt t="46436" x="3911600" y="2754313"/>
          <p14:tracePt t="46444" x="3948113" y="2754313"/>
          <p14:tracePt t="46452" x="4002088" y="2754313"/>
          <p14:tracePt t="46460" x="4057650" y="2754313"/>
          <p14:tracePt t="46468" x="4111625" y="2754313"/>
          <p14:tracePt t="46476" x="4175125" y="2754313"/>
          <p14:tracePt t="46484" x="4230688" y="2754313"/>
          <p14:tracePt t="46492" x="4321175" y="2754313"/>
          <p14:tracePt t="46501" x="4403725" y="2771775"/>
          <p14:tracePt t="46508" x="4476750" y="2817813"/>
          <p14:tracePt t="46516" x="4540250" y="2836863"/>
          <p14:tracePt t="46524" x="4622800" y="2890838"/>
          <p14:tracePt t="46532" x="4686300" y="2917825"/>
          <p14:tracePt t="46540" x="4730750" y="2973388"/>
          <p14:tracePt t="46548" x="4759325" y="3009900"/>
          <p14:tracePt t="46556" x="4776788" y="3046413"/>
          <p14:tracePt t="46566" x="4795838" y="3073400"/>
          <p14:tracePt t="46573" x="4795838" y="3119438"/>
          <p14:tracePt t="46583" x="4795838" y="3127375"/>
          <p14:tracePt t="46589" x="4795838" y="3146425"/>
          <p14:tracePt t="46599" x="4795838" y="3163888"/>
          <p14:tracePt t="46605" x="4795838" y="3182938"/>
          <p14:tracePt t="46613" x="4786313" y="3219450"/>
          <p14:tracePt t="46621" x="4776788" y="3228975"/>
          <p14:tracePt t="46632" x="4749800" y="3236913"/>
          <p14:tracePt t="46637" x="4722813" y="3255963"/>
          <p14:tracePt t="46645" x="4676775" y="3265488"/>
          <p14:tracePt t="46653" x="4640263" y="3265488"/>
          <p14:tracePt t="46661" x="4586288" y="3273425"/>
          <p14:tracePt t="46669" x="4530725" y="3273425"/>
          <p14:tracePt t="46677" x="4430713" y="3302000"/>
          <p14:tracePt t="46685" x="4321175" y="3302000"/>
          <p14:tracePt t="46693" x="4194175" y="3302000"/>
          <p14:tracePt t="46701" x="4029075" y="3302000"/>
          <p14:tracePt t="46709" x="3883025" y="3302000"/>
          <p14:tracePt t="46719" x="3702050" y="3292475"/>
          <p14:tracePt t="46725" x="3536950" y="3265488"/>
          <p14:tracePt t="46732" x="3354388" y="3219450"/>
          <p14:tracePt t="46741" x="3200400" y="3192463"/>
          <p14:tracePt t="46750" x="3054350" y="3146425"/>
          <p14:tracePt t="46757" x="2917825" y="3082925"/>
          <p14:tracePt t="46766" x="2825750" y="3046413"/>
          <p14:tracePt t="46773" x="2744788" y="2990850"/>
          <p14:tracePt t="46783" x="2698750" y="2963863"/>
          <p14:tracePt t="46789" x="2679700" y="2946400"/>
          <p14:tracePt t="46799" x="2643188" y="2917825"/>
          <p14:tracePt t="46805" x="2635250" y="2900363"/>
          <p14:tracePt t="46813" x="2635250" y="2863850"/>
          <p14:tracePt t="46821" x="2635250" y="2844800"/>
          <p14:tracePt t="46830" x="2635250" y="2817813"/>
          <p14:tracePt t="46837" x="2635250" y="2808288"/>
          <p14:tracePt t="46845" x="2635250" y="2800350"/>
          <p14:tracePt t="46853" x="2635250" y="2763838"/>
          <p14:tracePt t="46861" x="2643188" y="2735263"/>
          <p14:tracePt t="46869" x="2679700" y="2708275"/>
          <p14:tracePt t="46877" x="2725738" y="2681288"/>
          <p14:tracePt t="46885" x="2771775" y="2662238"/>
          <p14:tracePt t="46903" x="2871788" y="2635250"/>
          <p14:tracePt t="46909" x="2981325" y="2589213"/>
          <p14:tracePt t="46918" x="3027363" y="2589213"/>
          <p14:tracePt t="46925" x="3127375" y="2589213"/>
          <p14:tracePt t="46933" x="3254375" y="2589213"/>
          <p14:tracePt t="46941" x="3363913" y="2589213"/>
          <p14:tracePt t="46950" x="3490913" y="2589213"/>
          <p14:tracePt t="46957" x="3619500" y="2589213"/>
          <p14:tracePt t="46966" x="3709988" y="2598738"/>
          <p14:tracePt t="46973" x="3819525" y="2608263"/>
          <p14:tracePt t="46982" x="3902075" y="2654300"/>
          <p14:tracePt t="46989" x="3938588" y="2662238"/>
          <p14:tracePt t="46997" x="3965575" y="2681288"/>
          <p14:tracePt t="47005" x="3992563" y="2690813"/>
          <p14:tracePt t="47021" x="3992563" y="2698750"/>
          <p14:tracePt t="47029" x="3992563" y="2708275"/>
          <p14:tracePt t="47037" x="3992563" y="2727325"/>
          <p14:tracePt t="47045" x="3992563" y="2744788"/>
          <p14:tracePt t="47053" x="3992563" y="2763838"/>
          <p14:tracePt t="47061" x="3984625" y="2800350"/>
          <p14:tracePt t="47069" x="3984625" y="2844800"/>
          <p14:tracePt t="47077" x="3975100" y="2890838"/>
          <p14:tracePt t="47085" x="3948113" y="2917825"/>
          <p14:tracePt t="47093" x="3938588" y="2954338"/>
          <p14:tracePt t="47102" x="3938588" y="2963863"/>
          <p14:tracePt t="47109" x="3929063" y="3000375"/>
          <p14:tracePt t="47118" x="3929063" y="3036888"/>
          <p14:tracePt t="47133" x="3929063" y="3046413"/>
          <p14:tracePt t="47149" x="3929063" y="3054350"/>
          <p14:tracePt t="47173" x="3929063" y="3073400"/>
          <p14:tracePt t="47261" x="3929063" y="3063875"/>
          <p14:tracePt t="47269" x="3929063" y="3046413"/>
          <p14:tracePt t="47277" x="3929063" y="3036888"/>
          <p14:tracePt t="47285" x="3929063" y="3009900"/>
          <p14:tracePt t="47293" x="3929063" y="2990850"/>
          <p14:tracePt t="47317" x="3938588" y="2982913"/>
          <p14:tracePt t="47357" x="3938588" y="2973388"/>
          <p14:tracePt t="47373" x="3938588" y="2963863"/>
          <p14:tracePt t="47382" x="3938588" y="2954338"/>
          <p14:tracePt t="47389" x="3938588" y="2946400"/>
          <p14:tracePt t="47398" x="3919538" y="2917825"/>
          <p14:tracePt t="47405" x="3892550" y="2900363"/>
          <p14:tracePt t="47413" x="3846513" y="2890838"/>
          <p14:tracePt t="47421" x="3783013" y="2863850"/>
          <p14:tracePt t="47430" x="3709988" y="2854325"/>
          <p14:tracePt t="47437" x="3665538" y="2827338"/>
          <p14:tracePt t="47444" x="3536950" y="2827338"/>
          <p14:tracePt t="47452" x="3390900" y="2781300"/>
          <p14:tracePt t="47460" x="3281363" y="2781300"/>
          <p14:tracePt t="47468" x="3144838" y="2771775"/>
          <p14:tracePt t="47476" x="2981325" y="2735263"/>
          <p14:tracePt t="47484" x="2852738" y="2727325"/>
          <p14:tracePt t="47492" x="2781300" y="2708275"/>
          <p14:tracePt t="47500" x="2671763" y="2708275"/>
          <p14:tracePt t="47508" x="2625725" y="2708275"/>
          <p14:tracePt t="47516" x="2606675" y="2698750"/>
          <p14:tracePt t="47524" x="2579688" y="2698750"/>
          <p14:tracePt t="47589" x="2570163" y="2698750"/>
          <p14:tracePt t="47597" x="2562225" y="2698750"/>
          <p14:tracePt t="47605" x="2533650" y="2698750"/>
          <p14:tracePt t="47613" x="2525713" y="2698750"/>
          <p14:tracePt t="47621" x="2516188" y="2698750"/>
          <p14:tracePt t="47629" x="2489200" y="2717800"/>
          <p14:tracePt t="47637" x="2470150" y="2727325"/>
          <p14:tracePt t="47645" x="2462213" y="2727325"/>
          <p14:tracePt t="47653" x="2462213" y="2735263"/>
          <p14:tracePt t="47661" x="2433638" y="2754313"/>
          <p14:tracePt t="47669" x="2425700" y="2763838"/>
          <p14:tracePt t="47677" x="2416175" y="2771775"/>
          <p14:tracePt t="47686" x="2397125" y="2781300"/>
          <p14:tracePt t="47693" x="2379663" y="2800350"/>
          <p14:tracePt t="47702" x="2352675" y="2827338"/>
          <p14:tracePt t="47709" x="2324100" y="2863850"/>
          <p14:tracePt t="47717" x="2316163" y="2881313"/>
          <p14:tracePt t="47725" x="2297113" y="2909888"/>
          <p14:tracePt t="47733" x="2279650" y="2927350"/>
          <p14:tracePt t="47741" x="2270125" y="2946400"/>
          <p14:tracePt t="47750" x="2260600" y="2954338"/>
          <p14:tracePt t="47757" x="2251075" y="2963863"/>
          <p14:tracePt t="47941" x="2260600" y="2946400"/>
          <p14:tracePt t="47950" x="2316163" y="2936875"/>
          <p14:tracePt t="47957" x="2406650" y="2936875"/>
          <p14:tracePt t="47966" x="2425700" y="2936875"/>
          <p14:tracePt t="47973" x="2543175" y="2927350"/>
          <p14:tracePt t="47983" x="2671763" y="2900363"/>
          <p14:tracePt t="47989" x="2817813" y="2881313"/>
          <p14:tracePt t="47999" x="2981325" y="2854325"/>
          <p14:tracePt t="48005" x="3171825" y="2817813"/>
          <p14:tracePt t="48013" x="3354388" y="2808288"/>
          <p14:tracePt t="48021" x="3536950" y="2771775"/>
          <p14:tracePt t="48029" x="3665538" y="2771775"/>
          <p14:tracePt t="48037" x="3756025" y="2744788"/>
          <p14:tracePt t="48045" x="3883025" y="2735263"/>
          <p14:tracePt t="48053" x="4002088" y="2717800"/>
          <p14:tracePt t="48061" x="4075113" y="2708275"/>
          <p14:tracePt t="48069" x="4111625" y="2708275"/>
          <p14:tracePt t="48077" x="4129088" y="2708275"/>
          <p14:tracePt t="48085" x="4138613" y="2708275"/>
          <p14:tracePt t="48205" x="4148138" y="2708275"/>
          <p14:tracePt t="48213" x="4157663" y="2708275"/>
          <p14:tracePt t="48221" x="4165600" y="2708275"/>
          <p14:tracePt t="48229" x="4165600" y="2717800"/>
          <p14:tracePt t="48309" x="4165600" y="2727325"/>
          <p14:tracePt t="48317" x="4138613" y="2727325"/>
          <p14:tracePt t="48325" x="4121150" y="2727325"/>
          <p14:tracePt t="48333" x="4084638" y="2727325"/>
          <p14:tracePt t="48341" x="4038600" y="2727325"/>
          <p14:tracePt t="48348" x="3965575" y="2727325"/>
          <p14:tracePt t="48356" x="3875088" y="2708275"/>
          <p14:tracePt t="48364" x="3765550" y="2698750"/>
          <p14:tracePt t="48372" x="3629025" y="2654300"/>
          <p14:tracePt t="48381" x="3482975" y="2625725"/>
          <p14:tracePt t="48388" x="3336925" y="2562225"/>
          <p14:tracePt t="48396" x="3217863" y="2554288"/>
          <p14:tracePt t="48405" x="3090863" y="2508250"/>
          <p14:tracePt t="48413" x="2981325" y="2508250"/>
          <p14:tracePt t="48422" x="2871788" y="2489200"/>
          <p14:tracePt t="48429" x="2752725" y="2481263"/>
          <p14:tracePt t="48437" x="2698750" y="2481263"/>
          <p14:tracePt t="48445" x="2643188" y="2481263"/>
          <p14:tracePt t="48453" x="2616200" y="2481263"/>
          <p14:tracePt t="48461" x="2579688" y="2481263"/>
          <p14:tracePt t="48477" x="2552700" y="2481263"/>
          <p14:tracePt t="48485" x="2543175" y="2481263"/>
          <p14:tracePt t="48501" x="2533650" y="2489200"/>
          <p14:tracePt t="48509" x="2525713" y="2498725"/>
          <p14:tracePt t="48518" x="2506663" y="2517775"/>
          <p14:tracePt t="48525" x="2498725" y="2535238"/>
          <p14:tracePt t="48533" x="2489200" y="2544763"/>
          <p14:tracePt t="48541" x="2479675" y="2554288"/>
          <p14:tracePt t="48550" x="2479675" y="2562225"/>
          <p14:tracePt t="48701" x="2470150" y="2571750"/>
          <p14:tracePt t="48773" x="2462213" y="2581275"/>
          <p14:tracePt t="48989" x="2470150" y="2617788"/>
          <p14:tracePt t="48998" x="2506663" y="2635250"/>
          <p14:tracePt t="49005" x="2579688" y="2671763"/>
          <p14:tracePt t="49013" x="2625725" y="2708275"/>
          <p14:tracePt t="49020" x="2708275" y="2763838"/>
          <p14:tracePt t="49028" x="2789238" y="2817813"/>
          <p14:tracePt t="49036" x="2852738" y="2873375"/>
          <p14:tracePt t="49044" x="2889250" y="2900363"/>
          <p14:tracePt t="49052" x="2917825" y="2936875"/>
          <p14:tracePt t="49060" x="2954338" y="2982913"/>
          <p14:tracePt t="49068" x="2962275" y="3017838"/>
          <p14:tracePt t="49076" x="2971800" y="3054350"/>
          <p14:tracePt t="49085" x="2971800" y="3109913"/>
          <p14:tracePt t="49093" x="2971800" y="3146425"/>
          <p14:tracePt t="49102" x="2971800" y="3173413"/>
          <p14:tracePt t="49109" x="2971800" y="3209925"/>
          <p14:tracePt t="49117" x="2971800" y="3236913"/>
          <p14:tracePt t="49125" x="2954338" y="3255963"/>
          <p14:tracePt t="49133" x="2944813" y="3282950"/>
          <p14:tracePt t="49141" x="2935288" y="3302000"/>
          <p14:tracePt t="49150" x="2925763" y="3338513"/>
          <p14:tracePt t="49157" x="2889250" y="3382963"/>
          <p14:tracePt t="49166" x="2881313" y="3411538"/>
          <p14:tracePt t="49173" x="2835275" y="3475038"/>
          <p14:tracePt t="49182" x="2825750" y="3511550"/>
          <p14:tracePt t="49189" x="2817813" y="3556000"/>
          <p14:tracePt t="49198" x="2771775" y="3657600"/>
          <p14:tracePt t="49205" x="2762250" y="3657600"/>
          <p14:tracePt t="49213" x="2752725" y="3675063"/>
          <p14:tracePt t="49221" x="2744788" y="3730625"/>
          <p14:tracePt t="49229" x="2725738" y="3767138"/>
          <p14:tracePt t="49238" x="2716213" y="3803650"/>
          <p14:tracePt t="49245" x="2698750" y="3867150"/>
          <p14:tracePt t="49253" x="2671763" y="3930650"/>
          <p14:tracePt t="49261" x="2662238" y="3957638"/>
          <p14:tracePt t="49269" x="2652713" y="4013200"/>
          <p14:tracePt t="49275" x="2616200" y="4094163"/>
          <p14:tracePt t="49284" x="2606675" y="4140200"/>
          <p14:tracePt t="49293" x="2589213" y="4195763"/>
          <p14:tracePt t="49302" x="2589213" y="4213225"/>
          <p14:tracePt t="49309" x="2579688" y="4268788"/>
          <p14:tracePt t="49318" x="2579688" y="4295775"/>
          <p14:tracePt t="49325" x="2562225" y="4340225"/>
          <p14:tracePt t="49333" x="2562225" y="4359275"/>
          <p14:tracePt t="49341" x="2562225" y="4386263"/>
          <p14:tracePt t="49349" x="2552700" y="4405313"/>
          <p14:tracePt t="49357" x="2543175" y="4413250"/>
          <p14:tracePt t="49366" x="2543175" y="4432300"/>
          <p14:tracePt t="49421" x="2533650" y="4441825"/>
          <p14:tracePt t="49430" x="2516188" y="4441825"/>
          <p14:tracePt t="49437" x="2498725" y="4441825"/>
          <p14:tracePt t="49445" x="2443163" y="4441825"/>
          <p14:tracePt t="49452" x="2406650" y="4441825"/>
          <p14:tracePt t="49461" x="2352675" y="4441825"/>
          <p14:tracePt t="49469" x="2287588" y="4449763"/>
          <p14:tracePt t="49477" x="2214563" y="4468813"/>
          <p14:tracePt t="49485" x="2160588" y="4468813"/>
          <p14:tracePt t="49493" x="2060575" y="4478338"/>
          <p14:tracePt t="49500" x="1987550" y="4478338"/>
          <p14:tracePt t="49509" x="1924050" y="4505325"/>
          <p14:tracePt t="49516" x="1887538" y="4514850"/>
          <p14:tracePt t="49525" x="1860550" y="4514850"/>
          <p14:tracePt t="49534" x="1795463" y="4522788"/>
          <p14:tracePt t="49541" x="1758950" y="4532313"/>
          <p14:tracePt t="49548" x="1695450" y="4559300"/>
          <p14:tracePt t="49557" x="1631950" y="4587875"/>
          <p14:tracePt t="49565" x="1549400" y="4624388"/>
          <p14:tracePt t="49573" x="1522413" y="4632325"/>
          <p14:tracePt t="49581" x="1476375" y="4641850"/>
          <p14:tracePt t="49589" x="1476375" y="4651375"/>
          <p14:tracePt t="49598" x="1458913" y="4660900"/>
          <p14:tracePt t="49605" x="1439863" y="4668838"/>
          <p14:tracePt t="49613" x="1422400" y="4678363"/>
          <p14:tracePt t="49629" x="1412875" y="4678363"/>
          <p14:tracePt t="49637" x="1403350" y="4687888"/>
          <p14:tracePt t="49645" x="1395413" y="4687888"/>
          <p14:tracePt t="49653" x="1376363" y="4697413"/>
          <p14:tracePt t="49660" x="1366838" y="4697413"/>
          <p14:tracePt t="49669" x="1339850" y="4705350"/>
          <p14:tracePt t="49677" x="1339850" y="4714875"/>
          <p14:tracePt t="49685" x="1312863" y="4724400"/>
          <p14:tracePt t="49693" x="1293813" y="4724400"/>
          <p14:tracePt t="49700" x="1285875" y="4732338"/>
          <p14:tracePt t="49709" x="1266825" y="4732338"/>
          <p14:tracePt t="49716" x="1258888" y="4732338"/>
          <p14:tracePt t="49725" x="1249363" y="4732338"/>
          <p14:tracePt t="49733" x="1239838" y="4741863"/>
          <p14:tracePt t="49740" x="1230313" y="4741863"/>
          <p14:tracePt t="49749" x="1193800" y="4760913"/>
          <p14:tracePt t="49757" x="1185863" y="4768850"/>
          <p14:tracePt t="49765" x="1176338" y="4768850"/>
          <p14:tracePt t="49773" x="1166813" y="4778375"/>
          <p14:tracePt t="49782" x="1157288" y="4778375"/>
          <p14:tracePt t="49789" x="1130300" y="4787900"/>
          <p14:tracePt t="49805" x="1112838" y="4797425"/>
          <p14:tracePt t="49813" x="1103313" y="4797425"/>
          <p14:tracePt t="49820" x="1066800" y="4805363"/>
          <p14:tracePt t="49837" x="1039813" y="4805363"/>
          <p14:tracePt t="49845" x="1030288" y="4805363"/>
          <p14:tracePt t="49853" x="1020763" y="4805363"/>
          <p14:tracePt t="49861" x="1003300" y="4805363"/>
          <p14:tracePt t="49877" x="993775" y="4805363"/>
          <p14:tracePt t="49893" x="984250" y="4805363"/>
          <p14:tracePt t="49903" x="966788" y="4805363"/>
          <p14:tracePt t="50101" x="1011238" y="4805363"/>
          <p14:tracePt t="50109" x="1120775" y="4805363"/>
          <p14:tracePt t="50117" x="1230313" y="4805363"/>
          <p14:tracePt t="50125" x="1376363" y="4805363"/>
          <p14:tracePt t="50133" x="1558925" y="4805363"/>
          <p14:tracePt t="50141" x="1722438" y="4805363"/>
          <p14:tracePt t="50150" x="1914525" y="4805363"/>
          <p14:tracePt t="50157" x="2114550" y="4805363"/>
          <p14:tracePt t="50166" x="2316163" y="4805363"/>
          <p14:tracePt t="50173" x="2498725" y="4805363"/>
          <p14:tracePt t="50183" x="2662238" y="4805363"/>
          <p14:tracePt t="50189" x="2808288" y="4805363"/>
          <p14:tracePt t="50199" x="2935288" y="4805363"/>
          <p14:tracePt t="50205" x="3044825" y="4841875"/>
          <p14:tracePt t="50213" x="3100388" y="4841875"/>
          <p14:tracePt t="50221" x="3136900" y="4841875"/>
          <p14:tracePt t="50229" x="3144838" y="4841875"/>
          <p14:tracePt t="50237" x="3163888" y="4841875"/>
          <p14:tracePt t="51568" x="3208338" y="4833938"/>
          <p14:tracePt t="51573" x="3217863" y="4833938"/>
          <p14:tracePt t="51583" x="3254375" y="4805363"/>
          <p14:tracePt t="51589" x="3263900" y="4805363"/>
          <p14:tracePt t="51601" x="3290888" y="4797425"/>
          <p14:tracePt t="51605" x="3300413" y="4797425"/>
          <p14:tracePt t="51613" x="3317875" y="4787900"/>
          <p14:tracePt t="51621" x="3336925" y="4768850"/>
          <p14:tracePt t="51630" x="3346450" y="4768850"/>
          <p14:tracePt t="51669" x="3354388" y="4768850"/>
          <p14:tracePt t="52069" x="3363913" y="4751388"/>
          <p14:tracePt t="52077" x="3363913" y="4724400"/>
          <p14:tracePt t="52085" x="3363913" y="4668838"/>
          <p14:tracePt t="52093" x="3363913" y="4614863"/>
          <p14:tracePt t="52101" x="3336925" y="4551363"/>
          <p14:tracePt t="52109" x="3317875" y="4486275"/>
          <p14:tracePt t="52117" x="3300413" y="4441825"/>
          <p14:tracePt t="52125" x="3254375" y="4395788"/>
          <p14:tracePt t="52134" x="3217863" y="4349750"/>
          <p14:tracePt t="52141" x="3190875" y="4313238"/>
          <p14:tracePt t="52149" x="3163888" y="4295775"/>
          <p14:tracePt t="52157" x="3136900" y="4276725"/>
          <p14:tracePt t="52165" x="3108325" y="4259263"/>
          <p14:tracePt t="52173" x="3090863" y="4232275"/>
          <p14:tracePt t="52182" x="3081338" y="4232275"/>
          <p14:tracePt t="52189" x="3063875" y="4222750"/>
          <p14:tracePt t="52205" x="3054350" y="4222750"/>
          <p14:tracePt t="52724" x="3035300" y="4222750"/>
          <p14:tracePt t="52740" x="3027363" y="4222750"/>
          <p14:tracePt t="52828" x="3027363" y="4249738"/>
          <p14:tracePt t="52836" x="3071813" y="4249738"/>
          <p14:tracePt t="52844" x="3127375" y="4249738"/>
          <p14:tracePt t="52852" x="3200400" y="4249738"/>
          <p14:tracePt t="52861" x="3309938" y="4249738"/>
          <p14:tracePt t="52868" x="3455988" y="4249738"/>
          <p14:tracePt t="52876" x="3619500" y="4249738"/>
          <p14:tracePt t="52884" x="3783013" y="4268788"/>
          <p14:tracePt t="52899" x="3984625" y="4268788"/>
          <p14:tracePt t="52900" x="4157663" y="4268788"/>
          <p14:tracePt t="52908" x="4413250" y="4286250"/>
          <p14:tracePt t="52916" x="4613275" y="4286250"/>
          <p14:tracePt t="52924" x="4813300" y="4295775"/>
          <p14:tracePt t="52932" x="5032375" y="4295775"/>
          <p14:tracePt t="52940" x="5260975" y="4295775"/>
          <p14:tracePt t="52948" x="5470525" y="4332288"/>
          <p14:tracePt t="52956" x="5670550" y="4332288"/>
          <p14:tracePt t="52965" x="5853113" y="4332288"/>
          <p14:tracePt t="52972" x="6026150" y="4332288"/>
          <p14:tracePt t="52980" x="6226175" y="4332288"/>
          <p14:tracePt t="52989" x="6408738" y="4332288"/>
          <p14:tracePt t="52996" x="6573838" y="4349750"/>
          <p14:tracePt t="53004" x="6718300" y="4359275"/>
          <p14:tracePt t="53012" x="6810375" y="4376738"/>
          <p14:tracePt t="53020" x="6892925" y="4376738"/>
          <p14:tracePt t="53028" x="6964363" y="4376738"/>
          <p14:tracePt t="53036" x="7000875" y="4376738"/>
          <p14:tracePt t="53044" x="7029450" y="4376738"/>
          <p14:tracePt t="53052" x="7065963" y="4376738"/>
          <p14:tracePt t="53181" x="7073900" y="4376738"/>
          <p14:tracePt t="53189" x="7110413" y="4376738"/>
          <p14:tracePt t="53198" x="7146925" y="4376738"/>
          <p14:tracePt t="53205" x="7183438" y="4359275"/>
          <p14:tracePt t="53213" x="7212013" y="4349750"/>
          <p14:tracePt t="53221" x="7256463" y="4349750"/>
          <p14:tracePt t="53229" x="7292975" y="4349750"/>
          <p14:tracePt t="53237" x="7348538" y="4349750"/>
          <p14:tracePt t="53246" x="7412038" y="4349750"/>
          <p14:tracePt t="53253" x="7485063" y="4349750"/>
          <p14:tracePt t="53261" x="7539038" y="4349750"/>
          <p14:tracePt t="53269" x="7594600" y="4349750"/>
          <p14:tracePt t="53277" x="7612063" y="4349750"/>
          <p14:tracePt t="53285" x="7639050" y="4349750"/>
          <p14:tracePt t="53293" x="7648575" y="4349750"/>
          <p14:tracePt t="53301" x="7658100" y="4349750"/>
          <p14:tracePt t="53333" x="7667625" y="4340225"/>
          <p14:tracePt t="53341" x="7685088" y="4332288"/>
          <p14:tracePt t="53350" x="7694613" y="4332288"/>
          <p14:tracePt t="53357" x="7704138" y="4313238"/>
          <p14:tracePt t="53366" x="7721600" y="4303713"/>
          <p14:tracePt t="53373" x="7748588" y="4286250"/>
          <p14:tracePt t="53382" x="7748588" y="4276725"/>
          <p14:tracePt t="53389" x="7767638" y="4259263"/>
          <p14:tracePt t="53399" x="7785100" y="4249738"/>
          <p14:tracePt t="53422" x="7794625" y="4240213"/>
          <p14:tracePt t="53454" x="7794625" y="4232275"/>
          <p14:tracePt t="53573" x="7794625" y="4222750"/>
          <p14:tracePt t="53582" x="7794625" y="4203700"/>
          <p14:tracePt t="53589" x="7794625" y="4176713"/>
          <p14:tracePt t="53598" x="7794625" y="4159250"/>
          <p14:tracePt t="53605" x="7794625" y="4130675"/>
          <p14:tracePt t="53613" x="7821613" y="4103688"/>
          <p14:tracePt t="53621" x="7821613" y="4094163"/>
          <p14:tracePt t="53629" x="7821613" y="4086225"/>
          <p14:tracePt t="53637" x="7831138" y="4067175"/>
          <p14:tracePt t="53645" x="7831138" y="4049713"/>
          <p14:tracePt t="53653" x="7840663" y="4040188"/>
          <p14:tracePt t="53669" x="7858125" y="4013200"/>
          <p14:tracePt t="53717" x="7858125" y="4003675"/>
          <p14:tracePt t="54133" x="7858125" y="3994150"/>
          <p14:tracePt t="54157" x="7850188" y="3994150"/>
          <p14:tracePt t="54173" x="7840663" y="3994150"/>
          <p14:tracePt t="54198" x="7831138" y="3984625"/>
          <p14:tracePt t="54205" x="7831138" y="3967163"/>
          <p14:tracePt t="54213" x="7831138" y="3957638"/>
          <p14:tracePt t="54221" x="7821613" y="3940175"/>
          <p14:tracePt t="54237" x="7821613" y="3921125"/>
          <p14:tracePt t="54245" x="7813675" y="3911600"/>
          <p14:tracePt t="54277" x="7813675" y="3903663"/>
          <p14:tracePt t="54420" x="7813675" y="3884613"/>
          <p14:tracePt t="54436" x="7813675" y="3875088"/>
          <p14:tracePt t="54444" x="7821613" y="3875088"/>
          <p14:tracePt t="54452" x="7840663" y="3875088"/>
          <p14:tracePt t="54460" x="7867650" y="3857625"/>
          <p14:tracePt t="54468" x="7877175" y="3857625"/>
          <p14:tracePt t="54484" x="7885113" y="3857625"/>
          <p14:tracePt t="54717" x="7894638" y="3857625"/>
          <p14:tracePt t="54725" x="7904163" y="3857625"/>
          <p14:tracePt t="54732" x="7904163" y="3875088"/>
          <p14:tracePt t="54740" x="7904163" y="3903663"/>
          <p14:tracePt t="54748" x="7904163" y="3921125"/>
          <p14:tracePt t="54756" x="7904163" y="3930650"/>
          <p14:tracePt t="54764" x="7904163" y="3948113"/>
          <p14:tracePt t="54772" x="7894638" y="3976688"/>
          <p14:tracePt t="54788" x="7894638" y="4013200"/>
          <p14:tracePt t="54797" x="7885113" y="4013200"/>
          <p14:tracePt t="54805" x="7885113" y="4021138"/>
          <p14:tracePt t="54814" x="7885113" y="4040188"/>
          <p14:tracePt t="54829" x="7885113" y="4057650"/>
          <p14:tracePt t="54845" x="7885113" y="4067175"/>
          <p14:tracePt t="54861" x="7885113" y="4086225"/>
          <p14:tracePt t="55076" x="7850188" y="4094163"/>
          <p14:tracePt t="55085" x="7794625" y="4094163"/>
          <p14:tracePt t="55093" x="7685088" y="4094163"/>
          <p14:tracePt t="55101" x="7539038" y="4094163"/>
          <p14:tracePt t="55109" x="7392988" y="4094163"/>
          <p14:tracePt t="55117" x="7229475" y="4113213"/>
          <p14:tracePt t="55125" x="7083425" y="4159250"/>
          <p14:tracePt t="55134" x="6973888" y="4176713"/>
          <p14:tracePt t="55141" x="6873875" y="4186238"/>
          <p14:tracePt t="55149" x="6764338" y="4186238"/>
          <p14:tracePt t="55157" x="6691313" y="4195763"/>
          <p14:tracePt t="55166" x="6618288" y="4195763"/>
          <p14:tracePt t="55173" x="6573838" y="4222750"/>
          <p14:tracePt t="55182" x="6554788" y="4222750"/>
          <p14:tracePt t="55189" x="6464300" y="4249738"/>
          <p14:tracePt t="55198" x="6399213" y="4286250"/>
          <p14:tracePt t="55205" x="6326188" y="4295775"/>
          <p14:tracePt t="55215" x="6245225" y="4313238"/>
          <p14:tracePt t="55221" x="6189663" y="4313238"/>
          <p14:tracePt t="55229" x="6162675" y="4313238"/>
          <p14:tracePt t="55244" x="6080125" y="4313238"/>
          <p14:tracePt t="55252" x="5862638" y="4313238"/>
          <p14:tracePt t="55260" x="5670550" y="4276725"/>
          <p14:tracePt t="55268" x="5470525" y="4240213"/>
          <p14:tracePt t="55276" x="5168900" y="4159250"/>
          <p14:tracePt t="55284" x="4886325" y="4103688"/>
          <p14:tracePt t="55292" x="4603750" y="4067175"/>
          <p14:tracePt t="55300" x="4275138" y="4003675"/>
          <p14:tracePt t="55308" x="4011613" y="3984625"/>
          <p14:tracePt t="55316" x="3729038" y="3948113"/>
          <p14:tracePt t="55324" x="3436938" y="3894138"/>
          <p14:tracePt t="55334" x="3236913" y="3875088"/>
          <p14:tracePt t="55341" x="3027363" y="3830638"/>
          <p14:tracePt t="55348" x="2844800" y="3811588"/>
          <p14:tracePt t="55357" x="2735263" y="3803650"/>
          <p14:tracePt t="55365" x="2671763" y="3784600"/>
          <p14:tracePt t="55373" x="2643188" y="3775075"/>
          <p14:tracePt t="55382" x="2635250" y="3767138"/>
          <p14:tracePt t="55700" x="2643188" y="3767138"/>
          <p14:tracePt t="55709" x="2662238" y="3767138"/>
          <p14:tracePt t="55717" x="2689225" y="3767138"/>
          <p14:tracePt t="55726" x="2716213" y="3784600"/>
          <p14:tracePt t="55732" x="2781300" y="3794125"/>
          <p14:tracePt t="55741" x="2835275" y="3794125"/>
          <p14:tracePt t="55749" x="2898775" y="3811588"/>
          <p14:tracePt t="55757" x="2990850" y="3830638"/>
          <p14:tracePt t="55765" x="3044825" y="3830638"/>
          <p14:tracePt t="55773" x="3117850" y="3840163"/>
          <p14:tracePt t="55781" x="3200400" y="3857625"/>
          <p14:tracePt t="55789" x="3290888" y="3884613"/>
          <p14:tracePt t="55798" x="3354388" y="3894138"/>
          <p14:tracePt t="55805" x="3436938" y="3921125"/>
          <p14:tracePt t="55814" x="3490913" y="3921125"/>
          <p14:tracePt t="55821" x="3519488" y="3940175"/>
          <p14:tracePt t="55829" x="3546475" y="3940175"/>
          <p14:tracePt t="55837" x="3582988" y="3948113"/>
          <p14:tracePt t="55853" x="3592513" y="3948113"/>
          <p14:tracePt t="55925" x="3600450" y="3957638"/>
          <p14:tracePt t="55949" x="3600450" y="3967163"/>
          <p14:tracePt t="55957" x="3600450" y="3976688"/>
          <p14:tracePt t="55965" x="3600450" y="3984625"/>
          <p14:tracePt t="55973" x="3592513" y="3994150"/>
          <p14:tracePt t="56039" x="3573463" y="3994150"/>
          <p14:tracePt t="56045" x="3556000" y="3994150"/>
          <p14:tracePt t="56053" x="3536950" y="3994150"/>
          <p14:tracePt t="56061" x="3527425" y="3994150"/>
          <p14:tracePt t="56069" x="3500438" y="3994150"/>
          <p14:tracePt t="56077" x="3490913" y="3994150"/>
          <p14:tracePt t="56086" x="3482975" y="3994150"/>
          <p14:tracePt t="56101" x="3473450" y="3994150"/>
          <p14:tracePt t="56415" x="3463925" y="3994150"/>
          <p14:tracePt t="56422" x="3455988" y="3994150"/>
          <p14:tracePt t="56428" x="3419475" y="3994150"/>
          <p14:tracePt t="56436" x="3400425" y="3994150"/>
          <p14:tracePt t="56444" x="3382963" y="3994150"/>
          <p14:tracePt t="56452" x="3363913" y="3994150"/>
          <p14:tracePt t="56468" x="3336925" y="4003675"/>
          <p14:tracePt t="56476" x="3317875" y="4003675"/>
          <p14:tracePt t="56484" x="3309938" y="4013200"/>
          <p14:tracePt t="56501" x="3300413" y="4021138"/>
          <p14:tracePt t="56909" x="3336925" y="4021138"/>
          <p14:tracePt t="56917" x="3390900" y="4021138"/>
          <p14:tracePt t="56925" x="3436938" y="4013200"/>
          <p14:tracePt t="56932" x="3490913" y="3994150"/>
          <p14:tracePt t="56940" x="3573463" y="3957638"/>
          <p14:tracePt t="56948" x="3646488" y="3948113"/>
          <p14:tracePt t="56956" x="3746500" y="3930650"/>
          <p14:tracePt t="56964" x="3856038" y="3903663"/>
          <p14:tracePt t="56972" x="3911600" y="3903663"/>
          <p14:tracePt t="56980" x="4011613" y="3884613"/>
          <p14:tracePt t="56988" x="4084638" y="3884613"/>
          <p14:tracePt t="56997" x="4138613" y="3884613"/>
          <p14:tracePt t="57005" x="4175125" y="3884613"/>
          <p14:tracePt t="57015" x="4211638" y="3884613"/>
          <p14:tracePt t="57021" x="4238625" y="3894138"/>
          <p14:tracePt t="57029" x="4257675" y="3894138"/>
          <p14:tracePt t="57037" x="4275138" y="3894138"/>
          <p14:tracePt t="57045" x="4284663" y="3894138"/>
          <p14:tracePt t="57733" x="4294188" y="3894138"/>
          <p14:tracePt t="57749" x="4294188" y="3903663"/>
          <p14:tracePt t="57757" x="4275138" y="3903663"/>
          <p14:tracePt t="57765" x="4248150" y="3903663"/>
          <p14:tracePt t="57773" x="4202113" y="3911600"/>
          <p14:tracePt t="57782" x="4194175" y="3911600"/>
          <p14:tracePt t="57789" x="4184650" y="3911600"/>
          <p14:tracePt t="57821" x="4175125" y="3911600"/>
          <p14:tracePt t="57853" x="4175125" y="3894138"/>
          <p14:tracePt t="57861" x="4175125" y="3840163"/>
          <p14:tracePt t="57869" x="4175125" y="3767138"/>
          <p14:tracePt t="57877" x="4148138" y="3702050"/>
          <p14:tracePt t="57885" x="4129088" y="3602038"/>
          <p14:tracePt t="57893" x="4121150" y="3529013"/>
          <p14:tracePt t="57902" x="4111625" y="3475038"/>
          <p14:tracePt t="57909" x="4084638" y="3375025"/>
          <p14:tracePt t="57918" x="4084638" y="3338513"/>
          <p14:tracePt t="57925" x="4084638" y="3292475"/>
          <p14:tracePt t="57934" x="4084638" y="3255963"/>
          <p14:tracePt t="57941" x="4084638" y="3219450"/>
          <p14:tracePt t="57950" x="4084638" y="3200400"/>
          <p14:tracePt t="57957" x="4084638" y="3182938"/>
          <p14:tracePt t="59229" x="4075113" y="3173413"/>
          <p14:tracePt t="59237" x="4057650" y="3155950"/>
          <p14:tracePt t="59253" x="4038600" y="3119438"/>
          <p14:tracePt t="59261" x="4029075" y="3119438"/>
          <p14:tracePt t="59269" x="4021138" y="3119438"/>
          <p14:tracePt t="59277" x="4011613" y="3100388"/>
          <p14:tracePt t="59285" x="3992563" y="3082925"/>
          <p14:tracePt t="59301" x="3984625" y="3046413"/>
          <p14:tracePt t="59308" x="3984625" y="3036888"/>
          <p14:tracePt t="59316" x="3984625" y="3027363"/>
          <p14:tracePt t="59324" x="3975100" y="3009900"/>
          <p14:tracePt t="59332" x="3975100" y="2973388"/>
          <p14:tracePt t="59340" x="3965575" y="2954338"/>
          <p14:tracePt t="59356" x="3965575" y="2946400"/>
          <p14:tracePt t="59364" x="3965575" y="2936875"/>
          <p14:tracePt t="59461" x="3965575" y="2927350"/>
          <p14:tracePt t="59485" x="3965575" y="2917825"/>
          <p14:tracePt t="59517" x="3965575" y="2909888"/>
          <p14:tracePt t="59533" x="3965575" y="2890838"/>
          <p14:tracePt t="59557" x="3965575" y="2881313"/>
          <p14:tracePt t="59565" x="3965575" y="2863850"/>
          <p14:tracePt t="59573" x="3992563" y="2854325"/>
          <p14:tracePt t="59581" x="4002088" y="2854325"/>
          <p14:tracePt t="59589" x="4057650" y="2836863"/>
          <p14:tracePt t="59598" x="4065588" y="2836863"/>
          <p14:tracePt t="59605" x="4084638" y="2836863"/>
          <p14:tracePt t="59614" x="4094163" y="2827338"/>
          <p14:tracePt t="59621" x="4111625" y="2827338"/>
          <p14:tracePt t="59637" x="4121150" y="2827338"/>
          <p14:tracePt t="59645" x="4129088" y="2827338"/>
          <p14:tracePt t="59662" x="4138613" y="2827338"/>
          <p14:tracePt t="59668" x="4148138" y="2827338"/>
          <p14:tracePt t="59675" x="4157663" y="2827338"/>
          <p14:tracePt t="59684" x="4165600" y="2827338"/>
          <p14:tracePt t="59700" x="4184650" y="2827338"/>
          <p14:tracePt t="59708" x="4202113" y="2836863"/>
          <p14:tracePt t="59716" x="4211638" y="2836863"/>
          <p14:tracePt t="59724" x="4221163" y="2844800"/>
          <p14:tracePt t="59732" x="4257675" y="2890838"/>
          <p14:tracePt t="59748" x="4267200" y="2890838"/>
          <p14:tracePt t="59757" x="4284663" y="2890838"/>
          <p14:tracePt t="59765" x="4294188" y="2900363"/>
          <p14:tracePt t="59782" x="4303713" y="2909888"/>
          <p14:tracePt t="59798" x="4303713" y="2917825"/>
          <p14:tracePt t="59821" x="4303713" y="2927350"/>
          <p14:tracePt t="59845" x="4303713" y="2936875"/>
          <p14:tracePt t="59853" x="4303713" y="2954338"/>
          <p14:tracePt t="59869" x="4303713" y="2963863"/>
          <p14:tracePt t="59877" x="4303713" y="2973388"/>
          <p14:tracePt t="59893" x="4303713" y="2990850"/>
          <p14:tracePt t="59909" x="4303713" y="3000375"/>
          <p14:tracePt t="59917" x="4303713" y="3009900"/>
          <p14:tracePt t="59933" x="4303713" y="3036888"/>
          <p14:tracePt t="59941" x="4303713" y="3046413"/>
          <p14:tracePt t="59949" x="4294188" y="3054350"/>
          <p14:tracePt t="59957" x="4284663" y="3073400"/>
          <p14:tracePt t="59964" x="4275138" y="3090863"/>
          <p14:tracePt t="59981" x="4267200" y="3109913"/>
          <p14:tracePt t="59989" x="4248150" y="3127375"/>
          <p14:tracePt t="59998" x="4238625" y="3136900"/>
          <p14:tracePt t="60005" x="4211638" y="3155950"/>
          <p14:tracePt t="60014" x="4194175" y="3173413"/>
          <p14:tracePt t="60021" x="4157663" y="3192463"/>
          <p14:tracePt t="60029" x="4129088" y="3200400"/>
          <p14:tracePt t="60037" x="4102100" y="3228975"/>
          <p14:tracePt t="60045" x="4065588" y="3236913"/>
          <p14:tracePt t="60053" x="4048125" y="3246438"/>
          <p14:tracePt t="60061" x="4021138" y="3255963"/>
          <p14:tracePt t="60069" x="4002088" y="3255963"/>
          <p14:tracePt t="60077" x="3984625" y="3273425"/>
          <p14:tracePt t="60085" x="3975100" y="3273425"/>
          <p14:tracePt t="60093" x="3965575" y="3273425"/>
          <p14:tracePt t="60101" x="3956050" y="3273425"/>
          <p14:tracePt t="60125" x="3929063" y="3273425"/>
          <p14:tracePt t="60141" x="3911600" y="3273425"/>
          <p14:tracePt t="60149" x="3892550" y="3273425"/>
          <p14:tracePt t="60157" x="3875088" y="3273425"/>
          <p14:tracePt t="60165" x="3865563" y="3265488"/>
          <p14:tracePt t="60173" x="3856038" y="3236913"/>
          <p14:tracePt t="60181" x="3856038" y="3219450"/>
          <p14:tracePt t="60189" x="3838575" y="3182938"/>
          <p14:tracePt t="60205" x="3838575" y="3146425"/>
          <p14:tracePt t="60214" x="3838575" y="3127375"/>
          <p14:tracePt t="60221" x="3838575" y="3109913"/>
          <p14:tracePt t="60229" x="3846513" y="3082925"/>
          <p14:tracePt t="60237" x="3856038" y="3054350"/>
          <p14:tracePt t="60245" x="3892550" y="3009900"/>
          <p14:tracePt t="60253" x="3911600" y="2990850"/>
          <p14:tracePt t="60261" x="3938588" y="2946400"/>
          <p14:tracePt t="60269" x="3965575" y="2927350"/>
          <p14:tracePt t="60277" x="3992563" y="2881313"/>
          <p14:tracePt t="60285" x="4002088" y="2873375"/>
          <p14:tracePt t="60301" x="4029075" y="2863850"/>
          <p14:tracePt t="60366" x="4029075" y="2873375"/>
          <p14:tracePt t="60373" x="4021138" y="2881313"/>
          <p14:tracePt t="60381" x="4011613" y="2917825"/>
          <p14:tracePt t="60397" x="3992563" y="2936875"/>
          <p14:tracePt t="60405" x="3984625" y="2946400"/>
          <p14:tracePt t="60414" x="3965575" y="2963863"/>
          <p14:tracePt t="60421" x="3938588" y="2982913"/>
          <p14:tracePt t="60429" x="3919538" y="2990850"/>
          <p14:tracePt t="60437" x="3883025" y="3009900"/>
          <p14:tracePt t="60445" x="3856038" y="3017838"/>
          <p14:tracePt t="60453" x="3829050" y="3027363"/>
          <p14:tracePt t="60461" x="3756025" y="3063875"/>
          <p14:tracePt t="60469" x="3709988" y="3090863"/>
          <p14:tracePt t="60477" x="3665538" y="3090863"/>
          <p14:tracePt t="60485" x="3629025" y="3100388"/>
          <p14:tracePt t="60493" x="3609975" y="3119438"/>
          <p14:tracePt t="60501" x="3573463" y="3119438"/>
          <p14:tracePt t="60645" x="3563938" y="3119438"/>
          <p14:tracePt t="60757" x="3500438" y="3119438"/>
          <p14:tracePt t="60764" x="3390900" y="3136900"/>
          <p14:tracePt t="60772" x="3244850" y="3146425"/>
          <p14:tracePt t="60780" x="3100388" y="3163888"/>
          <p14:tracePt t="60788" x="2935288" y="3163888"/>
          <p14:tracePt t="60796" x="2789238" y="3163888"/>
          <p14:tracePt t="60804" x="2662238" y="3163888"/>
          <p14:tracePt t="60813" x="2533650" y="3163888"/>
          <p14:tracePt t="60821" x="2489200" y="3163888"/>
          <p14:tracePt t="60829" x="2462213" y="3163888"/>
          <p14:tracePt t="60836" x="2433638" y="3163888"/>
          <p14:tracePt t="60884" x="2425700" y="3163888"/>
          <p14:tracePt t="60892" x="2425700" y="3146425"/>
          <p14:tracePt t="60900" x="2443163" y="3119438"/>
          <p14:tracePt t="60908" x="2470150" y="3063875"/>
          <p14:tracePt t="60916" x="2525713" y="2990850"/>
          <p14:tracePt t="60924" x="2543175" y="2946400"/>
          <p14:tracePt t="60932" x="2589213" y="2900363"/>
          <p14:tracePt t="60940" x="2616200" y="2854325"/>
          <p14:tracePt t="60948" x="2635250" y="2836863"/>
          <p14:tracePt t="60956" x="2635250" y="2817813"/>
          <p14:tracePt t="60964" x="2652713" y="2800350"/>
          <p14:tracePt t="60980" x="2662238" y="2790825"/>
          <p14:tracePt t="61068" x="2671763" y="2781300"/>
          <p14:tracePt t="61076" x="2698750" y="2781300"/>
          <p14:tracePt t="61084" x="2752725" y="2781300"/>
          <p14:tracePt t="61092" x="2798763" y="2763838"/>
          <p14:tracePt t="61100" x="2835275" y="2763838"/>
          <p14:tracePt t="61108" x="2881313" y="2763838"/>
          <p14:tracePt t="61116" x="2917825" y="2763838"/>
          <p14:tracePt t="61124" x="2962275" y="2763838"/>
          <p14:tracePt t="61132" x="2981325" y="2763838"/>
          <p14:tracePt t="61148" x="3008313" y="2763838"/>
          <p14:tracePt t="61156" x="3017838" y="2771775"/>
          <p14:tracePt t="61164" x="3027363" y="2771775"/>
          <p14:tracePt t="61174" x="3035300" y="2790825"/>
          <p14:tracePt t="61182" x="3035300" y="2808288"/>
          <p14:tracePt t="61189" x="3054350" y="2854325"/>
          <p14:tracePt t="61199" x="3054350" y="2863850"/>
          <p14:tracePt t="61205" x="3063875" y="2890838"/>
          <p14:tracePt t="61215" x="3063875" y="2909888"/>
          <p14:tracePt t="61221" x="3063875" y="2936875"/>
          <p14:tracePt t="61231" x="3063875" y="2954338"/>
          <p14:tracePt t="61237" x="3063875" y="2973388"/>
          <p14:tracePt t="61245" x="3071813" y="2990850"/>
          <p14:tracePt t="61253" x="3071813" y="3017838"/>
          <p14:tracePt t="61261" x="3071813" y="3027363"/>
          <p14:tracePt t="61270" x="3071813" y="3036888"/>
          <p14:tracePt t="61277" x="3071813" y="3046413"/>
          <p14:tracePt t="61285" x="3071813" y="3063875"/>
          <p14:tracePt t="61293" x="3071813" y="3073400"/>
          <p14:tracePt t="61309" x="3071813" y="3082925"/>
          <p14:tracePt t="61398" x="3071813" y="3100388"/>
          <p14:tracePt t="61405" x="3071813" y="3109913"/>
          <p14:tracePt t="61414" x="3063875" y="3127375"/>
          <p14:tracePt t="61422" x="3044825" y="3136900"/>
          <p14:tracePt t="61431" x="2998788" y="3155950"/>
          <p14:tracePt t="61437" x="2990850" y="3163888"/>
          <p14:tracePt t="61453" x="2981325" y="3163888"/>
          <p14:tracePt t="61461" x="2971800" y="3163888"/>
          <p14:tracePt t="61525" x="2962275" y="3163888"/>
          <p14:tracePt t="61684" x="2954338" y="3163888"/>
          <p14:tracePt t="61741" x="2954338" y="3155950"/>
          <p14:tracePt t="61749" x="2962275" y="3146425"/>
          <p14:tracePt t="61757" x="2971800" y="3146425"/>
          <p14:tracePt t="61764" x="2990850" y="3136900"/>
          <p14:tracePt t="61772" x="3008313" y="3136900"/>
          <p14:tracePt t="61781" x="3054350" y="3136900"/>
          <p14:tracePt t="61788" x="3071813" y="3119438"/>
          <p14:tracePt t="61797" x="3127375" y="3119438"/>
          <p14:tracePt t="61804" x="3163888" y="3119438"/>
          <p14:tracePt t="61814" x="3217863" y="3119438"/>
          <p14:tracePt t="61820" x="3281363" y="3119438"/>
          <p14:tracePt t="61829" x="3336925" y="3119438"/>
          <p14:tracePt t="61837" x="3409950" y="3119438"/>
          <p14:tracePt t="61845" x="3482975" y="3119438"/>
          <p14:tracePt t="61853" x="3556000" y="3119438"/>
          <p14:tracePt t="61861" x="3629025" y="3119438"/>
          <p14:tracePt t="61869" x="3692525" y="3119438"/>
          <p14:tracePt t="61877" x="3746500" y="3119438"/>
          <p14:tracePt t="61885" x="3765550" y="3119438"/>
          <p14:tracePt t="61893" x="3802063" y="3119438"/>
          <p14:tracePt t="61901" x="3829050" y="3119438"/>
          <p14:tracePt t="61909" x="3838575" y="3119438"/>
          <p14:tracePt t="62172" x="3856038" y="3119438"/>
          <p14:tracePt t="62180" x="3883025" y="3119438"/>
          <p14:tracePt t="62189" x="3892550" y="3119438"/>
          <p14:tracePt t="62197" x="3902075" y="3119438"/>
          <p14:tracePt t="62205" x="3929063" y="3119438"/>
          <p14:tracePt t="62215" x="3938588" y="3119438"/>
          <p14:tracePt t="62221" x="3938588" y="3109913"/>
          <p14:tracePt t="62245" x="3948113" y="3109913"/>
          <p14:tracePt t="62436" x="3948113" y="3119438"/>
          <p14:tracePt t="62460" x="3938588" y="3127375"/>
          <p14:tracePt t="64788" x="3929063" y="3146425"/>
          <p14:tracePt t="64836" x="3911600" y="3173413"/>
          <p14:tracePt t="64844" x="3846513" y="3236913"/>
          <p14:tracePt t="64852" x="3775075" y="3302000"/>
          <p14:tracePt t="64860" x="3729038" y="3355975"/>
          <p14:tracePt t="64868" x="3665538" y="3419475"/>
          <p14:tracePt t="64875" x="3609975" y="3475038"/>
          <p14:tracePt t="64884" x="3563938" y="3519488"/>
          <p14:tracePt t="64892" x="3527425" y="3556000"/>
          <p14:tracePt t="64900" x="3482975" y="3602038"/>
          <p14:tracePt t="64907" x="3419475" y="3665538"/>
          <p14:tracePt t="64916" x="3373438" y="3730625"/>
          <p14:tracePt t="64924" x="3354388" y="3757613"/>
          <p14:tracePt t="64932" x="3346450" y="3775075"/>
          <p14:tracePt t="64941" x="3317875" y="3803650"/>
          <p14:tracePt t="64948" x="3290888" y="3830638"/>
          <p14:tracePt t="64956" x="3273425" y="3875088"/>
          <p14:tracePt t="64964" x="3263900" y="3894138"/>
          <p14:tracePt t="64972" x="3244850" y="3940175"/>
          <p14:tracePt t="64981" x="3208338" y="3984625"/>
          <p14:tracePt t="64988" x="3190875" y="4021138"/>
          <p14:tracePt t="64996" x="3154363" y="4067175"/>
          <p14:tracePt t="65005" x="3127375" y="4113213"/>
          <p14:tracePt t="65014" x="3081338" y="4159250"/>
          <p14:tracePt t="65021" x="3071813" y="4167188"/>
          <p14:tracePt t="65030" x="3063875" y="4186238"/>
          <p14:tracePt t="65036" x="3054350" y="4195763"/>
          <p14:tracePt t="65052" x="3044825" y="4203700"/>
          <p14:tracePt t="65076" x="3044825" y="4213225"/>
          <p14:tracePt t="65100" x="3044825" y="4232275"/>
          <p14:tracePt t="65109" x="3044825" y="4240213"/>
          <p14:tracePt t="65117" x="3027363" y="4259263"/>
          <p14:tracePt t="65125" x="3008313" y="4276725"/>
          <p14:tracePt t="65132" x="2998788" y="4286250"/>
          <p14:tracePt t="65141" x="2971800" y="4313238"/>
          <p14:tracePt t="65149" x="2954338" y="4332288"/>
          <p14:tracePt t="65157" x="2925763" y="4349750"/>
          <p14:tracePt t="65166" x="2908300" y="4368800"/>
          <p14:tracePt t="65173" x="2889250" y="4386263"/>
          <p14:tracePt t="65180" x="2871788" y="4395788"/>
          <p14:tracePt t="65189" x="2852738" y="4405313"/>
          <p14:tracePt t="65197" x="2825750" y="4441825"/>
          <p14:tracePt t="65204" x="2789238" y="4459288"/>
          <p14:tracePt t="65213" x="2744788" y="4495800"/>
          <p14:tracePt t="65221" x="2679700" y="4514850"/>
          <p14:tracePt t="65229" x="2616200" y="4559300"/>
          <p14:tracePt t="65237" x="2525713" y="4614863"/>
          <p14:tracePt t="65245" x="2443163" y="4641850"/>
          <p14:tracePt t="65253" x="2343150" y="4678363"/>
          <p14:tracePt t="65261" x="2279650" y="4705350"/>
          <p14:tracePt t="65268" x="2206625" y="4741863"/>
          <p14:tracePt t="65276" x="2170113" y="4760913"/>
          <p14:tracePt t="65284" x="2133600" y="4768850"/>
          <p14:tracePt t="65292" x="2114550" y="4778375"/>
          <p14:tracePt t="65300" x="2078038" y="4778375"/>
          <p14:tracePt t="65316" x="2060575" y="4787900"/>
          <p14:tracePt t="65324" x="2051050" y="4787900"/>
          <p14:tracePt t="65332" x="2033588" y="4797425"/>
          <p14:tracePt t="65708" x="2024063" y="4797425"/>
          <p14:tracePt t="65716" x="1987550" y="4797425"/>
          <p14:tracePt t="65724" x="1951038" y="4797425"/>
          <p14:tracePt t="65732" x="1905000" y="4797425"/>
          <p14:tracePt t="65740" x="1878013" y="4797425"/>
          <p14:tracePt t="65748" x="1841500" y="4797425"/>
          <p14:tracePt t="65756" x="1795463" y="4797425"/>
          <p14:tracePt t="65764" x="1741488" y="4797425"/>
          <p14:tracePt t="65773" x="1685925" y="4797425"/>
          <p14:tracePt t="65781" x="1668463" y="4797425"/>
          <p14:tracePt t="65789" x="1641475" y="4797425"/>
          <p14:tracePt t="65798" x="1595438" y="4797425"/>
          <p14:tracePt t="65805" x="1585913" y="4797425"/>
          <p14:tracePt t="65815" x="1558925" y="4797425"/>
          <p14:tracePt t="65821" x="1549400" y="4797425"/>
          <p14:tracePt t="65830" x="1531938" y="4797425"/>
          <p14:tracePt t="65837" x="1495425" y="4797425"/>
          <p14:tracePt t="65852" x="1431925" y="4787900"/>
          <p14:tracePt t="65859" x="1395413" y="4787900"/>
          <p14:tracePt t="65868" x="1385888" y="4787900"/>
          <p14:tracePt t="65876" x="1349375" y="4787900"/>
          <p14:tracePt t="65897" x="1339850" y="4787900"/>
          <p14:tracePt t="65900" x="1322388" y="4778375"/>
          <p14:tracePt t="65908" x="1312863" y="4778375"/>
          <p14:tracePt t="65916" x="1303338" y="4768850"/>
          <p14:tracePt t="65990" x="1285875" y="4768850"/>
          <p14:tracePt t="65997" x="1266825" y="4768850"/>
          <p14:tracePt t="66005" x="1249363" y="4768850"/>
          <p14:tracePt t="66013" x="1230313" y="4768850"/>
          <p14:tracePt t="66021" x="1222375" y="4768850"/>
          <p14:tracePt t="66030" x="1212850" y="4768850"/>
          <p14:tracePt t="66037" x="1193800" y="4768850"/>
          <p14:tracePt t="66045" x="1176338" y="4768850"/>
          <p14:tracePt t="66053" x="1166813" y="4768850"/>
          <p14:tracePt t="66061" x="1139825" y="4768850"/>
          <p14:tracePt t="66069" x="1130300" y="4768850"/>
          <p14:tracePt t="66085" x="1120775" y="4768850"/>
          <p14:tracePt t="66381" x="1103313" y="4768850"/>
          <p14:tracePt t="66389" x="1084263" y="4768850"/>
          <p14:tracePt t="66397" x="1047750" y="4768850"/>
          <p14:tracePt t="66405" x="1039813" y="4768850"/>
          <p14:tracePt t="66416" x="1003300" y="4768850"/>
          <p14:tracePt t="66422" x="984250" y="4768850"/>
          <p14:tracePt t="66431" x="947738" y="4768850"/>
          <p14:tracePt t="66437" x="920750" y="4768850"/>
          <p14:tracePt t="66445" x="893763" y="4768850"/>
          <p14:tracePt t="66453" x="847725" y="4768850"/>
          <p14:tracePt t="66460" x="811213" y="4768850"/>
          <p14:tracePt t="66469" x="765175" y="4778375"/>
          <p14:tracePt t="66477" x="747713" y="4778375"/>
          <p14:tracePt t="66486" x="711200" y="4778375"/>
          <p14:tracePt t="66493" x="692150" y="4778375"/>
          <p14:tracePt t="66500" x="647700" y="4778375"/>
          <p14:tracePt t="66509" x="620713" y="4778375"/>
          <p14:tracePt t="66517" x="601663" y="4778375"/>
          <p14:tracePt t="66525" x="574675" y="4778375"/>
          <p14:tracePt t="66605" x="565150" y="4778375"/>
          <p14:tracePt t="66637" x="555625" y="4768850"/>
          <p14:tracePt t="66645" x="555625" y="4751388"/>
          <p14:tracePt t="66653" x="555625" y="4732338"/>
          <p14:tracePt t="66661" x="555625" y="4705350"/>
          <p14:tracePt t="66670" x="555625" y="4678363"/>
          <p14:tracePt t="66678" x="555625" y="4660900"/>
          <p14:tracePt t="66685" x="555625" y="4624388"/>
          <p14:tracePt t="66701" x="555625" y="4605338"/>
          <p14:tracePt t="66708" x="555625" y="4587875"/>
          <p14:tracePt t="66717" x="555625" y="4578350"/>
          <p14:tracePt t="66733" x="565150" y="4559300"/>
          <p14:tracePt t="66741" x="574675" y="4559300"/>
          <p14:tracePt t="66748" x="611188" y="4541838"/>
          <p14:tracePt t="66757" x="655638" y="4514850"/>
          <p14:tracePt t="66765" x="711200" y="4505325"/>
          <p14:tracePt t="66773" x="793750" y="4495800"/>
          <p14:tracePt t="66781" x="857250" y="4468813"/>
          <p14:tracePt t="66788" x="930275" y="4441825"/>
          <p14:tracePt t="66799" x="1030288" y="4432300"/>
          <p14:tracePt t="66804" x="1120775" y="4405313"/>
          <p14:tracePt t="66814" x="1230313" y="4405313"/>
          <p14:tracePt t="66820" x="1330325" y="4376738"/>
          <p14:tracePt t="66831" x="1403350" y="4376738"/>
          <p14:tracePt t="66837" x="1495425" y="4376738"/>
          <p14:tracePt t="66845" x="1549400" y="4359275"/>
          <p14:tracePt t="66853" x="1612900" y="4340225"/>
          <p14:tracePt t="66861" x="1641475" y="4340225"/>
          <p14:tracePt t="66869" x="1677988" y="4340225"/>
          <p14:tracePt t="66877" x="1695450" y="4332288"/>
          <p14:tracePt t="66885" x="1722438" y="4332288"/>
          <p14:tracePt t="66901" x="1758950" y="4332288"/>
          <p14:tracePt t="66909" x="1778000" y="4332288"/>
          <p14:tracePt t="66917" x="1787525" y="4332288"/>
          <p14:tracePt t="66925" x="1804988" y="4332288"/>
          <p14:tracePt t="66933" x="1814513" y="4332288"/>
          <p14:tracePt t="66941" x="1824038" y="4332288"/>
          <p14:tracePt t="66948" x="1860550" y="4332288"/>
          <p14:tracePt t="66956" x="1905000" y="4332288"/>
          <p14:tracePt t="66965" x="1941513" y="4340225"/>
          <p14:tracePt t="66973" x="2024063" y="4349750"/>
          <p14:tracePt t="66980" x="2051050" y="4368800"/>
          <p14:tracePt t="66989" x="2124075" y="4405313"/>
          <p14:tracePt t="66997" x="2187575" y="4413250"/>
          <p14:tracePt t="67005" x="2243138" y="4422775"/>
          <p14:tracePt t="67013" x="2306638" y="4449763"/>
          <p14:tracePt t="67020" x="2333625" y="4459288"/>
          <p14:tracePt t="67029" x="2379663" y="4459288"/>
          <p14:tracePt t="67037" x="2406650" y="4459288"/>
          <p14:tracePt t="67045" x="2416175" y="4459288"/>
          <p14:tracePt t="67180" x="2425700" y="4468813"/>
          <p14:tracePt t="67212" x="2425700" y="4495800"/>
          <p14:tracePt t="67220" x="2425700" y="4514850"/>
          <p14:tracePt t="67229" x="2416175" y="4551363"/>
          <p14:tracePt t="67237" x="2397125" y="4587875"/>
          <p14:tracePt t="67248" x="2379663" y="4614863"/>
          <p14:tracePt t="67253" x="2360613" y="4641850"/>
          <p14:tracePt t="67261" x="2343150" y="4660900"/>
          <p14:tracePt t="67269" x="2316163" y="4687888"/>
          <p14:tracePt t="67277" x="2297113" y="4705350"/>
          <p14:tracePt t="67285" x="2279650" y="4705350"/>
          <p14:tracePt t="67293" x="2270125" y="4714875"/>
          <p14:tracePt t="67301" x="2260600" y="4714875"/>
          <p14:tracePt t="67317" x="2243138" y="4714875"/>
          <p14:tracePt t="67341" x="2224088" y="4732338"/>
          <p14:tracePt t="67349" x="2214563" y="4732338"/>
          <p14:tracePt t="67357" x="2206625" y="4741863"/>
          <p14:tracePt t="67366" x="2187575" y="4741863"/>
          <p14:tracePt t="67373" x="2179638" y="4751388"/>
          <p14:tracePt t="67381" x="2170113" y="4751388"/>
          <p14:tracePt t="67389" x="2160588" y="4751388"/>
          <p14:tracePt t="67397" x="2151063" y="4751388"/>
          <p14:tracePt t="67405" x="2143125" y="4751388"/>
          <p14:tracePt t="67429" x="2133600" y="4760913"/>
          <p14:tracePt t="67685" x="2106613" y="4760913"/>
          <p14:tracePt t="67693" x="2060575" y="4778375"/>
          <p14:tracePt t="67701" x="2024063" y="4778375"/>
          <p14:tracePt t="67709" x="1951038" y="4797425"/>
          <p14:tracePt t="67717" x="1895475" y="4797425"/>
          <p14:tracePt t="67725" x="1824038" y="4797425"/>
          <p14:tracePt t="67733" x="1751013" y="4797425"/>
          <p14:tracePt t="67741" x="1677988" y="4797425"/>
          <p14:tracePt t="67749" x="1612900" y="4797425"/>
          <p14:tracePt t="67757" x="1558925" y="4797425"/>
          <p14:tracePt t="67765" x="1504950" y="4797425"/>
          <p14:tracePt t="67773" x="1476375" y="4797425"/>
          <p14:tracePt t="67781" x="1458913" y="4797425"/>
          <p14:tracePt t="67798" x="1439863" y="4797425"/>
          <p14:tracePt t="67934" x="1431925" y="4797425"/>
          <p14:tracePt t="67941" x="1422400" y="4797425"/>
          <p14:tracePt t="67949" x="1412875" y="4787900"/>
          <p14:tracePt t="67957" x="1412875" y="4778375"/>
          <p14:tracePt t="67966" x="1403350" y="4768850"/>
          <p14:tracePt t="67973" x="1385888" y="4741863"/>
          <p14:tracePt t="67981" x="1376363" y="4714875"/>
          <p14:tracePt t="67989" x="1376363" y="4697413"/>
          <p14:tracePt t="67996" x="1376363" y="4668838"/>
          <p14:tracePt t="68004" x="1376363" y="4651375"/>
          <p14:tracePt t="68012" x="1376363" y="4624388"/>
          <p14:tracePt t="68020" x="1376363" y="4605338"/>
          <p14:tracePt t="68028" x="1376363" y="4578350"/>
          <p14:tracePt t="68036" x="1376363" y="4559300"/>
          <p14:tracePt t="68044" x="1376363" y="4522788"/>
          <p14:tracePt t="68052" x="1376363" y="4505325"/>
          <p14:tracePt t="68060" x="1395413" y="4486275"/>
          <p14:tracePt t="68069" x="1422400" y="4468813"/>
          <p14:tracePt t="68077" x="1449388" y="4459288"/>
          <p14:tracePt t="68085" x="1495425" y="4449763"/>
          <p14:tracePt t="68093" x="1568450" y="4449763"/>
          <p14:tracePt t="68101" x="1631950" y="4432300"/>
          <p14:tracePt t="68109" x="1722438" y="4405313"/>
          <p14:tracePt t="68117" x="1795463" y="4405313"/>
          <p14:tracePt t="68125" x="1868488" y="4405313"/>
          <p14:tracePt t="68133" x="1951038" y="4405313"/>
          <p14:tracePt t="68141" x="1987550" y="4405313"/>
          <p14:tracePt t="68149" x="2060575" y="4405313"/>
          <p14:tracePt t="68157" x="2114550" y="4405313"/>
          <p14:tracePt t="68165" x="2170113" y="4405313"/>
          <p14:tracePt t="68173" x="2214563" y="4405313"/>
          <p14:tracePt t="68181" x="2251075" y="4405313"/>
          <p14:tracePt t="68189" x="2270125" y="4405313"/>
          <p14:tracePt t="68198" x="2297113" y="4422775"/>
          <p14:tracePt t="68205" x="2306638" y="4422775"/>
          <p14:tracePt t="68214" x="2316163" y="4422775"/>
          <p14:tracePt t="68261" x="2333625" y="4441825"/>
          <p14:tracePt t="68645" x="2343150" y="4449763"/>
          <p14:tracePt t="68717" x="2343150" y="4459288"/>
          <p14:tracePt t="68781" x="2343150" y="4478338"/>
          <p14:tracePt t="68837" x="2343150" y="4486275"/>
          <p14:tracePt t="68949" x="2352675" y="4495800"/>
          <p14:tracePt t="69085" x="2379663" y="4495800"/>
          <p14:tracePt t="69093" x="2397125" y="4495800"/>
          <p14:tracePt t="69101" x="2425700" y="4495800"/>
          <p14:tracePt t="69109" x="2443163" y="4495800"/>
          <p14:tracePt t="69125" x="2452688" y="4486275"/>
          <p14:tracePt t="69213" x="2433638" y="4495800"/>
          <p14:tracePt t="69221" x="2370138" y="4514850"/>
          <p14:tracePt t="69230" x="2343150" y="4532313"/>
          <p14:tracePt t="69237" x="2287588" y="4551363"/>
          <p14:tracePt t="69246" x="2243138" y="4568825"/>
          <p14:tracePt t="69253" x="2214563" y="4578350"/>
          <p14:tracePt t="69261" x="2179638" y="4605338"/>
          <p14:tracePt t="69269" x="2160588" y="4614863"/>
          <p14:tracePt t="69277" x="2143125" y="4624388"/>
          <p14:tracePt t="69285" x="2114550" y="4624388"/>
          <p14:tracePt t="69293" x="2097088" y="4641850"/>
          <p14:tracePt t="69301" x="2060575" y="4651375"/>
          <p14:tracePt t="69317" x="2033588" y="4651375"/>
          <p14:tracePt t="69325" x="2005013" y="4660900"/>
          <p14:tracePt t="69333" x="1987550" y="4660900"/>
          <p14:tracePt t="69341" x="1960563" y="4660900"/>
          <p14:tracePt t="69349" x="1931988" y="4660900"/>
          <p14:tracePt t="69357" x="1887538" y="4668838"/>
          <p14:tracePt t="69365" x="1868488" y="4668838"/>
          <p14:tracePt t="69373" x="1841500" y="4668838"/>
          <p14:tracePt t="69381" x="1831975" y="4668838"/>
          <p14:tracePt t="69389" x="1824038" y="4668838"/>
          <p14:tracePt t="69453" x="1814513" y="4678363"/>
          <p14:tracePt t="69461" x="1804988" y="4687888"/>
          <p14:tracePt t="69757" x="1841500" y="4687888"/>
          <p14:tracePt t="69765" x="1931988" y="4687888"/>
          <p14:tracePt t="69773" x="2060575" y="4687888"/>
          <p14:tracePt t="69781" x="2187575" y="4687888"/>
          <p14:tracePt t="69789" x="2316163" y="4687888"/>
          <p14:tracePt t="69798" x="2462213" y="4687888"/>
          <p14:tracePt t="69805" x="2625725" y="4687888"/>
          <p14:tracePt t="69815" x="2771775" y="4687888"/>
          <p14:tracePt t="69821" x="2917825" y="4687888"/>
          <p14:tracePt t="69831" x="3063875" y="4687888"/>
          <p14:tracePt t="69837" x="3190875" y="4687888"/>
          <p14:tracePt t="69847" x="3263900" y="4687888"/>
          <p14:tracePt t="69853" x="3317875" y="4687888"/>
          <p14:tracePt t="69861" x="3346450" y="4687888"/>
          <p14:tracePt t="70934" x="3354388" y="4697413"/>
          <p14:tracePt t="71286" x="3354388" y="4714875"/>
          <p14:tracePt t="71316" x="3363913" y="4724400"/>
          <p14:tracePt t="71324" x="3373438" y="4732338"/>
          <p14:tracePt t="102885" x="3373438" y="4724400"/>
          <p14:tracePt t="102893" x="3400425" y="4697413"/>
          <p14:tracePt t="102902" x="3446463" y="4614863"/>
          <p14:tracePt t="102909" x="3527425" y="4559300"/>
          <p14:tracePt t="102916" x="3609975" y="4478338"/>
          <p14:tracePt t="102925" x="3692525" y="4441825"/>
          <p14:tracePt t="102932" x="3792538" y="4376738"/>
          <p14:tracePt t="102940" x="3856038" y="4332288"/>
          <p14:tracePt t="102949" x="3956050" y="4286250"/>
          <p14:tracePt t="102956" x="4029075" y="4203700"/>
          <p14:tracePt t="102964" x="4057650" y="4167188"/>
          <p14:tracePt t="102972" x="4102100" y="4122738"/>
          <p14:tracePt t="102980" x="4175125" y="4057650"/>
          <p14:tracePt t="102988" x="4257675" y="3967163"/>
          <p14:tracePt t="102996" x="4311650" y="3921125"/>
          <p14:tracePt t="103004" x="4340225" y="3884613"/>
          <p14:tracePt t="103012" x="4384675" y="3848100"/>
          <p14:tracePt t="103020" x="4394200" y="3821113"/>
          <p14:tracePt t="103028" x="4421188" y="3803650"/>
          <p14:tracePt t="103036" x="4421188" y="3794125"/>
          <p14:tracePt t="103044" x="4430713" y="3775075"/>
          <p14:tracePt t="103157" x="4430713" y="3830638"/>
          <p14:tracePt t="103165" x="4421188" y="3848100"/>
          <p14:tracePt t="103173" x="4413250" y="3911600"/>
          <p14:tracePt t="103181" x="4394200" y="3957638"/>
          <p14:tracePt t="103189" x="4376738" y="4021138"/>
          <p14:tracePt t="103197" x="4367213" y="4076700"/>
          <p14:tracePt t="103204" x="4357688" y="4122738"/>
          <p14:tracePt t="103212" x="4330700" y="4186238"/>
          <p14:tracePt t="103220" x="4330700" y="4222750"/>
          <p14:tracePt t="103228" x="4321175" y="4268788"/>
          <p14:tracePt t="103236" x="4321175" y="4295775"/>
          <p14:tracePt t="103245" x="4321175" y="4322763"/>
          <p14:tracePt t="103253" x="4321175" y="4340225"/>
          <p14:tracePt t="103262" x="4321175" y="4368800"/>
          <p14:tracePt t="103268" x="4321175" y="4386263"/>
          <p14:tracePt t="103277" x="4321175" y="4432300"/>
          <p14:tracePt t="103284" x="4330700" y="4441825"/>
          <p14:tracePt t="103309" x="4330700" y="4449763"/>
          <p14:tracePt t="103317" x="4340225" y="4478338"/>
          <p14:tracePt t="103405" x="4357688" y="4478338"/>
          <p14:tracePt t="103412" x="4403725" y="4441825"/>
          <p14:tracePt t="103421" x="4467225" y="4368800"/>
          <p14:tracePt t="103428" x="4503738" y="4322763"/>
          <p14:tracePt t="103436" x="4576763" y="4259263"/>
          <p14:tracePt t="103444" x="4640263" y="4176713"/>
          <p14:tracePt t="103452" x="4713288" y="4103688"/>
          <p14:tracePt t="103460" x="4795838" y="4040188"/>
          <p14:tracePt t="103468" x="4895850" y="3930650"/>
          <p14:tracePt t="103477" x="5014913" y="3857625"/>
          <p14:tracePt t="103484" x="5114925" y="3775075"/>
          <p14:tracePt t="103494" x="5251450" y="3648075"/>
          <p14:tracePt t="103500" x="5434013" y="3519488"/>
          <p14:tracePt t="103510" x="5588000" y="3411538"/>
          <p14:tracePt t="103517" x="5743575" y="3282950"/>
          <p14:tracePt t="103525" x="5880100" y="3182938"/>
          <p14:tracePt t="103533" x="6016625" y="3090863"/>
          <p14:tracePt t="103541" x="6135688" y="2982913"/>
          <p14:tracePt t="103549" x="6189663" y="2936875"/>
          <p14:tracePt t="103557" x="6208713" y="2917825"/>
          <p14:tracePt t="103565" x="6226175" y="2890838"/>
          <p14:tracePt t="103813" x="6226175" y="2917825"/>
          <p14:tracePt t="103821" x="6226175" y="2982913"/>
          <p14:tracePt t="103829" x="6226175" y="3054350"/>
          <p14:tracePt t="103837" x="6226175" y="3127375"/>
          <p14:tracePt t="103845" x="6226175" y="3192463"/>
          <p14:tracePt t="103853" x="6226175" y="3265488"/>
          <p14:tracePt t="103861" x="6226175" y="3338513"/>
          <p14:tracePt t="103869" x="6226175" y="3365500"/>
          <p14:tracePt t="103877" x="6226175" y="3438525"/>
          <p14:tracePt t="103885" x="6226175" y="3482975"/>
          <p14:tracePt t="103894" x="6226175" y="3519488"/>
          <p14:tracePt t="103914" x="6226175" y="3584575"/>
          <p14:tracePt t="103916" x="6226175" y="3592513"/>
          <p14:tracePt t="103924" x="6226175" y="3602038"/>
          <p14:tracePt t="104021" x="6226175" y="3611563"/>
          <p14:tracePt t="104029" x="6235700" y="3611563"/>
          <p14:tracePt t="104037" x="6291263" y="3611563"/>
          <p14:tracePt t="104045" x="6362700" y="3611563"/>
          <p14:tracePt t="104053" x="6464300" y="3592513"/>
          <p14:tracePt t="104060" x="6564313" y="3556000"/>
          <p14:tracePt t="104069" x="6654800" y="3511550"/>
          <p14:tracePt t="104077" x="6773863" y="3455988"/>
          <p14:tracePt t="104084" x="6910388" y="3411538"/>
          <p14:tracePt t="104092" x="7037388" y="3346450"/>
          <p14:tracePt t="104100" x="7175500" y="3273425"/>
          <p14:tracePt t="104108" x="7312025" y="3200400"/>
          <p14:tracePt t="104116" x="7448550" y="3127375"/>
          <p14:tracePt t="104124" x="7539038" y="3073400"/>
          <p14:tracePt t="104132" x="7675563" y="2990850"/>
          <p14:tracePt t="104140" x="7758113" y="2936875"/>
          <p14:tracePt t="104149" x="7877175" y="2881313"/>
          <p14:tracePt t="104157" x="7940675" y="2854325"/>
          <p14:tracePt t="104165" x="8023225" y="2800350"/>
          <p14:tracePt t="104173" x="8086725" y="2763838"/>
          <p14:tracePt t="104189" x="8096250" y="2763838"/>
          <p14:tracePt t="104325" x="8104188" y="2771775"/>
          <p14:tracePt t="104333" x="8104188" y="2808288"/>
          <p14:tracePt t="104341" x="8104188" y="2844800"/>
          <p14:tracePt t="104349" x="8096250" y="2873375"/>
          <p14:tracePt t="104357" x="8077200" y="2927350"/>
          <p14:tracePt t="104365" x="8077200" y="2946400"/>
          <p14:tracePt t="104373" x="8077200" y="2973388"/>
          <p14:tracePt t="104381" x="8077200" y="3017838"/>
          <p14:tracePt t="104389" x="8077200" y="3046413"/>
          <p14:tracePt t="104397" x="8077200" y="3073400"/>
          <p14:tracePt t="104405" x="8077200" y="3109913"/>
          <p14:tracePt t="104413" x="8077200" y="3146425"/>
          <p14:tracePt t="104421" x="8077200" y="3173413"/>
          <p14:tracePt t="104429" x="8067675" y="3209925"/>
          <p14:tracePt t="104436" x="8067675" y="3236913"/>
          <p14:tracePt t="104444" x="8067675" y="3255963"/>
          <p14:tracePt t="104452" x="8067675" y="3273425"/>
          <p14:tracePt t="104468" x="8059738" y="3273425"/>
          <p14:tracePt t="104661" x="7931150" y="3273425"/>
          <p14:tracePt t="104669" x="7392988" y="3446463"/>
          <p14:tracePt t="104677" x="6764338" y="3638550"/>
          <p14:tracePt t="104685" x="6053138" y="3848100"/>
          <p14:tracePt t="104694" x="5324475" y="4040188"/>
          <p14:tracePt t="104701" x="4722813" y="4222750"/>
          <p14:tracePt t="104710" x="4184650" y="4295775"/>
          <p14:tracePt t="104717" x="3783013" y="4413250"/>
          <p14:tracePt t="104725" x="3490913" y="4468813"/>
          <p14:tracePt t="104733" x="3327400" y="4486275"/>
          <p14:tracePt t="104741" x="3181350" y="4495800"/>
          <p14:tracePt t="104749" x="3127375" y="4495800"/>
          <p14:tracePt t="104757" x="3090863" y="4514850"/>
          <p14:tracePt t="104869" x="3090863" y="4495800"/>
          <p14:tracePt t="104877" x="3090863" y="4486275"/>
          <p14:tracePt t="104888" x="3090863" y="4478338"/>
          <p14:tracePt t="104901" x="3081338" y="4459288"/>
          <p14:tracePt t="104910" x="3071813" y="4441825"/>
          <p14:tracePt t="105013" x="3063875" y="4432300"/>
          <p14:tracePt t="105029" x="3054350" y="4432300"/>
          <p14:tracePt t="105037" x="3008313" y="4432300"/>
          <p14:tracePt t="105045" x="2971800" y="4432300"/>
          <p14:tracePt t="105053" x="2898775" y="4432300"/>
          <p14:tracePt t="105061" x="2844800" y="4432300"/>
          <p14:tracePt t="105069" x="2789238" y="4432300"/>
          <p14:tracePt t="105078" x="2716213" y="4432300"/>
          <p14:tracePt t="105085" x="2671763" y="4432300"/>
          <p14:tracePt t="105093" x="2625725" y="4422775"/>
          <p14:tracePt t="105100" x="2598738" y="4413250"/>
          <p14:tracePt t="105108" x="2589213" y="4413250"/>
          <p14:tracePt t="105116" x="2579688" y="4413250"/>
          <p14:tracePt t="105164" x="2570163" y="4405313"/>
          <p14:tracePt t="105189" x="2570163" y="4386263"/>
          <p14:tracePt t="105197" x="2570163" y="4340225"/>
          <p14:tracePt t="105205" x="2570163" y="4276725"/>
          <p14:tracePt t="105213" x="2570163" y="4213225"/>
          <p14:tracePt t="105221" x="2570163" y="4122738"/>
          <p14:tracePt t="105229" x="2570163" y="4049713"/>
          <p14:tracePt t="105237" x="2570163" y="3994150"/>
          <p14:tracePt t="105245" x="2570163" y="3940175"/>
          <p14:tracePt t="105253" x="2570163" y="3867150"/>
          <p14:tracePt t="105260" x="2570163" y="3811588"/>
          <p14:tracePt t="105268" x="2570163" y="3748088"/>
          <p14:tracePt t="105276" x="2570163" y="3694113"/>
          <p14:tracePt t="105284" x="2570163" y="3657600"/>
          <p14:tracePt t="105292" x="2579688" y="3611563"/>
          <p14:tracePt t="105300" x="2598738" y="3584575"/>
          <p14:tracePt t="105308" x="2625725" y="3548063"/>
          <p14:tracePt t="105316" x="2643188" y="3529013"/>
          <p14:tracePt t="105324" x="2679700" y="3519488"/>
          <p14:tracePt t="105332" x="2744788" y="3492500"/>
          <p14:tracePt t="105340" x="2817813" y="3492500"/>
          <p14:tracePt t="105348" x="2944813" y="3492500"/>
          <p14:tracePt t="105356" x="3035300" y="3492500"/>
          <p14:tracePt t="105364" x="3144838" y="3492500"/>
          <p14:tracePt t="105373" x="3273425" y="3492500"/>
          <p14:tracePt t="105381" x="3373438" y="3492500"/>
          <p14:tracePt t="105389" x="3427413" y="3492500"/>
          <p14:tracePt t="105397" x="3527425" y="3519488"/>
          <p14:tracePt t="105405" x="3609975" y="3575050"/>
          <p14:tracePt t="105413" x="3673475" y="3621088"/>
          <p14:tracePt t="105421" x="3702050" y="3638550"/>
          <p14:tracePt t="105428" x="3746500" y="3684588"/>
          <p14:tracePt t="105436" x="3765550" y="3702050"/>
          <p14:tracePt t="105444" x="3802063" y="3748088"/>
          <p14:tracePt t="105452" x="3810000" y="3775075"/>
          <p14:tracePt t="105460" x="3819525" y="3840163"/>
          <p14:tracePt t="105468" x="3819525" y="3875088"/>
          <p14:tracePt t="105476" x="3838575" y="3903663"/>
          <p14:tracePt t="105484" x="3838575" y="3957638"/>
          <p14:tracePt t="105492" x="3838575" y="4003675"/>
          <p14:tracePt t="105500" x="3838575" y="4030663"/>
          <p14:tracePt t="105510" x="3838575" y="4057650"/>
          <p14:tracePt t="105517" x="3838575" y="4086225"/>
          <p14:tracePt t="105525" x="3838575" y="4103688"/>
          <p14:tracePt t="105533" x="3838575" y="4140200"/>
          <p14:tracePt t="105540" x="3838575" y="4159250"/>
          <p14:tracePt t="105549" x="3838575" y="4167188"/>
          <p14:tracePt t="105557" x="3838575" y="4186238"/>
          <p14:tracePt t="105565" x="3838575" y="4222750"/>
          <p14:tracePt t="105572" x="3838575" y="4249738"/>
          <p14:tracePt t="105581" x="3838575" y="4303713"/>
          <p14:tracePt t="105588" x="3775075" y="4368800"/>
          <p14:tracePt t="105596" x="3692525" y="4441825"/>
          <p14:tracePt t="105605" x="3556000" y="4514850"/>
          <p14:tracePt t="105613" x="3400425" y="4587875"/>
          <p14:tracePt t="105620" x="3236913" y="4668838"/>
          <p14:tracePt t="105628" x="3063875" y="4714875"/>
          <p14:tracePt t="105637" x="2898775" y="4760913"/>
          <p14:tracePt t="105646" x="2735263" y="4787900"/>
          <p14:tracePt t="105652" x="2643188" y="4787900"/>
          <p14:tracePt t="105661" x="2516188" y="4805363"/>
          <p14:tracePt t="105668" x="2370138" y="4805363"/>
          <p14:tracePt t="105676" x="2306638" y="4805363"/>
          <p14:tracePt t="105685" x="2233613" y="4805363"/>
          <p14:tracePt t="105693" x="2197100" y="4805363"/>
          <p14:tracePt t="105700" x="2187575" y="4797425"/>
          <p14:tracePt t="105710" x="2179638" y="4787900"/>
          <p14:tracePt t="105716" x="2179638" y="4760913"/>
          <p14:tracePt t="105726" x="2179638" y="4724400"/>
          <p14:tracePt t="105732" x="2179638" y="4660900"/>
          <p14:tracePt t="105741" x="2214563" y="4595813"/>
          <p14:tracePt t="105749" x="2260600" y="4505325"/>
          <p14:tracePt t="105756" x="2306638" y="4449763"/>
          <p14:tracePt t="105764" x="2379663" y="4368800"/>
          <p14:tracePt t="105772" x="2397125" y="4349750"/>
          <p14:tracePt t="105780" x="2416175" y="4332288"/>
          <p14:tracePt t="105788" x="2425700" y="4322763"/>
          <p14:tracePt t="105878" x="2443163" y="4322763"/>
          <p14:tracePt t="105885" x="2489200" y="4322763"/>
          <p14:tracePt t="105896" x="2570163" y="4322763"/>
          <p14:tracePt t="105901" x="2752725" y="4322763"/>
          <p14:tracePt t="105911" x="2971800" y="4322763"/>
          <p14:tracePt t="105917" x="3346450" y="4322763"/>
          <p14:tracePt t="105928" x="3683000" y="4322763"/>
          <p14:tracePt t="105933" x="4165600" y="4322763"/>
          <p14:tracePt t="105941" x="4421188" y="4322763"/>
          <p14:tracePt t="105949" x="4759325" y="4322763"/>
          <p14:tracePt t="105960" x="5059363" y="4322763"/>
          <p14:tracePt t="105965" x="5287963" y="4322763"/>
          <p14:tracePt t="105973" x="5487988" y="4322763"/>
          <p14:tracePt t="105981" x="5643563" y="4322763"/>
          <p14:tracePt t="105989" x="5734050" y="4322763"/>
          <p14:tracePt t="105997" x="5780088" y="4322763"/>
          <p14:tracePt t="106029" x="5789613" y="4313238"/>
          <p14:tracePt t="106045" x="5789613" y="4303713"/>
          <p14:tracePt t="106053" x="5780088" y="4303713"/>
          <p14:tracePt t="106128" x="5770563" y="4303713"/>
          <p14:tracePt t="106213" x="5753100" y="4303713"/>
          <p14:tracePt t="106221" x="5688013" y="4303713"/>
          <p14:tracePt t="106229" x="5561013" y="4303713"/>
          <p14:tracePt t="106239" x="5414963" y="4276725"/>
          <p14:tracePt t="106246" x="5278438" y="4259263"/>
          <p14:tracePt t="106253" x="5095875" y="4232275"/>
          <p14:tracePt t="106261" x="4932363" y="4203700"/>
          <p14:tracePt t="106269" x="4767263" y="4186238"/>
          <p14:tracePt t="106277" x="4567238" y="4159250"/>
          <p14:tracePt t="106285" x="4376738" y="4122738"/>
          <p14:tracePt t="106294" x="4230688" y="4094163"/>
          <p14:tracePt t="106301" x="4084638" y="4049713"/>
          <p14:tracePt t="106311" x="3984625" y="4003675"/>
          <p14:tracePt t="106317" x="3938588" y="3957638"/>
          <p14:tracePt t="106327" x="3919538" y="3940175"/>
          <p14:tracePt t="106333" x="3892550" y="3894138"/>
          <p14:tracePt t="106341" x="3892550" y="3867150"/>
          <p14:tracePt t="106349" x="3892550" y="3821113"/>
          <p14:tracePt t="106357" x="3892550" y="3784600"/>
          <p14:tracePt t="106365" x="3911600" y="3738563"/>
          <p14:tracePt t="106373" x="3919538" y="3711575"/>
          <p14:tracePt t="106381" x="3938588" y="3657600"/>
          <p14:tracePt t="106389" x="3992563" y="3584575"/>
          <p14:tracePt t="106397" x="4029075" y="3519488"/>
          <p14:tracePt t="106405" x="4102100" y="3419475"/>
          <p14:tracePt t="106413" x="4148138" y="3375025"/>
          <p14:tracePt t="106421" x="4238625" y="3292475"/>
          <p14:tracePt t="106429" x="4303713" y="3219450"/>
          <p14:tracePt t="106437" x="4384675" y="3163888"/>
          <p14:tracePt t="106445" x="4521200" y="3090863"/>
          <p14:tracePt t="106454" x="4622800" y="3036888"/>
          <p14:tracePt t="106460" x="4767263" y="3009900"/>
          <p14:tracePt t="106469" x="4913313" y="2963863"/>
          <p14:tracePt t="106478" x="5086350" y="2946400"/>
          <p14:tracePt t="106485" x="5205413" y="2946400"/>
          <p14:tracePt t="106493" x="5351463" y="2946400"/>
          <p14:tracePt t="106501" x="5461000" y="2946400"/>
          <p14:tracePt t="106511" x="5543550" y="2946400"/>
          <p14:tracePt t="106517" x="5616575" y="2973388"/>
          <p14:tracePt t="106526" x="5688013" y="3027363"/>
          <p14:tracePt t="106533" x="5716588" y="3063875"/>
          <p14:tracePt t="106541" x="5743575" y="3119438"/>
          <p14:tracePt t="106549" x="5743575" y="3182938"/>
          <p14:tracePt t="106557" x="5743575" y="3209925"/>
          <p14:tracePt t="106566" x="5743575" y="3273425"/>
          <p14:tracePt t="106573" x="5680075" y="3365500"/>
          <p14:tracePt t="106581" x="5607050" y="3465513"/>
          <p14:tracePt t="106589" x="5534025" y="3565525"/>
          <p14:tracePt t="106597" x="5470525" y="3648075"/>
          <p14:tracePt t="106605" x="5387975" y="3702050"/>
          <p14:tracePt t="106613" x="5314950" y="3767138"/>
          <p14:tracePt t="106621" x="5232400" y="3840163"/>
          <p14:tracePt t="106630" x="5205413" y="3867150"/>
          <p14:tracePt t="106637" x="5168900" y="3894138"/>
          <p14:tracePt t="106645" x="5141913" y="3921125"/>
          <p14:tracePt t="106653" x="5122863" y="3930650"/>
          <p14:tracePt t="106661" x="5095875" y="3940175"/>
          <p14:tracePt t="106669" x="5078413" y="3948113"/>
          <p14:tracePt t="106677" x="5041900" y="3967163"/>
          <p14:tracePt t="106685" x="4986338" y="3994150"/>
          <p14:tracePt t="106695" x="4922838" y="4030663"/>
          <p14:tracePt t="106701" x="4840288" y="4049713"/>
          <p14:tracePt t="106711" x="4749800" y="4076700"/>
          <p14:tracePt t="106717" x="4703763" y="4076700"/>
          <p14:tracePt t="106726" x="4630738" y="4094163"/>
          <p14:tracePt t="106733" x="4594225" y="4094163"/>
          <p14:tracePt t="106741" x="4557713" y="4094163"/>
          <p14:tracePt t="106749" x="4513263" y="4094163"/>
          <p14:tracePt t="106765" x="4494213" y="4094163"/>
          <p14:tracePt t="106773" x="4484688" y="4094163"/>
          <p14:tracePt t="106789" x="4476750" y="4086225"/>
          <p14:tracePt t="107005" x="4484688" y="4086225"/>
          <p14:tracePt t="107037" x="4494213" y="4086225"/>
          <p14:tracePt t="107045" x="4503738" y="4086225"/>
          <p14:tracePt t="107164" x="4503738" y="4103688"/>
          <p14:tracePt t="107172" x="4484688" y="4103688"/>
          <p14:tracePt t="107180" x="4430713" y="4122738"/>
          <p14:tracePt t="107188" x="4384675" y="4122738"/>
          <p14:tracePt t="107196" x="4330700" y="4122738"/>
          <p14:tracePt t="107204" x="4294188" y="4122738"/>
          <p14:tracePt t="107212" x="4238625" y="4122738"/>
          <p14:tracePt t="107220" x="4221163" y="4122738"/>
          <p14:tracePt t="107228" x="4202113" y="4122738"/>
          <p14:tracePt t="107237" x="4184650" y="4122738"/>
          <p14:tracePt t="107245" x="4165600" y="4113213"/>
          <p14:tracePt t="107253" x="4165600" y="4103688"/>
          <p14:tracePt t="107261" x="4165600" y="4094163"/>
          <p14:tracePt t="107269" x="4165600" y="4076700"/>
          <p14:tracePt t="107277" x="4165600" y="4057650"/>
          <p14:tracePt t="107285" x="4165600" y="4049713"/>
          <p14:tracePt t="107294" x="4165600" y="4021138"/>
          <p14:tracePt t="107301" x="4165600" y="4003675"/>
          <p14:tracePt t="107311" x="4165600" y="3976688"/>
          <p14:tracePt t="107317" x="4184650" y="3930650"/>
          <p14:tracePt t="107326" x="4211638" y="3903663"/>
          <p14:tracePt t="107333" x="4221163" y="3875088"/>
          <p14:tracePt t="107341" x="4248150" y="3830638"/>
          <p14:tracePt t="107349" x="4284663" y="3794125"/>
          <p14:tracePt t="107357" x="4321175" y="3748088"/>
          <p14:tracePt t="107365" x="4348163" y="3721100"/>
          <p14:tracePt t="107373" x="4376738" y="3684588"/>
          <p14:tracePt t="107381" x="4394200" y="3629025"/>
          <p14:tracePt t="107389" x="4403725" y="3611563"/>
          <p14:tracePt t="107397" x="4413250" y="3602038"/>
          <p14:tracePt t="107405" x="4421188" y="3592513"/>
          <p14:tracePt t="107413" x="4421188" y="3584575"/>
          <p14:tracePt t="107421" x="4421188" y="3565525"/>
          <p14:tracePt t="107444" x="4421188" y="3556000"/>
          <p14:tracePt t="107452" x="4421188" y="3548063"/>
          <p14:tracePt t="107460" x="4421188" y="3519488"/>
          <p14:tracePt t="107468" x="4430713" y="3511550"/>
          <p14:tracePt t="107476" x="4448175" y="3482975"/>
          <p14:tracePt t="107484" x="4457700" y="3465513"/>
          <p14:tracePt t="107493" x="4467225" y="3455988"/>
          <p14:tracePt t="107501" x="4467225" y="3429000"/>
          <p14:tracePt t="107517" x="4467225" y="3419475"/>
          <p14:tracePt t="107525" x="4467225" y="3392488"/>
          <p14:tracePt t="107532" x="4484688" y="3355975"/>
          <p14:tracePt t="107564" x="4484688" y="3346450"/>
          <p14:tracePt t="107572" x="4484688" y="3338513"/>
          <p14:tracePt t="107580" x="4484688" y="3328988"/>
          <p14:tracePt t="107605" x="4484688" y="3302000"/>
          <p14:tracePt t="107693" x="4484688" y="3292475"/>
          <p14:tracePt t="107710" x="4467225" y="3292475"/>
          <p14:tracePt t="107718" x="4440238" y="3292475"/>
          <p14:tracePt t="107726" x="4384675" y="3292475"/>
          <p14:tracePt t="107733" x="4275138" y="3292475"/>
          <p14:tracePt t="107742" x="4111625" y="3282950"/>
          <p14:tracePt t="107749" x="3938588" y="3265488"/>
          <p14:tracePt t="107758" x="3683000" y="3228975"/>
          <p14:tracePt t="107765" x="3419475" y="3228975"/>
          <p14:tracePt t="107774" x="3090863" y="3228975"/>
          <p14:tracePt t="107781" x="2752725" y="3228975"/>
          <p14:tracePt t="107789" x="2489200" y="3228975"/>
          <p14:tracePt t="107797" x="2224088" y="3228975"/>
          <p14:tracePt t="107806" x="1997075" y="3228975"/>
          <p14:tracePt t="107813" x="1814513" y="3219450"/>
          <p14:tracePt t="107821" x="1668463" y="3219450"/>
          <p14:tracePt t="107829" x="1558925" y="3200400"/>
          <p14:tracePt t="107837" x="1522413" y="3200400"/>
          <p14:tracePt t="107847" x="1504950" y="3192463"/>
          <p14:tracePt t="108101" x="1558925" y="3192463"/>
          <p14:tracePt t="108108" x="1741488" y="3192463"/>
          <p14:tracePt t="108116" x="2070100" y="3192463"/>
          <p14:tracePt t="108124" x="2406650" y="3192463"/>
          <p14:tracePt t="108132" x="2852738" y="3192463"/>
          <p14:tracePt t="108141" x="3300413" y="3192463"/>
          <p14:tracePt t="108149" x="3746500" y="3192463"/>
          <p14:tracePt t="108157" x="4194175" y="3192463"/>
          <p14:tracePt t="108165" x="4603750" y="3192463"/>
          <p14:tracePt t="108173" x="4868863" y="3192463"/>
          <p14:tracePt t="108181" x="5086350" y="3192463"/>
          <p14:tracePt t="108189" x="5268913" y="3192463"/>
          <p14:tracePt t="108197" x="5397500" y="3192463"/>
          <p14:tracePt t="108205" x="5470525" y="3192463"/>
          <p14:tracePt t="108213" x="5487988" y="3192463"/>
          <p14:tracePt t="108357" x="5497513" y="3192463"/>
          <p14:tracePt t="108373" x="5497513" y="3209925"/>
          <p14:tracePt t="108381" x="5414963" y="3282950"/>
          <p14:tracePt t="108389" x="5297488" y="3338513"/>
          <p14:tracePt t="108397" x="5132388" y="3382963"/>
          <p14:tracePt t="108405" x="4978400" y="3492500"/>
          <p14:tracePt t="108413" x="4840288" y="3584575"/>
          <p14:tracePt t="108421" x="4695825" y="3665538"/>
          <p14:tracePt t="108430" x="4594225" y="3730625"/>
          <p14:tracePt t="108437" x="4476750" y="3821113"/>
          <p14:tracePt t="108446" x="4376738" y="3911600"/>
          <p14:tracePt t="108453" x="4248150" y="4013200"/>
          <p14:tracePt t="108460" x="4165600" y="4086225"/>
          <p14:tracePt t="108469" x="4084638" y="4159250"/>
          <p14:tracePt t="108477" x="4002088" y="4240213"/>
          <p14:tracePt t="108485" x="3938588" y="4295775"/>
          <p14:tracePt t="108494" x="3902075" y="4322763"/>
          <p14:tracePt t="108501" x="3856038" y="4359275"/>
          <p14:tracePt t="108510" x="3838575" y="4376738"/>
          <p14:tracePt t="108517" x="3810000" y="4405313"/>
          <p14:tracePt t="108527" x="3783013" y="4441825"/>
          <p14:tracePt t="108533" x="3756025" y="4468813"/>
          <p14:tracePt t="108541" x="3729038" y="4505325"/>
          <p14:tracePt t="108549" x="3719513" y="4514850"/>
          <p14:tracePt t="108557" x="3692525" y="4551363"/>
          <p14:tracePt t="108565" x="3683000" y="4568825"/>
          <p14:tracePt t="108573" x="3646488" y="4624388"/>
          <p14:tracePt t="108581" x="3629025" y="4660900"/>
          <p14:tracePt t="108589" x="3609975" y="4705350"/>
          <p14:tracePt t="108597" x="3573463" y="4732338"/>
          <p14:tracePt t="108605" x="3536950" y="4778375"/>
          <p14:tracePt t="108613" x="3527425" y="4787900"/>
          <p14:tracePt t="108621" x="3509963" y="4797425"/>
          <p14:tracePt t="108630" x="3482975" y="4814888"/>
          <p14:tracePt t="108637" x="3482975" y="4824413"/>
          <p14:tracePt t="108646" x="3463925" y="4824413"/>
          <p14:tracePt t="108653" x="3446463" y="4824413"/>
          <p14:tracePt t="108661" x="3419475" y="4824413"/>
          <p14:tracePt t="108669" x="3373438" y="4824413"/>
          <p14:tracePt t="108677" x="3309938" y="4824413"/>
          <p14:tracePt t="108685" x="3208338" y="4824413"/>
          <p14:tracePt t="108695" x="3063875" y="4824413"/>
          <p14:tracePt t="108701" x="2908300" y="4824413"/>
          <p14:tracePt t="108711" x="2708275" y="4824413"/>
          <p14:tracePt t="108717" x="2525713" y="4805363"/>
          <p14:tracePt t="108727" x="2343150" y="4768850"/>
          <p14:tracePt t="108733" x="2151063" y="4705350"/>
          <p14:tracePt t="108741" x="1978025" y="4651375"/>
          <p14:tracePt t="108749" x="1831975" y="4624388"/>
          <p14:tracePt t="108757" x="1704975" y="4578350"/>
          <p14:tracePt t="108765" x="1585913" y="4514850"/>
          <p14:tracePt t="108773" x="1485900" y="4486275"/>
          <p14:tracePt t="108781" x="1468438" y="4468813"/>
          <p14:tracePt t="108789" x="1449388" y="4459288"/>
          <p14:tracePt t="108797" x="1431925" y="4441825"/>
          <p14:tracePt t="108805" x="1431925" y="4422775"/>
          <p14:tracePt t="108813" x="1431925" y="4376738"/>
          <p14:tracePt t="108821" x="1476375" y="4286250"/>
          <p14:tracePt t="108829" x="1541463" y="4203700"/>
          <p14:tracePt t="108837" x="1631950" y="4113213"/>
          <p14:tracePt t="108846" x="1714500" y="4049713"/>
          <p14:tracePt t="108853" x="1814513" y="3957638"/>
          <p14:tracePt t="108860" x="1931988" y="3903663"/>
          <p14:tracePt t="108869" x="2051050" y="3830638"/>
          <p14:tracePt t="108877" x="2143125" y="3784600"/>
          <p14:tracePt t="108897" x="2316163" y="3748088"/>
          <p14:tracePt t="108901" x="2416175" y="3721100"/>
          <p14:tracePt t="108910" x="2525713" y="3702050"/>
          <p14:tracePt t="108917" x="2635250" y="3694113"/>
          <p14:tracePt t="108927" x="2735263" y="3694113"/>
          <p14:tracePt t="108933" x="2844800" y="3694113"/>
          <p14:tracePt t="108941" x="2954338" y="3694113"/>
          <p14:tracePt t="108949" x="3081338" y="3694113"/>
          <p14:tracePt t="108957" x="3190875" y="3694113"/>
          <p14:tracePt t="108965" x="3281363" y="3711575"/>
          <p14:tracePt t="108973" x="3400425" y="3738563"/>
          <p14:tracePt t="108981" x="3490913" y="3794125"/>
          <p14:tracePt t="108989" x="3536950" y="3811588"/>
          <p14:tracePt t="108997" x="3609975" y="3867150"/>
          <p14:tracePt t="109005" x="3629025" y="3903663"/>
          <p14:tracePt t="109014" x="3636963" y="3957638"/>
          <p14:tracePt t="109021" x="3646488" y="3976688"/>
          <p14:tracePt t="109030" x="3646488" y="4013200"/>
          <p14:tracePt t="109037" x="3646488" y="4067175"/>
          <p14:tracePt t="109045" x="3646488" y="4094163"/>
          <p14:tracePt t="109053" x="3636963" y="4130675"/>
          <p14:tracePt t="109061" x="3600450" y="4176713"/>
          <p14:tracePt t="109069" x="3582988" y="4186238"/>
          <p14:tracePt t="109077" x="3527425" y="4232275"/>
          <p14:tracePt t="109085" x="3482975" y="4249738"/>
          <p14:tracePt t="109094" x="3419475" y="4295775"/>
          <p14:tracePt t="109101" x="3336925" y="4332288"/>
          <p14:tracePt t="109111" x="3273425" y="4368800"/>
          <p14:tracePt t="109117" x="3208338" y="4413250"/>
          <p14:tracePt t="109127" x="3144838" y="4449763"/>
          <p14:tracePt t="109133" x="3081338" y="4486275"/>
          <p14:tracePt t="109141" x="2981325" y="4514850"/>
          <p14:tracePt t="109149" x="2908300" y="4541838"/>
          <p14:tracePt t="109157" x="2825750" y="4568825"/>
          <p14:tracePt t="109165" x="2798763" y="4568825"/>
          <p14:tracePt t="109173" x="2762250" y="4578350"/>
          <p14:tracePt t="109181" x="2744788" y="4578350"/>
          <p14:tracePt t="109350" x="2789238" y="4578350"/>
          <p14:tracePt t="109357" x="2917825" y="4578350"/>
          <p14:tracePt t="109365" x="3071813" y="4568825"/>
          <p14:tracePt t="109373" x="3217863" y="4541838"/>
          <p14:tracePt t="109381" x="3346450" y="4522788"/>
          <p14:tracePt t="109389" x="3455988" y="4514850"/>
          <p14:tracePt t="109397" x="3563938" y="4514850"/>
          <p14:tracePt t="109405" x="3636963" y="4514850"/>
          <p14:tracePt t="109413" x="3702050" y="4514850"/>
          <p14:tracePt t="109421" x="3729038" y="4514850"/>
          <p14:tracePt t="109429" x="3738563" y="4514850"/>
          <p14:tracePt t="109510" x="3729038" y="4514850"/>
          <p14:tracePt t="109518" x="3709988" y="4514850"/>
          <p14:tracePt t="109533" x="3702050" y="4514850"/>
          <p14:tracePt t="109541" x="3692525" y="4514850"/>
          <p14:tracePt t="109549" x="3692525" y="4522788"/>
          <p14:tracePt t="109557" x="3683000" y="4522788"/>
          <p14:tracePt t="109565" x="3673475" y="4522788"/>
          <p14:tracePt t="109573" x="3665538" y="4522788"/>
          <p14:tracePt t="109581" x="3646488" y="4532313"/>
          <p14:tracePt t="109589" x="3629025" y="4532313"/>
          <p14:tracePt t="109597" x="3619500" y="4532313"/>
          <p14:tracePt t="109605" x="3609975" y="4532313"/>
          <p14:tracePt t="109661" x="3609975" y="4541838"/>
          <p14:tracePt t="109717" x="3656013" y="4541838"/>
          <p14:tracePt t="109726" x="3746500" y="4541838"/>
          <p14:tracePt t="109733" x="3892550" y="4541838"/>
          <p14:tracePt t="109742" x="4002088" y="4541838"/>
          <p14:tracePt t="109749" x="4075113" y="4541838"/>
          <p14:tracePt t="109757" x="4121150" y="4541838"/>
          <p14:tracePt t="109765" x="4138613" y="4541838"/>
          <p14:tracePt t="109773" x="4148138" y="4541838"/>
          <p14:tracePt t="109837" x="4121150" y="4541838"/>
          <p14:tracePt t="109845" x="4094163" y="4541838"/>
          <p14:tracePt t="109853" x="4038600" y="4541838"/>
          <p14:tracePt t="109861" x="3956050" y="4514850"/>
          <p14:tracePt t="109869" x="3892550" y="4495800"/>
          <p14:tracePt t="109877" x="3838575" y="4486275"/>
          <p14:tracePt t="109885" x="3756025" y="4449763"/>
          <p14:tracePt t="109898" x="3709988" y="4422775"/>
          <p14:tracePt t="109901" x="3665538" y="4405313"/>
          <p14:tracePt t="109911" x="3646488" y="4386263"/>
          <p14:tracePt t="109917" x="3600450" y="4340225"/>
          <p14:tracePt t="109927" x="3600450" y="4322763"/>
          <p14:tracePt t="109933" x="3592513" y="4276725"/>
          <p14:tracePt t="109941" x="3592513" y="4240213"/>
          <p14:tracePt t="109949" x="3592513" y="4195763"/>
          <p14:tracePt t="109957" x="3592513" y="4140200"/>
          <p14:tracePt t="109965" x="3592513" y="4067175"/>
          <p14:tracePt t="109973" x="3619500" y="4003675"/>
          <p14:tracePt t="109981" x="3719513" y="3911600"/>
          <p14:tracePt t="109989" x="3819525" y="3811588"/>
          <p14:tracePt t="109997" x="3919538" y="3738563"/>
          <p14:tracePt t="110005" x="4075113" y="3648075"/>
          <p14:tracePt t="110013" x="4194175" y="3592513"/>
          <p14:tracePt t="110021" x="4294188" y="3538538"/>
          <p14:tracePt t="110030" x="4394200" y="3475038"/>
          <p14:tracePt t="110037" x="4457700" y="3455988"/>
          <p14:tracePt t="110047" x="4530725" y="3411538"/>
          <p14:tracePt t="110053" x="4613275" y="3411538"/>
          <p14:tracePt t="110062" x="4686300" y="3402013"/>
          <p14:tracePt t="110069" x="4776788" y="3402013"/>
          <p14:tracePt t="110077" x="4849813" y="3402013"/>
          <p14:tracePt t="110085" x="4922838" y="3402013"/>
          <p14:tracePt t="110094" x="4959350" y="3402013"/>
          <p14:tracePt t="110101" x="5032375" y="3429000"/>
          <p14:tracePt t="110111" x="5049838" y="3446463"/>
          <p14:tracePt t="110117" x="5078413" y="3475038"/>
          <p14:tracePt t="110127" x="5114925" y="3511550"/>
          <p14:tracePt t="110133" x="5114925" y="3548063"/>
          <p14:tracePt t="110141" x="5132388" y="3592513"/>
          <p14:tracePt t="110149" x="5141913" y="3629025"/>
          <p14:tracePt t="110157" x="5141913" y="3665538"/>
          <p14:tracePt t="110165" x="5141913" y="3684588"/>
          <p14:tracePt t="110173" x="5141913" y="3711575"/>
          <p14:tracePt t="110181" x="5141913" y="3730625"/>
          <p14:tracePt t="110189" x="5141913" y="3738563"/>
          <p14:tracePt t="110197" x="5141913" y="3757613"/>
          <p14:tracePt t="110205" x="5141913" y="3775075"/>
          <p14:tracePt t="110221" x="5132388" y="3794125"/>
          <p14:tracePt t="110229" x="5122863" y="3811588"/>
          <p14:tracePt t="110237" x="5105400" y="3830638"/>
          <p14:tracePt t="110246" x="5068888" y="3857625"/>
          <p14:tracePt t="110253" x="5005388" y="3911600"/>
          <p14:tracePt t="110261" x="4968875" y="3957638"/>
          <p14:tracePt t="110269" x="4905375" y="4013200"/>
          <p14:tracePt t="110277" x="4822825" y="4067175"/>
          <p14:tracePt t="110285" x="4749800" y="4086225"/>
          <p14:tracePt t="110294" x="4667250" y="4140200"/>
          <p14:tracePt t="110301" x="4622800" y="4159250"/>
          <p14:tracePt t="110310" x="4586288" y="4176713"/>
          <p14:tracePt t="110317" x="4557713" y="4203700"/>
          <p14:tracePt t="110327" x="4540250" y="4213225"/>
          <p14:tracePt t="110341" x="4530725" y="4213225"/>
          <p14:tracePt t="110349" x="4521200" y="4222750"/>
          <p14:tracePt t="110437" x="4594225" y="4222750"/>
          <p14:tracePt t="110445" x="4776788" y="4222750"/>
          <p14:tracePt t="110453" x="4995863" y="4222750"/>
          <p14:tracePt t="110462" x="5260975" y="4222750"/>
          <p14:tracePt t="110469" x="5524500" y="4222750"/>
          <p14:tracePt t="110477" x="5899150" y="4222750"/>
          <p14:tracePt t="110485" x="6226175" y="4222750"/>
          <p14:tracePt t="110494" x="6600825" y="4222750"/>
          <p14:tracePt t="110501" x="6937375" y="4222750"/>
          <p14:tracePt t="110511" x="7202488" y="4222750"/>
          <p14:tracePt t="110517" x="7402513" y="4222750"/>
          <p14:tracePt t="110527" x="7567613" y="4222750"/>
          <p14:tracePt t="110533" x="7675563" y="4222750"/>
          <p14:tracePt t="110541" x="7731125" y="4222750"/>
          <p14:tracePt t="110550" x="7740650" y="4222750"/>
          <p14:tracePt t="110613" x="7712075" y="4222750"/>
          <p14:tracePt t="110621" x="7685088" y="4222750"/>
          <p14:tracePt t="110629" x="7631113" y="4222750"/>
          <p14:tracePt t="110637" x="7567613" y="4222750"/>
          <p14:tracePt t="110645" x="7512050" y="4222750"/>
          <p14:tracePt t="110653" x="7421563" y="4222750"/>
          <p14:tracePt t="110661" x="7366000" y="4222750"/>
          <p14:tracePt t="110669" x="7292975" y="4222750"/>
          <p14:tracePt t="110678" x="7219950" y="4222750"/>
          <p14:tracePt t="110685" x="7129463" y="4222750"/>
          <p14:tracePt t="110695" x="7029450" y="4222750"/>
          <p14:tracePt t="110701" x="6919913" y="4222750"/>
          <p14:tracePt t="110711" x="6810375" y="4222750"/>
          <p14:tracePt t="110717" x="6737350" y="4222750"/>
          <p14:tracePt t="110728" x="6645275" y="4222750"/>
          <p14:tracePt t="110733" x="6545263" y="4176713"/>
          <p14:tracePt t="110743" x="6500813" y="4140200"/>
          <p14:tracePt t="110749" x="6418263" y="4086225"/>
          <p14:tracePt t="110758" x="6335713" y="4030663"/>
          <p14:tracePt t="110765" x="6291263" y="3994150"/>
          <p14:tracePt t="110773" x="6245225" y="3957638"/>
          <p14:tracePt t="110781" x="6162675" y="3903663"/>
          <p14:tracePt t="110789" x="6116638" y="3884613"/>
          <p14:tracePt t="110797" x="6062663" y="3830638"/>
          <p14:tracePt t="110805" x="6043613" y="3821113"/>
          <p14:tracePt t="110813" x="5989638" y="3775075"/>
          <p14:tracePt t="110820" x="5972175" y="3767138"/>
          <p14:tracePt t="110828" x="5943600" y="3748088"/>
          <p14:tracePt t="110837" x="5935663" y="3730625"/>
          <p14:tracePt t="110845" x="5935663" y="3702050"/>
          <p14:tracePt t="110853" x="5926138" y="3665538"/>
          <p14:tracePt t="110863" x="5926138" y="3638550"/>
          <p14:tracePt t="110867" x="5926138" y="3621088"/>
          <p14:tracePt t="110895" x="5953125" y="3511550"/>
          <p14:tracePt t="110900" x="5980113" y="3446463"/>
          <p14:tracePt t="110910" x="6026150" y="3411538"/>
          <p14:tracePt t="110916" x="6072188" y="3365500"/>
          <p14:tracePt t="110925" x="6108700" y="3338513"/>
          <p14:tracePt t="110932" x="6126163" y="3328988"/>
          <p14:tracePt t="110940" x="6172200" y="3282950"/>
          <p14:tracePt t="110948" x="6181725" y="3282950"/>
          <p14:tracePt t="110956" x="6208713" y="3282950"/>
          <p14:tracePt t="110964" x="6208713" y="3273425"/>
          <p14:tracePt t="110972" x="6226175" y="3273425"/>
          <p14:tracePt t="110988" x="6245225" y="3255963"/>
          <p14:tracePt t="110997" x="6254750" y="3255963"/>
          <p14:tracePt t="111028" x="6262688" y="3255963"/>
          <p14:tracePt t="111044" x="6262688" y="3265488"/>
          <p14:tracePt t="111053" x="6272213" y="3302000"/>
          <p14:tracePt t="111061" x="6272213" y="3319463"/>
          <p14:tracePt t="111069" x="6281738" y="3346450"/>
          <p14:tracePt t="111077" x="6299200" y="3382963"/>
          <p14:tracePt t="111086" x="6308725" y="3411538"/>
          <p14:tracePt t="111096" x="6326188" y="3429000"/>
          <p14:tracePt t="111101" x="6335713" y="3446463"/>
          <p14:tracePt t="111112" x="6335713" y="3455988"/>
          <p14:tracePt t="111117" x="6354763" y="3482975"/>
          <p14:tracePt t="111127" x="6354763" y="3502025"/>
          <p14:tracePt t="111133" x="6354763" y="3519488"/>
          <p14:tracePt t="111144" x="6354763" y="3538538"/>
          <p14:tracePt t="111149" x="6354763" y="3575050"/>
          <p14:tracePt t="111157" x="6326188" y="3621088"/>
          <p14:tracePt t="111165" x="6281738" y="3657600"/>
          <p14:tracePt t="111173" x="6235700" y="3675063"/>
          <p14:tracePt t="111180" x="6199188" y="3711575"/>
          <p14:tracePt t="111189" x="6153150" y="3757613"/>
          <p14:tracePt t="111196" x="6135688" y="3767138"/>
          <p14:tracePt t="111206" x="6126163" y="3775075"/>
          <p14:tracePt t="111221" x="6116638" y="3784600"/>
          <p14:tracePt t="111286" x="6126163" y="3794125"/>
          <p14:tracePt t="111293" x="6189663" y="3794125"/>
          <p14:tracePt t="111301" x="6272213" y="3775075"/>
          <p14:tracePt t="111310" x="6408738" y="3730625"/>
          <p14:tracePt t="111317" x="6481763" y="3702050"/>
          <p14:tracePt t="111327" x="6618288" y="3675063"/>
          <p14:tracePt t="111333" x="6764338" y="3629025"/>
          <p14:tracePt t="111343" x="6910388" y="3584575"/>
          <p14:tracePt t="111349" x="7029450" y="3556000"/>
          <p14:tracePt t="111358" x="7175500" y="3511550"/>
          <p14:tracePt t="111365" x="7292975" y="3482975"/>
          <p14:tracePt t="111373" x="7439025" y="3429000"/>
          <p14:tracePt t="111383" x="7548563" y="3411538"/>
          <p14:tracePt t="111389" x="7685088" y="3365500"/>
          <p14:tracePt t="111397" x="7794625" y="3338513"/>
          <p14:tracePt t="111405" x="7931150" y="3292475"/>
          <p14:tracePt t="111413" x="8023225" y="3265488"/>
          <p14:tracePt t="111422" x="8140700" y="3255963"/>
          <p14:tracePt t="111430" x="8269288" y="3209925"/>
          <p14:tracePt t="111437" x="8350250" y="3192463"/>
          <p14:tracePt t="111445" x="8423275" y="3182938"/>
          <p14:tracePt t="111453" x="8469313" y="3163888"/>
          <p14:tracePt t="111462" x="8478838" y="3163888"/>
          <p14:tracePt t="111469" x="8488363" y="3155950"/>
          <p14:tracePt t="111573" x="8488363" y="3173413"/>
          <p14:tracePt t="111581" x="8451850" y="3200400"/>
          <p14:tracePt t="111589" x="8432800" y="3219450"/>
          <p14:tracePt t="111597" x="8386763" y="3265488"/>
          <p14:tracePt t="111605" x="8342313" y="3302000"/>
          <p14:tracePt t="111613" x="8305800" y="3338513"/>
          <p14:tracePt t="111621" x="8277225" y="3365500"/>
          <p14:tracePt t="111630" x="8232775" y="3402013"/>
          <p14:tracePt t="111637" x="8204200" y="3429000"/>
          <p14:tracePt t="111646" x="8186738" y="3455988"/>
          <p14:tracePt t="111653" x="8159750" y="3482975"/>
          <p14:tracePt t="111661" x="8113713" y="3492500"/>
          <p14:tracePt t="111668" x="8067675" y="3529013"/>
          <p14:tracePt t="111677" x="7994650" y="3538538"/>
          <p14:tracePt t="111684" x="7950200" y="3556000"/>
          <p14:tracePt t="111692" x="7885113" y="3565525"/>
          <p14:tracePt t="111700" x="7858125" y="3565525"/>
          <p14:tracePt t="111709" x="7850188" y="3565525"/>
          <p14:tracePt t="111740" x="7840663" y="3556000"/>
          <p14:tracePt t="111748" x="7840663" y="3538538"/>
          <p14:tracePt t="111756" x="7840663" y="3502025"/>
          <p14:tracePt t="111765" x="7850188" y="3455988"/>
          <p14:tracePt t="111773" x="7913688" y="3402013"/>
          <p14:tracePt t="111781" x="7977188" y="3346450"/>
          <p14:tracePt t="111789" x="8059738" y="3292475"/>
          <p14:tracePt t="111799" x="8132763" y="3246438"/>
          <p14:tracePt t="111805" x="8196263" y="3200400"/>
          <p14:tracePt t="111813" x="8286750" y="3146425"/>
          <p14:tracePt t="111821" x="8332788" y="3127375"/>
          <p14:tracePt t="111830" x="8359775" y="3109913"/>
          <p14:tracePt t="111837" x="8359775" y="3100388"/>
          <p14:tracePt t="111861" x="8369300" y="3090863"/>
          <p14:tracePt t="111909" x="8332788" y="3090863"/>
          <p14:tracePt t="111917" x="8150225" y="3127375"/>
          <p14:tracePt t="111926" x="7913688" y="3173413"/>
          <p14:tracePt t="111933" x="7612063" y="3255963"/>
          <p14:tracePt t="111942" x="7248525" y="3346450"/>
          <p14:tracePt t="111949" x="6837363" y="3455988"/>
          <p14:tracePt t="111957" x="6527800" y="3492500"/>
          <p14:tracePt t="111965" x="6126163" y="3565525"/>
          <p14:tracePt t="111973" x="5862638" y="3584575"/>
          <p14:tracePt t="111981" x="5534025" y="3638550"/>
          <p14:tracePt t="111989" x="5287963" y="3675063"/>
          <p14:tracePt t="111997" x="5141913" y="3694113"/>
          <p14:tracePt t="112006" x="5032375" y="3721100"/>
          <p14:tracePt t="112015" x="4978400" y="3721100"/>
          <p14:tracePt t="112021" x="4959350" y="3721100"/>
          <p14:tracePt t="112037" x="4949825" y="3730625"/>
          <p14:tracePt t="112253" x="4886325" y="3767138"/>
          <p14:tracePt t="112261" x="4803775" y="3784600"/>
          <p14:tracePt t="112269" x="4749800" y="3784600"/>
          <p14:tracePt t="112276" x="4659313" y="3794125"/>
          <p14:tracePt t="112284" x="4557713" y="3811588"/>
          <p14:tracePt t="112292" x="4467225" y="3821113"/>
          <p14:tracePt t="112300" x="4394200" y="3840163"/>
          <p14:tracePt t="112308" x="4311650" y="3848100"/>
          <p14:tracePt t="112316" x="4257675" y="3857625"/>
          <p14:tracePt t="112324" x="4211638" y="3867150"/>
          <p14:tracePt t="112332" x="4148138" y="3894138"/>
          <p14:tracePt t="112340" x="4121150" y="3903663"/>
          <p14:tracePt t="112349" x="4065588" y="3930650"/>
          <p14:tracePt t="112357" x="4021138" y="3967163"/>
          <p14:tracePt t="112365" x="3975100" y="3984625"/>
          <p14:tracePt t="112373" x="3948113" y="4003675"/>
          <p14:tracePt t="112381" x="3929063" y="4013200"/>
          <p14:tracePt t="112389" x="3911600" y="4021138"/>
          <p14:tracePt t="112397" x="3883025" y="4030663"/>
          <p14:tracePt t="112405" x="3865563" y="4057650"/>
          <p14:tracePt t="112413" x="3856038" y="4057650"/>
          <p14:tracePt t="112428" x="3829050" y="4067175"/>
          <p14:tracePt t="112477" x="3810000" y="4067175"/>
          <p14:tracePt t="112485" x="3792538" y="4067175"/>
          <p14:tracePt t="112493" x="3783013" y="4067175"/>
          <p14:tracePt t="112764" x="3729038" y="4076700"/>
          <p14:tracePt t="112772" x="3629025" y="4122738"/>
          <p14:tracePt t="112780" x="3519488" y="4140200"/>
          <p14:tracePt t="112789" x="3373438" y="4140200"/>
          <p14:tracePt t="112796" x="3208338" y="4186238"/>
          <p14:tracePt t="112805" x="3027363" y="4195763"/>
          <p14:tracePt t="112813" x="2844800" y="4213225"/>
          <p14:tracePt t="112821" x="2679700" y="4232275"/>
          <p14:tracePt t="112829" x="2516188" y="4259263"/>
          <p14:tracePt t="112837" x="2389188" y="4259263"/>
          <p14:tracePt t="112845" x="2260600" y="4259263"/>
          <p14:tracePt t="112853" x="2187575" y="4259263"/>
          <p14:tracePt t="112861" x="2124075" y="4259263"/>
          <p14:tracePt t="112869" x="2114550" y="4259263"/>
          <p14:tracePt t="114253" x="2124075" y="4259263"/>
          <p14:tracePt t="121485" x="2124075" y="4232275"/>
          <p14:tracePt t="121492" x="2124075" y="4167188"/>
          <p14:tracePt t="121500" x="2143125" y="4067175"/>
          <p14:tracePt t="121508" x="2214563" y="3984625"/>
          <p14:tracePt t="121516" x="2251075" y="3903663"/>
          <p14:tracePt t="121526" x="2297113" y="3803650"/>
          <p14:tracePt t="121532" x="2370138" y="3657600"/>
          <p14:tracePt t="121541" x="2416175" y="3556000"/>
          <p14:tracePt t="121549" x="2470150" y="3455988"/>
          <p14:tracePt t="121558" x="2516188" y="3338513"/>
          <p14:tracePt t="121564" x="2589213" y="3236913"/>
          <p14:tracePt t="121573" x="2643188" y="3173413"/>
          <p14:tracePt t="121581" x="2671763" y="3127375"/>
          <p14:tracePt t="121588" x="2716213" y="3063875"/>
          <p14:tracePt t="121598" x="2752725" y="3017838"/>
          <p14:tracePt t="121603" x="2781300" y="2982913"/>
          <p14:tracePt t="121612" x="2798763" y="2963863"/>
          <p14:tracePt t="121620" x="2808288" y="2954338"/>
          <p14:tracePt t="121628" x="2817813" y="2936875"/>
          <p14:tracePt t="121676" x="2825750" y="2917825"/>
          <p14:tracePt t="121684" x="2825750" y="2890838"/>
          <p14:tracePt t="121692" x="2835275" y="2863850"/>
          <p14:tracePt t="121700" x="2852738" y="2844800"/>
          <p14:tracePt t="121708" x="2862263" y="2808288"/>
          <p14:tracePt t="121716" x="2862263" y="2781300"/>
          <p14:tracePt t="121725" x="2871788" y="2754313"/>
          <p14:tracePt t="121732" x="2889250" y="2708275"/>
          <p14:tracePt t="121741" x="2898775" y="2681288"/>
          <p14:tracePt t="121749" x="2925763" y="2654300"/>
          <p14:tracePt t="121758" x="2962275" y="2598738"/>
          <p14:tracePt t="121765" x="2981325" y="2571750"/>
          <p14:tracePt t="121773" x="3008313" y="2525713"/>
          <p14:tracePt t="121781" x="3035300" y="2498725"/>
          <p14:tracePt t="121789" x="3044825" y="2462213"/>
          <p14:tracePt t="121797" x="3081338" y="2416175"/>
          <p14:tracePt t="121805" x="3136900" y="2352675"/>
          <p14:tracePt t="121814" x="3171825" y="2306638"/>
          <p14:tracePt t="121821" x="3208338" y="2243138"/>
          <p14:tracePt t="121829" x="3227388" y="2225675"/>
          <p14:tracePt t="121837" x="3273425" y="2160588"/>
          <p14:tracePt t="121845" x="3273425" y="2133600"/>
          <p14:tracePt t="121853" x="3281363" y="2097088"/>
          <p14:tracePt t="121862" x="3317875" y="2060575"/>
          <p14:tracePt t="121869" x="3317875" y="2024063"/>
          <p14:tracePt t="121878" x="3327400" y="1979613"/>
          <p14:tracePt t="121896" x="3336925" y="1906588"/>
          <p14:tracePt t="121901" x="3363913" y="1841500"/>
          <p14:tracePt t="121909" x="3363913" y="1804988"/>
          <p14:tracePt t="121917" x="3363913" y="1751013"/>
          <p14:tracePt t="121926" x="3363913" y="1697038"/>
          <p14:tracePt t="121933" x="3363913" y="1631950"/>
          <p14:tracePt t="121943" x="3363913" y="1595438"/>
          <p14:tracePt t="121949" x="3363913" y="1541463"/>
          <p14:tracePt t="121958" x="3363913" y="1522413"/>
          <p14:tracePt t="121965" x="3390900" y="1422400"/>
          <p14:tracePt t="121973" x="3390900" y="1412875"/>
          <p14:tracePt t="121981" x="3390900" y="1404938"/>
          <p14:tracePt t="121989" x="3390900" y="1385888"/>
          <p14:tracePt t="121997" x="3400425" y="1368425"/>
          <p14:tracePt t="122005" x="3409950" y="1358900"/>
          <p14:tracePt t="122053" x="3409950" y="1349375"/>
          <p14:tracePt t="122061" x="3409950" y="1339850"/>
          <p14:tracePt t="122069" x="3409950" y="1331913"/>
          <p14:tracePt t="122077" x="3409950" y="1322388"/>
          <p14:tracePt t="122085" x="3409950" y="1303338"/>
          <p14:tracePt t="122413" x="3455988" y="1322388"/>
          <p14:tracePt t="122421" x="3536950" y="1349375"/>
          <p14:tracePt t="122428" x="3629025" y="1358900"/>
          <p14:tracePt t="122436" x="3719513" y="1376363"/>
          <p14:tracePt t="122444" x="3810000" y="1376363"/>
          <p14:tracePt t="122452" x="3911600" y="1376363"/>
          <p14:tracePt t="122460" x="4021138" y="1376363"/>
          <p14:tracePt t="122468" x="4057650" y="1376363"/>
          <p14:tracePt t="122476" x="4129088" y="1376363"/>
          <p14:tracePt t="122485" x="4184650" y="1376363"/>
          <p14:tracePt t="122493" x="4221163" y="1376363"/>
          <p14:tracePt t="122501" x="4238625" y="1368425"/>
          <p14:tracePt t="122509" x="4257675" y="1358900"/>
          <p14:tracePt t="122572" x="4267200" y="1358900"/>
          <p14:tracePt t="122629" x="4284663" y="1358900"/>
          <p14:tracePt t="122637" x="4311650" y="1358900"/>
          <p14:tracePt t="122645" x="4330700" y="1358900"/>
          <p14:tracePt t="122653" x="4348163" y="1349375"/>
          <p14:tracePt t="122661" x="4357688" y="1339850"/>
          <p14:tracePt t="122669" x="4376738" y="1322388"/>
          <p14:tracePt t="122685" x="4384675" y="1312863"/>
          <p14:tracePt t="122701" x="4394200" y="1312863"/>
          <p14:tracePt t="122925" x="4403725" y="1312863"/>
          <p14:tracePt t="122933" x="4413250" y="1312863"/>
          <p14:tracePt t="122942" x="4430713" y="1312863"/>
          <p14:tracePt t="122949" x="4448175" y="1312863"/>
          <p14:tracePt t="122959" x="4457700" y="1312863"/>
          <p14:tracePt t="122965" x="4484688" y="1312863"/>
          <p14:tracePt t="122974" x="4494213" y="1339850"/>
          <p14:tracePt t="122981" x="4503738" y="1358900"/>
          <p14:tracePt t="122990" x="4530725" y="1404938"/>
          <p14:tracePt t="122997" x="4549775" y="1422400"/>
          <p14:tracePt t="123005" x="4576763" y="1431925"/>
          <p14:tracePt t="123012" x="4603750" y="1468438"/>
          <p14:tracePt t="123021" x="4622800" y="1477963"/>
          <p14:tracePt t="123029" x="4640263" y="1485900"/>
          <p14:tracePt t="123037" x="4649788" y="1485900"/>
          <p14:tracePt t="123053" x="4659313" y="1495425"/>
          <p14:tracePt t="123060" x="4667250" y="1495425"/>
          <p14:tracePt t="123069" x="4676775" y="1495425"/>
          <p14:tracePt t="123077" x="4686300" y="1495425"/>
          <p14:tracePt t="123085" x="4695825" y="1495425"/>
          <p14:tracePt t="123093" x="4703763" y="1495425"/>
          <p14:tracePt t="123101" x="4713288" y="1495425"/>
          <p14:tracePt t="123109" x="4730750" y="1495425"/>
          <p14:tracePt t="123116" x="4759325" y="1495425"/>
          <p14:tracePt t="123125" x="4776788" y="1495425"/>
          <p14:tracePt t="123133" x="4822825" y="1495425"/>
          <p14:tracePt t="123143" x="4876800" y="1495425"/>
          <p14:tracePt t="123149" x="4922838" y="1514475"/>
          <p14:tracePt t="123159" x="4978400" y="1522413"/>
          <p14:tracePt t="123165" x="5032375" y="1522413"/>
          <p14:tracePt t="123173" x="5095875" y="1522413"/>
          <p14:tracePt t="123181" x="5132388" y="1522413"/>
          <p14:tracePt t="123189" x="5159375" y="1522413"/>
          <p14:tracePt t="123197" x="5205413" y="1522413"/>
          <p14:tracePt t="123205" x="5232400" y="1522413"/>
          <p14:tracePt t="123213" x="5241925" y="1522413"/>
          <p14:tracePt t="123221" x="5260975" y="1522413"/>
          <p14:tracePt t="123229" x="5287963" y="1522413"/>
          <p14:tracePt t="123238" x="5297488" y="1522413"/>
          <p14:tracePt t="123253" x="5314950" y="1522413"/>
          <p14:tracePt t="123261" x="5324475" y="1522413"/>
          <p14:tracePt t="123269" x="5341938" y="1522413"/>
          <p14:tracePt t="123277" x="5368925" y="1522413"/>
          <p14:tracePt t="123285" x="5387975" y="1522413"/>
          <p14:tracePt t="123292" x="5414963" y="1522413"/>
          <p14:tracePt t="123300" x="5461000" y="1514475"/>
          <p14:tracePt t="123308" x="5487988" y="1514475"/>
          <p14:tracePt t="123316" x="5534025" y="1514475"/>
          <p14:tracePt t="123325" x="5588000" y="1514475"/>
          <p14:tracePt t="123332" x="5624513" y="1514475"/>
          <p14:tracePt t="123342" x="5670550" y="1514475"/>
          <p14:tracePt t="123348" x="5697538" y="1514475"/>
          <p14:tracePt t="123357" x="5734050" y="1504950"/>
          <p14:tracePt t="123364" x="5797550" y="1495425"/>
          <p14:tracePt t="123372" x="5834063" y="1495425"/>
          <p14:tracePt t="123380" x="5880100" y="1495425"/>
          <p14:tracePt t="123388" x="5926138" y="1468438"/>
          <p14:tracePt t="123396" x="5935663" y="1468438"/>
          <p14:tracePt t="123412" x="5953125" y="1468438"/>
          <p14:tracePt t="123421" x="5972175" y="1458913"/>
          <p14:tracePt t="123437" x="5989638" y="1449388"/>
          <p14:tracePt t="123461" x="5999163" y="1449388"/>
          <p14:tracePt t="123749" x="6016625" y="1449388"/>
          <p14:tracePt t="123758" x="6026150" y="1449388"/>
          <p14:tracePt t="123773" x="6035675" y="1449388"/>
          <p14:tracePt t="124517" x="6062663" y="1449388"/>
          <p14:tracePt t="124524" x="6089650" y="1449388"/>
          <p14:tracePt t="124533" x="6172200" y="1422400"/>
          <p14:tracePt t="124541" x="6272213" y="1395413"/>
          <p14:tracePt t="124549" x="6308725" y="1395413"/>
          <p14:tracePt t="124558" x="6354763" y="1395413"/>
          <p14:tracePt t="124565" x="6372225" y="1385888"/>
          <p14:tracePt t="124573" x="6399213" y="1385888"/>
          <p14:tracePt t="124581" x="6427788" y="1376363"/>
          <p14:tracePt t="124589" x="6435725" y="1368425"/>
          <p14:tracePt t="124909" x="6454775" y="1368425"/>
          <p14:tracePt t="124917" x="6464300" y="1368425"/>
          <p14:tracePt t="124925" x="6491288" y="1368425"/>
          <p14:tracePt t="124933" x="6500813" y="1368425"/>
          <p14:tracePt t="126110" x="6508750" y="1368425"/>
          <p14:tracePt t="126117" x="6508750" y="1422400"/>
          <p14:tracePt t="126125" x="6418263" y="1558925"/>
          <p14:tracePt t="126131" x="6262688" y="1651000"/>
          <p14:tracePt t="126141" x="6126163" y="1797050"/>
          <p14:tracePt t="126148" x="5972175" y="1897063"/>
          <p14:tracePt t="126157" x="5761038" y="2060575"/>
          <p14:tracePt t="126164" x="5607050" y="2133600"/>
          <p14:tracePt t="126172" x="5470525" y="2206625"/>
          <p14:tracePt t="126180" x="5351463" y="2279650"/>
          <p14:tracePt t="126188" x="5278438" y="2325688"/>
          <p14:tracePt t="126196" x="5214938" y="2362200"/>
          <p14:tracePt t="126204" x="5159375" y="2398713"/>
          <p14:tracePt t="126213" x="5132388" y="2416175"/>
          <p14:tracePt t="126222" x="5122863" y="2435225"/>
          <p14:tracePt t="126229" x="5105400" y="2452688"/>
          <p14:tracePt t="126236" x="5095875" y="2462213"/>
          <p14:tracePt t="126245" x="5095875" y="2471738"/>
          <p14:tracePt t="126253" x="5086350" y="2481263"/>
          <p14:tracePt t="126260" x="5086350" y="2489200"/>
          <p14:tracePt t="126268" x="5078413" y="2489200"/>
          <p14:tracePt t="126615" x="5078413" y="2517775"/>
          <p14:tracePt t="126621" x="5068888" y="2581275"/>
          <p14:tracePt t="126628" x="4986338" y="2662238"/>
          <p14:tracePt t="126636" x="4868863" y="2735263"/>
          <p14:tracePt t="126644" x="4767263" y="2808288"/>
          <p14:tracePt t="126652" x="4649788" y="2881313"/>
          <p14:tracePt t="126660" x="4530725" y="2973388"/>
          <p14:tracePt t="126668" x="4394200" y="3063875"/>
          <p14:tracePt t="126676" x="4257675" y="3136900"/>
          <p14:tracePt t="126684" x="4129088" y="3192463"/>
          <p14:tracePt t="126692" x="3992563" y="3265488"/>
          <p14:tracePt t="126701" x="3838575" y="3328988"/>
          <p14:tracePt t="126709" x="3709988" y="3392488"/>
          <p14:tracePt t="126717" x="3573463" y="3429000"/>
          <p14:tracePt t="126726" x="3482975" y="3455988"/>
          <p14:tracePt t="126733" x="3346450" y="3492500"/>
          <p14:tracePt t="126742" x="3254375" y="3529013"/>
          <p14:tracePt t="126749" x="3117850" y="3556000"/>
          <p14:tracePt t="126759" x="2990850" y="3602038"/>
          <p14:tracePt t="126765" x="2852738" y="3648075"/>
          <p14:tracePt t="126774" x="2725738" y="3721100"/>
          <p14:tracePt t="126782" x="2606675" y="3767138"/>
          <p14:tracePt t="126789" x="2489200" y="3821113"/>
          <p14:tracePt t="126797" x="2416175" y="3848100"/>
          <p14:tracePt t="126805" x="2333625" y="3875088"/>
          <p14:tracePt t="126813" x="2316163" y="3894138"/>
          <p14:tracePt t="126820" x="2297113" y="3894138"/>
          <p14:tracePt t="126830" x="2287588" y="3903663"/>
          <p14:tracePt t="126941" x="2279650" y="3903663"/>
          <p14:tracePt t="126958" x="2260600" y="3903663"/>
          <p14:tracePt t="126965" x="2251075" y="3903663"/>
          <p14:tracePt t="127341" x="2316163" y="3903663"/>
          <p14:tracePt t="127349" x="2479675" y="3903663"/>
          <p14:tracePt t="127358" x="2781300" y="3903663"/>
          <p14:tracePt t="127365" x="3190875" y="3903663"/>
          <p14:tracePt t="127375" x="3709988" y="3903663"/>
          <p14:tracePt t="127380" x="4230688" y="3903663"/>
          <p14:tracePt t="127388" x="4786313" y="3903663"/>
          <p14:tracePt t="127396" x="5305425" y="3903663"/>
          <p14:tracePt t="127404" x="5862638" y="3903663"/>
          <p14:tracePt t="127412" x="6381750" y="3903663"/>
          <p14:tracePt t="127420" x="6864350" y="3903663"/>
          <p14:tracePt t="127428" x="7421563" y="3903663"/>
          <p14:tracePt t="127436" x="7831138" y="3903663"/>
          <p14:tracePt t="127444" x="8159750" y="3903663"/>
          <p14:tracePt t="127452" x="8386763" y="3903663"/>
          <p14:tracePt t="127460" x="8615363" y="3903663"/>
          <p14:tracePt t="127469" x="8778875" y="3903663"/>
          <p14:tracePt t="127477" x="8907463" y="3903663"/>
          <p14:tracePt t="127485" x="8980488" y="3903663"/>
          <p14:tracePt t="127494" x="9034463" y="3911600"/>
          <p14:tracePt t="127501" x="9080500" y="3940175"/>
          <p14:tracePt t="127581" x="9090025" y="3940175"/>
          <p14:tracePt t="127589" x="9117013" y="39401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組み込み関数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3568" y="1052736"/>
            <a:ext cx="8229600" cy="4530725"/>
          </a:xfrm>
        </p:spPr>
        <p:txBody>
          <a:bodyPr/>
          <a:lstStyle/>
          <a:p>
            <a:r>
              <a:rPr kumimoji="1" lang="en-US" altLang="ja-JP" dirty="0" err="1"/>
              <a:t>omp_get_num_threads</a:t>
            </a:r>
            <a:r>
              <a:rPr kumimoji="1" lang="en-US" altLang="ja-JP" dirty="0"/>
              <a:t>();</a:t>
            </a:r>
          </a:p>
          <a:p>
            <a:pPr lvl="1"/>
            <a:r>
              <a:rPr lang="ja-JP" altLang="en-US" dirty="0"/>
              <a:t>並列実行されるスレッド数を返す。</a:t>
            </a:r>
            <a:endParaRPr lang="en-US" altLang="ja-JP" dirty="0"/>
          </a:p>
          <a:p>
            <a:r>
              <a:rPr kumimoji="1" lang="en-US" altLang="ja-JP" dirty="0" err="1"/>
              <a:t>omp_get_thread_num</a:t>
            </a:r>
            <a:r>
              <a:rPr kumimoji="1" lang="en-US" altLang="ja-JP" dirty="0"/>
              <a:t>();</a:t>
            </a:r>
          </a:p>
          <a:p>
            <a:pPr lvl="1"/>
            <a:r>
              <a:rPr lang="ja-JP" altLang="en-US" dirty="0"/>
              <a:t>自分のスレッド番号を返す。</a:t>
            </a:r>
            <a:endParaRPr lang="en-US" altLang="ja-JP" dirty="0"/>
          </a:p>
          <a:p>
            <a:r>
              <a:rPr lang="en-US" altLang="ja-JP" dirty="0" err="1"/>
              <a:t>omp_get_max_threads</a:t>
            </a:r>
            <a:r>
              <a:rPr lang="en-US" altLang="ja-JP" dirty="0"/>
              <a:t>();</a:t>
            </a:r>
          </a:p>
          <a:p>
            <a:pPr lvl="1"/>
            <a:r>
              <a:rPr lang="ja-JP" altLang="en-US" dirty="0"/>
              <a:t>並列実行可能な最大スレッド数を返す</a:t>
            </a:r>
            <a:endParaRPr lang="en-US" altLang="ja-JP" dirty="0"/>
          </a:p>
          <a:p>
            <a:r>
              <a:rPr lang="ja-JP" altLang="en-US" dirty="0"/>
              <a:t>使い方</a:t>
            </a:r>
            <a:endParaRPr kumimoji="1" lang="en-US" altLang="ja-JP" dirty="0"/>
          </a:p>
          <a:p>
            <a:pPr marL="344487" lvl="1" indent="0">
              <a:buNone/>
            </a:pPr>
            <a:r>
              <a:rPr lang="en-US" altLang="ja-JP" dirty="0"/>
              <a:t>#include &lt;</a:t>
            </a:r>
            <a:r>
              <a:rPr lang="en-US" altLang="ja-JP" dirty="0" err="1"/>
              <a:t>omp.h</a:t>
            </a:r>
            <a:r>
              <a:rPr lang="en-US" altLang="ja-JP" dirty="0"/>
              <a:t>&gt;</a:t>
            </a:r>
          </a:p>
          <a:p>
            <a:pPr marL="344487" lvl="1" indent="0">
              <a:buNone/>
            </a:pPr>
            <a:r>
              <a:rPr kumimoji="1" lang="en-US" altLang="ja-JP" dirty="0" err="1"/>
              <a:t>int</a:t>
            </a:r>
            <a:r>
              <a:rPr kumimoji="1" lang="en-US" altLang="ja-JP" dirty="0"/>
              <a:t> nth, </a:t>
            </a:r>
            <a:r>
              <a:rPr kumimoji="1" lang="en-US" altLang="ja-JP" dirty="0" err="1"/>
              <a:t>myid</a:t>
            </a:r>
            <a:r>
              <a:rPr kumimoji="1" lang="en-US" altLang="ja-JP" dirty="0"/>
              <a:t>;</a:t>
            </a:r>
          </a:p>
          <a:p>
            <a:pPr marL="344487" lvl="1" indent="0">
              <a:buNone/>
            </a:pPr>
            <a:r>
              <a:rPr lang="en-US" altLang="ja-JP" dirty="0"/>
              <a:t>nth = </a:t>
            </a:r>
            <a:r>
              <a:rPr lang="en-US" altLang="ja-JP" dirty="0" err="1"/>
              <a:t>omp_get_num_threads</a:t>
            </a:r>
            <a:r>
              <a:rPr lang="en-US" altLang="ja-JP" dirty="0"/>
              <a:t>();</a:t>
            </a:r>
          </a:p>
          <a:p>
            <a:pPr marL="344487" lvl="1" indent="0">
              <a:buNone/>
            </a:pPr>
            <a:r>
              <a:rPr kumimoji="1" lang="en-US" altLang="ja-JP" dirty="0" err="1"/>
              <a:t>myid</a:t>
            </a:r>
            <a:r>
              <a:rPr kumimoji="1" lang="en-US" altLang="ja-JP" dirty="0"/>
              <a:t> = </a:t>
            </a:r>
            <a:r>
              <a:rPr lang="en-US" altLang="ja-JP" dirty="0" err="1"/>
              <a:t>omp_get_thread_num</a:t>
            </a:r>
            <a:r>
              <a:rPr lang="en-US" altLang="ja-JP" dirty="0"/>
              <a:t>();</a:t>
            </a:r>
            <a:endParaRPr kumimoji="1"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9BCD01F-4905-4DE3-B132-9E0727038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20"/>
    </mc:Choice>
    <mc:Fallback xmlns="">
      <p:transition spd="slow" advTm="6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1" x="8934450" y="4130675"/>
          <p14:tracePt t="859" x="8815388" y="4140200"/>
          <p14:tracePt t="867" x="8742363" y="4186238"/>
          <p14:tracePt t="876" x="8661400" y="4195763"/>
          <p14:tracePt t="883" x="8605838" y="4203700"/>
          <p14:tracePt t="891" x="8542338" y="4232275"/>
          <p14:tracePt t="910" x="8442325" y="4240213"/>
          <p14:tracePt t="915" x="8423275" y="4240213"/>
          <p14:tracePt t="924" x="8405813" y="4240213"/>
          <p14:tracePt t="1251" x="8396288" y="4240213"/>
          <p14:tracePt t="1266" x="8396288" y="4213225"/>
          <p14:tracePt t="1274" x="8396288" y="4203700"/>
          <p14:tracePt t="1283" x="8405813" y="4186238"/>
          <p14:tracePt t="1291" x="8405813" y="4159250"/>
          <p14:tracePt t="1299" x="8415338" y="4130675"/>
          <p14:tracePt t="1308" x="8415338" y="4113213"/>
          <p14:tracePt t="1315" x="8432800" y="4076700"/>
          <p14:tracePt t="1325" x="8442325" y="4049713"/>
          <p14:tracePt t="1331" x="8451850" y="4040188"/>
          <p14:tracePt t="1341" x="8459788" y="4013200"/>
          <p14:tracePt t="1347" x="8478838" y="3984625"/>
          <p14:tracePt t="1356" x="8478838" y="3976688"/>
          <p14:tracePt t="1363" x="8488363" y="3957638"/>
          <p14:tracePt t="1483" x="8488363" y="3948113"/>
          <p14:tracePt t="1490" x="8478838" y="3948113"/>
          <p14:tracePt t="1499" x="8459788" y="3948113"/>
          <p14:tracePt t="1508" x="8423275" y="3940175"/>
          <p14:tracePt t="1515" x="8396288" y="3921125"/>
          <p14:tracePt t="1525" x="8386763" y="3911600"/>
          <p14:tracePt t="1531" x="8350250" y="3894138"/>
          <p14:tracePt t="1542" x="8323263" y="3857625"/>
          <p14:tracePt t="1547" x="8286750" y="3830638"/>
          <p14:tracePt t="1556" x="8204200" y="3748088"/>
          <p14:tracePt t="1563" x="8123238" y="3694113"/>
          <p14:tracePt t="1575" x="7986713" y="3629025"/>
          <p14:tracePt t="1578" x="7840663" y="3575050"/>
          <p14:tracePt t="1586" x="7621588" y="3502025"/>
          <p14:tracePt t="1594" x="7458075" y="3475038"/>
          <p14:tracePt t="1603" x="7239000" y="3411538"/>
          <p14:tracePt t="1610" x="7056438" y="3392488"/>
          <p14:tracePt t="1618" x="6892925" y="3365500"/>
          <p14:tracePt t="1626" x="6710363" y="3346450"/>
          <p14:tracePt t="1634" x="6600825" y="3319463"/>
          <p14:tracePt t="1642" x="6537325" y="3319463"/>
          <p14:tracePt t="1650" x="6500813" y="3309938"/>
          <p14:tracePt t="1659" x="6481763" y="3302000"/>
          <p14:tracePt t="1667" x="6435725" y="3292475"/>
          <p14:tracePt t="1676" x="6408738" y="3282950"/>
          <p14:tracePt t="1683" x="6362700" y="3265488"/>
          <p14:tracePt t="1691" x="6318250" y="3246438"/>
          <p14:tracePt t="1698" x="6291263" y="3236913"/>
          <p14:tracePt t="1706" x="6235700" y="3200400"/>
          <p14:tracePt t="1715" x="6181725" y="3163888"/>
          <p14:tracePt t="1725" x="6116638" y="3100388"/>
          <p14:tracePt t="1731" x="6035675" y="3046413"/>
          <p14:tracePt t="1742" x="5972175" y="3017838"/>
          <p14:tracePt t="1747" x="5870575" y="2963863"/>
          <p14:tracePt t="1759" x="5789613" y="2909888"/>
          <p14:tracePt t="1763" x="5716588" y="2890838"/>
          <p14:tracePt t="1771" x="5634038" y="2836863"/>
          <p14:tracePt t="1779" x="5570538" y="2827338"/>
          <p14:tracePt t="1787" x="5507038" y="2790825"/>
          <p14:tracePt t="1795" x="5478463" y="2781300"/>
          <p14:tracePt t="1806" x="5451475" y="2754313"/>
          <p14:tracePt t="1810" x="5405438" y="2735263"/>
          <p14:tracePt t="1818" x="5397500" y="2735263"/>
          <p14:tracePt t="1826" x="5368925" y="2727325"/>
          <p14:tracePt t="1834" x="5351463" y="2717800"/>
          <p14:tracePt t="1842" x="5334000" y="2717800"/>
          <p14:tracePt t="1850" x="5287963" y="2681288"/>
          <p14:tracePt t="1858" x="5268913" y="2681288"/>
          <p14:tracePt t="1867" x="5232400" y="2671763"/>
          <p14:tracePt t="1874" x="5168900" y="2662238"/>
          <p14:tracePt t="1883" x="5141913" y="2654300"/>
          <p14:tracePt t="1892" x="5086350" y="2625725"/>
          <p14:tracePt t="1909" x="4913313" y="2589213"/>
          <p14:tracePt t="1915" x="4832350" y="2562225"/>
          <p14:tracePt t="1924" x="4722813" y="2535238"/>
          <p14:tracePt t="1931" x="4622800" y="2489200"/>
          <p14:tracePt t="1940" x="4503738" y="2462213"/>
          <p14:tracePt t="1947" x="4448175" y="2452688"/>
          <p14:tracePt t="1955" x="4367213" y="2408238"/>
          <p14:tracePt t="1963" x="4348163" y="2398713"/>
          <p14:tracePt t="1971" x="4330700" y="2389188"/>
          <p14:tracePt t="1979" x="4311650" y="2371725"/>
          <p14:tracePt t="1987" x="4303713" y="2362200"/>
          <p14:tracePt t="1995" x="4275138" y="2325688"/>
          <p14:tracePt t="2003" x="4267200" y="2316163"/>
          <p14:tracePt t="2011" x="4267200" y="2298700"/>
          <p14:tracePt t="2019" x="4267200" y="2279650"/>
          <p14:tracePt t="2026" x="4267200" y="2270125"/>
          <p14:tracePt t="2034" x="4267200" y="2252663"/>
          <p14:tracePt t="2042" x="4267200" y="2233613"/>
          <p14:tracePt t="2050" x="4257675" y="2225675"/>
          <p14:tracePt t="2058" x="4257675" y="2197100"/>
          <p14:tracePt t="2067" x="4257675" y="2179638"/>
          <p14:tracePt t="2075" x="4248150" y="2152650"/>
          <p14:tracePt t="2083" x="4248150" y="2106613"/>
          <p14:tracePt t="2091" x="4248150" y="2079625"/>
          <p14:tracePt t="2099" x="4248150" y="2024063"/>
          <p14:tracePt t="2107" x="4248150" y="1970088"/>
          <p14:tracePt t="2115" x="4248150" y="1924050"/>
          <p14:tracePt t="2123" x="4248150" y="1870075"/>
          <p14:tracePt t="2132" x="4248150" y="1833563"/>
          <p14:tracePt t="2140" x="4248150" y="1787525"/>
          <p14:tracePt t="2147" x="4248150" y="1768475"/>
          <p14:tracePt t="2155" x="4275138" y="1714500"/>
          <p14:tracePt t="2163" x="4284663" y="1697038"/>
          <p14:tracePt t="2171" x="4294188" y="1677988"/>
          <p14:tracePt t="2179" x="4294188" y="1660525"/>
          <p14:tracePt t="2187" x="4303713" y="1631950"/>
          <p14:tracePt t="2203" x="4311650" y="1614488"/>
          <p14:tracePt t="2211" x="4321175" y="1604963"/>
          <p14:tracePt t="2227" x="4321175" y="1587500"/>
          <p14:tracePt t="2604" x="4330700" y="1624013"/>
          <p14:tracePt t="2612" x="4376738" y="1704975"/>
          <p14:tracePt t="2620" x="4376738" y="1741488"/>
          <p14:tracePt t="2627" x="4376738" y="1797050"/>
          <p14:tracePt t="2636" x="4384675" y="1860550"/>
          <p14:tracePt t="2644" x="4384675" y="1914525"/>
          <p14:tracePt t="2652" x="4394200" y="1951038"/>
          <p14:tracePt t="2661" x="4394200" y="2016125"/>
          <p14:tracePt t="2668" x="4403725" y="2043113"/>
          <p14:tracePt t="2677" x="4403725" y="2079625"/>
          <p14:tracePt t="2684" x="4403725" y="2116138"/>
          <p14:tracePt t="2692" x="4403725" y="2143125"/>
          <p14:tracePt t="2700" x="4403725" y="2170113"/>
          <p14:tracePt t="2709" x="4403725" y="2216150"/>
          <p14:tracePt t="2716" x="4403725" y="2243138"/>
          <p14:tracePt t="2725" x="4403725" y="2270125"/>
          <p14:tracePt t="2732" x="4394200" y="2298700"/>
          <p14:tracePt t="2741" x="4376738" y="2335213"/>
          <p14:tracePt t="2756" x="4367213" y="2343150"/>
          <p14:tracePt t="2779" x="4367213" y="2352675"/>
          <p14:tracePt t="3092" x="4367213" y="2362200"/>
          <p14:tracePt t="3100" x="4367213" y="2389188"/>
          <p14:tracePt t="3108" x="4384675" y="2435225"/>
          <p14:tracePt t="3116" x="4394200" y="2489200"/>
          <p14:tracePt t="3125" x="4421188" y="2589213"/>
          <p14:tracePt t="3132" x="4457700" y="2635250"/>
          <p14:tracePt t="3141" x="4476750" y="2681288"/>
          <p14:tracePt t="3148" x="4513263" y="2744788"/>
          <p14:tracePt t="3156" x="4530725" y="2790825"/>
          <p14:tracePt t="3164" x="4540250" y="2827338"/>
          <p14:tracePt t="3172" x="4557713" y="2890838"/>
          <p14:tracePt t="3180" x="4576763" y="2917825"/>
          <p14:tracePt t="3188" x="4576763" y="2954338"/>
          <p14:tracePt t="3196" x="4576763" y="2982913"/>
          <p14:tracePt t="3204" x="4576763" y="3000375"/>
          <p14:tracePt t="3212" x="4567238" y="3017838"/>
          <p14:tracePt t="3220" x="4567238" y="3027363"/>
          <p14:tracePt t="3228" x="4557713" y="3036888"/>
          <p14:tracePt t="3268" x="4549775" y="3036888"/>
          <p14:tracePt t="3275" x="4530725" y="3036888"/>
          <p14:tracePt t="3284" x="4521200" y="3036888"/>
          <p14:tracePt t="3292" x="4494213" y="3036888"/>
          <p14:tracePt t="3300" x="4484688" y="3036888"/>
          <p14:tracePt t="3309" x="4457700" y="3046413"/>
          <p14:tracePt t="3315" x="4430713" y="3073400"/>
          <p14:tracePt t="3325" x="4403725" y="3090863"/>
          <p14:tracePt t="3332" x="4367213" y="3109913"/>
          <p14:tracePt t="3341" x="4340225" y="3146425"/>
          <p14:tracePt t="3348" x="4294188" y="3163888"/>
          <p14:tracePt t="3357" x="4275138" y="3173413"/>
          <p14:tracePt t="3364" x="4257675" y="3192463"/>
          <p14:tracePt t="3372" x="4238625" y="3209925"/>
          <p14:tracePt t="3380" x="4230688" y="3219450"/>
          <p14:tracePt t="3396" x="4221163" y="3228975"/>
          <p14:tracePt t="3484" x="4211638" y="3236913"/>
          <p14:tracePt t="3492" x="4202113" y="3255963"/>
          <p14:tracePt t="3500" x="4184650" y="3273425"/>
          <p14:tracePt t="3507" x="4184650" y="3282950"/>
          <p14:tracePt t="3516" x="4148138" y="3319463"/>
          <p14:tracePt t="3525" x="4138613" y="3328988"/>
          <p14:tracePt t="3532" x="4129088" y="3346450"/>
          <p14:tracePt t="3541" x="4121150" y="3365500"/>
          <p14:tracePt t="3548" x="4084638" y="3392488"/>
          <p14:tracePt t="3557" x="4075113" y="3419475"/>
          <p14:tracePt t="3564" x="4065588" y="3438525"/>
          <p14:tracePt t="3572" x="4057650" y="3438525"/>
          <p14:tracePt t="3580" x="4057650" y="3455988"/>
          <p14:tracePt t="3588" x="4048125" y="3465513"/>
          <p14:tracePt t="4308" x="4048125" y="3475038"/>
          <p14:tracePt t="4324" x="4057650" y="3482975"/>
          <p14:tracePt t="4332" x="4065588" y="3482975"/>
          <p14:tracePt t="4341" x="4075113" y="3482975"/>
          <p14:tracePt t="4348" x="4094163" y="3502025"/>
          <p14:tracePt t="4364" x="4111625" y="3511550"/>
          <p14:tracePt t="4676" x="4121150" y="3511550"/>
          <p14:tracePt t="4684" x="4138613" y="3511550"/>
          <p14:tracePt t="4691" x="4148138" y="3511550"/>
          <p14:tracePt t="4700" x="4157663" y="3511550"/>
          <p14:tracePt t="4708" x="4165600" y="3511550"/>
          <p14:tracePt t="4716" x="4184650" y="3511550"/>
          <p14:tracePt t="4732" x="4202113" y="3511550"/>
          <p14:tracePt t="5092" x="4211638" y="3511550"/>
          <p14:tracePt t="5107" x="4257675" y="3511550"/>
          <p14:tracePt t="5116" x="4321175" y="3492500"/>
          <p14:tracePt t="5124" x="4340225" y="3482975"/>
          <p14:tracePt t="5132" x="4367213" y="3475038"/>
          <p14:tracePt t="5380" x="4357688" y="3465513"/>
          <p14:tracePt t="5388" x="4330700" y="3438525"/>
          <p14:tracePt t="5396" x="4294188" y="3375025"/>
          <p14:tracePt t="5404" x="4230688" y="3292475"/>
          <p14:tracePt t="5412" x="4202113" y="3255963"/>
          <p14:tracePt t="5420" x="4175125" y="3236913"/>
          <p14:tracePt t="5427" x="4165600" y="3236913"/>
          <p14:tracePt t="5436" x="4157663" y="3228975"/>
          <p14:tracePt t="5500" x="4157663" y="3209925"/>
          <p14:tracePt t="5508" x="4157663" y="3173413"/>
          <p14:tracePt t="5516" x="4184650" y="3127375"/>
          <p14:tracePt t="5524" x="4202113" y="3082925"/>
          <p14:tracePt t="5532" x="4230688" y="3036888"/>
          <p14:tracePt t="5541" x="4238625" y="2973388"/>
          <p14:tracePt t="5548" x="4267200" y="2881313"/>
          <p14:tracePt t="5557" x="4275138" y="2817813"/>
          <p14:tracePt t="5564" x="4275138" y="2763838"/>
          <p14:tracePt t="5572" x="4275138" y="2708275"/>
          <p14:tracePt t="5579" x="4275138" y="2654300"/>
          <p14:tracePt t="5587" x="4275138" y="2625725"/>
          <p14:tracePt t="5594" x="4275138" y="2581275"/>
          <p14:tracePt t="5602" x="4275138" y="2571750"/>
          <p14:tracePt t="5610" x="4275138" y="2544763"/>
          <p14:tracePt t="5618" x="4275138" y="2535238"/>
          <p14:tracePt t="5698" x="4267200" y="2535238"/>
          <p14:tracePt t="5706" x="4257675" y="2508250"/>
          <p14:tracePt t="5714" x="4202113" y="2462213"/>
          <p14:tracePt t="5722" x="4157663" y="2408238"/>
          <p14:tracePt t="5730" x="4094163" y="2352675"/>
          <p14:tracePt t="5739" x="4029075" y="2316163"/>
          <p14:tracePt t="5747" x="3984625" y="2298700"/>
          <p14:tracePt t="5755" x="3919538" y="2252663"/>
          <p14:tracePt t="5763" x="3838575" y="2216150"/>
          <p14:tracePt t="5771" x="3719513" y="2170113"/>
          <p14:tracePt t="5779" x="3556000" y="2116138"/>
          <p14:tracePt t="5787" x="3409950" y="2097088"/>
          <p14:tracePt t="5795" x="3244850" y="2070100"/>
          <p14:tracePt t="5803" x="2981325" y="2033588"/>
          <p14:tracePt t="5811" x="2716213" y="2016125"/>
          <p14:tracePt t="5819" x="2479675" y="1997075"/>
          <p14:tracePt t="5827" x="2279650" y="1997075"/>
          <p14:tracePt t="5835" x="2060575" y="1997075"/>
          <p14:tracePt t="5843" x="1941513" y="1987550"/>
          <p14:tracePt t="5851" x="1851025" y="1960563"/>
          <p14:tracePt t="5859" x="1768475" y="1943100"/>
          <p14:tracePt t="5867" x="1741488" y="1943100"/>
          <p14:tracePt t="5877" x="1714500" y="1943100"/>
          <p14:tracePt t="5915" x="1704975" y="1933575"/>
          <p14:tracePt t="5931" x="1695450" y="1933575"/>
          <p14:tracePt t="5940" x="1685925" y="1914525"/>
          <p14:tracePt t="5947" x="1677988" y="1897063"/>
          <p14:tracePt t="5957" x="1658938" y="1878013"/>
          <p14:tracePt t="5963" x="1649413" y="1870075"/>
          <p14:tracePt t="5979" x="1641475" y="1860550"/>
          <p14:tracePt t="5987" x="1622425" y="1841500"/>
          <p14:tracePt t="5995" x="1604963" y="1824038"/>
          <p14:tracePt t="6010" x="1585913" y="1824038"/>
          <p14:tracePt t="6083" x="1576388" y="1824038"/>
          <p14:tracePt t="6091" x="1568450" y="1824038"/>
          <p14:tracePt t="6299" x="1576388" y="1797050"/>
          <p14:tracePt t="6307" x="1622425" y="1760538"/>
          <p14:tracePt t="6315" x="1685925" y="1724025"/>
          <p14:tracePt t="6324" x="1714500" y="1687513"/>
          <p14:tracePt t="6332" x="1758950" y="1668463"/>
          <p14:tracePt t="6341" x="1778000" y="1651000"/>
          <p14:tracePt t="6348" x="1814513" y="1624013"/>
          <p14:tracePt t="6358" x="1831975" y="1604963"/>
          <p14:tracePt t="6516" x="1841500" y="1604963"/>
          <p14:tracePt t="6522" x="1851025" y="1631950"/>
          <p14:tracePt t="6530" x="1860550" y="1660525"/>
          <p14:tracePt t="6540" x="1895475" y="1724025"/>
          <p14:tracePt t="6546" x="1914525" y="1741488"/>
          <p14:tracePt t="6555" x="1960563" y="1778000"/>
          <p14:tracePt t="6562" x="2024063" y="1814513"/>
          <p14:tracePt t="6570" x="2070100" y="1833563"/>
          <p14:tracePt t="6578" x="2151063" y="1878013"/>
          <p14:tracePt t="6586" x="2197100" y="1897063"/>
          <p14:tracePt t="6595" x="2224088" y="1933575"/>
          <p14:tracePt t="6603" x="2287588" y="1951038"/>
          <p14:tracePt t="6611" x="2333625" y="1970088"/>
          <p14:tracePt t="6619" x="2370138" y="1970088"/>
          <p14:tracePt t="6628" x="2397125" y="1987550"/>
          <p14:tracePt t="6636" x="2433638" y="1987550"/>
          <p14:tracePt t="6643" x="2462213" y="1987550"/>
          <p14:tracePt t="6684" x="2470150" y="1987550"/>
          <p14:tracePt t="6699" x="2470150" y="1979613"/>
          <p14:tracePt t="6707" x="2479675" y="1960563"/>
          <p14:tracePt t="6715" x="2489200" y="1943100"/>
          <p14:tracePt t="6726" x="2498725" y="1933575"/>
          <p14:tracePt t="6742" x="2498725" y="1924050"/>
          <p14:tracePt t="6747" x="2506663" y="1897063"/>
          <p14:tracePt t="6860" x="2516188" y="1897063"/>
          <p14:tracePt t="6868" x="2543175" y="1851025"/>
          <p14:tracePt t="6875" x="2643188" y="1778000"/>
          <p14:tracePt t="6884" x="2744788" y="1751013"/>
          <p14:tracePt t="6897" x="2844800" y="1714500"/>
          <p14:tracePt t="6900" x="2917825" y="1687513"/>
          <p14:tracePt t="6907" x="2981325" y="1687513"/>
          <p14:tracePt t="6915" x="3044825" y="1651000"/>
          <p14:tracePt t="6923" x="3100388" y="1651000"/>
          <p14:tracePt t="6931" x="3154363" y="1631950"/>
          <p14:tracePt t="6940" x="3200400" y="1614488"/>
          <p14:tracePt t="6947" x="3244850" y="1604963"/>
          <p14:tracePt t="6956" x="3263900" y="1604963"/>
          <p14:tracePt t="6963" x="3300413" y="1595438"/>
          <p14:tracePt t="7011" x="3309938" y="1595438"/>
          <p14:tracePt t="7027" x="3327400" y="1595438"/>
          <p14:tracePt t="7052" x="3336925" y="1595438"/>
          <p14:tracePt t="7060" x="3346450" y="1595438"/>
          <p14:tracePt t="7133" x="3354388" y="1595438"/>
          <p14:tracePt t="7141" x="3363913" y="1595438"/>
          <p14:tracePt t="7350" x="3373438" y="1595438"/>
          <p14:tracePt t="7365" x="3436938" y="1595438"/>
          <p14:tracePt t="7372" x="3527425" y="1604963"/>
          <p14:tracePt t="7380" x="3619500" y="1604963"/>
          <p14:tracePt t="7388" x="3746500" y="1624013"/>
          <p14:tracePt t="7396" x="3883025" y="1660525"/>
          <p14:tracePt t="7404" x="3992563" y="1677988"/>
          <p14:tracePt t="7412" x="4138613" y="1697038"/>
          <p14:tracePt t="7420" x="4221163" y="1704975"/>
          <p14:tracePt t="7430" x="4348163" y="1704975"/>
          <p14:tracePt t="7435" x="4440238" y="1704975"/>
          <p14:tracePt t="7443" x="4513263" y="1704975"/>
          <p14:tracePt t="7451" x="4540250" y="1704975"/>
          <p14:tracePt t="7467" x="4557713" y="1704975"/>
          <p14:tracePt t="7483" x="4567238" y="1704975"/>
          <p14:tracePt t="7491" x="4576763" y="1704975"/>
          <p14:tracePt t="7499" x="4586288" y="1697038"/>
          <p14:tracePt t="7515" x="4586288" y="1687513"/>
          <p14:tracePt t="7541" x="4594225" y="1677988"/>
          <p14:tracePt t="7556" x="4603750" y="1668463"/>
          <p14:tracePt t="7684" x="4613275" y="1668463"/>
          <p14:tracePt t="7691" x="4622800" y="1668463"/>
          <p14:tracePt t="7700" x="4640263" y="1668463"/>
          <p14:tracePt t="7707" x="4649788" y="1668463"/>
          <p14:tracePt t="7740" x="4659313" y="1668463"/>
          <p14:tracePt t="7756" x="4676775" y="1668463"/>
          <p14:tracePt t="7772" x="4686300" y="1668463"/>
          <p14:tracePt t="8084" x="4695825" y="1668463"/>
          <p14:tracePt t="8091" x="4703763" y="1668463"/>
          <p14:tracePt t="8100" x="4713288" y="1668463"/>
          <p14:tracePt t="8107" x="4722813" y="1668463"/>
          <p14:tracePt t="8116" x="4740275" y="1668463"/>
          <p14:tracePt t="8132" x="4759325" y="1687513"/>
          <p14:tracePt t="8141" x="4767263" y="1687513"/>
          <p14:tracePt t="8148" x="4776788" y="1687513"/>
          <p14:tracePt t="8164" x="4786313" y="1687513"/>
          <p14:tracePt t="8172" x="4803775" y="1687513"/>
          <p14:tracePt t="8180" x="4803775" y="1697038"/>
          <p14:tracePt t="8212" x="4813300" y="1704975"/>
          <p14:tracePt t="8220" x="4813300" y="1724025"/>
          <p14:tracePt t="8228" x="4813300" y="1768475"/>
          <p14:tracePt t="8236" x="4776788" y="1841500"/>
          <p14:tracePt t="8244" x="4722813" y="1924050"/>
          <p14:tracePt t="8252" x="4649788" y="2043113"/>
          <p14:tracePt t="8260" x="4594225" y="2143125"/>
          <p14:tracePt t="8268" x="4576763" y="2197100"/>
          <p14:tracePt t="8276" x="4540250" y="2316163"/>
          <p14:tracePt t="8284" x="4540250" y="2371725"/>
          <p14:tracePt t="8292" x="4530725" y="2389188"/>
          <p14:tracePt t="8300" x="4530725" y="2435225"/>
          <p14:tracePt t="8308" x="4521200" y="2444750"/>
          <p14:tracePt t="8332" x="4521200" y="2462213"/>
          <p14:tracePt t="8341" x="4521200" y="2471738"/>
          <p14:tracePt t="8348" x="4513263" y="2489200"/>
          <p14:tracePt t="8357" x="4513263" y="2508250"/>
          <p14:tracePt t="8364" x="4513263" y="2517775"/>
          <p14:tracePt t="8372" x="4513263" y="2525713"/>
          <p14:tracePt t="8380" x="4503738" y="2535238"/>
          <p14:tracePt t="8388" x="4494213" y="2544763"/>
          <p14:tracePt t="8396" x="4494213" y="2554288"/>
          <p14:tracePt t="9340" x="4513263" y="2562225"/>
          <p14:tracePt t="9348" x="4521200" y="2562225"/>
          <p14:tracePt t="11484" x="4484688" y="2625725"/>
          <p14:tracePt t="11492" x="4403725" y="2681288"/>
          <p14:tracePt t="11500" x="4311650" y="2817813"/>
          <p14:tracePt t="11507" x="4257675" y="2917825"/>
          <p14:tracePt t="11516" x="4184650" y="3036888"/>
          <p14:tracePt t="11525" x="4121150" y="3136900"/>
          <p14:tracePt t="11532" x="4084638" y="3246438"/>
          <p14:tracePt t="11542" x="4021138" y="3382963"/>
          <p14:tracePt t="11548" x="3984625" y="3482975"/>
          <p14:tracePt t="11557" x="3965575" y="3575050"/>
          <p14:tracePt t="11564" x="3938588" y="3665538"/>
          <p14:tracePt t="11579" x="3902075" y="3875088"/>
          <p14:tracePt t="11587" x="3875088" y="3976688"/>
          <p14:tracePt t="11595" x="3838575" y="4067175"/>
          <p14:tracePt t="11603" x="3829050" y="4149725"/>
          <p14:tracePt t="11611" x="3829050" y="4240213"/>
          <p14:tracePt t="11619" x="3819525" y="4332288"/>
          <p14:tracePt t="11627" x="3819525" y="4386263"/>
          <p14:tracePt t="11635" x="3819525" y="4441825"/>
          <p14:tracePt t="11643" x="3819525" y="4478338"/>
          <p14:tracePt t="11651" x="3819525" y="4532313"/>
          <p14:tracePt t="11659" x="3819525" y="4559300"/>
          <p14:tracePt t="11667" x="3819525" y="4578350"/>
          <p14:tracePt t="11675" x="3819525" y="4605338"/>
          <p14:tracePt t="11683" x="3819525" y="4614863"/>
          <p14:tracePt t="11692" x="3829050" y="4641850"/>
          <p14:tracePt t="11699" x="3829050" y="4651375"/>
          <p14:tracePt t="11709" x="3829050" y="4660900"/>
          <p14:tracePt t="11796" x="3819525" y="4697413"/>
          <p14:tracePt t="11804" x="3802063" y="4714875"/>
          <p14:tracePt t="11812" x="3775075" y="4741863"/>
          <p14:tracePt t="11820" x="3756025" y="4778375"/>
          <p14:tracePt t="11828" x="3719513" y="4824413"/>
          <p14:tracePt t="11836" x="3656013" y="4887913"/>
          <p14:tracePt t="11844" x="3563938" y="4970463"/>
          <p14:tracePt t="11852" x="3463925" y="5043488"/>
          <p14:tracePt t="11860" x="3346450" y="5116513"/>
          <p14:tracePt t="11867" x="3236913" y="5189538"/>
          <p14:tracePt t="11875" x="3108325" y="5299075"/>
          <p14:tracePt t="11883" x="2998788" y="5372100"/>
          <p14:tracePt t="11892" x="2917825" y="5408613"/>
          <p14:tracePt t="11899" x="2835275" y="5462588"/>
          <p14:tracePt t="11907" x="2817813" y="5472113"/>
          <p14:tracePt t="11915" x="2798763" y="5489575"/>
          <p14:tracePt t="11924" x="2789238" y="5499100"/>
          <p14:tracePt t="11931" x="2781300" y="5499100"/>
          <p14:tracePt t="11939" x="2771775" y="5508625"/>
          <p14:tracePt t="11958" x="2762250" y="5518150"/>
          <p14:tracePt t="12102" x="2725738" y="5518150"/>
          <p14:tracePt t="12108" x="2662238" y="5518150"/>
          <p14:tracePt t="12116" x="2552700" y="5518150"/>
          <p14:tracePt t="12124" x="2452688" y="5518150"/>
          <p14:tracePt t="12132" x="2360613" y="5518150"/>
          <p14:tracePt t="12141" x="2270125" y="5518150"/>
          <p14:tracePt t="12148" x="2197100" y="5518150"/>
          <p14:tracePt t="12158" x="2124075" y="5518150"/>
          <p14:tracePt t="12164" x="2070100" y="5518150"/>
          <p14:tracePt t="12173" x="1978025" y="5518150"/>
          <p14:tracePt t="12180" x="1887538" y="5518150"/>
          <p14:tracePt t="12188" x="1804988" y="5518150"/>
          <p14:tracePt t="12196" x="1714500" y="5518150"/>
          <p14:tracePt t="12204" x="1641475" y="5518150"/>
          <p14:tracePt t="12211" x="1604963" y="5518150"/>
          <p14:tracePt t="12220" x="1576388" y="5518150"/>
          <p14:tracePt t="12227" x="1541463" y="5535613"/>
          <p14:tracePt t="12235" x="1522413" y="5545138"/>
          <p14:tracePt t="12242" x="1495425" y="5545138"/>
          <p14:tracePt t="12250" x="1485900" y="5545138"/>
          <p14:tracePt t="12258" x="1476375" y="5545138"/>
          <p14:tracePt t="12266" x="1449388" y="5545138"/>
          <p14:tracePt t="12756" x="1431925" y="5545138"/>
          <p14:tracePt t="12764" x="1422400" y="5545138"/>
          <p14:tracePt t="12804" x="1412875" y="5545138"/>
          <p14:tracePt t="12884" x="1395413" y="5545138"/>
          <p14:tracePt t="12892" x="1366838" y="5545138"/>
          <p14:tracePt t="12900" x="1358900" y="5545138"/>
          <p14:tracePt t="12908" x="1349375" y="5545138"/>
          <p14:tracePt t="12916" x="1330325" y="5545138"/>
          <p14:tracePt t="12924" x="1322388" y="5545138"/>
          <p14:tracePt t="12930" x="1312863" y="5545138"/>
          <p14:tracePt t="12946" x="1293813" y="5545138"/>
          <p14:tracePt t="12962" x="1285875" y="5545138"/>
          <p14:tracePt t="13420" x="1322388" y="5545138"/>
          <p14:tracePt t="13428" x="1468438" y="5526088"/>
          <p14:tracePt t="13436" x="1649413" y="5518150"/>
          <p14:tracePt t="13444" x="1860550" y="5481638"/>
          <p14:tracePt t="13452" x="2060575" y="5472113"/>
          <p14:tracePt t="13461" x="2224088" y="5472113"/>
          <p14:tracePt t="13468" x="2416175" y="5472113"/>
          <p14:tracePt t="13477" x="2616200" y="5472113"/>
          <p14:tracePt t="13484" x="2798763" y="5472113"/>
          <p14:tracePt t="13493" x="2962275" y="5472113"/>
          <p14:tracePt t="13500" x="3090863" y="5472113"/>
          <p14:tracePt t="13508" x="3217863" y="5472113"/>
          <p14:tracePt t="13516" x="3290888" y="5472113"/>
          <p14:tracePt t="13525" x="3346450" y="5472113"/>
          <p14:tracePt t="13532" x="3382963" y="5472113"/>
          <p14:tracePt t="13548" x="3382963" y="5462588"/>
          <p14:tracePt t="14043" x="3354388" y="5462588"/>
          <p14:tracePt t="14051" x="3327400" y="5462588"/>
          <p14:tracePt t="14059" x="3290888" y="5462588"/>
          <p14:tracePt t="14067" x="3236913" y="5462588"/>
          <p14:tracePt t="14075" x="3217863" y="5462588"/>
          <p14:tracePt t="14083" x="3190875" y="5462588"/>
          <p14:tracePt t="14091" x="3171825" y="5462588"/>
          <p14:tracePt t="14099" x="3154363" y="5462588"/>
          <p14:tracePt t="14123" x="3144838" y="5462588"/>
          <p14:tracePt t="14139" x="3144838" y="5472113"/>
          <p14:tracePt t="14442" x="3171825" y="5462588"/>
          <p14:tracePt t="14450" x="3200400" y="5462588"/>
          <p14:tracePt t="14458" x="3244850" y="5453063"/>
          <p14:tracePt t="14466" x="3300413" y="5453063"/>
          <p14:tracePt t="14474" x="3346450" y="5453063"/>
          <p14:tracePt t="14482" x="3382963" y="5445125"/>
          <p14:tracePt t="14491" x="3436938" y="5445125"/>
          <p14:tracePt t="14499" x="3500438" y="5445125"/>
          <p14:tracePt t="14507" x="3556000" y="5445125"/>
          <p14:tracePt t="14515" x="3609975" y="5445125"/>
          <p14:tracePt t="14523" x="3636963" y="5445125"/>
          <p14:tracePt t="14531" x="3665538" y="5445125"/>
          <p14:tracePt t="14540" x="3673475" y="5445125"/>
          <p14:tracePt t="14748" x="3702050" y="5445125"/>
          <p14:tracePt t="14757" x="3719513" y="5445125"/>
          <p14:tracePt t="14763" x="3746500" y="5445125"/>
          <p14:tracePt t="14780" x="3765550" y="5445125"/>
          <p14:tracePt t="14788" x="3775075" y="5445125"/>
          <p14:tracePt t="14796" x="3783013" y="5435600"/>
          <p14:tracePt t="14812" x="3792538" y="5426075"/>
          <p14:tracePt t="14900" x="3719513" y="5426075"/>
          <p14:tracePt t="14908" x="3702050" y="5426075"/>
          <p14:tracePt t="14916" x="3619500" y="5426075"/>
          <p14:tracePt t="14923" x="3556000" y="5435600"/>
          <p14:tracePt t="14932" x="3463925" y="5435600"/>
          <p14:tracePt t="14941" x="3390900" y="5435600"/>
          <p14:tracePt t="14948" x="3317875" y="5435600"/>
          <p14:tracePt t="14957" x="3263900" y="5435600"/>
          <p14:tracePt t="14964" x="3200400" y="5435600"/>
          <p14:tracePt t="14974" x="3163888" y="5435600"/>
          <p14:tracePt t="14980" x="3136900" y="5435600"/>
          <p14:tracePt t="14988" x="3127375" y="5435600"/>
          <p14:tracePt t="15260" x="3163888" y="5435600"/>
          <p14:tracePt t="15268" x="3200400" y="5435600"/>
          <p14:tracePt t="15275" x="3227388" y="5435600"/>
          <p14:tracePt t="15283" x="3273425" y="5435600"/>
          <p14:tracePt t="15291" x="3309938" y="5435600"/>
          <p14:tracePt t="15299" x="3354388" y="5435600"/>
          <p14:tracePt t="15307" x="3409950" y="5435600"/>
          <p14:tracePt t="15315" x="3427413" y="5435600"/>
          <p14:tracePt t="15324" x="3455988" y="5435600"/>
          <p14:tracePt t="15331" x="3463925" y="5435600"/>
          <p14:tracePt t="15341" x="3473450" y="5435600"/>
          <p14:tracePt t="15436" x="3490913" y="5435600"/>
          <p14:tracePt t="15444" x="3519488" y="5435600"/>
          <p14:tracePt t="15452" x="3573463" y="5435600"/>
          <p14:tracePt t="15460" x="3619500" y="5435600"/>
          <p14:tracePt t="15468" x="3646488" y="5435600"/>
          <p14:tracePt t="15475" x="3665538" y="5435600"/>
          <p14:tracePt t="15484" x="3709988" y="5435600"/>
          <p14:tracePt t="15491" x="3746500" y="5435600"/>
          <p14:tracePt t="15499" x="3775075" y="5435600"/>
          <p14:tracePt t="15508" x="3802063" y="5435600"/>
          <p14:tracePt t="15515" x="3846513" y="5435600"/>
          <p14:tracePt t="15523" x="3856038" y="5435600"/>
          <p14:tracePt t="15531" x="3865563" y="5435600"/>
          <p14:tracePt t="15547" x="3883025" y="5435600"/>
          <p14:tracePt t="15557" x="3892550" y="5435600"/>
          <p14:tracePt t="15572" x="3902075" y="5435600"/>
          <p14:tracePt t="15795" x="3856038" y="5453063"/>
          <p14:tracePt t="15804" x="3775075" y="5472113"/>
          <p14:tracePt t="15811" x="3738563" y="5472113"/>
          <p14:tracePt t="15820" x="3673475" y="5489575"/>
          <p14:tracePt t="15827" x="3600450" y="5489575"/>
          <p14:tracePt t="15836" x="3527425" y="5499100"/>
          <p14:tracePt t="15843" x="3436938" y="5518150"/>
          <p14:tracePt t="15851" x="3346450" y="5518150"/>
          <p14:tracePt t="15859" x="3263900" y="5518150"/>
          <p14:tracePt t="15867" x="3154363" y="5545138"/>
          <p14:tracePt t="15875" x="3063875" y="5545138"/>
          <p14:tracePt t="15883" x="3008313" y="5545138"/>
          <p14:tracePt t="15894" x="2917825" y="5545138"/>
          <p14:tracePt t="15899" x="2852738" y="5545138"/>
          <p14:tracePt t="15907" x="2825750" y="5545138"/>
          <p14:tracePt t="15915" x="2771775" y="5545138"/>
          <p14:tracePt t="15923" x="2716213" y="5545138"/>
          <p14:tracePt t="15932" x="2662238" y="5545138"/>
          <p14:tracePt t="15940" x="2616200" y="5545138"/>
          <p14:tracePt t="15947" x="2562225" y="5545138"/>
          <p14:tracePt t="15957" x="2525713" y="5545138"/>
          <p14:tracePt t="15964" x="2506663" y="5545138"/>
          <p14:tracePt t="15973" x="2479675" y="5545138"/>
          <p14:tracePt t="15979" x="2470150" y="5545138"/>
          <p14:tracePt t="15988" x="2462213" y="5545138"/>
          <p14:tracePt t="16004" x="2452688" y="5535613"/>
          <p14:tracePt t="16068" x="2433638" y="5535613"/>
          <p14:tracePt t="16076" x="2416175" y="5535613"/>
          <p14:tracePt t="16084" x="2360613" y="5535613"/>
          <p14:tracePt t="16091" x="2324100" y="5535613"/>
          <p14:tracePt t="16100" x="2270125" y="5535613"/>
          <p14:tracePt t="16108" x="2224088" y="5545138"/>
          <p14:tracePt t="16116" x="2179638" y="5545138"/>
          <p14:tracePt t="16124" x="2151063" y="5545138"/>
          <p14:tracePt t="16132" x="2114550" y="5545138"/>
          <p14:tracePt t="16141" x="2070100" y="5545138"/>
          <p14:tracePt t="16148" x="2033588" y="5545138"/>
          <p14:tracePt t="16158" x="2014538" y="5545138"/>
          <p14:tracePt t="16164" x="1968500" y="5545138"/>
          <p14:tracePt t="16174" x="1951038" y="5545138"/>
          <p14:tracePt t="16180" x="1914525" y="5545138"/>
          <p14:tracePt t="16188" x="1887538" y="5545138"/>
          <p14:tracePt t="16196" x="1868488" y="5545138"/>
          <p14:tracePt t="16204" x="1824038" y="5545138"/>
          <p14:tracePt t="16220" x="1795463" y="5545138"/>
          <p14:tracePt t="16228" x="1787525" y="5545138"/>
          <p14:tracePt t="16236" x="1778000" y="5545138"/>
          <p14:tracePt t="16244" x="1768475" y="5554663"/>
          <p14:tracePt t="16252" x="1758950" y="5554663"/>
          <p14:tracePt t="16260" x="1741488" y="5554663"/>
          <p14:tracePt t="16284" x="1731963" y="5554663"/>
          <p14:tracePt t="16291" x="1714500" y="5554663"/>
          <p14:tracePt t="16300" x="1695450" y="5554663"/>
          <p14:tracePt t="16308" x="1685925" y="5554663"/>
          <p14:tracePt t="16316" x="1658938" y="5554663"/>
          <p14:tracePt t="16324" x="1649413" y="5554663"/>
          <p14:tracePt t="16332" x="1631950" y="5554663"/>
          <p14:tracePt t="16341" x="1622425" y="5554663"/>
          <p14:tracePt t="16348" x="1604963" y="5554663"/>
          <p14:tracePt t="16364" x="1568450" y="5545138"/>
          <p14:tracePt t="16388" x="1549400" y="5535613"/>
          <p14:tracePt t="16548" x="1531938" y="5526088"/>
          <p14:tracePt t="16555" x="1512888" y="5508625"/>
          <p14:tracePt t="16562" x="1504950" y="5499100"/>
          <p14:tracePt t="16572" x="1504950" y="5489575"/>
          <p14:tracePt t="16596" x="1495425" y="5481638"/>
          <p14:tracePt t="16604" x="1485900" y="5481638"/>
          <p14:tracePt t="16621" x="1468438" y="5472113"/>
          <p14:tracePt t="16628" x="1468438" y="5462588"/>
          <p14:tracePt t="16652" x="1468438" y="5453063"/>
          <p14:tracePt t="16660" x="1468438" y="5435600"/>
          <p14:tracePt t="16668" x="1458913" y="5416550"/>
          <p14:tracePt t="16676" x="1458913" y="5389563"/>
          <p14:tracePt t="16684" x="1449388" y="5372100"/>
          <p14:tracePt t="16693" x="1431925" y="5353050"/>
          <p14:tracePt t="16700" x="1395413" y="5316538"/>
          <p14:tracePt t="16711" x="1376363" y="5307013"/>
          <p14:tracePt t="16716" x="1330325" y="5243513"/>
          <p14:tracePt t="16723" x="1322388" y="5243513"/>
          <p14:tracePt t="16732" x="1293813" y="5226050"/>
          <p14:tracePt t="16740" x="1276350" y="5197475"/>
          <p14:tracePt t="16757" x="1266825" y="5197475"/>
          <p14:tracePt t="16966" x="1258888" y="5180013"/>
          <p14:tracePt t="16973" x="1258888" y="5133975"/>
          <p14:tracePt t="16980" x="1276350" y="5106988"/>
          <p14:tracePt t="16989" x="1276350" y="5097463"/>
          <p14:tracePt t="16994" x="1303338" y="5080000"/>
          <p14:tracePt t="17002" x="1312863" y="5070475"/>
          <p14:tracePt t="17010" x="1339850" y="5053013"/>
          <p14:tracePt t="17026" x="1385888" y="5024438"/>
          <p14:tracePt t="17034" x="1412875" y="5006975"/>
          <p14:tracePt t="17042" x="1449388" y="4997450"/>
          <p14:tracePt t="17050" x="1476375" y="4997450"/>
          <p14:tracePt t="17058" x="1522413" y="4979988"/>
          <p14:tracePt t="17067" x="1549400" y="4970463"/>
          <p14:tracePt t="17075" x="1631950" y="4960938"/>
          <p14:tracePt t="17082" x="1731963" y="4914900"/>
          <p14:tracePt t="17090" x="1824038" y="4897438"/>
          <p14:tracePt t="17098" x="1914525" y="4897438"/>
          <p14:tracePt t="17106" x="1997075" y="4887913"/>
          <p14:tracePt t="17115" x="2106613" y="4878388"/>
          <p14:tracePt t="17123" x="2151063" y="4878388"/>
          <p14:tracePt t="17131" x="2214563" y="4851400"/>
          <p14:tracePt t="17139" x="2279650" y="4851400"/>
          <p14:tracePt t="17147" x="2333625" y="4851400"/>
          <p14:tracePt t="17157" x="2406650" y="4851400"/>
          <p14:tracePt t="17163" x="2462213" y="4851400"/>
          <p14:tracePt t="17173" x="2552700" y="4851400"/>
          <p14:tracePt t="17179" x="2606675" y="4851400"/>
          <p14:tracePt t="17187" x="2708275" y="4870450"/>
          <p14:tracePt t="17195" x="2808288" y="4906963"/>
          <p14:tracePt t="17203" x="2917825" y="4924425"/>
          <p14:tracePt t="17213" x="3008313" y="4951413"/>
          <p14:tracePt t="17219" x="3163888" y="4997450"/>
          <p14:tracePt t="17226" x="3244850" y="5024438"/>
          <p14:tracePt t="17234" x="3390900" y="5033963"/>
          <p14:tracePt t="17242" x="3519488" y="5070475"/>
          <p14:tracePt t="17250" x="3573463" y="5070475"/>
          <p14:tracePt t="17258" x="3702050" y="5080000"/>
          <p14:tracePt t="17266" x="3838575" y="5097463"/>
          <p14:tracePt t="17275" x="3911600" y="5126038"/>
          <p14:tracePt t="17282" x="3992563" y="5133975"/>
          <p14:tracePt t="17290" x="4065588" y="5143500"/>
          <p14:tracePt t="17298" x="4094163" y="5143500"/>
          <p14:tracePt t="17306" x="4111625" y="5143500"/>
          <p14:tracePt t="17315" x="4129088" y="5143500"/>
          <p14:tracePt t="17380" x="4138613" y="5153025"/>
          <p14:tracePt t="17460" x="4148138" y="5160963"/>
          <p14:tracePt t="17468" x="4148138" y="5180013"/>
          <p14:tracePt t="17476" x="4148138" y="5189538"/>
          <p14:tracePt t="17492" x="4148138" y="5207000"/>
          <p14:tracePt t="17500" x="4148138" y="5216525"/>
          <p14:tracePt t="17516" x="4148138" y="5226050"/>
          <p14:tracePt t="17532" x="4129088" y="5226050"/>
          <p14:tracePt t="17541" x="4084638" y="5253038"/>
          <p14:tracePt t="17548" x="4057650" y="5262563"/>
          <p14:tracePt t="17557" x="4021138" y="5280025"/>
          <p14:tracePt t="17564" x="3984625" y="5289550"/>
          <p14:tracePt t="17574" x="3919538" y="5326063"/>
          <p14:tracePt t="17580" x="3838575" y="5353050"/>
          <p14:tracePt t="17589" x="3738563" y="5399088"/>
          <p14:tracePt t="17596" x="3646488" y="5426075"/>
          <p14:tracePt t="17604" x="3509963" y="5472113"/>
          <p14:tracePt t="17612" x="3382963" y="5499100"/>
          <p14:tracePt t="17620" x="3300413" y="5526088"/>
          <p14:tracePt t="17628" x="3190875" y="5554663"/>
          <p14:tracePt t="17636" x="3154363" y="5554663"/>
          <p14:tracePt t="17644" x="3108325" y="5554663"/>
          <p14:tracePt t="17652" x="3081338" y="5562600"/>
          <p14:tracePt t="17700" x="3071813" y="5562600"/>
          <p14:tracePt t="17756" x="3108325" y="5562600"/>
          <p14:tracePt t="17764" x="3190875" y="5518150"/>
          <p14:tracePt t="17773" x="3290888" y="5462588"/>
          <p14:tracePt t="17780" x="3427413" y="5389563"/>
          <p14:tracePt t="17789" x="3563938" y="5307013"/>
          <p14:tracePt t="17796" x="3656013" y="5253038"/>
          <p14:tracePt t="17804" x="3792538" y="5197475"/>
          <p14:tracePt t="17812" x="3965575" y="5116513"/>
          <p14:tracePt t="17820" x="4111625" y="5060950"/>
          <p14:tracePt t="17828" x="4267200" y="4997450"/>
          <p14:tracePt t="17836" x="4376738" y="4970463"/>
          <p14:tracePt t="17844" x="4494213" y="4914900"/>
          <p14:tracePt t="17852" x="4576763" y="4860925"/>
          <p14:tracePt t="17862" x="4659313" y="4787900"/>
          <p14:tracePt t="17868" x="4759325" y="4714875"/>
          <p14:tracePt t="17878" x="4859338" y="4614863"/>
          <p14:tracePt t="17894" x="5041900" y="4405313"/>
          <p14:tracePt t="17900" x="5095875" y="4295775"/>
          <p14:tracePt t="17907" x="5151438" y="4195763"/>
          <p14:tracePt t="17915" x="5178425" y="4130675"/>
          <p14:tracePt t="17924" x="5187950" y="4086225"/>
          <p14:tracePt t="17931" x="5187950" y="4030663"/>
          <p14:tracePt t="17939" x="5187950" y="3994150"/>
          <p14:tracePt t="17947" x="5187950" y="3967163"/>
          <p14:tracePt t="17956" x="5205413" y="3921125"/>
          <p14:tracePt t="17963" x="5205413" y="3894138"/>
          <p14:tracePt t="17972" x="5205413" y="3848100"/>
          <p14:tracePt t="17979" x="5205413" y="3821113"/>
          <p14:tracePt t="17987" x="5205413" y="3794125"/>
          <p14:tracePt t="17995" x="5205413" y="3748088"/>
          <p14:tracePt t="18003" x="5205413" y="3730625"/>
          <p14:tracePt t="18011" x="5205413" y="3694113"/>
          <p14:tracePt t="18019" x="5205413" y="3648075"/>
          <p14:tracePt t="18026" x="5214938" y="3621088"/>
          <p14:tracePt t="18035" x="5214938" y="3592513"/>
          <p14:tracePt t="18042" x="5214938" y="3575050"/>
          <p14:tracePt t="18050" x="5232400" y="3548063"/>
          <p14:tracePt t="18058" x="5232400" y="3529013"/>
          <p14:tracePt t="18066" x="5232400" y="3492500"/>
          <p14:tracePt t="18075" x="5232400" y="3455988"/>
          <p14:tracePt t="18083" x="5232400" y="3429000"/>
          <p14:tracePt t="18091" x="5232400" y="3402013"/>
          <p14:tracePt t="18099" x="5241925" y="3355975"/>
          <p14:tracePt t="18107" x="5241925" y="3328988"/>
          <p14:tracePt t="18115" x="5241925" y="3302000"/>
          <p14:tracePt t="18123" x="5241925" y="3255963"/>
          <p14:tracePt t="18131" x="5241925" y="3228975"/>
          <p14:tracePt t="18140" x="5241925" y="3200400"/>
          <p14:tracePt t="18147" x="5241925" y="3155950"/>
          <p14:tracePt t="18156" x="5232400" y="3100388"/>
          <p14:tracePt t="18163" x="5232400" y="3073400"/>
          <p14:tracePt t="18173" x="5232400" y="3017838"/>
          <p14:tracePt t="18179" x="5232400" y="2990850"/>
          <p14:tracePt t="18188" x="5232400" y="2973388"/>
          <p14:tracePt t="18195" x="5232400" y="2927350"/>
          <p14:tracePt t="18203" x="5232400" y="2890838"/>
          <p14:tracePt t="18211" x="5232400" y="2817813"/>
          <p14:tracePt t="18219" x="5232400" y="2763838"/>
          <p14:tracePt t="18227" x="5232400" y="2754313"/>
          <p14:tracePt t="18235" x="5232400" y="2717800"/>
          <p14:tracePt t="18243" x="5232400" y="2690813"/>
          <p14:tracePt t="18251" x="5232400" y="2662238"/>
          <p14:tracePt t="18259" x="5232400" y="2617788"/>
          <p14:tracePt t="18267" x="5232400" y="2562225"/>
          <p14:tracePt t="18275" x="5214938" y="2498725"/>
          <p14:tracePt t="18283" x="5214938" y="2444750"/>
          <p14:tracePt t="18291" x="5205413" y="2408238"/>
          <p14:tracePt t="18299" x="5187950" y="2325688"/>
          <p14:tracePt t="18308" x="5187950" y="2289175"/>
          <p14:tracePt t="18315" x="5178425" y="2233613"/>
          <p14:tracePt t="18325" x="5178425" y="2170113"/>
          <p14:tracePt t="18331" x="5168900" y="2116138"/>
          <p14:tracePt t="18339" x="5159375" y="2070100"/>
          <p14:tracePt t="18347" x="5159375" y="2043113"/>
          <p14:tracePt t="18355" x="5159375" y="2006600"/>
          <p14:tracePt t="18363" x="5159375" y="1960563"/>
          <p14:tracePt t="18372" x="5159375" y="1943100"/>
          <p14:tracePt t="18379" x="5159375" y="1924050"/>
          <p14:tracePt t="18387" x="5159375" y="1906588"/>
          <p14:tracePt t="18395" x="5141913" y="1878013"/>
          <p14:tracePt t="18403" x="5141913" y="1860550"/>
          <p14:tracePt t="18411" x="5141913" y="1833563"/>
          <p14:tracePt t="18419" x="5141913" y="1814513"/>
          <p14:tracePt t="18427" x="5132388" y="1787525"/>
          <p14:tracePt t="18435" x="5132388" y="1778000"/>
          <p14:tracePt t="18443" x="5132388" y="1741488"/>
          <p14:tracePt t="18451" x="5132388" y="1731963"/>
          <p14:tracePt t="18459" x="5122863" y="1704975"/>
          <p14:tracePt t="18467" x="5122863" y="1687513"/>
          <p14:tracePt t="18475" x="5122863" y="1668463"/>
          <p14:tracePt t="18483" x="5122863" y="1651000"/>
          <p14:tracePt t="18491" x="5122863" y="1641475"/>
          <p14:tracePt t="18708" x="5105400" y="1704975"/>
          <p14:tracePt t="18716" x="5095875" y="1760538"/>
          <p14:tracePt t="18724" x="5078413" y="1804988"/>
          <p14:tracePt t="18732" x="5078413" y="1860550"/>
          <p14:tracePt t="18740" x="5068888" y="1924050"/>
          <p14:tracePt t="18746" x="5059363" y="1979613"/>
          <p14:tracePt t="18755" x="5049838" y="2024063"/>
          <p14:tracePt t="18762" x="5049838" y="2052638"/>
          <p14:tracePt t="18771" x="5032375" y="2079625"/>
          <p14:tracePt t="18779" x="5032375" y="2125663"/>
          <p14:tracePt t="18787" x="5032375" y="2143125"/>
          <p14:tracePt t="18795" x="5022850" y="2179638"/>
          <p14:tracePt t="18804" x="5022850" y="2197100"/>
          <p14:tracePt t="18811" x="5022850" y="2243138"/>
          <p14:tracePt t="18820" x="5014913" y="2270125"/>
          <p14:tracePt t="18828" x="5014913" y="2298700"/>
          <p14:tracePt t="18836" x="4986338" y="2343150"/>
          <p14:tracePt t="18844" x="4959350" y="2389188"/>
          <p14:tracePt t="18852" x="4941888" y="2435225"/>
          <p14:tracePt t="18860" x="4895850" y="2517775"/>
          <p14:tracePt t="18868" x="4876800" y="2535238"/>
          <p14:tracePt t="18876" x="4859338" y="2562225"/>
          <p14:tracePt t="18893" x="4822825" y="2617788"/>
          <p14:tracePt t="18900" x="4813300" y="2617788"/>
          <p14:tracePt t="19236" x="4813300" y="2644775"/>
          <p14:tracePt t="19244" x="4813300" y="2671763"/>
          <p14:tracePt t="19252" x="4822825" y="2735263"/>
          <p14:tracePt t="19260" x="4849813" y="2800350"/>
          <p14:tracePt t="19268" x="4905375" y="2863850"/>
          <p14:tracePt t="19277" x="4922838" y="2909888"/>
          <p14:tracePt t="19284" x="4959350" y="2936875"/>
          <p14:tracePt t="19293" x="4978400" y="2982913"/>
          <p14:tracePt t="19300" x="5005388" y="3009900"/>
          <p14:tracePt t="19307" x="5005388" y="3017838"/>
          <p14:tracePt t="19316" x="5014913" y="3054350"/>
          <p14:tracePt t="19323" x="5022850" y="3063875"/>
          <p14:tracePt t="19332" x="5022850" y="3090863"/>
          <p14:tracePt t="19340" x="5022850" y="3109913"/>
          <p14:tracePt t="19348" x="5022850" y="3136900"/>
          <p14:tracePt t="19357" x="5022850" y="3155950"/>
          <p14:tracePt t="19364" x="5022850" y="3182938"/>
          <p14:tracePt t="19374" x="5022850" y="3228975"/>
          <p14:tracePt t="19380" x="5022850" y="3246438"/>
          <p14:tracePt t="19389" x="5022850" y="3273425"/>
          <p14:tracePt t="19396" x="5022850" y="3292475"/>
          <p14:tracePt t="19404" x="5022850" y="3319463"/>
          <p14:tracePt t="19412" x="5022850" y="3338513"/>
          <p14:tracePt t="19420" x="5022850" y="3365500"/>
          <p14:tracePt t="19428" x="5022850" y="3382963"/>
          <p14:tracePt t="19436" x="5022850" y="3429000"/>
          <p14:tracePt t="19444" x="5022850" y="3438525"/>
          <p14:tracePt t="19460" x="5022850" y="3455988"/>
          <p14:tracePt t="19468" x="5022850" y="3465513"/>
          <p14:tracePt t="19484" x="5022850" y="3475038"/>
          <p14:tracePt t="19507" x="5022850" y="3482975"/>
          <p14:tracePt t="19532" x="5032375" y="3492500"/>
          <p14:tracePt t="19540" x="5041900" y="3492500"/>
          <p14:tracePt t="19548" x="5049838" y="3502025"/>
          <p14:tracePt t="19564" x="5049838" y="3511550"/>
          <p14:tracePt t="19676" x="5068888" y="3511550"/>
          <p14:tracePt t="19700" x="5078413" y="3511550"/>
          <p14:tracePt t="20596" x="5086350" y="3511550"/>
          <p14:tracePt t="20636" x="5095875" y="3502025"/>
          <p14:tracePt t="20644" x="5122863" y="3446463"/>
          <p14:tracePt t="20652" x="5151438" y="3382963"/>
          <p14:tracePt t="20660" x="5187950" y="3319463"/>
          <p14:tracePt t="20667" x="5195888" y="3273425"/>
          <p14:tracePt t="20675" x="5195888" y="3236913"/>
          <p14:tracePt t="20683" x="5195888" y="3192463"/>
          <p14:tracePt t="20692" x="5205413" y="3173413"/>
          <p14:tracePt t="20699" x="5205413" y="3136900"/>
          <p14:tracePt t="20707" x="5205413" y="3119438"/>
          <p14:tracePt t="20715" x="5205413" y="3082925"/>
          <p14:tracePt t="20724" x="5205413" y="3054350"/>
          <p14:tracePt t="20731" x="5195888" y="3009900"/>
          <p14:tracePt t="20740" x="5178425" y="2990850"/>
          <p14:tracePt t="20748" x="5141913" y="2936875"/>
          <p14:tracePt t="20756" x="5122863" y="2909888"/>
          <p14:tracePt t="20764" x="5086350" y="2863850"/>
          <p14:tracePt t="20773" x="5068888" y="2817813"/>
          <p14:tracePt t="20779" x="5022850" y="2735263"/>
          <p14:tracePt t="20788" x="5005388" y="2698750"/>
          <p14:tracePt t="20795" x="5005388" y="2671763"/>
          <p14:tracePt t="20803" x="4968875" y="2617788"/>
          <p14:tracePt t="20811" x="4959350" y="2598738"/>
          <p14:tracePt t="20819" x="4949825" y="2562225"/>
          <p14:tracePt t="20835" x="4941888" y="2544763"/>
          <p14:tracePt t="20851" x="4941888" y="2535238"/>
          <p14:tracePt t="20867" x="4922838" y="2525713"/>
          <p14:tracePt t="21051" x="4913313" y="2517775"/>
          <p14:tracePt t="21059" x="4886325" y="2498725"/>
          <p14:tracePt t="21067" x="4868863" y="2498725"/>
          <p14:tracePt t="21075" x="4832350" y="2489200"/>
          <p14:tracePt t="21083" x="4786313" y="2471738"/>
          <p14:tracePt t="21091" x="4759325" y="2452688"/>
          <p14:tracePt t="21099" x="4713288" y="2435225"/>
          <p14:tracePt t="21108" x="4630738" y="2416175"/>
          <p14:tracePt t="21115" x="4567238" y="2379663"/>
          <p14:tracePt t="21124" x="4513263" y="2371725"/>
          <p14:tracePt t="21131" x="4448175" y="2362200"/>
          <p14:tracePt t="21139" x="4394200" y="2343150"/>
          <p14:tracePt t="21147" x="4348163" y="2325688"/>
          <p14:tracePt t="21156" x="4303713" y="2316163"/>
          <p14:tracePt t="21173" x="4294188" y="2316163"/>
          <p14:tracePt t="21180" x="4294188" y="2306638"/>
          <p14:tracePt t="21252" x="4267200" y="2298700"/>
          <p14:tracePt t="21260" x="4230688" y="2279650"/>
          <p14:tracePt t="21268" x="4202113" y="2252663"/>
          <p14:tracePt t="21276" x="4148138" y="2233613"/>
          <p14:tracePt t="21284" x="4094163" y="2197100"/>
          <p14:tracePt t="21293" x="4021138" y="2152650"/>
          <p14:tracePt t="21300" x="3975100" y="2133600"/>
          <p14:tracePt t="21307" x="3938588" y="2116138"/>
          <p14:tracePt t="21315" x="3911600" y="2097088"/>
          <p14:tracePt t="21324" x="3865563" y="2079625"/>
          <p14:tracePt t="21331" x="3846513" y="2070100"/>
          <p14:tracePt t="21339" x="3819525" y="2060575"/>
          <p14:tracePt t="21347" x="3810000" y="2052638"/>
          <p14:tracePt t="21355" x="3802063" y="2052638"/>
          <p14:tracePt t="21396" x="3792538" y="2043113"/>
          <p14:tracePt t="21404" x="3783013" y="2033588"/>
          <p14:tracePt t="21412" x="3765550" y="2016125"/>
          <p14:tracePt t="21420" x="3756025" y="2006600"/>
          <p14:tracePt t="21428" x="3729038" y="2006600"/>
          <p14:tracePt t="21436" x="3709988" y="1987550"/>
          <p14:tracePt t="21444" x="3673475" y="1970088"/>
          <p14:tracePt t="21452" x="3665538" y="1960563"/>
          <p14:tracePt t="21460" x="3636963" y="1951038"/>
          <p14:tracePt t="21468" x="3600450" y="1943100"/>
          <p14:tracePt t="21478" x="3573463" y="1933575"/>
          <p14:tracePt t="21483" x="3556000" y="1924050"/>
          <p14:tracePt t="21491" x="3536950" y="1924050"/>
          <p14:tracePt t="21499" x="3500438" y="1906588"/>
          <p14:tracePt t="21507" x="3490913" y="1906588"/>
          <p14:tracePt t="21522" x="3482975" y="1906588"/>
          <p14:tracePt t="21539" x="3473450" y="1906588"/>
          <p14:tracePt t="21546" x="3463925" y="1906588"/>
          <p14:tracePt t="21676" x="3455988" y="1906588"/>
          <p14:tracePt t="21692" x="3427413" y="1906588"/>
          <p14:tracePt t="21700" x="3400425" y="1914525"/>
          <p14:tracePt t="21708" x="3390900" y="1924050"/>
          <p14:tracePt t="21716" x="3373438" y="1933575"/>
          <p14:tracePt t="21724" x="3363913" y="1933575"/>
          <p14:tracePt t="21732" x="3354388" y="1943100"/>
          <p14:tracePt t="21956" x="3317875" y="1979613"/>
          <p14:tracePt t="21964" x="3273425" y="2016125"/>
          <p14:tracePt t="21972" x="3190875" y="2043113"/>
          <p14:tracePt t="21980" x="3171825" y="2052638"/>
          <p14:tracePt t="21990" x="3127375" y="2070100"/>
          <p14:tracePt t="21995" x="3100388" y="2079625"/>
          <p14:tracePt t="22004" x="3081338" y="2089150"/>
          <p14:tracePt t="22012" x="3035300" y="2097088"/>
          <p14:tracePt t="22020" x="3017838" y="2106613"/>
          <p14:tracePt t="22028" x="3017838" y="2116138"/>
          <p14:tracePt t="22036" x="3008313" y="2116138"/>
          <p14:tracePt t="23724" x="3071813" y="2097088"/>
          <p14:tracePt t="23732" x="3309938" y="2024063"/>
          <p14:tracePt t="23739" x="3582988" y="2006600"/>
          <p14:tracePt t="23748" x="3875088" y="1951038"/>
          <p14:tracePt t="23757" x="4157663" y="1914525"/>
          <p14:tracePt t="23764" x="4430713" y="1878013"/>
          <p14:tracePt t="23773" x="4667250" y="1860550"/>
          <p14:tracePt t="23780" x="4832350" y="1824038"/>
          <p14:tracePt t="23789" x="4959350" y="1824038"/>
          <p14:tracePt t="23796" x="5022850" y="1824038"/>
          <p14:tracePt t="23804" x="5049838" y="1824038"/>
          <p14:tracePt t="26860" x="5059363" y="1860550"/>
          <p14:tracePt t="26868" x="5032375" y="1924050"/>
          <p14:tracePt t="26876" x="4995863" y="1970088"/>
          <p14:tracePt t="26892" x="4932363" y="2079625"/>
          <p14:tracePt t="26900" x="4922838" y="2125663"/>
          <p14:tracePt t="26908" x="4922838" y="2152650"/>
          <p14:tracePt t="26916" x="4913313" y="2170113"/>
          <p14:tracePt t="26925" x="4895850" y="2216150"/>
          <p14:tracePt t="26939" x="4895850" y="2233613"/>
          <p14:tracePt t="26948" x="4895850" y="2243138"/>
          <p14:tracePt t="26972" x="4886325" y="2243138"/>
          <p14:tracePt t="27580" x="4895850" y="2216150"/>
          <p14:tracePt t="27588" x="4913313" y="2189163"/>
          <p14:tracePt t="27596" x="4922838" y="2170113"/>
          <p14:tracePt t="27604" x="4959350" y="2133600"/>
          <p14:tracePt t="27612" x="4978400" y="2116138"/>
          <p14:tracePt t="27620" x="5005388" y="2089150"/>
          <p14:tracePt t="27628" x="5014913" y="2079625"/>
          <p14:tracePt t="27636" x="5032375" y="2060575"/>
          <p14:tracePt t="27644" x="5041900" y="2052638"/>
          <p14:tracePt t="29019" x="5049838" y="2043113"/>
          <p14:tracePt t="29027" x="5086350" y="2033588"/>
          <p14:tracePt t="29035" x="5105400" y="2016125"/>
          <p14:tracePt t="29043" x="5122863" y="1997075"/>
          <p14:tracePt t="29051" x="5132388" y="1987550"/>
          <p14:tracePt t="29059" x="5141913" y="1979613"/>
          <p14:tracePt t="29067" x="5159375" y="1960563"/>
          <p14:tracePt t="29075" x="5168900" y="1960563"/>
          <p14:tracePt t="29083" x="5168900" y="1951038"/>
          <p14:tracePt t="29091" x="5187950" y="1933575"/>
          <p14:tracePt t="29099" x="5195888" y="1924050"/>
          <p14:tracePt t="29107" x="5205413" y="1914525"/>
          <p14:tracePt t="29115" x="5214938" y="1906588"/>
          <p14:tracePt t="29243" x="5205413" y="1897063"/>
          <p14:tracePt t="29251" x="5159375" y="1897063"/>
          <p14:tracePt t="29259" x="5122863" y="1924050"/>
          <p14:tracePt t="29267" x="5059363" y="1951038"/>
          <p14:tracePt t="29275" x="4995863" y="1987550"/>
          <p14:tracePt t="29283" x="4913313" y="2024063"/>
          <p14:tracePt t="29291" x="4795838" y="2097088"/>
          <p14:tracePt t="29299" x="4676775" y="2143125"/>
          <p14:tracePt t="29307" x="4549775" y="2206625"/>
          <p14:tracePt t="29315" x="4376738" y="2262188"/>
          <p14:tracePt t="29323" x="4248150" y="2325688"/>
          <p14:tracePt t="29331" x="4111625" y="2379663"/>
          <p14:tracePt t="29340" x="3984625" y="2416175"/>
          <p14:tracePt t="29347" x="3865563" y="2471738"/>
          <p14:tracePt t="29354" x="3738563" y="2498725"/>
          <p14:tracePt t="29363" x="3600450" y="2525713"/>
          <p14:tracePt t="29372" x="3490913" y="2571750"/>
          <p14:tracePt t="29379" x="3373438" y="2617788"/>
          <p14:tracePt t="29388" x="3263900" y="2644775"/>
          <p14:tracePt t="29395" x="3163888" y="2654300"/>
          <p14:tracePt t="29404" x="3090863" y="2654300"/>
          <p14:tracePt t="29411" x="3017838" y="2671763"/>
          <p14:tracePt t="29419" x="2962275" y="2671763"/>
          <p14:tracePt t="29427" x="2898775" y="2681288"/>
          <p14:tracePt t="29435" x="2835275" y="2708275"/>
          <p14:tracePt t="29443" x="2808288" y="2708275"/>
          <p14:tracePt t="29451" x="2771775" y="2717800"/>
          <p14:tracePt t="29459" x="2735263" y="2717800"/>
          <p14:tracePt t="29467" x="2708275" y="2727325"/>
          <p14:tracePt t="29475" x="2689225" y="2735263"/>
          <p14:tracePt t="29483" x="2671763" y="2735263"/>
          <p14:tracePt t="29491" x="2662238" y="2735263"/>
          <p14:tracePt t="29499" x="2652713" y="2735263"/>
          <p14:tracePt t="29507" x="2635250" y="2754313"/>
          <p14:tracePt t="29523" x="2606675" y="2763838"/>
          <p14:tracePt t="29531" x="2589213" y="2763838"/>
          <p14:tracePt t="29540" x="2562225" y="2771775"/>
          <p14:tracePt t="29547" x="2516188" y="2781300"/>
          <p14:tracePt t="29555" x="2462213" y="2800350"/>
          <p14:tracePt t="29563" x="2452688" y="2800350"/>
          <p14:tracePt t="29571" x="2397125" y="2827338"/>
          <p14:tracePt t="29579" x="2360613" y="2827338"/>
          <p14:tracePt t="29588" x="2306638" y="2844800"/>
          <p14:tracePt t="29595" x="2260600" y="2854325"/>
          <p14:tracePt t="29604" x="2197100" y="2873375"/>
          <p14:tracePt t="29611" x="2143125" y="2881313"/>
          <p14:tracePt t="29619" x="2114550" y="2890838"/>
          <p14:tracePt t="29627" x="2051050" y="2927350"/>
          <p14:tracePt t="29635" x="2033588" y="2927350"/>
          <p14:tracePt t="29643" x="2014538" y="2927350"/>
          <p14:tracePt t="29651" x="1997075" y="2936875"/>
          <p14:tracePt t="30348" x="2024063" y="2917825"/>
          <p14:tracePt t="30355" x="2060575" y="2900363"/>
          <p14:tracePt t="30364" x="2097088" y="2890838"/>
          <p14:tracePt t="30372" x="2133600" y="2873375"/>
          <p14:tracePt t="30380" x="2143125" y="2873375"/>
          <p14:tracePt t="30389" x="2170113" y="2873375"/>
          <p14:tracePt t="30396" x="2187575" y="2863850"/>
          <p14:tracePt t="30405" x="2206625" y="2863850"/>
          <p14:tracePt t="30412" x="2233613" y="2854325"/>
          <p14:tracePt t="30420" x="2251075" y="2854325"/>
          <p14:tracePt t="30427" x="2260600" y="2854325"/>
          <p14:tracePt t="30436" x="2279650" y="2854325"/>
          <p14:tracePt t="30444" x="2297113" y="2854325"/>
          <p14:tracePt t="30460" x="2306638" y="2854325"/>
          <p14:tracePt t="30564" x="2316163" y="2854325"/>
          <p14:tracePt t="30588" x="2324100" y="2854325"/>
          <p14:tracePt t="30605" x="2343150" y="2844800"/>
          <p14:tracePt t="30628" x="2352675" y="2844800"/>
          <p14:tracePt t="30660" x="2360613" y="2844800"/>
          <p14:tracePt t="30700" x="2389188" y="2844800"/>
          <p14:tracePt t="30708" x="2406650" y="2844800"/>
          <p14:tracePt t="30716" x="2462213" y="2844800"/>
          <p14:tracePt t="30724" x="2498725" y="2844800"/>
          <p14:tracePt t="30732" x="2552700" y="2844800"/>
          <p14:tracePt t="30740" x="2635250" y="2844800"/>
          <p14:tracePt t="30748" x="2689225" y="2844800"/>
          <p14:tracePt t="30755" x="2781300" y="2844800"/>
          <p14:tracePt t="30764" x="2852738" y="2817813"/>
          <p14:tracePt t="30773" x="2917825" y="2808288"/>
          <p14:tracePt t="30780" x="2990850" y="2790825"/>
          <p14:tracePt t="30789" x="3035300" y="2790825"/>
          <p14:tracePt t="30796" x="3054350" y="2781300"/>
          <p14:tracePt t="30805" x="3071813" y="2763838"/>
          <p14:tracePt t="30938" x="3081338" y="2763838"/>
          <p14:tracePt t="31019" x="3100388" y="2763838"/>
          <p14:tracePt t="31027" x="3154363" y="2763838"/>
          <p14:tracePt t="31035" x="3208338" y="2763838"/>
          <p14:tracePt t="31043" x="3263900" y="2763838"/>
          <p14:tracePt t="31051" x="3336925" y="2763838"/>
          <p14:tracePt t="31059" x="3390900" y="2763838"/>
          <p14:tracePt t="31067" x="3473450" y="2763838"/>
          <p14:tracePt t="31075" x="3500438" y="2763838"/>
          <p14:tracePt t="31083" x="3536950" y="2763838"/>
          <p14:tracePt t="31091" x="3582988" y="2763838"/>
          <p14:tracePt t="31099" x="3592513" y="2763838"/>
          <p14:tracePt t="31107" x="3609975" y="2763838"/>
          <p14:tracePt t="31116" x="3629025" y="2763838"/>
          <p14:tracePt t="31123" x="3636963" y="2763838"/>
          <p14:tracePt t="31131" x="3656013" y="2763838"/>
          <p14:tracePt t="31139" x="3665538" y="2763838"/>
          <p14:tracePt t="31155" x="3673475" y="2754313"/>
          <p14:tracePt t="31452" x="3683000" y="2744788"/>
          <p14:tracePt t="31467" x="3683000" y="2754313"/>
          <p14:tracePt t="31475" x="3665538" y="2771775"/>
          <p14:tracePt t="31483" x="3636963" y="2817813"/>
          <p14:tracePt t="31491" x="3619500" y="2827338"/>
          <p14:tracePt t="31499" x="3600450" y="2836863"/>
          <p14:tracePt t="31508" x="3563938" y="2873375"/>
          <p14:tracePt t="31515" x="3556000" y="2881313"/>
          <p14:tracePt t="31531" x="3527425" y="2881313"/>
          <p14:tracePt t="31547" x="3490913" y="2909888"/>
          <p14:tracePt t="31563" x="3482975" y="2909888"/>
          <p14:tracePt t="31804" x="3463925" y="2909888"/>
          <p14:tracePt t="31812" x="3390900" y="2909888"/>
          <p14:tracePt t="31821" x="3336925" y="2909888"/>
          <p14:tracePt t="31828" x="3254375" y="2936875"/>
          <p14:tracePt t="31836" x="3163888" y="2946400"/>
          <p14:tracePt t="31844" x="3081338" y="2982913"/>
          <p14:tracePt t="31852" x="2990850" y="3000375"/>
          <p14:tracePt t="31859" x="2871788" y="3046413"/>
          <p14:tracePt t="31868" x="2817813" y="3054350"/>
          <p14:tracePt t="31875" x="2725738" y="3054350"/>
          <p14:tracePt t="31885" x="2662238" y="3063875"/>
          <p14:tracePt t="31892" x="2635250" y="3073400"/>
          <p14:tracePt t="31908" x="2552700" y="3073400"/>
          <p14:tracePt t="31917" x="2533650" y="3073400"/>
          <p14:tracePt t="31923" x="2516188" y="3073400"/>
          <p14:tracePt t="31932" x="2506663" y="3073400"/>
          <p14:tracePt t="31972" x="2498725" y="3073400"/>
          <p14:tracePt t="31980" x="2489200" y="3073400"/>
          <p14:tracePt t="31989" x="2470150" y="3073400"/>
          <p14:tracePt t="31997" x="2452688" y="3073400"/>
          <p14:tracePt t="32004" x="2416175" y="3073400"/>
          <p14:tracePt t="32011" x="2379663" y="3073400"/>
          <p14:tracePt t="32020" x="2333625" y="3100388"/>
          <p14:tracePt t="32027" x="2306638" y="3109913"/>
          <p14:tracePt t="32035" x="2251075" y="3119438"/>
          <p14:tracePt t="32043" x="2206625" y="3127375"/>
          <p14:tracePt t="32051" x="2187575" y="3127375"/>
          <p14:tracePt t="32059" x="2160588" y="3127375"/>
          <p14:tracePt t="32067" x="2151063" y="3127375"/>
          <p14:tracePt t="32075" x="2143125" y="3127375"/>
          <p14:tracePt t="32108" x="2124075" y="3127375"/>
          <p14:tracePt t="32220" x="2106613" y="3127375"/>
          <p14:tracePt t="32229" x="2070100" y="3127375"/>
          <p14:tracePt t="32236" x="2051050" y="3127375"/>
          <p14:tracePt t="32243" x="2014538" y="3127375"/>
          <p14:tracePt t="32251" x="1968500" y="3127375"/>
          <p14:tracePt t="32259" x="1931988" y="3127375"/>
          <p14:tracePt t="32266" x="1887538" y="3127375"/>
          <p14:tracePt t="32274" x="1851025" y="3127375"/>
          <p14:tracePt t="32282" x="1804988" y="3127375"/>
          <p14:tracePt t="32290" x="1768475" y="3127375"/>
          <p14:tracePt t="32298" x="1751013" y="3127375"/>
          <p14:tracePt t="32306" x="1722438" y="3127375"/>
          <p14:tracePt t="32314" x="1714500" y="3127375"/>
          <p14:tracePt t="33060" x="1704975" y="3127375"/>
          <p14:tracePt t="33124" x="1758950" y="3109913"/>
          <p14:tracePt t="33132" x="1868488" y="3082925"/>
          <p14:tracePt t="33140" x="2014538" y="3063875"/>
          <p14:tracePt t="33148" x="2160588" y="3063875"/>
          <p14:tracePt t="33156" x="2343150" y="3063875"/>
          <p14:tracePt t="33164" x="2506663" y="3036888"/>
          <p14:tracePt t="33173" x="2652713" y="3036888"/>
          <p14:tracePt t="33180" x="2835275" y="3036888"/>
          <p14:tracePt t="33189" x="3035300" y="3036888"/>
          <p14:tracePt t="33196" x="3217863" y="3036888"/>
          <p14:tracePt t="33204" x="3409950" y="3036888"/>
          <p14:tracePt t="33210" x="3592513" y="3036888"/>
          <p14:tracePt t="33219" x="3792538" y="3036888"/>
          <p14:tracePt t="33226" x="3883025" y="3036888"/>
          <p14:tracePt t="33234" x="4011613" y="3036888"/>
          <p14:tracePt t="33242" x="4138613" y="3036888"/>
          <p14:tracePt t="33250" x="4230688" y="3036888"/>
          <p14:tracePt t="33258" x="4340225" y="3036888"/>
          <p14:tracePt t="33266" x="4430713" y="3036888"/>
          <p14:tracePt t="33275" x="4540250" y="3036888"/>
          <p14:tracePt t="33283" x="4613275" y="3036888"/>
          <p14:tracePt t="33291" x="4695825" y="3027363"/>
          <p14:tracePt t="33300" x="4749800" y="3027363"/>
          <p14:tracePt t="33307" x="4795838" y="3009900"/>
          <p14:tracePt t="33316" x="4868863" y="3000375"/>
          <p14:tracePt t="33324" x="4913313" y="3000375"/>
          <p14:tracePt t="33331" x="4932363" y="3000375"/>
          <p14:tracePt t="33340" x="4959350" y="2982913"/>
          <p14:tracePt t="33356" x="4968875" y="2982913"/>
          <p14:tracePt t="33363" x="4995863" y="2973388"/>
          <p14:tracePt t="38195" x="5005388" y="2963863"/>
          <p14:tracePt t="38491" x="4995863" y="2963863"/>
          <p14:tracePt t="38499" x="4941888" y="2963863"/>
          <p14:tracePt t="38507" x="4795838" y="2963863"/>
          <p14:tracePt t="38515" x="4667250" y="2946400"/>
          <p14:tracePt t="38523" x="4503738" y="2946400"/>
          <p14:tracePt t="38531" x="4376738" y="2946400"/>
          <p14:tracePt t="38539" x="4284663" y="2946400"/>
          <p14:tracePt t="38547" x="4157663" y="2946400"/>
          <p14:tracePt t="38555" x="4029075" y="2946400"/>
          <p14:tracePt t="38563" x="3956050" y="2946400"/>
          <p14:tracePt t="38571" x="3875088" y="2946400"/>
          <p14:tracePt t="38579" x="3819525" y="2946400"/>
          <p14:tracePt t="38587" x="3783013" y="2946400"/>
          <p14:tracePt t="38595" x="3775075" y="2946400"/>
          <p14:tracePt t="38604" x="3746500" y="2946400"/>
          <p14:tracePt t="38763" x="3729038" y="2936875"/>
          <p14:tracePt t="38771" x="3719513" y="2936875"/>
          <p14:tracePt t="38779" x="3709988" y="2936875"/>
          <p14:tracePt t="38803" x="3702050" y="2936875"/>
          <p14:tracePt t="38883" x="3702050" y="2917825"/>
          <p14:tracePt t="38891" x="3775075" y="2863850"/>
          <p14:tracePt t="38899" x="3846513" y="2836863"/>
          <p14:tracePt t="38907" x="3929063" y="2827338"/>
          <p14:tracePt t="38915" x="4021138" y="2800350"/>
          <p14:tracePt t="38923" x="4102100" y="2790825"/>
          <p14:tracePt t="38931" x="4211638" y="2744788"/>
          <p14:tracePt t="38940" x="4303713" y="2744788"/>
          <p14:tracePt t="38947" x="4403725" y="2727325"/>
          <p14:tracePt t="38956" x="4494213" y="2717800"/>
          <p14:tracePt t="38963" x="4549775" y="2708275"/>
          <p14:tracePt t="38972" x="4594225" y="2708275"/>
          <p14:tracePt t="38979" x="4613275" y="2708275"/>
          <p14:tracePt t="38988" x="4630738" y="2698750"/>
          <p14:tracePt t="38995" x="4640263" y="2690813"/>
          <p14:tracePt t="39339" x="4613275" y="2690813"/>
          <p14:tracePt t="39347" x="4603750" y="2698750"/>
          <p14:tracePt t="39355" x="4594225" y="2698750"/>
          <p14:tracePt t="39371" x="4586288" y="2708275"/>
          <p14:tracePt t="39403" x="4586288" y="2717800"/>
          <p14:tracePt t="39451" x="4586288" y="2727325"/>
          <p14:tracePt t="39476" x="4594225" y="2735263"/>
          <p14:tracePt t="39507" x="4603750" y="2735263"/>
          <p14:tracePt t="39523" x="4613275" y="2744788"/>
          <p14:tracePt t="39531" x="4613275" y="2771775"/>
          <p14:tracePt t="39539" x="4613275" y="2808288"/>
          <p14:tracePt t="39547" x="4613275" y="2827338"/>
          <p14:tracePt t="39555" x="4613275" y="2854325"/>
          <p14:tracePt t="39563" x="4613275" y="2863850"/>
          <p14:tracePt t="39571" x="4613275" y="2890838"/>
          <p14:tracePt t="39579" x="4613275" y="2900363"/>
          <p14:tracePt t="39588" x="4613275" y="2909888"/>
          <p14:tracePt t="39715" x="4613275" y="2917825"/>
          <p14:tracePt t="39732" x="4603750" y="2917825"/>
          <p14:tracePt t="39827" x="4594225" y="2917825"/>
          <p14:tracePt t="39836" x="4586288" y="2936875"/>
          <p14:tracePt t="39852" x="4576763" y="2954338"/>
          <p14:tracePt t="39867" x="4567238" y="2963863"/>
          <p14:tracePt t="39899" x="4557713" y="2963863"/>
          <p14:tracePt t="39923" x="4540250" y="2963863"/>
          <p14:tracePt t="39931" x="4530725" y="2963863"/>
          <p14:tracePt t="39955" x="4521200" y="2963863"/>
          <p14:tracePt t="40083" x="4530725" y="2963863"/>
          <p14:tracePt t="40091" x="4540250" y="2963863"/>
          <p14:tracePt t="40132" x="4549775" y="2963863"/>
          <p14:tracePt t="50475" x="4567238" y="2963863"/>
          <p14:tracePt t="50483" x="4594225" y="2963863"/>
          <p14:tracePt t="50491" x="4613275" y="3000375"/>
          <p14:tracePt t="50499" x="4613275" y="3163888"/>
          <p14:tracePt t="50507" x="4613275" y="3309938"/>
          <p14:tracePt t="50515" x="4613275" y="3438525"/>
          <p14:tracePt t="50523" x="4613275" y="3565525"/>
          <p14:tracePt t="50531" x="4613275" y="3657600"/>
          <p14:tracePt t="50539" x="4613275" y="3767138"/>
          <p14:tracePt t="50547" x="4613275" y="3821113"/>
          <p14:tracePt t="50555" x="4613275" y="3875088"/>
          <p14:tracePt t="50563" x="4613275" y="3921125"/>
          <p14:tracePt t="50571" x="4613275" y="3930650"/>
          <p14:tracePt t="51612" x="4613275" y="3940175"/>
          <p14:tracePt t="51620" x="4613275" y="3948113"/>
          <p14:tracePt t="51627" x="4567238" y="3967163"/>
          <p14:tracePt t="51634" x="4513263" y="3967163"/>
          <p14:tracePt t="51642" x="4467225" y="3976688"/>
          <p14:tracePt t="51651" x="4440238" y="3976688"/>
          <p14:tracePt t="51658" x="4394200" y="3994150"/>
          <p14:tracePt t="51666" x="4357688" y="3994150"/>
          <p14:tracePt t="51674" x="4303713" y="4003675"/>
          <p14:tracePt t="51682" x="4248150" y="4003675"/>
          <p14:tracePt t="51690" x="4184650" y="4030663"/>
          <p14:tracePt t="51698" x="4121150" y="4040188"/>
          <p14:tracePt t="51707" x="4048125" y="4040188"/>
          <p14:tracePt t="51715" x="3992563" y="4040188"/>
          <p14:tracePt t="51723" x="3929063" y="4049713"/>
          <p14:tracePt t="51731" x="3875088" y="4049713"/>
          <p14:tracePt t="51739" x="3838575" y="4049713"/>
          <p14:tracePt t="51747" x="3792538" y="4049713"/>
          <p14:tracePt t="51754" x="3765550" y="4049713"/>
          <p14:tracePt t="51762" x="3709988" y="4049713"/>
          <p14:tracePt t="51770" x="3673475" y="4049713"/>
          <p14:tracePt t="51778" x="3636963" y="4049713"/>
          <p14:tracePt t="51786" x="3629025" y="4049713"/>
          <p14:tracePt t="51794" x="3592513" y="4049713"/>
          <p14:tracePt t="51802" x="3573463" y="4049713"/>
          <p14:tracePt t="51931" x="3556000" y="4049713"/>
          <p14:tracePt t="51939" x="3546475" y="4057650"/>
          <p14:tracePt t="51947" x="3527425" y="4076700"/>
          <p14:tracePt t="51954" x="3509963" y="4086225"/>
          <p14:tracePt t="51962" x="3482975" y="4086225"/>
          <p14:tracePt t="51970" x="3446463" y="4094163"/>
          <p14:tracePt t="51986" x="3419475" y="4103688"/>
          <p14:tracePt t="51994" x="3400425" y="4103688"/>
          <p14:tracePt t="52002" x="3354388" y="4103688"/>
          <p14:tracePt t="52010" x="3309938" y="4122738"/>
          <p14:tracePt t="52019" x="3300413" y="4122738"/>
          <p14:tracePt t="52027" x="3244850" y="4122738"/>
          <p14:tracePt t="52038" x="3181350" y="4140200"/>
          <p14:tracePt t="52043" x="3144838" y="4140200"/>
          <p14:tracePt t="52053" x="3071813" y="4140200"/>
          <p14:tracePt t="52059" x="2998788" y="4149725"/>
          <p14:tracePt t="52067" x="2935288" y="4149725"/>
          <p14:tracePt t="52075" x="2825750" y="4167188"/>
          <p14:tracePt t="52083" x="2752725" y="4167188"/>
          <p14:tracePt t="52091" x="2652713" y="4195763"/>
          <p14:tracePt t="52099" x="2579688" y="4203700"/>
          <p14:tracePt t="52107" x="2525713" y="4203700"/>
          <p14:tracePt t="52116" x="2498725" y="4203700"/>
          <p14:tracePt t="52123" x="2433638" y="4213225"/>
          <p14:tracePt t="52131" x="2397125" y="4222750"/>
          <p14:tracePt t="52139" x="2389188" y="4222750"/>
          <p14:tracePt t="52148" x="2352675" y="4222750"/>
          <p14:tracePt t="52154" x="2316163" y="4222750"/>
          <p14:tracePt t="52162" x="2279650" y="4249738"/>
          <p14:tracePt t="52572" x="2316163" y="4249738"/>
          <p14:tracePt t="52580" x="2425700" y="4232275"/>
          <p14:tracePt t="52587" x="2570163" y="4232275"/>
          <p14:tracePt t="52596" x="2716213" y="4232275"/>
          <p14:tracePt t="52605" x="2881313" y="4232275"/>
          <p14:tracePt t="52610" x="3044825" y="4232275"/>
          <p14:tracePt t="52619" x="3227388" y="4232275"/>
          <p14:tracePt t="52626" x="3390900" y="4232275"/>
          <p14:tracePt t="52635" x="3609975" y="4232275"/>
          <p14:tracePt t="52642" x="3792538" y="4232275"/>
          <p14:tracePt t="52651" x="3919538" y="4232275"/>
          <p14:tracePt t="52658" x="4065588" y="4232275"/>
          <p14:tracePt t="52666" x="4157663" y="4232275"/>
          <p14:tracePt t="52675" x="4267200" y="4232275"/>
          <p14:tracePt t="52683" x="4321175" y="4232275"/>
          <p14:tracePt t="52691" x="4357688" y="4232275"/>
          <p14:tracePt t="52699" x="4367213" y="4232275"/>
          <p14:tracePt t="53204" x="4376738" y="4222750"/>
          <p14:tracePt t="53228" x="4357688" y="4203700"/>
          <p14:tracePt t="53245" x="4340225" y="4203700"/>
          <p14:tracePt t="53253" x="4330700" y="4203700"/>
          <p14:tracePt t="53260" x="4330700" y="4195763"/>
          <p14:tracePt t="53340" x="4321175" y="4167188"/>
          <p14:tracePt t="53348" x="4321175" y="4140200"/>
          <p14:tracePt t="53355" x="4330700" y="4086225"/>
          <p14:tracePt t="53364" x="4367213" y="4049713"/>
          <p14:tracePt t="53373" x="4394200" y="4030663"/>
          <p14:tracePt t="53380" x="4440238" y="4021138"/>
          <p14:tracePt t="53387" x="4484688" y="3984625"/>
          <p14:tracePt t="53396" x="4513263" y="3967163"/>
          <p14:tracePt t="53404" x="4557713" y="3940175"/>
          <p14:tracePt t="53412" x="4613275" y="3930650"/>
          <p14:tracePt t="53420" x="4659313" y="3921125"/>
          <p14:tracePt t="53428" x="4703763" y="3911600"/>
          <p14:tracePt t="53437" x="4722813" y="3911600"/>
          <p14:tracePt t="53453" x="4740275" y="3911600"/>
          <p14:tracePt t="53588" x="4740275" y="3921125"/>
          <p14:tracePt t="53595" x="4730750" y="3940175"/>
          <p14:tracePt t="53604" x="4730750" y="3948113"/>
          <p14:tracePt t="53612" x="4713288" y="3984625"/>
          <p14:tracePt t="53621" x="4695825" y="4003675"/>
          <p14:tracePt t="53627" x="4630738" y="4040188"/>
          <p14:tracePt t="53636" x="4594225" y="4049713"/>
          <p14:tracePt t="53644" x="4530725" y="4057650"/>
          <p14:tracePt t="53653" x="4484688" y="4086225"/>
          <p14:tracePt t="53660" x="4448175" y="4094163"/>
          <p14:tracePt t="53669" x="4413250" y="4103688"/>
          <p14:tracePt t="53676" x="4376738" y="4103688"/>
          <p14:tracePt t="53684" x="4330700" y="4103688"/>
          <p14:tracePt t="53692" x="4294188" y="4113213"/>
          <p14:tracePt t="53700" x="4238625" y="4113213"/>
          <p14:tracePt t="53708" x="4202113" y="4122738"/>
          <p14:tracePt t="53716" x="4184650" y="4130675"/>
          <p14:tracePt t="53723" x="4157663" y="4130675"/>
          <p14:tracePt t="53732" x="4129088" y="4130675"/>
          <p14:tracePt t="53739" x="4121150" y="4130675"/>
          <p14:tracePt t="53748" x="4102100" y="4140200"/>
          <p14:tracePt t="53756" x="4084638" y="4140200"/>
          <p14:tracePt t="53771" x="4075113" y="4140200"/>
          <p14:tracePt t="53780" x="4075113" y="4149725"/>
          <p14:tracePt t="53796" x="4057650" y="4149725"/>
          <p14:tracePt t="53803" x="4048125" y="4149725"/>
          <p14:tracePt t="53812" x="4038600" y="4149725"/>
          <p14:tracePt t="53836" x="4029075" y="4149725"/>
          <p14:tracePt t="53915" x="4011613" y="4149725"/>
          <p14:tracePt t="53930" x="4002088" y="4149725"/>
          <p14:tracePt t="53938" x="3956050" y="4130675"/>
          <p14:tracePt t="53946" x="3938588" y="4113213"/>
          <p14:tracePt t="53955" x="3919538" y="4076700"/>
          <p14:tracePt t="53963" x="3902075" y="4057650"/>
          <p14:tracePt t="53970" x="3892550" y="4049713"/>
          <p14:tracePt t="53979" x="3875088" y="4030663"/>
          <p14:tracePt t="53987" x="3856038" y="4013200"/>
          <p14:tracePt t="53995" x="3838575" y="4003675"/>
          <p14:tracePt t="54004" x="3819525" y="3984625"/>
          <p14:tracePt t="54068" x="3819525" y="3976688"/>
          <p14:tracePt t="54076" x="3819525" y="3957638"/>
          <p14:tracePt t="54092" x="3819525" y="3930650"/>
          <p14:tracePt t="54100" x="3838575" y="3911600"/>
          <p14:tracePt t="54108" x="3865563" y="3875088"/>
          <p14:tracePt t="54116" x="3883025" y="3857625"/>
          <p14:tracePt t="54124" x="3919538" y="3830638"/>
          <p14:tracePt t="54132" x="3938588" y="3803650"/>
          <p14:tracePt t="54139" x="3956050" y="3794125"/>
          <p14:tracePt t="54148" x="3975100" y="3784600"/>
          <p14:tracePt t="54157" x="4002088" y="3775075"/>
          <p14:tracePt t="54164" x="4029075" y="3757613"/>
          <p14:tracePt t="54180" x="4048125" y="3757613"/>
          <p14:tracePt t="54189" x="4065588" y="3748088"/>
          <p14:tracePt t="54260" x="4094163" y="3748088"/>
          <p14:tracePt t="54268" x="4111625" y="3748088"/>
          <p14:tracePt t="54276" x="4157663" y="3748088"/>
          <p14:tracePt t="54284" x="4184650" y="3748088"/>
          <p14:tracePt t="54291" x="4211638" y="3748088"/>
          <p14:tracePt t="54299" x="4257675" y="3748088"/>
          <p14:tracePt t="54307" x="4294188" y="3748088"/>
          <p14:tracePt t="54315" x="4348163" y="3748088"/>
          <p14:tracePt t="54323" x="4403725" y="3748088"/>
          <p14:tracePt t="54331" x="4467225" y="3748088"/>
          <p14:tracePt t="54339" x="4503738" y="3757613"/>
          <p14:tracePt t="54347" x="4530725" y="3757613"/>
          <p14:tracePt t="54355" x="4576763" y="3775075"/>
          <p14:tracePt t="54363" x="4603750" y="3784600"/>
          <p14:tracePt t="54371" x="4622800" y="3784600"/>
          <p14:tracePt t="54379" x="4630738" y="3784600"/>
          <p14:tracePt t="54388" x="4640263" y="3794125"/>
          <p14:tracePt t="54484" x="4640263" y="3830638"/>
          <p14:tracePt t="54492" x="4640263" y="3884613"/>
          <p14:tracePt t="54500" x="4640263" y="3911600"/>
          <p14:tracePt t="54508" x="4613275" y="3957638"/>
          <p14:tracePt t="54516" x="4594225" y="3994150"/>
          <p14:tracePt t="54524" x="4576763" y="4013200"/>
          <p14:tracePt t="54532" x="4540250" y="4030663"/>
          <p14:tracePt t="54541" x="4521200" y="4049713"/>
          <p14:tracePt t="54548" x="4503738" y="4057650"/>
          <p14:tracePt t="54557" x="4476750" y="4067175"/>
          <p14:tracePt t="54563" x="4457700" y="4076700"/>
          <p14:tracePt t="54573" x="4430713" y="4076700"/>
          <p14:tracePt t="54579" x="4394200" y="4103688"/>
          <p14:tracePt t="54588" x="4376738" y="4103688"/>
          <p14:tracePt t="54595" x="4367213" y="4103688"/>
          <p14:tracePt t="54603" x="4330700" y="4103688"/>
          <p14:tracePt t="54611" x="4311650" y="4103688"/>
          <p14:tracePt t="54620" x="4284663" y="4103688"/>
          <p14:tracePt t="54627" x="4267200" y="4103688"/>
          <p14:tracePt t="54636" x="4238625" y="4103688"/>
          <p14:tracePt t="54643" x="4221163" y="4103688"/>
          <p14:tracePt t="54653" x="4184650" y="4103688"/>
          <p14:tracePt t="54659" x="4138613" y="4103688"/>
          <p14:tracePt t="54667" x="4111625" y="4103688"/>
          <p14:tracePt t="54676" x="4084638" y="4103688"/>
          <p14:tracePt t="54683" x="4065588" y="4094163"/>
          <p14:tracePt t="54692" x="4029075" y="4094163"/>
          <p14:tracePt t="56756" x="3975100" y="4130675"/>
          <p14:tracePt t="56763" x="3875088" y="4222750"/>
          <p14:tracePt t="56771" x="3792538" y="4276725"/>
          <p14:tracePt t="56779" x="3709988" y="4313238"/>
          <p14:tracePt t="56787" x="3636963" y="4368800"/>
          <p14:tracePt t="56795" x="3563938" y="4413250"/>
          <p14:tracePt t="56804" x="3482975" y="4449763"/>
          <p14:tracePt t="56811" x="3400425" y="4505325"/>
          <p14:tracePt t="56819" x="3354388" y="4532313"/>
          <p14:tracePt t="56827" x="3273425" y="4568825"/>
          <p14:tracePt t="56836" x="3244850" y="4587875"/>
          <p14:tracePt t="56843" x="3227388" y="4595813"/>
          <p14:tracePt t="56853" x="3217863" y="4595813"/>
          <p14:tracePt t="56996" x="3200400" y="4614863"/>
          <p14:tracePt t="57003" x="3154363" y="4641850"/>
          <p14:tracePt t="57011" x="3090863" y="4687888"/>
          <p14:tracePt t="57019" x="3044825" y="4714875"/>
          <p14:tracePt t="57027" x="2962275" y="4768850"/>
          <p14:tracePt t="57036" x="2917825" y="4805363"/>
          <p14:tracePt t="57043" x="2852738" y="4841875"/>
          <p14:tracePt t="57053" x="2771775" y="4897438"/>
          <p14:tracePt t="57059" x="2698750" y="4951413"/>
          <p14:tracePt t="57069" x="2635250" y="4997450"/>
          <p14:tracePt t="57075" x="2598738" y="5053013"/>
          <p14:tracePt t="57083" x="2570163" y="5080000"/>
          <p14:tracePt t="57091" x="2533650" y="5116513"/>
          <p14:tracePt t="57102" x="2525713" y="5116513"/>
          <p14:tracePt t="57107" x="2525713" y="5126038"/>
          <p14:tracePt t="57115" x="2516188" y="5133975"/>
          <p14:tracePt t="57123" x="2506663" y="5153025"/>
          <p14:tracePt t="57139" x="2506663" y="5160963"/>
          <p14:tracePt t="57147" x="2489200" y="5180013"/>
          <p14:tracePt t="57155" x="2479675" y="5197475"/>
          <p14:tracePt t="57171" x="2479675" y="5216525"/>
          <p14:tracePt t="57179" x="2470150" y="5226050"/>
          <p14:tracePt t="57300" x="2443163" y="5253038"/>
          <p14:tracePt t="57316" x="2425700" y="5262563"/>
          <p14:tracePt t="57324" x="2406650" y="5270500"/>
          <p14:tracePt t="57332" x="2389188" y="5289550"/>
          <p14:tracePt t="57339" x="2352675" y="5299075"/>
          <p14:tracePt t="57348" x="2333625" y="5307013"/>
          <p14:tracePt t="57355" x="2279650" y="5343525"/>
          <p14:tracePt t="57364" x="2251075" y="5362575"/>
          <p14:tracePt t="57373" x="2206625" y="5380038"/>
          <p14:tracePt t="57380" x="2187575" y="5416550"/>
          <p14:tracePt t="57389" x="2124075" y="5453063"/>
          <p14:tracePt t="57397" x="2097088" y="5462588"/>
          <p14:tracePt t="57404" x="2060575" y="5472113"/>
          <p14:tracePt t="57419" x="2033588" y="5481638"/>
          <p14:tracePt t="57620" x="2033588" y="5489575"/>
          <p14:tracePt t="57644" x="2033588" y="5499100"/>
          <p14:tracePt t="57652" x="2033588" y="5508625"/>
          <p14:tracePt t="57660" x="2033588" y="5545138"/>
          <p14:tracePt t="57668" x="2033588" y="5562600"/>
          <p14:tracePt t="57676" x="2033588" y="5589588"/>
          <p14:tracePt t="57684" x="2033588" y="5608638"/>
          <p14:tracePt t="57692" x="2033588" y="5626100"/>
          <p14:tracePt t="57700" x="2033588" y="5635625"/>
          <p14:tracePt t="57707" x="2033588" y="5672138"/>
          <p14:tracePt t="57716" x="2033588" y="5699125"/>
          <p14:tracePt t="57724" x="2033588" y="5735638"/>
          <p14:tracePt t="57732" x="2033588" y="5781675"/>
          <p14:tracePt t="57739" x="2033588" y="5837238"/>
          <p14:tracePt t="57748" x="2033588" y="5873750"/>
          <p14:tracePt t="57756" x="2033588" y="5910263"/>
          <p14:tracePt t="57764" x="2033588" y="5937250"/>
          <p14:tracePt t="57771" x="2033588" y="5954713"/>
          <p14:tracePt t="57780" x="2024063" y="5991225"/>
          <p14:tracePt t="57788" x="2024063" y="6000750"/>
          <p14:tracePt t="57796" x="2024063" y="6018213"/>
          <p14:tracePt t="57819" x="2024063" y="6027738"/>
          <p14:tracePt t="57852" x="2024063" y="6037263"/>
          <p14:tracePt t="57956" x="1968500" y="6064250"/>
          <p14:tracePt t="57964" x="1968500" y="6091238"/>
          <p14:tracePt t="57972" x="1960563" y="6119813"/>
          <p14:tracePt t="57980" x="1951038" y="6164263"/>
          <p14:tracePt t="57989" x="1951038" y="6192838"/>
          <p14:tracePt t="57995" x="1951038" y="6246813"/>
          <p14:tracePt t="58003" x="1951038" y="6283325"/>
          <p14:tracePt t="58011" x="1951038" y="6329363"/>
          <p14:tracePt t="58018" x="1951038" y="6383338"/>
          <p14:tracePt t="58027" x="1951038" y="6419850"/>
          <p14:tracePt t="58035" x="1951038" y="6456363"/>
          <p14:tracePt t="58043" x="1987550" y="6502400"/>
          <p14:tracePt t="58051" x="2033588" y="6565900"/>
          <p14:tracePt t="58059" x="2051050" y="6584950"/>
          <p14:tracePt t="58067" x="2097088" y="6621463"/>
          <p14:tracePt t="58075" x="2160588" y="6638925"/>
          <p14:tracePt t="58083" x="2233613" y="6638925"/>
          <p14:tracePt t="58091" x="2297113" y="6638925"/>
          <p14:tracePt t="58099" x="2406650" y="6638925"/>
          <p14:tracePt t="58107" x="2462213" y="6638925"/>
          <p14:tracePt t="58115" x="2516188" y="6638925"/>
          <p14:tracePt t="58123" x="2552700" y="6638925"/>
          <p14:tracePt t="58131" x="2562225" y="6638925"/>
          <p14:tracePt t="58139" x="2579688" y="6638925"/>
          <p14:tracePt t="58172" x="2589213" y="6638925"/>
          <p14:tracePt t="58180" x="2589213" y="6621463"/>
          <p14:tracePt t="58188" x="2589213" y="6611938"/>
          <p14:tracePt t="58204" x="2589213" y="6592888"/>
          <p14:tracePt t="58244" x="2589213" y="6584950"/>
          <p14:tracePt t="58252" x="2606675" y="6565900"/>
          <p14:tracePt t="58260" x="2616200" y="6548438"/>
          <p14:tracePt t="58270" x="2616200" y="6519863"/>
          <p14:tracePt t="58276" x="2635250" y="6492875"/>
          <p14:tracePt t="58284" x="2652713" y="6475413"/>
          <p14:tracePt t="58292" x="2679700" y="6438900"/>
          <p14:tracePt t="58300" x="2689225" y="6419850"/>
          <p14:tracePt t="58308" x="2735263" y="6375400"/>
          <p14:tracePt t="58316" x="2762250" y="6356350"/>
          <p14:tracePt t="58323" x="2781300" y="6329363"/>
          <p14:tracePt t="58332" x="2817813" y="6292850"/>
          <p14:tracePt t="58339" x="2825750" y="6273800"/>
          <p14:tracePt t="58347" x="2835275" y="6246813"/>
          <p14:tracePt t="58355" x="2844800" y="6229350"/>
          <p14:tracePt t="58363" x="2844800" y="6219825"/>
          <p14:tracePt t="58371" x="2844800" y="6192838"/>
          <p14:tracePt t="58379" x="2844800" y="6173788"/>
          <p14:tracePt t="58387" x="2844800" y="6156325"/>
          <p14:tracePt t="58395" x="2844800" y="6137275"/>
          <p14:tracePt t="58402" x="2844800" y="6110288"/>
          <p14:tracePt t="58411" x="2844800" y="6100763"/>
          <p14:tracePt t="58419" x="2844800" y="6083300"/>
          <p14:tracePt t="58427" x="2844800" y="6054725"/>
          <p14:tracePt t="58434" x="2825750" y="6027738"/>
          <p14:tracePt t="58443" x="2817813" y="6010275"/>
          <p14:tracePt t="58452" x="2789238" y="5973763"/>
          <p14:tracePt t="58459" x="2771775" y="5946775"/>
          <p14:tracePt t="58469" x="2762250" y="5937250"/>
          <p14:tracePt t="58475" x="2744788" y="5900738"/>
          <p14:tracePt t="58491" x="2735263" y="5881688"/>
          <p14:tracePt t="58499" x="2725738" y="5873750"/>
          <p14:tracePt t="58507" x="2716213" y="5864225"/>
          <p14:tracePt t="58572" x="2689225" y="5864225"/>
          <p14:tracePt t="58580" x="2662238" y="5864225"/>
          <p14:tracePt t="58588" x="2625725" y="5864225"/>
          <p14:tracePt t="58596" x="2598738" y="5864225"/>
          <p14:tracePt t="58603" x="2589213" y="5864225"/>
          <p14:tracePt t="58612" x="2570163" y="5864225"/>
          <p14:tracePt t="58716" x="2643188" y="5864225"/>
          <p14:tracePt t="58724" x="2789238" y="5845175"/>
          <p14:tracePt t="58732" x="2954338" y="5808663"/>
          <p14:tracePt t="58740" x="3127375" y="5754688"/>
          <p14:tracePt t="58748" x="3363913" y="5681663"/>
          <p14:tracePt t="58756" x="3609975" y="5645150"/>
          <p14:tracePt t="58764" x="3875088" y="5572125"/>
          <p14:tracePt t="58773" x="4148138" y="5554663"/>
          <p14:tracePt t="58780" x="4403725" y="5499100"/>
          <p14:tracePt t="58788" x="4630738" y="5435600"/>
          <p14:tracePt t="58796" x="4776788" y="5416550"/>
          <p14:tracePt t="58803" x="4922838" y="5389563"/>
          <p14:tracePt t="58812" x="5032375" y="5362575"/>
          <p14:tracePt t="58820" x="5049838" y="5353050"/>
          <p14:tracePt t="58828" x="5114925" y="5335588"/>
          <p14:tracePt t="58837" x="5114925" y="5326063"/>
          <p14:tracePt t="58844" x="5141913" y="5316538"/>
          <p14:tracePt t="58964" x="5168900" y="5280025"/>
          <p14:tracePt t="58972" x="5251450" y="5207000"/>
          <p14:tracePt t="58980" x="5351463" y="5153025"/>
          <p14:tracePt t="58987" x="5451475" y="5097463"/>
          <p14:tracePt t="58997" x="5507038" y="5070475"/>
          <p14:tracePt t="59004" x="5607050" y="5016500"/>
          <p14:tracePt t="59011" x="5707063" y="4951413"/>
          <p14:tracePt t="59020" x="5770563" y="4943475"/>
          <p14:tracePt t="59027" x="5853113" y="4906963"/>
          <p14:tracePt t="59036" x="5907088" y="4878388"/>
          <p14:tracePt t="59043" x="5972175" y="4870450"/>
          <p14:tracePt t="59052" x="6007100" y="4870450"/>
          <p14:tracePt t="59059" x="6053138" y="4841875"/>
          <p14:tracePt t="59068" x="6099175" y="4833938"/>
          <p14:tracePt t="59075" x="6126163" y="4824413"/>
          <p14:tracePt t="59083" x="6172200" y="4814888"/>
          <p14:tracePt t="59091" x="6218238" y="4778375"/>
          <p14:tracePt t="59099" x="6262688" y="4768850"/>
          <p14:tracePt t="59107" x="6291263" y="4768850"/>
          <p14:tracePt t="59115" x="6318250" y="4760913"/>
          <p14:tracePt t="59123" x="6362700" y="4732338"/>
          <p14:tracePt t="59131" x="6391275" y="4732338"/>
          <p14:tracePt t="59139" x="6435725" y="4724400"/>
          <p14:tracePt t="59147" x="6472238" y="4714875"/>
          <p14:tracePt t="59155" x="6537325" y="4687888"/>
          <p14:tracePt t="59163" x="6554788" y="4668838"/>
          <p14:tracePt t="59171" x="6627813" y="4651375"/>
          <p14:tracePt t="59179" x="6691313" y="4632325"/>
          <p14:tracePt t="59187" x="6764338" y="4624388"/>
          <p14:tracePt t="59195" x="6791325" y="4614863"/>
          <p14:tracePt t="59204" x="6883400" y="4595813"/>
          <p14:tracePt t="59211" x="6973888" y="4568825"/>
          <p14:tracePt t="59220" x="7073900" y="4532313"/>
          <p14:tracePt t="59227" x="7183438" y="4514850"/>
          <p14:tracePt t="59235" x="7339013" y="4468813"/>
          <p14:tracePt t="59243" x="7466013" y="4441825"/>
          <p14:tracePt t="59252" x="7594600" y="4413250"/>
          <p14:tracePt t="59259" x="7704138" y="4395788"/>
          <p14:tracePt t="59269" x="7858125" y="4386263"/>
          <p14:tracePt t="59275" x="7967663" y="4368800"/>
          <p14:tracePt t="59283" x="8096250" y="4340225"/>
          <p14:tracePt t="59291" x="8186738" y="4332288"/>
          <p14:tracePt t="59299" x="8305800" y="4313238"/>
          <p14:tracePt t="59307" x="8396288" y="4303713"/>
          <p14:tracePt t="59315" x="8469313" y="4303713"/>
          <p14:tracePt t="59323" x="8569325" y="4276725"/>
          <p14:tracePt t="59331" x="8624888" y="4259263"/>
          <p14:tracePt t="59339" x="8669338" y="4259263"/>
          <p14:tracePt t="59347" x="8705850" y="4259263"/>
          <p14:tracePt t="59355" x="8724900" y="4249738"/>
          <p14:tracePt t="59363" x="8742363" y="4249738"/>
          <p14:tracePt t="59371" x="8770938" y="4249738"/>
          <p14:tracePt t="59379" x="8778875" y="4249738"/>
          <p14:tracePt t="59387" x="8788400" y="4240213"/>
          <p14:tracePt t="59395" x="8797925" y="4240213"/>
          <p14:tracePt t="59403" x="8824913" y="4240213"/>
          <p14:tracePt t="59411" x="8842375" y="4240213"/>
          <p14:tracePt t="59420" x="8878888" y="4232275"/>
          <p14:tracePt t="59427" x="8924925" y="4213225"/>
          <p14:tracePt t="59436" x="8988425" y="4203700"/>
          <p14:tracePt t="59443" x="9061450" y="4186238"/>
          <p14:tracePt t="60068" x="8742363" y="3967163"/>
          <p14:tracePt t="60076" x="8578850" y="3984625"/>
          <p14:tracePt t="60085" x="8423275" y="4030663"/>
          <p14:tracePt t="60092" x="8296275" y="4040188"/>
          <p14:tracePt t="60100" x="8186738" y="4057650"/>
          <p14:tracePt t="60108" x="8132763" y="4057650"/>
          <p14:tracePt t="60116" x="8067675" y="4057650"/>
          <p14:tracePt t="60124" x="8013700" y="4067175"/>
          <p14:tracePt t="60132" x="7986713" y="4067175"/>
          <p14:tracePt t="60140" x="7940675" y="4086225"/>
          <p14:tracePt t="60148" x="7931150" y="4094163"/>
          <p14:tracePt t="60155" x="7913688" y="4094163"/>
          <p14:tracePt t="60164" x="7904163" y="4094163"/>
          <p14:tracePt t="60260" x="7904163" y="4103688"/>
          <p14:tracePt t="60269" x="7877175" y="4113213"/>
          <p14:tracePt t="60276" x="7804150" y="4113213"/>
          <p14:tracePt t="60285" x="7721600" y="4140200"/>
          <p14:tracePt t="60292" x="7648575" y="4149725"/>
          <p14:tracePt t="60300" x="7594600" y="4149725"/>
          <p14:tracePt t="60308" x="7539038" y="4149725"/>
          <p14:tracePt t="60316" x="7494588" y="4159250"/>
          <p14:tracePt t="60324" x="7448550" y="4176713"/>
          <p14:tracePt t="60332" x="7429500" y="4176713"/>
          <p14:tracePt t="60340" x="7402513" y="4176713"/>
          <p14:tracePt t="60348" x="7392988" y="4176713"/>
          <p14:tracePt t="60516" x="7385050" y="4176713"/>
          <p14:tracePt t="60555" x="7385050" y="4186238"/>
          <p14:tracePt t="60564" x="7375525" y="4195763"/>
          <p14:tracePt t="60571" x="7302500" y="4195763"/>
          <p14:tracePt t="60580" x="7219950" y="4222750"/>
          <p14:tracePt t="60588" x="7165975" y="4249738"/>
          <p14:tracePt t="60596" x="7065963" y="4276725"/>
          <p14:tracePt t="60603" x="7010400" y="4286250"/>
          <p14:tracePt t="60612" x="6929438" y="4313238"/>
          <p14:tracePt t="60619" x="6873875" y="4313238"/>
          <p14:tracePt t="60628" x="6846888" y="4313238"/>
          <p14:tracePt t="60636" x="6800850" y="4322763"/>
          <p14:tracePt t="60644" x="6773863" y="4322763"/>
          <p14:tracePt t="60653" x="6764338" y="4322763"/>
          <p14:tracePt t="60660" x="6746875" y="4332288"/>
          <p14:tracePt t="61700" x="6691313" y="4332288"/>
          <p14:tracePt t="61708" x="6491288" y="4332288"/>
          <p14:tracePt t="61716" x="6326188" y="4376738"/>
          <p14:tracePt t="61724" x="6181725" y="4395788"/>
          <p14:tracePt t="61732" x="6072188" y="4405313"/>
          <p14:tracePt t="61740" x="5972175" y="4405313"/>
          <p14:tracePt t="61748" x="5916613" y="4422775"/>
          <p14:tracePt t="61756" x="5870575" y="4422775"/>
          <p14:tracePt t="61854" x="5862638" y="4422775"/>
          <p14:tracePt t="61860" x="5834063" y="4422775"/>
          <p14:tracePt t="61870" x="5780088" y="4422775"/>
          <p14:tracePt t="61876" x="5716588" y="4459288"/>
          <p14:tracePt t="61886" x="5597525" y="4514850"/>
          <p14:tracePt t="61892" x="5497513" y="4559300"/>
          <p14:tracePt t="61909" x="5268913" y="4668838"/>
          <p14:tracePt t="61916" x="5132388" y="4751388"/>
          <p14:tracePt t="61923" x="4986338" y="4805363"/>
          <p14:tracePt t="61931" x="4832350" y="4841875"/>
          <p14:tracePt t="61939" x="4686300" y="4878388"/>
          <p14:tracePt t="61947" x="4540250" y="4914900"/>
          <p14:tracePt t="61955" x="4357688" y="4924425"/>
          <p14:tracePt t="61964" x="4202113" y="4970463"/>
          <p14:tracePt t="61971" x="4075113" y="4970463"/>
          <p14:tracePt t="61979" x="3965575" y="4987925"/>
          <p14:tracePt t="61987" x="3892550" y="4987925"/>
          <p14:tracePt t="61995" x="3838575" y="4987925"/>
          <p14:tracePt t="62003" x="3819525" y="4987925"/>
          <p14:tracePt t="62011" x="3775075" y="4987925"/>
          <p14:tracePt t="62019" x="3746500" y="4951413"/>
          <p14:tracePt t="62027" x="3709988" y="4924425"/>
          <p14:tracePt t="62035" x="3656013" y="4841875"/>
          <p14:tracePt t="62043" x="3600450" y="4741863"/>
          <p14:tracePt t="62052" x="3490913" y="4605338"/>
          <p14:tracePt t="62059" x="3436938" y="4486275"/>
          <p14:tracePt t="62068" x="3409950" y="4395788"/>
          <p14:tracePt t="62075" x="3346450" y="4240213"/>
          <p14:tracePt t="62084" x="3309938" y="4103688"/>
          <p14:tracePt t="62092" x="3290888" y="3976688"/>
          <p14:tracePt t="62100" x="3263900" y="3884613"/>
          <p14:tracePt t="62108" x="3263900" y="3775075"/>
          <p14:tracePt t="62116" x="3263900" y="3684588"/>
          <p14:tracePt t="62124" x="3263900" y="3592513"/>
          <p14:tracePt t="62132" x="3263900" y="3492500"/>
          <p14:tracePt t="62140" x="3263900" y="3419475"/>
          <p14:tracePt t="62148" x="3309938" y="3302000"/>
          <p14:tracePt t="62156" x="3373438" y="3173413"/>
          <p14:tracePt t="62164" x="3446463" y="3054350"/>
          <p14:tracePt t="62172" x="3482975" y="2990850"/>
          <p14:tracePt t="62182" x="3556000" y="2890838"/>
          <p14:tracePt t="62189" x="3619500" y="2827338"/>
          <p14:tracePt t="62196" x="3673475" y="2771775"/>
          <p14:tracePt t="62203" x="3702050" y="2727325"/>
          <p14:tracePt t="62212" x="3738563" y="2681288"/>
          <p14:tracePt t="62219" x="3756025" y="2662238"/>
          <p14:tracePt t="62228" x="3802063" y="2625725"/>
          <p14:tracePt t="62237" x="3838575" y="2608263"/>
          <p14:tracePt t="62244" x="3883025" y="2571750"/>
          <p14:tracePt t="62251" x="3929063" y="2544763"/>
          <p14:tracePt t="62258" x="3938588" y="2544763"/>
          <p14:tracePt t="62267" x="3975100" y="2525713"/>
          <p14:tracePt t="62275" x="4011613" y="2517775"/>
          <p14:tracePt t="62282" x="4029075" y="2508250"/>
          <p14:tracePt t="62290" x="4084638" y="2508250"/>
          <p14:tracePt t="62298" x="4148138" y="2508250"/>
          <p14:tracePt t="62306" x="4221163" y="2508250"/>
          <p14:tracePt t="62314" x="4311650" y="2508250"/>
          <p14:tracePt t="62322" x="4403725" y="2508250"/>
          <p14:tracePt t="62330" x="4484688" y="2525713"/>
          <p14:tracePt t="62338" x="4613275" y="2571750"/>
          <p14:tracePt t="62346" x="4749800" y="2625725"/>
          <p14:tracePt t="62354" x="4895850" y="2690813"/>
          <p14:tracePt t="62363" x="5049838" y="2763838"/>
          <p14:tracePt t="62371" x="5195888" y="2844800"/>
          <p14:tracePt t="62379" x="5334000" y="2936875"/>
          <p14:tracePt t="62387" x="5434013" y="2990850"/>
          <p14:tracePt t="62396" x="5534025" y="3063875"/>
          <p14:tracePt t="62403" x="5607050" y="3127375"/>
          <p14:tracePt t="62411" x="5624513" y="3155950"/>
          <p14:tracePt t="62420" x="5634038" y="3219450"/>
          <p14:tracePt t="62427" x="5643563" y="3273425"/>
          <p14:tracePt t="62435" x="5643563" y="3302000"/>
          <p14:tracePt t="62443" x="5643563" y="3392488"/>
          <p14:tracePt t="62452" x="5643563" y="3446463"/>
          <p14:tracePt t="62459" x="5643563" y="3519488"/>
          <p14:tracePt t="62468" x="5643563" y="3611563"/>
          <p14:tracePt t="62475" x="5643563" y="3721100"/>
          <p14:tracePt t="62483" x="5643563" y="3811588"/>
          <p14:tracePt t="62491" x="5643563" y="3903663"/>
          <p14:tracePt t="62499" x="5643563" y="3994150"/>
          <p14:tracePt t="62507" x="5643563" y="4049713"/>
          <p14:tracePt t="62515" x="5643563" y="4113213"/>
          <p14:tracePt t="62523" x="5643563" y="4149725"/>
          <p14:tracePt t="62531" x="5643563" y="4203700"/>
          <p14:tracePt t="62539" x="5616575" y="4268788"/>
          <p14:tracePt t="62547" x="5616575" y="4276725"/>
          <p14:tracePt t="62555" x="5597525" y="4322763"/>
          <p14:tracePt t="62563" x="5580063" y="4359275"/>
          <p14:tracePt t="62571" x="5543550" y="4386263"/>
          <p14:tracePt t="62579" x="5507038" y="4432300"/>
          <p14:tracePt t="62587" x="5478463" y="4459288"/>
          <p14:tracePt t="62595" x="5414963" y="4505325"/>
          <p14:tracePt t="62603" x="5351463" y="4541838"/>
          <p14:tracePt t="62611" x="5278438" y="4587875"/>
          <p14:tracePt t="62619" x="5195888" y="4624388"/>
          <p14:tracePt t="62627" x="5114925" y="4651375"/>
          <p14:tracePt t="62635" x="5032375" y="4687888"/>
          <p14:tracePt t="62643" x="4959350" y="4705350"/>
          <p14:tracePt t="62651" x="4932363" y="4714875"/>
          <p14:tracePt t="62659" x="4895850" y="4714875"/>
          <p14:tracePt t="62667" x="4886325" y="4714875"/>
          <p14:tracePt t="62804" x="4922838" y="4714875"/>
          <p14:tracePt t="62812" x="4932363" y="4714875"/>
          <p14:tracePt t="62820" x="4949825" y="4714875"/>
          <p14:tracePt t="62836" x="4968875" y="4714875"/>
          <p14:tracePt t="62844" x="4978400" y="4705350"/>
          <p14:tracePt t="62853" x="4986338" y="4697413"/>
          <p14:tracePt t="63084" x="4995863" y="4687888"/>
          <p14:tracePt t="63092" x="5059363" y="4651375"/>
          <p14:tracePt t="63100" x="5095875" y="4651375"/>
          <p14:tracePt t="63107" x="5151438" y="4624388"/>
          <p14:tracePt t="63116" x="5195888" y="4614863"/>
          <p14:tracePt t="63122" x="5260975" y="4578350"/>
          <p14:tracePt t="63130" x="5324475" y="4559300"/>
          <p14:tracePt t="63138" x="5378450" y="4541838"/>
          <p14:tracePt t="63146" x="5424488" y="4514850"/>
          <p14:tracePt t="63154" x="5470525" y="4505325"/>
          <p14:tracePt t="63162" x="5524500" y="4505325"/>
          <p14:tracePt t="63171" x="5551488" y="4495800"/>
          <p14:tracePt t="63179" x="5588000" y="4495800"/>
          <p14:tracePt t="63187" x="5607050" y="4495800"/>
          <p14:tracePt t="63195" x="5616575" y="4495800"/>
          <p14:tracePt t="63204" x="5634038" y="4495800"/>
          <p14:tracePt t="63212" x="5643563" y="4495800"/>
          <p14:tracePt t="63219" x="5680075" y="4495800"/>
          <p14:tracePt t="63226" x="5707063" y="4495800"/>
          <p14:tracePt t="63234" x="5716588" y="4495800"/>
          <p14:tracePt t="63242" x="5743575" y="4478338"/>
          <p14:tracePt t="63251" x="5753100" y="4478338"/>
          <p14:tracePt t="63258" x="5761038" y="4478338"/>
          <p14:tracePt t="63267" x="5780088" y="4478338"/>
          <p14:tracePt t="63275" x="5797550" y="4478338"/>
          <p14:tracePt t="63284" x="5826125" y="4468813"/>
          <p14:tracePt t="63292" x="5853113" y="4459288"/>
          <p14:tracePt t="63302" x="5899150" y="4449763"/>
          <p14:tracePt t="63307" x="5916613" y="4432300"/>
          <p14:tracePt t="63316" x="5943600" y="4432300"/>
          <p14:tracePt t="63332" x="5953125" y="4432300"/>
          <p14:tracePt t="63468" x="5943600" y="4441825"/>
          <p14:tracePt t="63476" x="5926138" y="4459288"/>
          <p14:tracePt t="63484" x="5907088" y="4468813"/>
          <p14:tracePt t="63492" x="5880100" y="4468813"/>
          <p14:tracePt t="63500" x="5862638" y="4478338"/>
          <p14:tracePt t="63516" x="5853113" y="4478338"/>
          <p14:tracePt t="63540" x="5834063" y="4478338"/>
          <p14:tracePt t="63548" x="5826125" y="4478338"/>
          <p14:tracePt t="63564" x="5816600" y="4478338"/>
          <p14:tracePt t="63604" x="5797550" y="4478338"/>
          <p14:tracePt t="63612" x="5789613" y="4478338"/>
          <p14:tracePt t="63619" x="5780088" y="4478338"/>
          <p14:tracePt t="63628" x="5770563" y="4478338"/>
          <p14:tracePt t="63644" x="5743575" y="4478338"/>
          <p14:tracePt t="63668" x="5734050" y="4478338"/>
          <p14:tracePt t="63676" x="5734050" y="4486275"/>
          <p14:tracePt t="63692" x="5724525" y="4505325"/>
          <p14:tracePt t="63716" x="5716588" y="4505325"/>
          <p14:tracePt t="63724" x="5707063" y="4514850"/>
          <p14:tracePt t="63747" x="5697538" y="4522788"/>
          <p14:tracePt t="64468" x="5688013" y="4522788"/>
          <p14:tracePt t="64572" x="5707063" y="4522788"/>
          <p14:tracePt t="64580" x="5716588" y="4522788"/>
          <p14:tracePt t="64652" x="5716588" y="4532313"/>
          <p14:tracePt t="64660" x="5716588" y="4551363"/>
          <p14:tracePt t="64668" x="5697538" y="4568825"/>
          <p14:tracePt t="64676" x="5680075" y="4578350"/>
          <p14:tracePt t="64685" x="5661025" y="4578350"/>
          <p14:tracePt t="64691" x="5653088" y="4578350"/>
          <p14:tracePt t="64700" x="5643563" y="4587875"/>
          <p14:tracePt t="64948" x="5670550" y="4578350"/>
          <p14:tracePt t="64956" x="5707063" y="4559300"/>
          <p14:tracePt t="64964" x="5743575" y="4551363"/>
          <p14:tracePt t="64971" x="5761038" y="4505325"/>
          <p14:tracePt t="64980" x="5770563" y="4495800"/>
          <p14:tracePt t="64988" x="5789613" y="4495800"/>
          <p14:tracePt t="64996" x="5797550" y="4486275"/>
          <p14:tracePt t="65003" x="5816600" y="4478338"/>
          <p14:tracePt t="65018" x="5826125" y="4478338"/>
          <p14:tracePt t="65069" x="5853113" y="4468813"/>
          <p14:tracePt t="65078" x="5853113" y="4459288"/>
          <p14:tracePt t="65086" x="5899150" y="4441825"/>
          <p14:tracePt t="65091" x="5935663" y="4432300"/>
          <p14:tracePt t="65099" x="5980113" y="4413250"/>
          <p14:tracePt t="65107" x="5999163" y="4413250"/>
          <p14:tracePt t="65115" x="6026150" y="4395788"/>
          <p14:tracePt t="65123" x="6043613" y="4386263"/>
          <p14:tracePt t="65131" x="6080125" y="4386263"/>
          <p14:tracePt t="65147" x="6089650" y="4386263"/>
          <p14:tracePt t="65155" x="6099175" y="4386263"/>
          <p14:tracePt t="65508" x="6116638" y="4386263"/>
          <p14:tracePt t="65516" x="6126163" y="4386263"/>
          <p14:tracePt t="65524" x="6135688" y="4386263"/>
          <p14:tracePt t="65651" x="6145213" y="4386263"/>
          <p14:tracePt t="65659" x="6208713" y="4349750"/>
          <p14:tracePt t="65668" x="6335713" y="4340225"/>
          <p14:tracePt t="65675" x="6464300" y="4322763"/>
          <p14:tracePt t="65685" x="6610350" y="4295775"/>
          <p14:tracePt t="65691" x="6737350" y="4276725"/>
          <p14:tracePt t="65701" x="6810375" y="4276725"/>
          <p14:tracePt t="65707" x="6873875" y="4268788"/>
          <p14:tracePt t="65715" x="6910388" y="4268788"/>
          <p14:tracePt t="65723" x="6956425" y="4268788"/>
          <p14:tracePt t="65739" x="6973888" y="4268788"/>
          <p14:tracePt t="65755" x="6983413" y="4268788"/>
          <p14:tracePt t="65763" x="7000875" y="4268788"/>
          <p14:tracePt t="65779" x="7010400" y="4268788"/>
          <p14:tracePt t="65802" x="7019925" y="4268788"/>
          <p14:tracePt t="66052" x="7083425" y="4268788"/>
          <p14:tracePt t="66058" x="7192963" y="4249738"/>
          <p14:tracePt t="66067" x="7329488" y="4203700"/>
          <p14:tracePt t="66075" x="7439025" y="4195763"/>
          <p14:tracePt t="66083" x="7575550" y="4149725"/>
          <p14:tracePt t="66090" x="7721600" y="4130675"/>
          <p14:tracePt t="66098" x="7867650" y="4122738"/>
          <p14:tracePt t="66106" x="8013700" y="4103688"/>
          <p14:tracePt t="66115" x="8177213" y="4103688"/>
          <p14:tracePt t="66123" x="8305800" y="4103688"/>
          <p14:tracePt t="66131" x="8451850" y="4076700"/>
          <p14:tracePt t="66139" x="8596313" y="4057650"/>
          <p14:tracePt t="66147" x="8724900" y="4057650"/>
          <p14:tracePt t="66155" x="8807450" y="4049713"/>
          <p14:tracePt t="66163" x="8915400" y="4030663"/>
          <p14:tracePt t="66171" x="8980488" y="4003675"/>
          <p14:tracePt t="66179" x="9053513" y="3994150"/>
          <p14:tracePt t="66187" x="9097963" y="3984625"/>
          <p14:tracePt t="66203" x="9107488" y="3976688"/>
          <p14:tracePt t="66219" x="9126538" y="39766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時間を計る</a:t>
            </a:r>
            <a:r>
              <a:rPr kumimoji="1" lang="en-US" altLang="ja-JP" dirty="0"/>
              <a:t>: </a:t>
            </a:r>
            <a:r>
              <a:rPr kumimoji="1" lang="en-US" altLang="ja-JP" dirty="0" err="1"/>
              <a:t>omp_get_wtime</a:t>
            </a:r>
            <a:r>
              <a:rPr kumimoji="1" lang="en-US" altLang="ja-JP" dirty="0"/>
              <a:t>();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0804" y="1124744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#include &lt;</a:t>
            </a:r>
            <a:r>
              <a:rPr kumimoji="1" lang="en-US" altLang="ja-JP" dirty="0" err="1"/>
              <a:t>omp.h</a:t>
            </a:r>
            <a:r>
              <a:rPr kumimoji="1" lang="en-US" altLang="ja-JP" dirty="0"/>
              <a:t>&gt;</a:t>
            </a:r>
          </a:p>
          <a:p>
            <a:pPr marL="0" indent="0">
              <a:buNone/>
            </a:pPr>
            <a:r>
              <a:rPr lang="en-US" altLang="ja-JP" dirty="0"/>
              <a:t>double </a:t>
            </a:r>
            <a:r>
              <a:rPr lang="en-US" altLang="ja-JP" dirty="0" err="1"/>
              <a:t>ts</a:t>
            </a:r>
            <a:r>
              <a:rPr lang="en-US" altLang="ja-JP" dirty="0"/>
              <a:t>, </a:t>
            </a:r>
            <a:r>
              <a:rPr lang="en-US" altLang="ja-JP" dirty="0" err="1"/>
              <a:t>te</a:t>
            </a:r>
            <a:r>
              <a:rPr lang="en-US" altLang="ja-JP" dirty="0"/>
              <a:t>;</a:t>
            </a:r>
          </a:p>
          <a:p>
            <a:pPr marL="0" indent="0">
              <a:buNone/>
            </a:pPr>
            <a:r>
              <a:rPr kumimoji="1" lang="en-US" altLang="ja-JP" dirty="0" err="1"/>
              <a:t>ts</a:t>
            </a:r>
            <a:r>
              <a:rPr kumimoji="1" lang="en-US" altLang="ja-JP" dirty="0"/>
              <a:t> = </a:t>
            </a:r>
            <a:r>
              <a:rPr kumimoji="1" lang="en-US" altLang="ja-JP" dirty="0" err="1"/>
              <a:t>omp_get_w</a:t>
            </a:r>
            <a:r>
              <a:rPr lang="en-US" altLang="ja-JP" dirty="0" err="1"/>
              <a:t>time</a:t>
            </a:r>
            <a:r>
              <a:rPr lang="en-US" altLang="ja-JP" dirty="0"/>
              <a:t>();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  </a:t>
            </a:r>
            <a:r>
              <a:rPr lang="ja-JP" altLang="en-US" dirty="0"/>
              <a:t>実行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 err="1"/>
              <a:t>te</a:t>
            </a:r>
            <a:r>
              <a:rPr lang="en-US" altLang="ja-JP" dirty="0"/>
              <a:t> = </a:t>
            </a:r>
            <a:r>
              <a:rPr lang="en-US" altLang="ja-JP" dirty="0" err="1"/>
              <a:t>omp_get_wtime</a:t>
            </a:r>
            <a:r>
              <a:rPr lang="en-US" altLang="ja-JP" dirty="0"/>
              <a:t>();</a:t>
            </a:r>
          </a:p>
          <a:p>
            <a:pPr marL="0" indent="0">
              <a:buNone/>
            </a:pPr>
            <a:r>
              <a:rPr kumimoji="1" lang="en-US" altLang="ja-JP" dirty="0" err="1"/>
              <a:t>printf</a:t>
            </a:r>
            <a:r>
              <a:rPr kumimoji="1" lang="en-US" altLang="ja-JP" dirty="0"/>
              <a:t>(“time[sec]:%</a:t>
            </a:r>
            <a:r>
              <a:rPr kumimoji="1" lang="en-US" altLang="ja-JP" dirty="0" err="1"/>
              <a:t>lf</a:t>
            </a:r>
            <a:r>
              <a:rPr kumimoji="1" lang="en-US" altLang="ja-JP" dirty="0"/>
              <a:t>\n”,</a:t>
            </a:r>
            <a:r>
              <a:rPr kumimoji="1" lang="en-US" altLang="ja-JP" dirty="0" err="1"/>
              <a:t>te-ts</a:t>
            </a:r>
            <a:r>
              <a:rPr kumimoji="1" lang="en-US" altLang="ja-JP" dirty="0"/>
              <a:t>);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7B5F79B-A70D-43E1-AECE-D664766E5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54"/>
    </mc:Choice>
    <mc:Fallback xmlns="">
      <p:transition spd="slow" advTm="5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9" x="8961438" y="2089150"/>
          <p14:tracePt t="1757" x="8870950" y="2060575"/>
          <p14:tracePt t="1765" x="8778875" y="2052638"/>
          <p14:tracePt t="1773" x="8678863" y="2024063"/>
          <p14:tracePt t="1782" x="8605838" y="2006600"/>
          <p14:tracePt t="1789" x="8523288" y="2006600"/>
          <p14:tracePt t="1797" x="8415338" y="2006600"/>
          <p14:tracePt t="1805" x="8359775" y="2006600"/>
          <p14:tracePt t="1813" x="8305800" y="2006600"/>
          <p14:tracePt t="1821" x="8277225" y="2006600"/>
          <p14:tracePt t="1830" x="8232775" y="2006600"/>
          <p14:tracePt t="1837" x="8204200" y="2006600"/>
          <p14:tracePt t="1847" x="8186738" y="2006600"/>
          <p14:tracePt t="1853" x="8159750" y="2006600"/>
          <p14:tracePt t="1863" x="8132763" y="2006600"/>
          <p14:tracePt t="1884" x="8086725" y="2006600"/>
          <p14:tracePt t="1885" x="8059738" y="2006600"/>
          <p14:tracePt t="1893" x="8031163" y="2006600"/>
          <p14:tracePt t="1901" x="7977188" y="1997075"/>
          <p14:tracePt t="1909" x="7931150" y="1997075"/>
          <p14:tracePt t="1917" x="7877175" y="1987550"/>
          <p14:tracePt t="1925" x="7840663" y="1987550"/>
          <p14:tracePt t="1933" x="7767638" y="1960563"/>
          <p14:tracePt t="1941" x="7712075" y="1960563"/>
          <p14:tracePt t="1949" x="7648575" y="1951038"/>
          <p14:tracePt t="1957" x="7594600" y="1951038"/>
          <p14:tracePt t="1965" x="7548563" y="1943100"/>
          <p14:tracePt t="1973" x="7512050" y="1943100"/>
          <p14:tracePt t="1981" x="7494588" y="1943100"/>
          <p14:tracePt t="1989" x="7485063" y="1943100"/>
          <p14:tracePt t="2118" x="7475538" y="1933575"/>
          <p14:tracePt t="2550" x="7466013" y="1933575"/>
          <p14:tracePt t="2564" x="7502525" y="1887538"/>
          <p14:tracePt t="2572" x="7575550" y="1824038"/>
          <p14:tracePt t="2580" x="7639050" y="1787525"/>
          <p14:tracePt t="2589" x="7685088" y="1751013"/>
          <p14:tracePt t="2597" x="7712075" y="1731963"/>
          <p14:tracePt t="2606" x="7740650" y="1704975"/>
          <p14:tracePt t="22685" x="7675563" y="1704975"/>
          <p14:tracePt t="22694" x="7319963" y="1833563"/>
          <p14:tracePt t="22701" x="6800850" y="2006600"/>
          <p14:tracePt t="22710" x="6326188" y="2097088"/>
          <p14:tracePt t="22717" x="5870575" y="2143125"/>
          <p14:tracePt t="22725" x="5580063" y="2206625"/>
          <p14:tracePt t="22733" x="5232400" y="2225675"/>
          <p14:tracePt t="22741" x="4859338" y="2225675"/>
          <p14:tracePt t="22749" x="4521200" y="2225675"/>
          <p14:tracePt t="22757" x="4267200" y="2225675"/>
          <p14:tracePt t="22765" x="4038600" y="2225675"/>
          <p14:tracePt t="22773" x="3838575" y="2225675"/>
          <p14:tracePt t="22781" x="3692525" y="2225675"/>
          <p14:tracePt t="22789" x="3600450" y="2225675"/>
          <p14:tracePt t="22797" x="3563938" y="2225675"/>
          <p14:tracePt t="22805" x="3536950" y="2216150"/>
          <p14:tracePt t="22813" x="3536950" y="2206625"/>
          <p14:tracePt t="22845" x="3536950" y="2189163"/>
          <p14:tracePt t="22853" x="3536950" y="2170113"/>
          <p14:tracePt t="22862" x="3536950" y="2143125"/>
          <p14:tracePt t="22869" x="3536950" y="2133600"/>
          <p14:tracePt t="22878" x="3536950" y="2125663"/>
          <p14:tracePt t="22910" x="3536950" y="2116138"/>
          <p14:tracePt t="22981" x="3509963" y="2116138"/>
          <p14:tracePt t="22989" x="3509963" y="2170113"/>
          <p14:tracePt t="22997" x="3490913" y="2233613"/>
          <p14:tracePt t="23005" x="3482975" y="2252663"/>
          <p14:tracePt t="23013" x="3482975" y="2289175"/>
          <p14:tracePt t="23021" x="3482975" y="2306638"/>
          <p14:tracePt t="23029" x="3482975" y="2343150"/>
          <p14:tracePt t="23037" x="3482975" y="2371725"/>
          <p14:tracePt t="23046" x="3482975" y="2389188"/>
          <p14:tracePt t="23053" x="3482975" y="2408238"/>
          <p14:tracePt t="23061" x="3482975" y="2444750"/>
          <p14:tracePt t="23069" x="3482975" y="2471738"/>
          <p14:tracePt t="23078" x="3536950" y="2517775"/>
          <p14:tracePt t="23085" x="3582988" y="2571750"/>
          <p14:tracePt t="23097" x="3600450" y="2598738"/>
          <p14:tracePt t="23101" x="3636963" y="2635250"/>
          <p14:tracePt t="23110" x="3702050" y="2671763"/>
          <p14:tracePt t="23117" x="3719513" y="2681288"/>
          <p14:tracePt t="23125" x="3765550" y="2717800"/>
          <p14:tracePt t="23133" x="3792538" y="2735263"/>
          <p14:tracePt t="23141" x="3819525" y="2763838"/>
          <p14:tracePt t="23149" x="3838575" y="2771775"/>
          <p14:tracePt t="23157" x="3865563" y="2790825"/>
          <p14:tracePt t="23165" x="3892550" y="2827338"/>
          <p14:tracePt t="23173" x="3902075" y="2836863"/>
          <p14:tracePt t="23181" x="3911600" y="2844800"/>
          <p14:tracePt t="23189" x="3938588" y="2844800"/>
          <p14:tracePt t="23197" x="3948113" y="2844800"/>
          <p14:tracePt t="23302" x="3948113" y="2836863"/>
          <p14:tracePt t="23613" x="3948113" y="2827338"/>
          <p14:tracePt t="23621" x="3929063" y="2827338"/>
          <p14:tracePt t="23629" x="3883025" y="2827338"/>
          <p14:tracePt t="23637" x="3829050" y="2827338"/>
          <p14:tracePt t="23645" x="3702050" y="2800350"/>
          <p14:tracePt t="23653" x="3556000" y="2763838"/>
          <p14:tracePt t="23661" x="3446463" y="2754313"/>
          <p14:tracePt t="23669" x="3309938" y="2735263"/>
          <p14:tracePt t="23678" x="3181350" y="2727325"/>
          <p14:tracePt t="23685" x="3071813" y="2708275"/>
          <p14:tracePt t="23694" x="2962275" y="2681288"/>
          <p14:tracePt t="23701" x="2825750" y="2671763"/>
          <p14:tracePt t="23711" x="2735263" y="2654300"/>
          <p14:tracePt t="23717" x="2625725" y="2644775"/>
          <p14:tracePt t="23725" x="2506663" y="2598738"/>
          <p14:tracePt t="23733" x="2433638" y="2571750"/>
          <p14:tracePt t="23741" x="2352675" y="2571750"/>
          <p14:tracePt t="23749" x="2297113" y="2571750"/>
          <p14:tracePt t="23757" x="2224088" y="2571750"/>
          <p14:tracePt t="23765" x="2187575" y="2571750"/>
          <p14:tracePt t="23773" x="2133600" y="2571750"/>
          <p14:tracePt t="23781" x="2070100" y="2571750"/>
          <p14:tracePt t="23789" x="2014538" y="2571750"/>
          <p14:tracePt t="23797" x="1951038" y="2589213"/>
          <p14:tracePt t="23805" x="1905000" y="2608263"/>
          <p14:tracePt t="23813" x="1831975" y="2635250"/>
          <p14:tracePt t="23821" x="1768475" y="2662238"/>
          <p14:tracePt t="23830" x="1722438" y="2671763"/>
          <p14:tracePt t="23837" x="1649413" y="2681288"/>
          <p14:tracePt t="23846" x="1585913" y="2698750"/>
          <p14:tracePt t="23853" x="1512888" y="2735263"/>
          <p14:tracePt t="23861" x="1449388" y="2735263"/>
          <p14:tracePt t="23870" x="1395413" y="2744788"/>
          <p14:tracePt t="23881" x="1322388" y="2744788"/>
          <p14:tracePt t="23885" x="1276350" y="2754313"/>
          <p14:tracePt t="23895" x="1239838" y="2754313"/>
          <p14:tracePt t="23902" x="1185863" y="2771775"/>
          <p14:tracePt t="23910" x="1149350" y="2781300"/>
          <p14:tracePt t="23918" x="1120775" y="2781300"/>
          <p14:tracePt t="23925" x="1093788" y="2781300"/>
          <p14:tracePt t="23936" x="1047750" y="2781300"/>
          <p14:tracePt t="23940" x="1020763" y="2781300"/>
          <p14:tracePt t="23948" x="993775" y="2781300"/>
          <p14:tracePt t="23956" x="966788" y="2790825"/>
          <p14:tracePt t="23964" x="930275" y="2790825"/>
          <p14:tracePt t="23972" x="903288" y="2790825"/>
          <p14:tracePt t="23980" x="884238" y="2790825"/>
          <p14:tracePt t="23988" x="866775" y="2800350"/>
          <p14:tracePt t="23996" x="847725" y="2800350"/>
          <p14:tracePt t="24004" x="830263" y="2808288"/>
          <p14:tracePt t="24013" x="811213" y="2827338"/>
          <p14:tracePt t="24021" x="801688" y="2827338"/>
          <p14:tracePt t="24029" x="793750" y="2836863"/>
          <p14:tracePt t="24037" x="793750" y="2844800"/>
          <p14:tracePt t="24054" x="765175" y="2854325"/>
          <p14:tracePt t="24061" x="757238" y="2873375"/>
          <p14:tracePt t="24069" x="747713" y="2881313"/>
          <p14:tracePt t="24078" x="720725" y="2890838"/>
          <p14:tracePt t="24085" x="711200" y="2900363"/>
          <p14:tracePt t="24094" x="692150" y="2900363"/>
          <p14:tracePt t="24101" x="684213" y="2909888"/>
          <p14:tracePt t="24142" x="674688" y="2909888"/>
          <p14:tracePt t="24414" x="674688" y="2900363"/>
          <p14:tracePt t="24422" x="684213" y="2881313"/>
          <p14:tracePt t="24437" x="692150" y="2881313"/>
          <p14:tracePt t="24445" x="701675" y="2863850"/>
          <p14:tracePt t="24453" x="720725" y="2854325"/>
          <p14:tracePt t="24669" x="720725" y="2844800"/>
          <p14:tracePt t="24685" x="728663" y="2836863"/>
          <p14:tracePt t="24822" x="738188" y="2827338"/>
          <p14:tracePt t="24830" x="757238" y="2808288"/>
          <p14:tracePt t="24838" x="774700" y="2790825"/>
          <p14:tracePt t="24845" x="793750" y="2781300"/>
          <p14:tracePt t="24854" x="801688" y="2771775"/>
          <p14:tracePt t="24862" x="811213" y="2763838"/>
          <p14:tracePt t="24870" x="820738" y="2754313"/>
          <p14:tracePt t="24883" x="838200" y="2744788"/>
          <p14:tracePt t="25230" x="857250" y="2735263"/>
          <p14:tracePt t="25254" x="874713" y="2735263"/>
          <p14:tracePt t="25261" x="893763" y="2735263"/>
          <p14:tracePt t="25380" x="903288" y="2735263"/>
          <p14:tracePt t="25389" x="930275" y="2735263"/>
          <p14:tracePt t="25397" x="939800" y="2735263"/>
          <p14:tracePt t="25405" x="966788" y="2735263"/>
          <p14:tracePt t="25502" x="974725" y="2735263"/>
          <p14:tracePt t="25511" x="1011238" y="2727325"/>
          <p14:tracePt t="25518" x="1076325" y="2698750"/>
          <p14:tracePt t="25526" x="1139825" y="2690813"/>
          <p14:tracePt t="25534" x="1193800" y="2671763"/>
          <p14:tracePt t="25542" x="1276350" y="2635250"/>
          <p14:tracePt t="25550" x="1322388" y="2625725"/>
          <p14:tracePt t="25558" x="1395413" y="2608263"/>
          <p14:tracePt t="25566" x="1476375" y="2581275"/>
          <p14:tracePt t="25574" x="1531938" y="2562225"/>
          <p14:tracePt t="25581" x="1595438" y="2544763"/>
          <p14:tracePt t="25590" x="1658938" y="2508250"/>
          <p14:tracePt t="25598" x="1722438" y="2481263"/>
          <p14:tracePt t="25606" x="1804988" y="2444750"/>
          <p14:tracePt t="25615" x="1831975" y="2435225"/>
          <p14:tracePt t="25622" x="1868488" y="2425700"/>
          <p14:tracePt t="25631" x="1905000" y="2416175"/>
          <p14:tracePt t="25638" x="1931988" y="2389188"/>
          <p14:tracePt t="25646" x="1960563" y="2389188"/>
          <p14:tracePt t="25654" x="1997075" y="2379663"/>
          <p14:tracePt t="25670" x="2014538" y="2371725"/>
          <p14:tracePt t="25686" x="2033588" y="2371725"/>
          <p14:tracePt t="25702" x="2070100" y="2362200"/>
          <p14:tracePt t="25711" x="2087563" y="2352675"/>
          <p14:tracePt t="25718" x="2106613" y="2343150"/>
          <p14:tracePt t="25726" x="2124075" y="2343150"/>
          <p14:tracePt t="25734" x="2160588" y="2335213"/>
          <p14:tracePt t="25742" x="2179638" y="2325688"/>
          <p14:tracePt t="25750" x="2206625" y="2325688"/>
          <p14:tracePt t="25758" x="2251075" y="2316163"/>
          <p14:tracePt t="25766" x="2270125" y="2316163"/>
          <p14:tracePt t="25774" x="2279650" y="2316163"/>
          <p14:tracePt t="25782" x="2316163" y="2298700"/>
          <p14:tracePt t="26182" x="2389188" y="2298700"/>
          <p14:tracePt t="26189" x="2533650" y="2270125"/>
          <p14:tracePt t="26198" x="2725738" y="2225675"/>
          <p14:tracePt t="26206" x="2889250" y="2206625"/>
          <p14:tracePt t="26213" x="3090863" y="2170113"/>
          <p14:tracePt t="26222" x="3254375" y="2143125"/>
          <p14:tracePt t="26230" x="3490913" y="2106613"/>
          <p14:tracePt t="26238" x="3692525" y="2097088"/>
          <p14:tracePt t="26247" x="3929063" y="2043113"/>
          <p14:tracePt t="26254" x="4129088" y="2033588"/>
          <p14:tracePt t="26261" x="4311650" y="1997075"/>
          <p14:tracePt t="26269" x="4457700" y="1970088"/>
          <p14:tracePt t="26278" x="4603750" y="1951038"/>
          <p14:tracePt t="26286" x="4713288" y="1943100"/>
          <p14:tracePt t="26295" x="4813300" y="1914525"/>
          <p14:tracePt t="26302" x="4849813" y="1914525"/>
          <p14:tracePt t="26534" x="4859338" y="1906588"/>
          <p14:tracePt t="26558" x="4868863" y="1897063"/>
          <p14:tracePt t="26566" x="4922838" y="1878013"/>
          <p14:tracePt t="26573" x="4959350" y="1851025"/>
          <p14:tracePt t="26580" x="5022850" y="1833563"/>
          <p14:tracePt t="26588" x="5059363" y="1804988"/>
          <p14:tracePt t="26596" x="5141913" y="1768475"/>
          <p14:tracePt t="26604" x="5260975" y="1714500"/>
          <p14:tracePt t="26612" x="5351463" y="1697038"/>
          <p14:tracePt t="26621" x="5487988" y="1660525"/>
          <p14:tracePt t="26629" x="5597525" y="1631950"/>
          <p14:tracePt t="26637" x="5707063" y="1631950"/>
          <p14:tracePt t="26645" x="5807075" y="1587500"/>
          <p14:tracePt t="26653" x="5862638" y="1587500"/>
          <p14:tracePt t="26661" x="5943600" y="1577975"/>
          <p14:tracePt t="26669" x="6016625" y="1577975"/>
          <p14:tracePt t="26677" x="6072188" y="1558925"/>
          <p14:tracePt t="26685" x="6108700" y="1541463"/>
          <p14:tracePt t="26694" x="6135688" y="1531938"/>
          <p14:tracePt t="26701" x="6153150" y="1531938"/>
          <p14:tracePt t="26710" x="6162675" y="1522413"/>
          <p14:tracePt t="26982" x="6172200" y="1514475"/>
          <p14:tracePt t="26990" x="6172200" y="1485900"/>
          <p14:tracePt t="26998" x="6172200" y="1449388"/>
          <p14:tracePt t="27006" x="6172200" y="1431925"/>
          <p14:tracePt t="27014" x="6189663" y="1412875"/>
          <p14:tracePt t="27022" x="6189663" y="1358900"/>
          <p14:tracePt t="27030" x="6199188" y="1339850"/>
          <p14:tracePt t="27038" x="6199188" y="1295400"/>
          <p14:tracePt t="27046" x="6199188" y="1258888"/>
          <p14:tracePt t="27054" x="6199188" y="1239838"/>
          <p14:tracePt t="27061" x="6208713" y="1212850"/>
          <p14:tracePt t="27070" x="6208713" y="1195388"/>
          <p14:tracePt t="27886" x="6226175" y="1149350"/>
          <p14:tracePt t="27899" x="6235700" y="1139825"/>
          <p14:tracePt t="27903" x="6245225" y="1112838"/>
          <p14:tracePt t="27911" x="6254750" y="1093788"/>
          <p14:tracePt t="27918" x="6272213" y="1066800"/>
          <p14:tracePt t="27927" x="6272213" y="1039813"/>
          <p14:tracePt t="27934" x="6281738" y="993775"/>
          <p14:tracePt t="27942" x="6291263" y="984250"/>
          <p14:tracePt t="27950" x="6299200" y="947738"/>
          <p14:tracePt t="27958" x="6308725" y="930275"/>
          <p14:tracePt t="27966" x="6326188" y="911225"/>
          <p14:tracePt t="27974" x="6354763" y="874713"/>
          <p14:tracePt t="27990" x="6362700" y="857250"/>
          <p14:tracePt t="27997" x="6372225" y="847725"/>
          <p14:tracePt t="28006" x="6381750" y="839788"/>
          <p14:tracePt t="28013" x="6381750" y="830263"/>
          <p14:tracePt t="28020" x="6391275" y="820738"/>
          <p14:tracePt t="28036" x="6408738" y="811213"/>
          <p14:tracePt t="28110" x="6418263" y="811213"/>
          <p14:tracePt t="28118" x="6445250" y="811213"/>
          <p14:tracePt t="28127" x="6472238" y="811213"/>
          <p14:tracePt t="28134" x="6500813" y="811213"/>
          <p14:tracePt t="28142" x="6518275" y="793750"/>
          <p14:tracePt t="28150" x="6537325" y="793750"/>
          <p14:tracePt t="28158" x="6554788" y="774700"/>
          <p14:tracePt t="28166" x="6591300" y="757238"/>
          <p14:tracePt t="28182" x="6591300" y="747713"/>
          <p14:tracePt t="28190" x="6600825" y="747713"/>
          <p14:tracePt t="28356" x="6610350" y="747713"/>
          <p14:tracePt t="28372" x="6627813" y="747713"/>
          <p14:tracePt t="28380" x="6637338" y="747713"/>
          <p14:tracePt t="28405" x="6645275" y="747713"/>
          <p14:tracePt t="28413" x="6654800" y="747713"/>
          <p14:tracePt t="28422" x="6664325" y="747713"/>
          <p14:tracePt t="28430" x="6681788" y="747713"/>
          <p14:tracePt t="28438" x="6691313" y="747713"/>
          <p14:tracePt t="28445" x="6700838" y="757238"/>
          <p14:tracePt t="28454" x="6718300" y="774700"/>
          <p14:tracePt t="28461" x="6718300" y="803275"/>
          <p14:tracePt t="28469" x="6727825" y="820738"/>
          <p14:tracePt t="28477" x="6737350" y="830263"/>
          <p14:tracePt t="28484" x="6746875" y="857250"/>
          <p14:tracePt t="28493" x="6764338" y="866775"/>
          <p14:tracePt t="28500" x="6773863" y="874713"/>
          <p14:tracePt t="28509" x="6783388" y="874713"/>
          <p14:tracePt t="28549" x="6791325" y="874713"/>
          <p14:tracePt t="28558" x="6800850" y="874713"/>
          <p14:tracePt t="28614" x="6800850" y="903288"/>
          <p14:tracePt t="28622" x="6783388" y="911225"/>
          <p14:tracePt t="28630" x="6783388" y="920750"/>
          <p14:tracePt t="28638" x="6764338" y="947738"/>
          <p14:tracePt t="28646" x="6764338" y="984250"/>
          <p14:tracePt t="28653" x="6764338" y="1003300"/>
          <p14:tracePt t="28662" x="6764338" y="1049338"/>
          <p14:tracePt t="28669" x="6764338" y="1085850"/>
          <p14:tracePt t="28678" x="6764338" y="1112838"/>
          <p14:tracePt t="28685" x="6764338" y="1139825"/>
          <p14:tracePt t="28694" x="6764338" y="1149350"/>
          <p14:tracePt t="28701" x="6764338" y="1185863"/>
          <p14:tracePt t="28711" x="6764338" y="1195388"/>
          <p14:tracePt t="28717" x="6764338" y="1203325"/>
          <p14:tracePt t="28725" x="6764338" y="1222375"/>
          <p14:tracePt t="28741" x="6764338" y="1231900"/>
          <p14:tracePt t="28773" x="6764338" y="1239838"/>
          <p14:tracePt t="28822" x="6754813" y="1239838"/>
          <p14:tracePt t="28830" x="6737350" y="1239838"/>
          <p14:tracePt t="28846" x="6727825" y="1239838"/>
          <p14:tracePt t="28854" x="6718300" y="1239838"/>
          <p14:tracePt t="28862" x="6710363" y="1239838"/>
          <p14:tracePt t="28871" x="6700838" y="1239838"/>
          <p14:tracePt t="28998" x="6691313" y="1239838"/>
          <p14:tracePt t="29006" x="6673850" y="1222375"/>
          <p14:tracePt t="29014" x="6664325" y="1185863"/>
          <p14:tracePt t="29022" x="6627813" y="1149350"/>
          <p14:tracePt t="29031" x="6610350" y="1103313"/>
          <p14:tracePt t="29038" x="6591300" y="1093788"/>
          <p14:tracePt t="29045" x="6564313" y="1066800"/>
          <p14:tracePt t="29053" x="6564313" y="1057275"/>
          <p14:tracePt t="29063" x="6527800" y="1030288"/>
          <p14:tracePt t="29069" x="6527800" y="1020763"/>
          <p14:tracePt t="29078" x="6518275" y="1012825"/>
          <p14:tracePt t="29151" x="6518275" y="1003300"/>
          <p14:tracePt t="29183" x="6500813" y="976313"/>
          <p14:tracePt t="29334" x="6500813" y="1003300"/>
          <p14:tracePt t="29342" x="6454775" y="1039813"/>
          <p14:tracePt t="29350" x="6427788" y="1057275"/>
          <p14:tracePt t="29357" x="6381750" y="1085850"/>
          <p14:tracePt t="29364" x="6372225" y="1085850"/>
          <p14:tracePt t="29372" x="6354763" y="1085850"/>
          <p14:tracePt t="29380" x="6345238" y="1085850"/>
          <p14:tracePt t="29404" x="6335713" y="1085850"/>
          <p14:tracePt t="29412" x="6326188" y="1085850"/>
          <p14:tracePt t="29421" x="6326188" y="1057275"/>
          <p14:tracePt t="29429" x="6326188" y="1049338"/>
          <p14:tracePt t="29437" x="6326188" y="1030288"/>
          <p14:tracePt t="29445" x="6326188" y="1012825"/>
          <p14:tracePt t="29453" x="6335713" y="984250"/>
          <p14:tracePt t="29469" x="6345238" y="957263"/>
          <p14:tracePt t="29479" x="6345238" y="939800"/>
          <p14:tracePt t="29486" x="6354763" y="903288"/>
          <p14:tracePt t="29496" x="6354763" y="884238"/>
          <p14:tracePt t="29502" x="6354763" y="857250"/>
          <p14:tracePt t="29512" x="6354763" y="839788"/>
          <p14:tracePt t="29518" x="6354763" y="820738"/>
          <p14:tracePt t="29529" x="6362700" y="803275"/>
          <p14:tracePt t="29534" x="6362700" y="793750"/>
          <p14:tracePt t="29546" x="6362700" y="784225"/>
          <p14:tracePt t="29550" x="6391275" y="766763"/>
          <p14:tracePt t="29624" x="6435725" y="738188"/>
          <p14:tracePt t="29630" x="6454775" y="720725"/>
          <p14:tracePt t="29638" x="6508750" y="711200"/>
          <p14:tracePt t="29647" x="6537325" y="701675"/>
          <p14:tracePt t="29654" x="6554788" y="701675"/>
          <p14:tracePt t="29662" x="6600825" y="693738"/>
          <p14:tracePt t="29670" x="6627813" y="693738"/>
          <p14:tracePt t="29678" x="6637338" y="693738"/>
          <p14:tracePt t="29686" x="6645275" y="693738"/>
          <p14:tracePt t="29697" x="6654800" y="693738"/>
          <p14:tracePt t="29702" x="6664325" y="693738"/>
          <p14:tracePt t="29717" x="6673850" y="693738"/>
          <p14:tracePt t="29733" x="6681788" y="693738"/>
          <p14:tracePt t="29741" x="6691313" y="693738"/>
          <p14:tracePt t="29749" x="6718300" y="693738"/>
          <p14:tracePt t="29758" x="6727825" y="693738"/>
          <p14:tracePt t="29781" x="6737350" y="711200"/>
          <p14:tracePt t="29789" x="6737350" y="720725"/>
          <p14:tracePt t="29797" x="6737350" y="766763"/>
          <p14:tracePt t="29805" x="6737350" y="774700"/>
          <p14:tracePt t="29813" x="6737350" y="803275"/>
          <p14:tracePt t="29821" x="6737350" y="811213"/>
          <p14:tracePt t="29829" x="6737350" y="830263"/>
          <p14:tracePt t="29837" x="6737350" y="839788"/>
          <p14:tracePt t="29845" x="6746875" y="857250"/>
          <p14:tracePt t="29853" x="6754813" y="866775"/>
          <p14:tracePt t="29861" x="6764338" y="874713"/>
          <p14:tracePt t="29869" x="6764338" y="884238"/>
          <p14:tracePt t="29879" x="6764338" y="893763"/>
          <p14:tracePt t="29950" x="6764338" y="911225"/>
          <p14:tracePt t="29956" x="6764338" y="930275"/>
          <p14:tracePt t="29964" x="6754813" y="947738"/>
          <p14:tracePt t="29972" x="6746875" y="966788"/>
          <p14:tracePt t="29988" x="6727825" y="984250"/>
          <p14:tracePt t="29996" x="6718300" y="993775"/>
          <p14:tracePt t="30005" x="6691313" y="1020763"/>
          <p14:tracePt t="30013" x="6673850" y="1020763"/>
          <p14:tracePt t="30021" x="6654800" y="1030288"/>
          <p14:tracePt t="30030" x="6637338" y="1030288"/>
          <p14:tracePt t="30038" x="6627813" y="1039813"/>
          <p14:tracePt t="30389" x="6618288" y="1057275"/>
          <p14:tracePt t="30405" x="6610350" y="1076325"/>
          <p14:tracePt t="30429" x="6610350" y="1103313"/>
          <p14:tracePt t="30438" x="6600825" y="1112838"/>
          <p14:tracePt t="30454" x="6591300" y="1122363"/>
          <p14:tracePt t="30462" x="6591300" y="1130300"/>
          <p14:tracePt t="31078" x="6573838" y="1158875"/>
          <p14:tracePt t="31087" x="6508750" y="1176338"/>
          <p14:tracePt t="31094" x="6381750" y="1258888"/>
          <p14:tracePt t="31102" x="6245225" y="1295400"/>
          <p14:tracePt t="31112" x="6108700" y="1358900"/>
          <p14:tracePt t="31118" x="5999163" y="1404938"/>
          <p14:tracePt t="31127" x="5862638" y="1458913"/>
          <p14:tracePt t="31134" x="5716588" y="1522413"/>
          <p14:tracePt t="31142" x="5597525" y="1531938"/>
          <p14:tracePt t="31150" x="5507038" y="1577975"/>
          <p14:tracePt t="31158" x="5387975" y="1604963"/>
          <p14:tracePt t="31165" x="5278438" y="1651000"/>
          <p14:tracePt t="31174" x="5214938" y="1668463"/>
          <p14:tracePt t="31182" x="5122863" y="1687513"/>
          <p14:tracePt t="31189" x="5041900" y="1714500"/>
          <p14:tracePt t="31197" x="4978400" y="1741488"/>
          <p14:tracePt t="31205" x="4941888" y="1751013"/>
          <p14:tracePt t="31214" x="4859338" y="1778000"/>
          <p14:tracePt t="31221" x="4840288" y="1787525"/>
          <p14:tracePt t="31229" x="4776788" y="1804988"/>
          <p14:tracePt t="31237" x="4749800" y="1824038"/>
          <p14:tracePt t="31246" x="4703763" y="1860550"/>
          <p14:tracePt t="31253" x="4659313" y="1887538"/>
          <p14:tracePt t="31261" x="4613275" y="1906588"/>
          <p14:tracePt t="31269" x="4586288" y="1914525"/>
          <p14:tracePt t="31277" x="4557713" y="1933575"/>
          <p14:tracePt t="31285" x="4540250" y="1943100"/>
          <p14:tracePt t="31294" x="4513263" y="1970088"/>
          <p14:tracePt t="31301" x="4494213" y="1987550"/>
          <p14:tracePt t="31310" x="4476750" y="1997075"/>
          <p14:tracePt t="31317" x="4467225" y="2006600"/>
          <p14:tracePt t="31326" x="4430713" y="2016125"/>
          <p14:tracePt t="31333" x="4413250" y="2033588"/>
          <p14:tracePt t="31341" x="4403725" y="2033588"/>
          <p14:tracePt t="31349" x="4394200" y="2043113"/>
          <p14:tracePt t="31357" x="4384675" y="2043113"/>
          <p14:tracePt t="31365" x="4367213" y="2043113"/>
          <p14:tracePt t="31373" x="4348163" y="2043113"/>
          <p14:tracePt t="31381" x="4340225" y="2052638"/>
          <p14:tracePt t="31389" x="4311650" y="2070100"/>
          <p14:tracePt t="31397" x="4294188" y="2079625"/>
          <p14:tracePt t="31405" x="4248150" y="2106613"/>
          <p14:tracePt t="31413" x="4221163" y="2106613"/>
          <p14:tracePt t="31421" x="4175125" y="2125663"/>
          <p14:tracePt t="31429" x="4129088" y="2160588"/>
          <p14:tracePt t="31437" x="4065588" y="2197100"/>
          <p14:tracePt t="31446" x="3984625" y="2225675"/>
          <p14:tracePt t="31453" x="3938588" y="2262188"/>
          <p14:tracePt t="31462" x="3875088" y="2298700"/>
          <p14:tracePt t="31469" x="3846513" y="2335213"/>
          <p14:tracePt t="31477" x="3810000" y="2362200"/>
          <p14:tracePt t="31485" x="3783013" y="2379663"/>
          <p14:tracePt t="31494" x="3765550" y="2416175"/>
          <p14:tracePt t="31501" x="3746500" y="2435225"/>
          <p14:tracePt t="31510" x="3729038" y="2452688"/>
          <p14:tracePt t="31517" x="3729038" y="2462213"/>
          <p14:tracePt t="31527" x="3729038" y="2481263"/>
          <p14:tracePt t="31533" x="3719513" y="2508250"/>
          <p14:tracePt t="31549" x="3719513" y="2517775"/>
          <p14:tracePt t="31557" x="3719513" y="2544763"/>
          <p14:tracePt t="31565" x="3719513" y="2562225"/>
          <p14:tracePt t="31573" x="3719513" y="2589213"/>
          <p14:tracePt t="31581" x="3719513" y="2598738"/>
          <p14:tracePt t="31590" x="3719513" y="2608263"/>
          <p14:tracePt t="31597" x="3719513" y="2625725"/>
          <p14:tracePt t="31605" x="3692525" y="2662238"/>
          <p14:tracePt t="31629" x="3692525" y="2681288"/>
          <p14:tracePt t="31645" x="3683000" y="2698750"/>
          <p14:tracePt t="31669" x="3673475" y="2708275"/>
          <p14:tracePt t="31686" x="3673475" y="2717800"/>
          <p14:tracePt t="31694" x="3665538" y="2735263"/>
          <p14:tracePt t="31990" x="3665538" y="2744788"/>
          <p14:tracePt t="31998" x="3683000" y="2735263"/>
          <p14:tracePt t="32006" x="3692525" y="2727325"/>
          <p14:tracePt t="32014" x="3719513" y="2727325"/>
          <p14:tracePt t="32022" x="3738563" y="2708275"/>
          <p14:tracePt t="32030" x="3765550" y="2690813"/>
          <p14:tracePt t="32038" x="3802063" y="2671763"/>
          <p14:tracePt t="32047" x="3819525" y="2662238"/>
          <p14:tracePt t="32054" x="3846513" y="2654300"/>
          <p14:tracePt t="32062" x="3865563" y="2644775"/>
          <p14:tracePt t="32069" x="3875088" y="2635250"/>
          <p14:tracePt t="32086" x="3883025" y="2625725"/>
          <p14:tracePt t="32294" x="3865563" y="2625725"/>
          <p14:tracePt t="32302" x="3810000" y="2644775"/>
          <p14:tracePt t="32310" x="3792538" y="2644775"/>
          <p14:tracePt t="32318" x="3765550" y="2662238"/>
          <p14:tracePt t="32328" x="3729038" y="2662238"/>
          <p14:tracePt t="32332" x="3709988" y="2671763"/>
          <p14:tracePt t="32341" x="3665538" y="2708275"/>
          <p14:tracePt t="32348" x="3656013" y="2708275"/>
          <p14:tracePt t="32356" x="3646488" y="2708275"/>
          <p14:tracePt t="32478" x="3636963" y="2708275"/>
          <p14:tracePt t="32486" x="3600450" y="2708275"/>
          <p14:tracePt t="32493" x="3546475" y="2717800"/>
          <p14:tracePt t="32502" x="3427413" y="2727325"/>
          <p14:tracePt t="32511" x="3336925" y="2754313"/>
          <p14:tracePt t="32517" x="3208338" y="2771775"/>
          <p14:tracePt t="32527" x="3063875" y="2790825"/>
          <p14:tracePt t="32534" x="2917825" y="2800350"/>
          <p14:tracePt t="32542" x="2762250" y="2827338"/>
          <p14:tracePt t="32549" x="2616200" y="2863850"/>
          <p14:tracePt t="32558" x="2470150" y="2873375"/>
          <p14:tracePt t="32566" x="2324100" y="2890838"/>
          <p14:tracePt t="32574" x="2214563" y="2900363"/>
          <p14:tracePt t="32580" x="2070100" y="2900363"/>
          <p14:tracePt t="32588" x="1960563" y="2900363"/>
          <p14:tracePt t="32596" x="1878013" y="2900363"/>
          <p14:tracePt t="32604" x="1824038" y="2900363"/>
          <p14:tracePt t="32612" x="1787525" y="2900363"/>
          <p14:tracePt t="32620" x="1778000" y="2900363"/>
          <p14:tracePt t="32628" x="1768475" y="2900363"/>
          <p14:tracePt t="32838" x="1778000" y="2909888"/>
          <p14:tracePt t="32845" x="1787525" y="2909888"/>
          <p14:tracePt t="32854" x="1824038" y="2909888"/>
          <p14:tracePt t="32861" x="1860550" y="2909888"/>
          <p14:tracePt t="32870" x="1905000" y="2909888"/>
          <p14:tracePt t="32878" x="1960563" y="2909888"/>
          <p14:tracePt t="32897" x="2097088" y="2873375"/>
          <p14:tracePt t="32902" x="2170113" y="2873375"/>
          <p14:tracePt t="32911" x="2251075" y="2817813"/>
          <p14:tracePt t="32918" x="2343150" y="2817813"/>
          <p14:tracePt t="32927" x="2425700" y="2781300"/>
          <p14:tracePt t="32934" x="2506663" y="2763838"/>
          <p14:tracePt t="32943" x="2579688" y="2763838"/>
          <p14:tracePt t="32950" x="2616200" y="2754313"/>
          <p14:tracePt t="32958" x="2662238" y="2754313"/>
          <p14:tracePt t="32966" x="2679700" y="2754313"/>
          <p14:tracePt t="32982" x="2689225" y="2744788"/>
          <p14:tracePt t="33086" x="2689225" y="2754313"/>
          <p14:tracePt t="33228" x="2698750" y="2763838"/>
          <p14:tracePt t="33244" x="2708275" y="2771775"/>
          <p14:tracePt t="33269" x="2716213" y="2771775"/>
          <p14:tracePt t="33286" x="2735263" y="2771775"/>
          <p14:tracePt t="33294" x="2744788" y="2771775"/>
          <p14:tracePt t="33310" x="2752725" y="2771775"/>
          <p14:tracePt t="33318" x="2789238" y="2771775"/>
          <p14:tracePt t="33327" x="2844800" y="2771775"/>
          <p14:tracePt t="33332" x="2881313" y="2771775"/>
          <p14:tracePt t="33340" x="2954338" y="2771775"/>
          <p14:tracePt t="33348" x="2981325" y="2771775"/>
          <p14:tracePt t="33356" x="3027363" y="2771775"/>
          <p14:tracePt t="33364" x="3081338" y="2771775"/>
          <p14:tracePt t="33372" x="3136900" y="2771775"/>
          <p14:tracePt t="33380" x="3190875" y="2771775"/>
          <p14:tracePt t="33388" x="3244850" y="2771775"/>
          <p14:tracePt t="33397" x="3290888" y="2771775"/>
          <p14:tracePt t="33405" x="3317875" y="2771775"/>
          <p14:tracePt t="33413" x="3327400" y="2771775"/>
          <p14:tracePt t="33582" x="3336925" y="2771775"/>
          <p14:tracePt t="33726" x="3354388" y="2771775"/>
          <p14:tracePt t="33734" x="3363913" y="2781300"/>
          <p14:tracePt t="33742" x="3373438" y="2808288"/>
          <p14:tracePt t="33758" x="3382963" y="2817813"/>
          <p14:tracePt t="33766" x="3400425" y="2827338"/>
          <p14:tracePt t="33774" x="3419475" y="2844800"/>
          <p14:tracePt t="33782" x="3446463" y="2854325"/>
          <p14:tracePt t="33790" x="3473450" y="2873375"/>
          <p14:tracePt t="33797" x="3546475" y="2881313"/>
          <p14:tracePt t="33806" x="3636963" y="2881313"/>
          <p14:tracePt t="33813" x="3709988" y="2881313"/>
          <p14:tracePt t="33822" x="3792538" y="2881313"/>
          <p14:tracePt t="33830" x="3883025" y="2881313"/>
          <p14:tracePt t="33838" x="3938588" y="2881313"/>
          <p14:tracePt t="33846" x="3992563" y="2881313"/>
          <p14:tracePt t="33854" x="4021138" y="2881313"/>
          <p14:tracePt t="33861" x="4048125" y="2881313"/>
          <p14:tracePt t="33880" x="4057650" y="2881313"/>
          <p14:tracePt t="34405" x="4021138" y="2881313"/>
          <p14:tracePt t="34413" x="3929063" y="2881313"/>
          <p14:tracePt t="34421" x="3802063" y="2881313"/>
          <p14:tracePt t="34429" x="3673475" y="2881313"/>
          <p14:tracePt t="34437" x="3527425" y="2873375"/>
          <p14:tracePt t="34446" x="3346450" y="2873375"/>
          <p14:tracePt t="34453" x="3163888" y="2873375"/>
          <p14:tracePt t="34463" x="2962275" y="2844800"/>
          <p14:tracePt t="34469" x="2689225" y="2827338"/>
          <p14:tracePt t="34477" x="2479675" y="2790825"/>
          <p14:tracePt t="34485" x="2260600" y="2744788"/>
          <p14:tracePt t="34495" x="2097088" y="2727325"/>
          <p14:tracePt t="34501" x="1951038" y="2708275"/>
          <p14:tracePt t="34511" x="1831975" y="2681288"/>
          <p14:tracePt t="34517" x="1704975" y="2681288"/>
          <p14:tracePt t="34526" x="1612900" y="2681288"/>
          <p14:tracePt t="34532" x="1504950" y="2681288"/>
          <p14:tracePt t="34540" x="1431925" y="2681288"/>
          <p14:tracePt t="34548" x="1376363" y="2681288"/>
          <p14:tracePt t="34557" x="1322388" y="2681288"/>
          <p14:tracePt t="34565" x="1258888" y="2681288"/>
          <p14:tracePt t="34574" x="1230313" y="2681288"/>
          <p14:tracePt t="34581" x="1193800" y="2698750"/>
          <p14:tracePt t="34590" x="1157288" y="2698750"/>
          <p14:tracePt t="34598" x="1130300" y="2708275"/>
          <p14:tracePt t="34605" x="1112838" y="2708275"/>
          <p14:tracePt t="34614" x="1093788" y="2727325"/>
          <p14:tracePt t="34982" x="1084263" y="2735263"/>
          <p14:tracePt t="34990" x="1047750" y="2744788"/>
          <p14:tracePt t="34998" x="966788" y="2781300"/>
          <p14:tracePt t="35006" x="911225" y="2790825"/>
          <p14:tracePt t="35014" x="847725" y="2808288"/>
          <p14:tracePt t="35022" x="820738" y="2808288"/>
          <p14:tracePt t="35030" x="793750" y="2808288"/>
          <p14:tracePt t="35038" x="747713" y="2808288"/>
          <p14:tracePt t="35047" x="728663" y="2808288"/>
          <p14:tracePt t="35054" x="701675" y="2808288"/>
          <p14:tracePt t="35062" x="692150" y="2808288"/>
          <p14:tracePt t="35078" x="684213" y="2808288"/>
          <p14:tracePt t="35086" x="665163" y="2808288"/>
          <p14:tracePt t="35095" x="655638" y="2808288"/>
          <p14:tracePt t="35102" x="655638" y="2800350"/>
          <p14:tracePt t="35112" x="655638" y="2790825"/>
          <p14:tracePt t="35118" x="655638" y="2781300"/>
          <p14:tracePt t="35128" x="655638" y="2771775"/>
          <p14:tracePt t="35134" x="655638" y="2763838"/>
          <p14:tracePt t="35144" x="655638" y="2754313"/>
          <p14:tracePt t="35150" x="655638" y="2744788"/>
          <p14:tracePt t="35158" x="655638" y="2727325"/>
          <p14:tracePt t="35166" x="655638" y="2717800"/>
          <p14:tracePt t="35174" x="655638" y="2708275"/>
          <p14:tracePt t="35198" x="655638" y="2681288"/>
          <p14:tracePt t="35206" x="655638" y="2671763"/>
          <p14:tracePt t="35214" x="655638" y="2662238"/>
          <p14:tracePt t="35222" x="655638" y="2635250"/>
          <p14:tracePt t="35230" x="655638" y="2625725"/>
          <p14:tracePt t="35238" x="655638" y="2598738"/>
          <p14:tracePt t="35246" x="655638" y="2581275"/>
          <p14:tracePt t="35254" x="655638" y="2554288"/>
          <p14:tracePt t="35263" x="655638" y="2544763"/>
          <p14:tracePt t="35270" x="655638" y="2535238"/>
          <p14:tracePt t="35278" x="665163" y="2498725"/>
          <p14:tracePt t="35286" x="665163" y="2481263"/>
          <p14:tracePt t="35295" x="665163" y="2444750"/>
          <p14:tracePt t="35302" x="674688" y="2435225"/>
          <p14:tracePt t="35311" x="692150" y="2398713"/>
          <p14:tracePt t="35318" x="701675" y="2389188"/>
          <p14:tracePt t="35328" x="720725" y="2371725"/>
          <p14:tracePt t="35334" x="738188" y="2343150"/>
          <p14:tracePt t="35344" x="757238" y="2335213"/>
          <p14:tracePt t="35350" x="774700" y="2306638"/>
          <p14:tracePt t="35358" x="811213" y="2298700"/>
          <p14:tracePt t="35365" x="847725" y="2298700"/>
          <p14:tracePt t="35373" x="893763" y="2298700"/>
          <p14:tracePt t="35381" x="911225" y="2298700"/>
          <p14:tracePt t="35389" x="966788" y="2298700"/>
          <p14:tracePt t="35397" x="1003300" y="2298700"/>
          <p14:tracePt t="35405" x="1047750" y="2298700"/>
          <p14:tracePt t="35413" x="1076325" y="2298700"/>
          <p14:tracePt t="35421" x="1093788" y="2298700"/>
          <p14:tracePt t="35429" x="1112838" y="2316163"/>
          <p14:tracePt t="35437" x="1120775" y="2316163"/>
          <p14:tracePt t="35445" x="1139825" y="2343150"/>
          <p14:tracePt t="35453" x="1149350" y="2352675"/>
          <p14:tracePt t="35462" x="1149350" y="2379663"/>
          <p14:tracePt t="35469" x="1157288" y="2408238"/>
          <p14:tracePt t="35478" x="1157288" y="2425700"/>
          <p14:tracePt t="35485" x="1157288" y="2444750"/>
          <p14:tracePt t="35494" x="1157288" y="2471738"/>
          <p14:tracePt t="35501" x="1157288" y="2481263"/>
          <p14:tracePt t="35509" x="1157288" y="2489200"/>
          <p14:tracePt t="35525" x="1157288" y="2498725"/>
          <p14:tracePt t="35532" x="1157288" y="2517775"/>
          <p14:tracePt t="35540" x="1157288" y="2535238"/>
          <p14:tracePt t="35548" x="1157288" y="2544763"/>
          <p14:tracePt t="35557" x="1149350" y="2544763"/>
          <p14:tracePt t="35565" x="1149350" y="2554288"/>
          <p14:tracePt t="35573" x="1130300" y="2589213"/>
          <p14:tracePt t="35582" x="1112838" y="2625725"/>
          <p14:tracePt t="35590" x="1076325" y="2644775"/>
          <p14:tracePt t="35598" x="1057275" y="2671763"/>
          <p14:tracePt t="35605" x="1039813" y="2698750"/>
          <p14:tracePt t="35614" x="993775" y="2727325"/>
          <p14:tracePt t="35622" x="930275" y="2754313"/>
          <p14:tracePt t="35630" x="884238" y="2771775"/>
          <p14:tracePt t="35637" x="857250" y="2771775"/>
          <p14:tracePt t="35646" x="801688" y="2790825"/>
          <p14:tracePt t="35653" x="774700" y="2800350"/>
          <p14:tracePt t="35662" x="757238" y="2800350"/>
          <p14:tracePt t="35669" x="738188" y="2800350"/>
          <p14:tracePt t="35677" x="728663" y="2800350"/>
          <p14:tracePt t="35686" x="720725" y="2800350"/>
          <p14:tracePt t="35878" x="701675" y="2781300"/>
          <p14:tracePt t="35894" x="684213" y="2744788"/>
          <p14:tracePt t="35902" x="684213" y="2735263"/>
          <p14:tracePt t="35911" x="674688" y="2698750"/>
          <p14:tracePt t="35918" x="674688" y="2690813"/>
          <p14:tracePt t="35928" x="674688" y="2681288"/>
          <p14:tracePt t="35934" x="674688" y="2644775"/>
          <p14:tracePt t="35944" x="674688" y="2625725"/>
          <p14:tracePt t="35950" x="674688" y="2598738"/>
          <p14:tracePt t="35958" x="674688" y="2581275"/>
          <p14:tracePt t="35966" x="674688" y="2554288"/>
          <p14:tracePt t="35974" x="674688" y="2535238"/>
          <p14:tracePt t="35982" x="674688" y="2481263"/>
          <p14:tracePt t="35990" x="674688" y="2452688"/>
          <p14:tracePt t="35998" x="684213" y="2435225"/>
          <p14:tracePt t="36006" x="684213" y="2416175"/>
          <p14:tracePt t="36014" x="701675" y="2398713"/>
          <p14:tracePt t="36022" x="738188" y="2352675"/>
          <p14:tracePt t="36031" x="738188" y="2343150"/>
          <p14:tracePt t="36038" x="765175" y="2325688"/>
          <p14:tracePt t="36054" x="793750" y="2306638"/>
          <p14:tracePt t="36063" x="811213" y="2298700"/>
          <p14:tracePt t="36077" x="820738" y="2298700"/>
          <p14:tracePt t="36086" x="830263" y="2289175"/>
          <p14:tracePt t="36094" x="847725" y="2289175"/>
          <p14:tracePt t="36102" x="866775" y="2289175"/>
          <p14:tracePt t="36111" x="874713" y="2279650"/>
          <p14:tracePt t="36118" x="903288" y="2279650"/>
          <p14:tracePt t="36127" x="920750" y="2279650"/>
          <p14:tracePt t="36134" x="974725" y="2279650"/>
          <p14:tracePt t="36143" x="1011238" y="2262188"/>
          <p14:tracePt t="36150" x="1057275" y="2262188"/>
          <p14:tracePt t="36158" x="1093788" y="2262188"/>
          <p14:tracePt t="36166" x="1149350" y="2262188"/>
          <p14:tracePt t="36175" x="1166813" y="2262188"/>
          <p14:tracePt t="36182" x="1212850" y="2262188"/>
          <p14:tracePt t="36190" x="1230313" y="2270125"/>
          <p14:tracePt t="36198" x="1249363" y="2279650"/>
          <p14:tracePt t="36206" x="1258888" y="2298700"/>
          <p14:tracePt t="36214" x="1266825" y="2306638"/>
          <p14:tracePt t="36222" x="1266825" y="2316163"/>
          <p14:tracePt t="36231" x="1266825" y="2343150"/>
          <p14:tracePt t="36246" x="1266825" y="2371725"/>
          <p14:tracePt t="36254" x="1266825" y="2389188"/>
          <p14:tracePt t="36262" x="1266825" y="2416175"/>
          <p14:tracePt t="36270" x="1266825" y="2452688"/>
          <p14:tracePt t="36278" x="1258888" y="2481263"/>
          <p14:tracePt t="36286" x="1249363" y="2508250"/>
          <p14:tracePt t="36294" x="1230313" y="2544763"/>
          <p14:tracePt t="36302" x="1203325" y="2581275"/>
          <p14:tracePt t="36311" x="1193800" y="2589213"/>
          <p14:tracePt t="36318" x="1185863" y="2625725"/>
          <p14:tracePt t="36327" x="1149350" y="2662238"/>
          <p14:tracePt t="36334" x="1139825" y="2681288"/>
          <p14:tracePt t="36343" x="1112838" y="2698750"/>
          <p14:tracePt t="36350" x="1084263" y="2735263"/>
          <p14:tracePt t="36358" x="1066800" y="2744788"/>
          <p14:tracePt t="36366" x="1047750" y="2754313"/>
          <p14:tracePt t="36374" x="1011238" y="2763838"/>
          <p14:tracePt t="36382" x="993775" y="2781300"/>
          <p14:tracePt t="36390" x="966788" y="2781300"/>
          <p14:tracePt t="36398" x="947738" y="2790825"/>
          <p14:tracePt t="36406" x="920750" y="2790825"/>
          <p14:tracePt t="36414" x="874713" y="2800350"/>
          <p14:tracePt t="36422" x="866775" y="2808288"/>
          <p14:tracePt t="36430" x="838200" y="2808288"/>
          <p14:tracePt t="36438" x="820738" y="2808288"/>
          <p14:tracePt t="36446" x="784225" y="2808288"/>
          <p14:tracePt t="36454" x="765175" y="2808288"/>
          <p14:tracePt t="36462" x="720725" y="2808288"/>
          <p14:tracePt t="36470" x="684213" y="2808288"/>
          <p14:tracePt t="36478" x="665163" y="2808288"/>
          <p14:tracePt t="36486" x="628650" y="2808288"/>
          <p14:tracePt t="36494" x="584200" y="2808288"/>
          <p14:tracePt t="36502" x="528638" y="2808288"/>
          <p14:tracePt t="36511" x="501650" y="2808288"/>
          <p14:tracePt t="36518" x="474663" y="2808288"/>
          <p14:tracePt t="36527" x="455613" y="2808288"/>
          <p14:tracePt t="36534" x="438150" y="2808288"/>
          <p14:tracePt t="36543" x="428625" y="2808288"/>
          <p14:tracePt t="36558" x="419100" y="2808288"/>
          <p14:tracePt t="36566" x="409575" y="2808288"/>
          <p14:tracePt t="36574" x="409575" y="2800350"/>
          <p14:tracePt t="36582" x="409575" y="2781300"/>
          <p14:tracePt t="36598" x="409575" y="2754313"/>
          <p14:tracePt t="36606" x="409575" y="2744788"/>
          <p14:tracePt t="36614" x="401638" y="2735263"/>
          <p14:tracePt t="36622" x="401638" y="2708275"/>
          <p14:tracePt t="36629" x="401638" y="2690813"/>
          <p14:tracePt t="36638" x="401638" y="2662238"/>
          <p14:tracePt t="36647" x="401638" y="2644775"/>
          <p14:tracePt t="36654" x="401638" y="2617788"/>
          <p14:tracePt t="36662" x="401638" y="2571750"/>
          <p14:tracePt t="36670" x="401638" y="2554288"/>
          <p14:tracePt t="36678" x="401638" y="2525713"/>
          <p14:tracePt t="36686" x="401638" y="2508250"/>
          <p14:tracePt t="36695" x="438150" y="2462213"/>
          <p14:tracePt t="36702" x="438150" y="2452688"/>
          <p14:tracePt t="36711" x="465138" y="2425700"/>
          <p14:tracePt t="36718" x="501650" y="2398713"/>
          <p14:tracePt t="36727" x="547688" y="2362200"/>
          <p14:tracePt t="36734" x="592138" y="2352675"/>
          <p14:tracePt t="36743" x="665163" y="2325688"/>
          <p14:tracePt t="36750" x="747713" y="2279650"/>
          <p14:tracePt t="36758" x="857250" y="2279650"/>
          <p14:tracePt t="36766" x="947738" y="2270125"/>
          <p14:tracePt t="36774" x="1076325" y="2270125"/>
          <p14:tracePt t="36782" x="1203325" y="2270125"/>
          <p14:tracePt t="36790" x="1293813" y="2270125"/>
          <p14:tracePt t="36798" x="1403350" y="2270125"/>
          <p14:tracePt t="36806" x="1504950" y="2270125"/>
          <p14:tracePt t="36814" x="1595438" y="2270125"/>
          <p14:tracePt t="36822" x="1641475" y="2298700"/>
          <p14:tracePt t="36829" x="1668463" y="2306638"/>
          <p14:tracePt t="36838" x="1677988" y="2316163"/>
          <p14:tracePt t="36847" x="1695450" y="2335213"/>
          <p14:tracePt t="36854" x="1704975" y="2343150"/>
          <p14:tracePt t="36881" x="1704975" y="2362200"/>
          <p14:tracePt t="36886" x="1704975" y="2371725"/>
          <p14:tracePt t="36894" x="1704975" y="2379663"/>
          <p14:tracePt t="36902" x="1695450" y="2398713"/>
          <p14:tracePt t="36910" x="1677988" y="2416175"/>
          <p14:tracePt t="36918" x="1658938" y="2435225"/>
          <p14:tracePt t="36927" x="1612900" y="2462213"/>
          <p14:tracePt t="36934" x="1595438" y="2481263"/>
          <p14:tracePt t="36943" x="1585913" y="2489200"/>
          <p14:tracePt t="36950" x="1549400" y="2517775"/>
          <p14:tracePt t="36958" x="1512888" y="2535238"/>
          <p14:tracePt t="36966" x="1504950" y="2544763"/>
          <p14:tracePt t="36974" x="1485900" y="2562225"/>
          <p14:tracePt t="36981" x="1485900" y="2571750"/>
          <p14:tracePt t="36990" x="1468438" y="2581275"/>
          <p14:tracePt t="37206" x="1458913" y="2581275"/>
          <p14:tracePt t="37214" x="1439863" y="2598738"/>
          <p14:tracePt t="37220" x="1422400" y="2608263"/>
          <p14:tracePt t="37236" x="1412875" y="2617788"/>
          <p14:tracePt t="37468" x="1403350" y="2625725"/>
          <p14:tracePt t="37484" x="1403350" y="2635250"/>
          <p14:tracePt t="37501" x="1403350" y="2644775"/>
          <p14:tracePt t="37678" x="1439863" y="2681288"/>
          <p14:tracePt t="37686" x="1449388" y="2717800"/>
          <p14:tracePt t="37694" x="1476375" y="2754313"/>
          <p14:tracePt t="37702" x="1495425" y="2781300"/>
          <p14:tracePt t="37711" x="1531938" y="2808288"/>
          <p14:tracePt t="37718" x="1558925" y="2827338"/>
          <p14:tracePt t="37727" x="1595438" y="2854325"/>
          <p14:tracePt t="37734" x="1641475" y="2881313"/>
          <p14:tracePt t="37744" x="1668463" y="2909888"/>
          <p14:tracePt t="37750" x="1714500" y="2927350"/>
          <p14:tracePt t="37758" x="1741488" y="2936875"/>
          <p14:tracePt t="37766" x="1787525" y="2973388"/>
          <p14:tracePt t="37774" x="1814513" y="2990850"/>
          <p14:tracePt t="37782" x="1824038" y="3000375"/>
          <p14:tracePt t="37790" x="1841500" y="3017838"/>
          <p14:tracePt t="37798" x="1851025" y="3027363"/>
          <p14:tracePt t="37813" x="1851025" y="3036888"/>
          <p14:tracePt t="37822" x="1860550" y="3054350"/>
          <p14:tracePt t="37838" x="1860550" y="3063875"/>
          <p14:tracePt t="37845" x="1860550" y="3090863"/>
          <p14:tracePt t="37854" x="1860550" y="3109913"/>
          <p14:tracePt t="37862" x="1860550" y="3146425"/>
          <p14:tracePt t="37870" x="1860550" y="3192463"/>
          <p14:tracePt t="37878" x="1860550" y="3246438"/>
          <p14:tracePt t="37896" x="1860550" y="3338513"/>
          <p14:tracePt t="37902" x="1841500" y="3402013"/>
          <p14:tracePt t="37910" x="1831975" y="3475038"/>
          <p14:tracePt t="37918" x="1804988" y="3556000"/>
          <p14:tracePt t="37927" x="1778000" y="3638550"/>
          <p14:tracePt t="37934" x="1768475" y="3694113"/>
          <p14:tracePt t="37943" x="1758950" y="3738563"/>
          <p14:tracePt t="37950" x="1741488" y="3775075"/>
          <p14:tracePt t="37958" x="1722438" y="3840163"/>
          <p14:tracePt t="37966" x="1714500" y="3884613"/>
          <p14:tracePt t="37974" x="1685925" y="3903663"/>
          <p14:tracePt t="37982" x="1668463" y="3930650"/>
          <p14:tracePt t="37990" x="1658938" y="3940175"/>
          <p14:tracePt t="37998" x="1641475" y="3957638"/>
          <p14:tracePt t="38006" x="1622425" y="3967163"/>
          <p14:tracePt t="38014" x="1585913" y="3994150"/>
          <p14:tracePt t="38022" x="1522413" y="4013200"/>
          <p14:tracePt t="38030" x="1439863" y="4030663"/>
          <p14:tracePt t="38038" x="1366838" y="4057650"/>
          <p14:tracePt t="38047" x="1285875" y="4067175"/>
          <p14:tracePt t="38054" x="1193800" y="4076700"/>
          <p14:tracePt t="38063" x="1103313" y="4094163"/>
          <p14:tracePt t="38070" x="1057275" y="4094163"/>
          <p14:tracePt t="38077" x="1003300" y="4094163"/>
          <p14:tracePt t="38085" x="966788" y="4094163"/>
          <p14:tracePt t="38094" x="930275" y="4094163"/>
          <p14:tracePt t="38102" x="920750" y="4094163"/>
          <p14:tracePt t="38111" x="903288" y="4094163"/>
          <p14:tracePt t="38118" x="893763" y="4094163"/>
          <p14:tracePt t="38198" x="884238" y="4094163"/>
          <p14:tracePt t="38206" x="857250" y="4067175"/>
          <p14:tracePt t="38214" x="857250" y="4030663"/>
          <p14:tracePt t="38222" x="847725" y="3984625"/>
          <p14:tracePt t="38229" x="838200" y="3957638"/>
          <p14:tracePt t="38237" x="811213" y="3911600"/>
          <p14:tracePt t="38245" x="811213" y="3857625"/>
          <p14:tracePt t="38252" x="811213" y="3803650"/>
          <p14:tracePt t="38260" x="811213" y="3738563"/>
          <p14:tracePt t="38268" x="801688" y="3684588"/>
          <p14:tracePt t="38276" x="801688" y="3657600"/>
          <p14:tracePt t="38284" x="801688" y="3602038"/>
          <p14:tracePt t="38292" x="801688" y="3565525"/>
          <p14:tracePt t="38300" x="811213" y="3511550"/>
          <p14:tracePt t="38309" x="857250" y="3446463"/>
          <p14:tracePt t="38317" x="903288" y="3382963"/>
          <p14:tracePt t="38325" x="957263" y="3328988"/>
          <p14:tracePt t="38333" x="1020763" y="3282950"/>
          <p14:tracePt t="38342" x="1084263" y="3246438"/>
          <p14:tracePt t="38349" x="1222375" y="3163888"/>
          <p14:tracePt t="38357" x="1322388" y="3127375"/>
          <p14:tracePt t="38365" x="1431925" y="3100388"/>
          <p14:tracePt t="38373" x="1495425" y="3073400"/>
          <p14:tracePt t="38381" x="1568450" y="3054350"/>
          <p14:tracePt t="38389" x="1622425" y="3054350"/>
          <p14:tracePt t="38397" x="1685925" y="3046413"/>
          <p14:tracePt t="38405" x="1778000" y="3046413"/>
          <p14:tracePt t="38413" x="1851025" y="3046413"/>
          <p14:tracePt t="38421" x="1905000" y="3046413"/>
          <p14:tracePt t="38429" x="1968500" y="3046413"/>
          <p14:tracePt t="38437" x="2014538" y="3073400"/>
          <p14:tracePt t="38445" x="2060575" y="3127375"/>
          <p14:tracePt t="38453" x="2114550" y="3173413"/>
          <p14:tracePt t="38461" x="2143125" y="3219450"/>
          <p14:tracePt t="38469" x="2179638" y="3265488"/>
          <p14:tracePt t="38478" x="2214563" y="3319463"/>
          <p14:tracePt t="38485" x="2243138" y="3365500"/>
          <p14:tracePt t="38493" x="2243138" y="3402013"/>
          <p14:tracePt t="38501" x="2260600" y="3429000"/>
          <p14:tracePt t="38510" x="2270125" y="3475038"/>
          <p14:tracePt t="38517" x="2270125" y="3502025"/>
          <p14:tracePt t="38526" x="2270125" y="3519488"/>
          <p14:tracePt t="38533" x="2270125" y="3548063"/>
          <p14:tracePt t="38542" x="2270125" y="3584575"/>
          <p14:tracePt t="38549" x="2270125" y="3611563"/>
          <p14:tracePt t="38557" x="2270125" y="3648075"/>
          <p14:tracePt t="38565" x="2270125" y="3665538"/>
          <p14:tracePt t="38573" x="2260600" y="3721100"/>
          <p14:tracePt t="38581" x="2251075" y="3730625"/>
          <p14:tracePt t="38589" x="2243138" y="3757613"/>
          <p14:tracePt t="38597" x="2243138" y="3767138"/>
          <p14:tracePt t="38605" x="2224088" y="3784600"/>
          <p14:tracePt t="38613" x="2214563" y="3803650"/>
          <p14:tracePt t="38621" x="2214563" y="3811588"/>
          <p14:tracePt t="38629" x="2214563" y="3821113"/>
          <p14:tracePt t="38637" x="2206625" y="3830638"/>
          <p14:tracePt t="38669" x="2187575" y="3848100"/>
          <p14:tracePt t="38677" x="2170113" y="3875088"/>
          <p14:tracePt t="38685" x="2106613" y="3903663"/>
          <p14:tracePt t="38693" x="2041525" y="3948113"/>
          <p14:tracePt t="38702" x="1941513" y="4013200"/>
          <p14:tracePt t="38710" x="1841500" y="4086225"/>
          <p14:tracePt t="38717" x="1758950" y="4140200"/>
          <p14:tracePt t="38726" x="1677988" y="4195763"/>
          <p14:tracePt t="38733" x="1576388" y="4268788"/>
          <p14:tracePt t="38742" x="1495425" y="4359275"/>
          <p14:tracePt t="38749" x="1449388" y="4386263"/>
          <p14:tracePt t="38758" x="1385888" y="4441825"/>
          <p14:tracePt t="38765" x="1312863" y="4514850"/>
          <p14:tracePt t="38773" x="1266825" y="4551363"/>
          <p14:tracePt t="38781" x="1203325" y="4587875"/>
          <p14:tracePt t="38789" x="1157288" y="4624388"/>
          <p14:tracePt t="38797" x="1120775" y="4651375"/>
          <p14:tracePt t="38805" x="1103313" y="4678363"/>
          <p14:tracePt t="38813" x="1084263" y="4714875"/>
          <p14:tracePt t="38821" x="1047750" y="4760913"/>
          <p14:tracePt t="38829" x="1039813" y="4797425"/>
          <p14:tracePt t="38837" x="1003300" y="4851400"/>
          <p14:tracePt t="38846" x="993775" y="4906963"/>
          <p14:tracePt t="38853" x="974725" y="4943475"/>
          <p14:tracePt t="38863" x="947738" y="4970463"/>
          <p14:tracePt t="38869" x="939800" y="5006975"/>
          <p14:tracePt t="38896" x="903288" y="5080000"/>
          <p14:tracePt t="38901" x="884238" y="5106988"/>
          <p14:tracePt t="38910" x="857250" y="5126038"/>
          <p14:tracePt t="38919" x="838200" y="5153025"/>
          <p14:tracePt t="38927" x="811213" y="5180013"/>
          <p14:tracePt t="38933" x="801688" y="5189538"/>
          <p14:tracePt t="38942" x="784225" y="5207000"/>
          <p14:tracePt t="38949" x="765175" y="5226050"/>
          <p14:tracePt t="39121" x="738188" y="5253038"/>
          <p14:tracePt t="39127" x="692150" y="5280025"/>
          <p14:tracePt t="39134" x="628650" y="5280025"/>
          <p14:tracePt t="39143" x="574675" y="5289550"/>
          <p14:tracePt t="39150" x="519113" y="5289550"/>
          <p14:tracePt t="39158" x="474663" y="5289550"/>
          <p14:tracePt t="39166" x="419100" y="5289550"/>
          <p14:tracePt t="39174" x="382588" y="5289550"/>
          <p14:tracePt t="39181" x="365125" y="5289550"/>
          <p14:tracePt t="39190" x="336550" y="5289550"/>
          <p14:tracePt t="39198" x="309563" y="5270500"/>
          <p14:tracePt t="39206" x="292100" y="5253038"/>
          <p14:tracePt t="39214" x="273050" y="5233988"/>
          <p14:tracePt t="39222" x="265113" y="5197475"/>
          <p14:tracePt t="39231" x="255588" y="5160963"/>
          <p14:tracePt t="39238" x="255588" y="5133975"/>
          <p14:tracePt t="39247" x="255588" y="5097463"/>
          <p14:tracePt t="39254" x="236538" y="5070475"/>
          <p14:tracePt t="39261" x="236538" y="5016500"/>
          <p14:tracePt t="39270" x="236538" y="4997450"/>
          <p14:tracePt t="39278" x="228600" y="4979988"/>
          <p14:tracePt t="39286" x="228600" y="4970463"/>
          <p14:tracePt t="39295" x="228600" y="4960938"/>
          <p14:tracePt t="39328" x="228600" y="4951413"/>
          <p14:tracePt t="39334" x="228600" y="4943475"/>
          <p14:tracePt t="39343" x="228600" y="4933950"/>
          <p14:tracePt t="39350" x="228600" y="4906963"/>
          <p14:tracePt t="39360" x="246063" y="4887913"/>
          <p14:tracePt t="39365" x="273050" y="4887913"/>
          <p14:tracePt t="39373" x="309563" y="4878388"/>
          <p14:tracePt t="39381" x="373063" y="4860925"/>
          <p14:tracePt t="39390" x="438150" y="4851400"/>
          <p14:tracePt t="39398" x="528638" y="4824413"/>
          <p14:tracePt t="39405" x="574675" y="4824413"/>
          <p14:tracePt t="39413" x="611188" y="4824413"/>
          <p14:tracePt t="39421" x="665163" y="4824413"/>
          <p14:tracePt t="39429" x="692150" y="4824413"/>
          <p14:tracePt t="39437" x="711200" y="4824413"/>
          <p14:tracePt t="39445" x="728663" y="4824413"/>
          <p14:tracePt t="39453" x="738188" y="4824413"/>
          <p14:tracePt t="39461" x="757238" y="4824413"/>
          <p14:tracePt t="39510" x="765175" y="4824413"/>
          <p14:tracePt t="39518" x="765175" y="4851400"/>
          <p14:tracePt t="39527" x="765175" y="4878388"/>
          <p14:tracePt t="39534" x="757238" y="4906963"/>
          <p14:tracePt t="39545" x="738188" y="4951413"/>
          <p14:tracePt t="39550" x="720725" y="4979988"/>
          <p14:tracePt t="39558" x="711200" y="4997450"/>
          <p14:tracePt t="39566" x="701675" y="5033963"/>
          <p14:tracePt t="39574" x="692150" y="5060950"/>
          <p14:tracePt t="39582" x="692150" y="5070475"/>
          <p14:tracePt t="39591" x="674688" y="5089525"/>
          <p14:tracePt t="39598" x="674688" y="5097463"/>
          <p14:tracePt t="39606" x="665163" y="5116513"/>
          <p14:tracePt t="39614" x="655638" y="5116513"/>
          <p14:tracePt t="39631" x="647700" y="5126038"/>
          <p14:tracePt t="39638" x="647700" y="5133975"/>
          <p14:tracePt t="39655" x="628650" y="5153025"/>
          <p14:tracePt t="39665" x="620713" y="5153025"/>
          <p14:tracePt t="39670" x="611188" y="5160963"/>
          <p14:tracePt t="39685" x="601663" y="5160963"/>
          <p14:tracePt t="39757" x="601663" y="5143500"/>
          <p14:tracePt t="39765" x="611188" y="5070475"/>
          <p14:tracePt t="39773" x="638175" y="4970463"/>
          <p14:tracePt t="39781" x="638175" y="4878388"/>
          <p14:tracePt t="39789" x="638175" y="4805363"/>
          <p14:tracePt t="39797" x="655638" y="4741863"/>
          <p14:tracePt t="39805" x="665163" y="4651375"/>
          <p14:tracePt t="39813" x="674688" y="4595813"/>
          <p14:tracePt t="39821" x="674688" y="4559300"/>
          <p14:tracePt t="39829" x="674688" y="4522788"/>
          <p14:tracePt t="39837" x="674688" y="4514850"/>
          <p14:tracePt t="39845" x="674688" y="4495800"/>
          <p14:tracePt t="40006" x="674688" y="4532313"/>
          <p14:tracePt t="40014" x="674688" y="4587875"/>
          <p14:tracePt t="40022" x="674688" y="4624388"/>
          <p14:tracePt t="40030" x="674688" y="4678363"/>
          <p14:tracePt t="40038" x="674688" y="4705350"/>
          <p14:tracePt t="40046" x="674688" y="4741863"/>
          <p14:tracePt t="40054" x="684213" y="4768850"/>
          <p14:tracePt t="40063" x="711200" y="4797425"/>
          <p14:tracePt t="40070" x="711200" y="4824413"/>
          <p14:tracePt t="40077" x="720725" y="4851400"/>
          <p14:tracePt t="40094" x="728663" y="4870450"/>
          <p14:tracePt t="40111" x="738188" y="4878388"/>
          <p14:tracePt t="40182" x="738188" y="4887913"/>
          <p14:tracePt t="40214" x="738188" y="4897438"/>
          <p14:tracePt t="40254" x="738188" y="4914900"/>
          <p14:tracePt t="40262" x="738188" y="4924425"/>
          <p14:tracePt t="40278" x="738188" y="4933950"/>
          <p14:tracePt t="40372" x="757238" y="4951413"/>
          <p14:tracePt t="40382" x="757238" y="4960938"/>
          <p14:tracePt t="40390" x="765175" y="4970463"/>
          <p14:tracePt t="40406" x="784225" y="4987925"/>
          <p14:tracePt t="40414" x="793750" y="4997450"/>
          <p14:tracePt t="40422" x="801688" y="5006975"/>
          <p14:tracePt t="40430" x="811213" y="5016500"/>
          <p14:tracePt t="40438" x="820738" y="5024438"/>
          <p14:tracePt t="40454" x="838200" y="5043488"/>
          <p14:tracePt t="40463" x="838200" y="5060950"/>
          <p14:tracePt t="40470" x="838200" y="5089525"/>
          <p14:tracePt t="40477" x="838200" y="5106988"/>
          <p14:tracePt t="40486" x="838200" y="5143500"/>
          <p14:tracePt t="40502" x="838200" y="5153025"/>
          <p14:tracePt t="40518" x="838200" y="5160963"/>
          <p14:tracePt t="40574" x="866775" y="5133975"/>
          <p14:tracePt t="40582" x="930275" y="5116513"/>
          <p14:tracePt t="40590" x="1011238" y="5070475"/>
          <p14:tracePt t="40598" x="1076325" y="5060950"/>
          <p14:tracePt t="40606" x="1166813" y="5033963"/>
          <p14:tracePt t="40614" x="1212850" y="5006975"/>
          <p14:tracePt t="40622" x="1249363" y="5006975"/>
          <p14:tracePt t="40630" x="1266825" y="5006975"/>
          <p14:tracePt t="40646" x="1285875" y="5006975"/>
          <p14:tracePt t="40710" x="1285875" y="5016500"/>
          <p14:tracePt t="40718" x="1276350" y="5024438"/>
          <p14:tracePt t="40726" x="1258888" y="5033963"/>
          <p14:tracePt t="40734" x="1239838" y="5053013"/>
          <p14:tracePt t="40744" x="1222375" y="5070475"/>
          <p14:tracePt t="40750" x="1203325" y="5080000"/>
          <p14:tracePt t="40758" x="1157288" y="5106988"/>
          <p14:tracePt t="40766" x="1149350" y="5116513"/>
          <p14:tracePt t="40774" x="1120775" y="5153025"/>
          <p14:tracePt t="40782" x="1093788" y="5170488"/>
          <p14:tracePt t="40790" x="1047750" y="5170488"/>
          <p14:tracePt t="40798" x="1030288" y="5180013"/>
          <p14:tracePt t="40806" x="993775" y="5207000"/>
          <p14:tracePt t="40822" x="984250" y="5207000"/>
          <p14:tracePt t="40982" x="984250" y="5197475"/>
          <p14:tracePt t="40990" x="993775" y="5197475"/>
          <p14:tracePt t="40998" x="1030288" y="5197475"/>
          <p14:tracePt t="41006" x="1039813" y="5197475"/>
          <p14:tracePt t="41014" x="1076325" y="5197475"/>
          <p14:tracePt t="41022" x="1084263" y="5197475"/>
          <p14:tracePt t="41030" x="1093788" y="5207000"/>
          <p14:tracePt t="41126" x="1103313" y="5207000"/>
          <p14:tracePt t="41334" x="1120775" y="5207000"/>
          <p14:tracePt t="41343" x="1139825" y="5207000"/>
          <p14:tracePt t="41350" x="1157288" y="5207000"/>
          <p14:tracePt t="41356" x="1176338" y="5207000"/>
          <p14:tracePt t="41364" x="1193800" y="5197475"/>
          <p14:tracePt t="41372" x="1203325" y="5197475"/>
          <p14:tracePt t="41380" x="1212850" y="5197475"/>
          <p14:tracePt t="41388" x="1222375" y="5197475"/>
          <p14:tracePt t="41397" x="1258888" y="5197475"/>
          <p14:tracePt t="41405" x="1293813" y="5197475"/>
          <p14:tracePt t="41421" x="1303338" y="5197475"/>
          <p14:tracePt t="41438" x="1312863" y="5197475"/>
          <p14:tracePt t="41454" x="1322388" y="5197475"/>
          <p14:tracePt t="41478" x="1330325" y="5197475"/>
          <p14:tracePt t="41686" x="1339850" y="5197475"/>
          <p14:tracePt t="41694" x="1349375" y="5197475"/>
          <p14:tracePt t="41702" x="1385888" y="5197475"/>
          <p14:tracePt t="41710" x="1431925" y="5197475"/>
          <p14:tracePt t="41718" x="1458913" y="5197475"/>
          <p14:tracePt t="41727" x="1485900" y="5189538"/>
          <p14:tracePt t="41734" x="1541463" y="5189538"/>
          <p14:tracePt t="41744" x="1585913" y="5189538"/>
          <p14:tracePt t="41750" x="1612900" y="5189538"/>
          <p14:tracePt t="41760" x="1658938" y="5160963"/>
          <p14:tracePt t="41766" x="1695450" y="5160963"/>
          <p14:tracePt t="41774" x="1714500" y="5153025"/>
          <p14:tracePt t="41782" x="1758950" y="5153025"/>
          <p14:tracePt t="41790" x="1787525" y="5153025"/>
          <p14:tracePt t="41798" x="1795463" y="5153025"/>
          <p14:tracePt t="41806" x="1804988" y="5153025"/>
          <p14:tracePt t="42078" x="1841500" y="5153025"/>
          <p14:tracePt t="42086" x="1905000" y="5160963"/>
          <p14:tracePt t="42093" x="1960563" y="5160963"/>
          <p14:tracePt t="42102" x="2033588" y="5170488"/>
          <p14:tracePt t="42111" x="2143125" y="5170488"/>
          <p14:tracePt t="42118" x="2233613" y="5170488"/>
          <p14:tracePt t="42127" x="2360613" y="5170488"/>
          <p14:tracePt t="42134" x="2489200" y="5189538"/>
          <p14:tracePt t="42145" x="2625725" y="5197475"/>
          <p14:tracePt t="42150" x="2716213" y="5226050"/>
          <p14:tracePt t="42160" x="2808288" y="5243513"/>
          <p14:tracePt t="42166" x="2889250" y="5243513"/>
          <p14:tracePt t="42175" x="2962275" y="5253038"/>
          <p14:tracePt t="42182" x="2981325" y="5253038"/>
          <p14:tracePt t="42190" x="2998788" y="5253038"/>
          <p14:tracePt t="42198" x="3008313" y="5253038"/>
          <p14:tracePt t="42710" x="3017838" y="5253038"/>
          <p14:tracePt t="42718" x="3044825" y="5253038"/>
          <p14:tracePt t="42726" x="3090863" y="5253038"/>
          <p14:tracePt t="42734" x="3144838" y="5233988"/>
          <p14:tracePt t="42743" x="3208338" y="5226050"/>
          <p14:tracePt t="42750" x="3263900" y="5216525"/>
          <p14:tracePt t="42760" x="3327400" y="5180013"/>
          <p14:tracePt t="42766" x="3373438" y="5160963"/>
          <p14:tracePt t="42774" x="3400425" y="5160963"/>
          <p14:tracePt t="42782" x="3409950" y="5160963"/>
          <p14:tracePt t="43510" x="3436938" y="5160963"/>
          <p14:tracePt t="43518" x="3463925" y="5160963"/>
          <p14:tracePt t="43527" x="3527425" y="5126038"/>
          <p14:tracePt t="43534" x="3573463" y="5097463"/>
          <p14:tracePt t="43543" x="3646488" y="5060950"/>
          <p14:tracePt t="43550" x="3692525" y="5053013"/>
          <p14:tracePt t="43560" x="3729038" y="5053013"/>
          <p14:tracePt t="43566" x="3738563" y="5053013"/>
          <p14:tracePt t="43574" x="3756025" y="5053013"/>
          <p14:tracePt t="43903" x="3829050" y="5024438"/>
          <p14:tracePt t="43909" x="3929063" y="4997450"/>
          <p14:tracePt t="43918" x="4057650" y="4970463"/>
          <p14:tracePt t="43926" x="4184650" y="4951413"/>
          <p14:tracePt t="43934" x="4303713" y="4924425"/>
          <p14:tracePt t="43943" x="4413250" y="4914900"/>
          <p14:tracePt t="43949" x="4557713" y="4897438"/>
          <p14:tracePt t="43958" x="4667250" y="4887913"/>
          <p14:tracePt t="43965" x="4759325" y="4887913"/>
          <p14:tracePt t="43973" x="4868863" y="4887913"/>
          <p14:tracePt t="43981" x="4922838" y="4887913"/>
          <p14:tracePt t="43989" x="4941888" y="4887913"/>
          <p14:tracePt t="43997" x="4949825" y="4887913"/>
          <p14:tracePt t="44028" x="4959350" y="4887913"/>
          <p14:tracePt t="44044" x="4959350" y="4897438"/>
          <p14:tracePt t="44052" x="4949825" y="4914900"/>
          <p14:tracePt t="44060" x="4941888" y="4924425"/>
          <p14:tracePt t="44068" x="4913313" y="4933950"/>
          <p14:tracePt t="44076" x="4895850" y="4943475"/>
          <p14:tracePt t="44085" x="4876800" y="4951413"/>
          <p14:tracePt t="44110" x="4859338" y="4960938"/>
          <p14:tracePt t="44120" x="4849813" y="4960938"/>
          <p14:tracePt t="44206" x="4840288" y="4960938"/>
          <p14:tracePt t="44214" x="4803775" y="4970463"/>
          <p14:tracePt t="44222" x="4740275" y="4979988"/>
          <p14:tracePt t="44230" x="4695825" y="5006975"/>
          <p14:tracePt t="44238" x="4640263" y="5016500"/>
          <p14:tracePt t="44247" x="4576763" y="5024438"/>
          <p14:tracePt t="44254" x="4521200" y="5024438"/>
          <p14:tracePt t="44261" x="4440238" y="5053013"/>
          <p14:tracePt t="44269" x="4367213" y="5053013"/>
          <p14:tracePt t="44277" x="4330700" y="5060950"/>
          <p14:tracePt t="44285" x="4248150" y="5060950"/>
          <p14:tracePt t="44293" x="4175125" y="5060950"/>
          <p14:tracePt t="44301" x="4084638" y="5060950"/>
          <p14:tracePt t="44309" x="4048125" y="5060950"/>
          <p14:tracePt t="44317" x="3992563" y="5060950"/>
          <p14:tracePt t="44326" x="3984625" y="5060950"/>
          <p14:tracePt t="44333" x="3975100" y="5060950"/>
          <p14:tracePt t="44342" x="3965575" y="5060950"/>
          <p14:tracePt t="44349" x="3948113" y="5060950"/>
          <p14:tracePt t="44502" x="3938588" y="5060950"/>
          <p14:tracePt t="44518" x="3984625" y="5033963"/>
          <p14:tracePt t="44526" x="4048125" y="5016500"/>
          <p14:tracePt t="44534" x="4094163" y="4987925"/>
          <p14:tracePt t="44543" x="4148138" y="4979988"/>
          <p14:tracePt t="44550" x="4202113" y="4979988"/>
          <p14:tracePt t="44559" x="4284663" y="4951413"/>
          <p14:tracePt t="44566" x="4357688" y="4943475"/>
          <p14:tracePt t="44574" x="4440238" y="4943475"/>
          <p14:tracePt t="44582" x="4476750" y="4924425"/>
          <p14:tracePt t="44590" x="4521200" y="4914900"/>
          <p14:tracePt t="44597" x="4540250" y="4914900"/>
          <p14:tracePt t="44605" x="4586288" y="4897438"/>
          <p14:tracePt t="44734" x="4576763" y="4897438"/>
          <p14:tracePt t="44742" x="4540250" y="4906963"/>
          <p14:tracePt t="44749" x="4513263" y="4906963"/>
          <p14:tracePt t="44760" x="4457700" y="4914900"/>
          <p14:tracePt t="44765" x="4440238" y="4914900"/>
          <p14:tracePt t="44774" x="4367213" y="4933950"/>
          <p14:tracePt t="44782" x="4311650" y="4943475"/>
          <p14:tracePt t="44789" x="4238625" y="4943475"/>
          <p14:tracePt t="44798" x="4157663" y="4943475"/>
          <p14:tracePt t="44806" x="4048125" y="4951413"/>
          <p14:tracePt t="44814" x="3919538" y="4951413"/>
          <p14:tracePt t="44821" x="3810000" y="4951413"/>
          <p14:tracePt t="44829" x="3683000" y="4951413"/>
          <p14:tracePt t="44839" x="3573463" y="4951413"/>
          <p14:tracePt t="44846" x="3463925" y="4951413"/>
          <p14:tracePt t="44853" x="3409950" y="4951413"/>
          <p14:tracePt t="44861" x="3317875" y="4951413"/>
          <p14:tracePt t="44869" x="3263900" y="4951413"/>
          <p14:tracePt t="44895" x="3154363" y="4951413"/>
          <p14:tracePt t="44901" x="3144838" y="4951413"/>
          <p14:tracePt t="45510" x="3171825" y="4960938"/>
          <p14:tracePt t="45518" x="3236913" y="5006975"/>
          <p14:tracePt t="45526" x="3354388" y="5033963"/>
          <p14:tracePt t="45534" x="3446463" y="5043488"/>
          <p14:tracePt t="45543" x="3546475" y="5070475"/>
          <p14:tracePt t="45550" x="3656013" y="5089525"/>
          <p14:tracePt t="45560" x="3729038" y="5089525"/>
          <p14:tracePt t="45566" x="3810000" y="5097463"/>
          <p14:tracePt t="45573" x="3883025" y="5116513"/>
          <p14:tracePt t="45580" x="3919538" y="5116513"/>
          <p14:tracePt t="45588" x="3965575" y="5133975"/>
          <p14:tracePt t="45596" x="3975100" y="5133975"/>
          <p14:tracePt t="45734" x="3984625" y="5143500"/>
          <p14:tracePt t="45743" x="3975100" y="5143500"/>
          <p14:tracePt t="45750" x="3965575" y="5153025"/>
          <p14:tracePt t="46126" x="3956050" y="5153025"/>
          <p14:tracePt t="46134" x="3883025" y="5153025"/>
          <p14:tracePt t="46143" x="3775075" y="5153025"/>
          <p14:tracePt t="46150" x="3646488" y="5153025"/>
          <p14:tracePt t="46159" x="3500438" y="5153025"/>
          <p14:tracePt t="46166" x="3363913" y="5153025"/>
          <p14:tracePt t="46174" x="3200400" y="5153025"/>
          <p14:tracePt t="46182" x="3035300" y="5153025"/>
          <p14:tracePt t="46190" x="2852738" y="5153025"/>
          <p14:tracePt t="46198" x="2652713" y="5153025"/>
          <p14:tracePt t="46206" x="2425700" y="5126038"/>
          <p14:tracePt t="46214" x="2179638" y="5089525"/>
          <p14:tracePt t="46222" x="2014538" y="5043488"/>
          <p14:tracePt t="46230" x="1831975" y="5033963"/>
          <p14:tracePt t="46238" x="1658938" y="4997450"/>
          <p14:tracePt t="46247" x="1531938" y="4970463"/>
          <p14:tracePt t="46254" x="1422400" y="4960938"/>
          <p14:tracePt t="46262" x="1330325" y="4960938"/>
          <p14:tracePt t="46270" x="1293813" y="4960938"/>
          <p14:tracePt t="46279" x="1258888" y="4960938"/>
          <p14:tracePt t="46285" x="1249363" y="4960938"/>
          <p14:tracePt t="46878" x="1203325" y="4960938"/>
          <p14:tracePt t="46887" x="1139825" y="4970463"/>
          <p14:tracePt t="46893" x="1103313" y="4979988"/>
          <p14:tracePt t="46901" x="1066800" y="4979988"/>
          <p14:tracePt t="46909" x="1047750" y="4979988"/>
          <p14:tracePt t="46918" x="1020763" y="4979988"/>
          <p14:tracePt t="46927" x="1011238" y="4979988"/>
          <p14:tracePt t="47437" x="1020763" y="4979988"/>
          <p14:tracePt t="47445" x="1157288" y="4979988"/>
          <p14:tracePt t="47453" x="1349375" y="4979988"/>
          <p14:tracePt t="47461" x="1549400" y="4979988"/>
          <p14:tracePt t="47469" x="1787525" y="5033963"/>
          <p14:tracePt t="47477" x="2070100" y="5070475"/>
          <p14:tracePt t="47485" x="2352675" y="5126038"/>
          <p14:tracePt t="47494" x="2635250" y="5160963"/>
          <p14:tracePt t="47501" x="2944813" y="5180013"/>
          <p14:tracePt t="47509" x="3236913" y="5243513"/>
          <p14:tracePt t="47517" x="3500438" y="5262563"/>
          <p14:tracePt t="47526" x="3636963" y="5316538"/>
          <p14:tracePt t="47533" x="3746500" y="5335588"/>
          <p14:tracePt t="47542" x="3829050" y="5343525"/>
          <p14:tracePt t="47549" x="3902075" y="5372100"/>
          <p14:tracePt t="47558" x="3938588" y="5372100"/>
          <p14:tracePt t="47621" x="3948113" y="5372100"/>
          <p14:tracePt t="47630" x="3965575" y="5372100"/>
          <p14:tracePt t="47638" x="3984625" y="5372100"/>
          <p14:tracePt t="47645" x="4029075" y="5372100"/>
          <p14:tracePt t="47653" x="4065588" y="5372100"/>
          <p14:tracePt t="47661" x="4094163" y="5372100"/>
          <p14:tracePt t="47669" x="4138613" y="5372100"/>
          <p14:tracePt t="47677" x="4194175" y="5380038"/>
          <p14:tracePt t="47686" x="4248150" y="5380038"/>
          <p14:tracePt t="47694" x="4330700" y="5408613"/>
          <p14:tracePt t="47701" x="4421188" y="5435600"/>
          <p14:tracePt t="47709" x="4503738" y="5462588"/>
          <p14:tracePt t="47717" x="4622800" y="5508625"/>
          <p14:tracePt t="47726" x="4713288" y="5518150"/>
          <p14:tracePt t="47733" x="4803775" y="5545138"/>
          <p14:tracePt t="47742" x="4922838" y="5572125"/>
          <p14:tracePt t="47749" x="5032375" y="5599113"/>
          <p14:tracePt t="47759" x="5114925" y="5618163"/>
          <p14:tracePt t="47765" x="5187950" y="5654675"/>
          <p14:tracePt t="47774" x="5205413" y="5654675"/>
          <p14:tracePt t="47781" x="5241925" y="5662613"/>
          <p14:tracePt t="47789" x="5251450" y="5672138"/>
          <p14:tracePt t="48046" x="5241925" y="5672138"/>
          <p14:tracePt t="48054" x="5224463" y="5691188"/>
          <p14:tracePt t="48061" x="5187950" y="5699125"/>
          <p14:tracePt t="48069" x="5159375" y="5699125"/>
          <p14:tracePt t="48078" x="5141913" y="5708650"/>
          <p14:tracePt t="48085" x="5105400" y="5708650"/>
          <p14:tracePt t="48094" x="5086350" y="5718175"/>
          <p14:tracePt t="48101" x="5041900" y="5745163"/>
          <p14:tracePt t="48109" x="5014913" y="5745163"/>
          <p14:tracePt t="48117" x="5005388" y="5745163"/>
          <p14:tracePt t="48126" x="4995863" y="5745163"/>
          <p14:tracePt t="48133" x="4986338" y="5754688"/>
          <p14:tracePt t="48149" x="4968875" y="5754688"/>
          <p14:tracePt t="48174" x="4959350" y="5754688"/>
          <p14:tracePt t="48181" x="4949825" y="5754688"/>
          <p14:tracePt t="48189" x="4949825" y="5764213"/>
          <p14:tracePt t="48205" x="4932363" y="5764213"/>
          <p14:tracePt t="48213" x="4922838" y="5772150"/>
          <p14:tracePt t="48237" x="4913313" y="5781675"/>
          <p14:tracePt t="48373" x="4905375" y="5781675"/>
          <p14:tracePt t="48381" x="4886325" y="5781675"/>
          <p14:tracePt t="48389" x="4868863" y="5781675"/>
          <p14:tracePt t="48397" x="4832350" y="5781675"/>
          <p14:tracePt t="48405" x="4813300" y="5781675"/>
          <p14:tracePt t="48413" x="4795838" y="5781675"/>
          <p14:tracePt t="48421" x="4776788" y="5781675"/>
          <p14:tracePt t="48429" x="4767263" y="5781675"/>
          <p14:tracePt t="48437" x="4759325" y="5781675"/>
          <p14:tracePt t="48445" x="4749800" y="5781675"/>
          <p14:tracePt t="48453" x="4740275" y="5781675"/>
          <p14:tracePt t="48493" x="4730750" y="5772150"/>
          <p14:tracePt t="48509" x="4730750" y="5764213"/>
          <p14:tracePt t="48516" x="4730750" y="5745163"/>
          <p14:tracePt t="48524" x="4740275" y="5718175"/>
          <p14:tracePt t="48533" x="4776788" y="5699125"/>
          <p14:tracePt t="48548" x="4795838" y="5691188"/>
          <p14:tracePt t="48557" x="4813300" y="5681663"/>
          <p14:tracePt t="48572" x="4832350" y="5672138"/>
          <p14:tracePt t="48588" x="4849813" y="5662613"/>
          <p14:tracePt t="48878" x="4840288" y="5672138"/>
          <p14:tracePt t="48892" x="4840288" y="5681663"/>
          <p14:tracePt t="48900" x="4832350" y="5691188"/>
          <p14:tracePt t="48908" x="4822825" y="5691188"/>
          <p14:tracePt t="49062" x="4822825" y="5718175"/>
          <p14:tracePt t="49104" x="4832350" y="5735638"/>
          <p14:tracePt t="49109" x="4840288" y="5735638"/>
          <p14:tracePt t="49118" x="4859338" y="5735638"/>
          <p14:tracePt t="49127" x="4905375" y="5754688"/>
          <p14:tracePt t="49134" x="4932363" y="5764213"/>
          <p14:tracePt t="49144" x="4959350" y="5764213"/>
          <p14:tracePt t="49150" x="4986338" y="5764213"/>
          <p14:tracePt t="49160" x="5032375" y="5764213"/>
          <p14:tracePt t="49167" x="5049838" y="5764213"/>
          <p14:tracePt t="49176" x="5086350" y="5764213"/>
          <p14:tracePt t="49182" x="5095875" y="5764213"/>
          <p14:tracePt t="49190" x="5122863" y="5764213"/>
          <p14:tracePt t="49198" x="5141913" y="5764213"/>
          <p14:tracePt t="49206" x="5151438" y="5764213"/>
          <p14:tracePt t="49214" x="5168900" y="5764213"/>
          <p14:tracePt t="49350" x="5178425" y="5764213"/>
          <p14:tracePt t="49479" x="5159375" y="5764213"/>
          <p14:tracePt t="49485" x="5141913" y="5764213"/>
          <p14:tracePt t="49494" x="5105400" y="5764213"/>
          <p14:tracePt t="49502" x="5078413" y="5764213"/>
          <p14:tracePt t="49511" x="5041900" y="5764213"/>
          <p14:tracePt t="49517" x="4995863" y="5764213"/>
          <p14:tracePt t="49527" x="4941888" y="5764213"/>
          <p14:tracePt t="49534" x="4913313" y="5764213"/>
          <p14:tracePt t="49543" x="4876800" y="5764213"/>
          <p14:tracePt t="49549" x="4840288" y="5764213"/>
          <p14:tracePt t="49559" x="4832350" y="5764213"/>
          <p14:tracePt t="49576" x="4822825" y="5764213"/>
          <p14:tracePt t="49581" x="4803775" y="5764213"/>
          <p14:tracePt t="49622" x="4795838" y="5764213"/>
          <p14:tracePt t="49629" x="4786313" y="5745163"/>
          <p14:tracePt t="49638" x="4786313" y="5735638"/>
          <p14:tracePt t="49645" x="4786313" y="5727700"/>
          <p14:tracePt t="49653" x="4786313" y="5699125"/>
          <p14:tracePt t="49661" x="4786313" y="5681663"/>
          <p14:tracePt t="49669" x="4776788" y="5654675"/>
          <p14:tracePt t="49679" x="4776788" y="5618163"/>
          <p14:tracePt t="49685" x="4776788" y="5599113"/>
          <p14:tracePt t="49694" x="4776788" y="5554663"/>
          <p14:tracePt t="49701" x="4776788" y="5518150"/>
          <p14:tracePt t="49709" x="4776788" y="5489575"/>
          <p14:tracePt t="49717" x="4776788" y="5453063"/>
          <p14:tracePt t="49728" x="4776788" y="5416550"/>
          <p14:tracePt t="49733" x="4795838" y="5380038"/>
          <p14:tracePt t="49742" x="4803775" y="5362575"/>
          <p14:tracePt t="49749" x="4840288" y="5335588"/>
          <p14:tracePt t="49760" x="4849813" y="5326063"/>
          <p14:tracePt t="49766" x="4876800" y="5307013"/>
          <p14:tracePt t="49775" x="4905375" y="5299075"/>
          <p14:tracePt t="49781" x="4932363" y="5289550"/>
          <p14:tracePt t="49789" x="4949825" y="5289550"/>
          <p14:tracePt t="49797" x="4995863" y="5289550"/>
          <p14:tracePt t="49805" x="5022850" y="5289550"/>
          <p14:tracePt t="49813" x="5049838" y="5289550"/>
          <p14:tracePt t="49821" x="5078413" y="5289550"/>
          <p14:tracePt t="49829" x="5095875" y="5289550"/>
          <p14:tracePt t="49839" x="5141913" y="5289550"/>
          <p14:tracePt t="49845" x="5187950" y="5316538"/>
          <p14:tracePt t="49853" x="5214938" y="5343525"/>
          <p14:tracePt t="49861" x="5232400" y="5372100"/>
          <p14:tracePt t="49869" x="5251450" y="5399088"/>
          <p14:tracePt t="49879" x="5278438" y="5416550"/>
          <p14:tracePt t="49885" x="5297488" y="5435600"/>
          <p14:tracePt t="49894" x="5297488" y="5445125"/>
          <p14:tracePt t="49901" x="5305425" y="5453063"/>
          <p14:tracePt t="49925" x="5305425" y="5462588"/>
          <p14:tracePt t="49933" x="5305425" y="5481638"/>
          <p14:tracePt t="49949" x="5305425" y="5489575"/>
          <p14:tracePt t="49958" x="5305425" y="5499100"/>
          <p14:tracePt t="49965" x="5305425" y="5508625"/>
          <p14:tracePt t="49973" x="5305425" y="5518150"/>
          <p14:tracePt t="49981" x="5305425" y="5526088"/>
          <p14:tracePt t="49989" x="5305425" y="5535613"/>
          <p14:tracePt t="49997" x="5305425" y="5562600"/>
          <p14:tracePt t="50005" x="5305425" y="5572125"/>
          <p14:tracePt t="50013" x="5305425" y="5589588"/>
          <p14:tracePt t="50021" x="5287963" y="5599113"/>
          <p14:tracePt t="50029" x="5278438" y="5618163"/>
          <p14:tracePt t="50037" x="5241925" y="5635625"/>
          <p14:tracePt t="50045" x="5224463" y="5645150"/>
          <p14:tracePt t="50053" x="5205413" y="5662613"/>
          <p14:tracePt t="50061" x="5178425" y="5672138"/>
          <p14:tracePt t="50077" x="5151438" y="5672138"/>
          <p14:tracePt t="50085" x="5141913" y="5681663"/>
          <p14:tracePt t="50094" x="5132388" y="5681663"/>
          <p14:tracePt t="50405" x="5122863" y="5699125"/>
          <p14:tracePt t="50413" x="5114925" y="5708650"/>
          <p14:tracePt t="50421" x="5095875" y="5708650"/>
          <p14:tracePt t="50438" x="5086350" y="5708650"/>
          <p14:tracePt t="50454" x="5068888" y="5708650"/>
          <p14:tracePt t="50462" x="5059363" y="5708650"/>
          <p14:tracePt t="50470" x="5032375" y="5708650"/>
          <p14:tracePt t="50478" x="5014913" y="5708650"/>
          <p14:tracePt t="50486" x="4968875" y="5708650"/>
          <p14:tracePt t="50493" x="4959350" y="5708650"/>
          <p14:tracePt t="50510" x="4941888" y="5708650"/>
          <p14:tracePt t="50582" x="4932363" y="5699125"/>
          <p14:tracePt t="50590" x="4932363" y="5672138"/>
          <p14:tracePt t="50598" x="4932363" y="5662613"/>
          <p14:tracePt t="50606" x="4932363" y="5645150"/>
          <p14:tracePt t="50830" x="4922838" y="5645150"/>
          <p14:tracePt t="50838" x="4895850" y="5645150"/>
          <p14:tracePt t="50846" x="4859338" y="5645150"/>
          <p14:tracePt t="50854" x="4822825" y="5645150"/>
          <p14:tracePt t="50862" x="4759325" y="5672138"/>
          <p14:tracePt t="50869" x="4713288" y="5681663"/>
          <p14:tracePt t="50877" x="4695825" y="5699125"/>
          <p14:tracePt t="50894" x="4613275" y="5699125"/>
          <p14:tracePt t="50901" x="4586288" y="5727700"/>
          <p14:tracePt t="50909" x="4576763" y="5727700"/>
          <p14:tracePt t="51054" x="4567238" y="5735638"/>
          <p14:tracePt t="51078" x="4567238" y="5764213"/>
          <p14:tracePt t="51086" x="4567238" y="5772150"/>
          <p14:tracePt t="51102" x="4567238" y="5781675"/>
          <p14:tracePt t="51189" x="4567238" y="5800725"/>
          <p14:tracePt t="51278" x="4549775" y="5818188"/>
          <p14:tracePt t="51286" x="4521200" y="5837238"/>
          <p14:tracePt t="51294" x="4476750" y="5837238"/>
          <p14:tracePt t="51302" x="4457700" y="5837238"/>
          <p14:tracePt t="51310" x="4430713" y="5837238"/>
          <p14:tracePt t="51318" x="4413250" y="5837238"/>
          <p14:tracePt t="51327" x="4403725" y="5837238"/>
          <p14:tracePt t="51334" x="4394200" y="5837238"/>
          <p14:tracePt t="51343" x="4376738" y="5837238"/>
          <p14:tracePt t="51350" x="4367213" y="5827713"/>
          <p14:tracePt t="51360" x="4357688" y="5818188"/>
          <p14:tracePt t="51454" x="4330700" y="5808663"/>
          <p14:tracePt t="51462" x="4275138" y="5818188"/>
          <p14:tracePt t="51470" x="4230688" y="5827713"/>
          <p14:tracePt t="51479" x="4211638" y="5827713"/>
          <p14:tracePt t="51486" x="4194175" y="5827713"/>
          <p14:tracePt t="51852" x="4184650" y="5827713"/>
          <p14:tracePt t="51860" x="4184650" y="5818188"/>
          <p14:tracePt t="51868" x="4202113" y="5781675"/>
          <p14:tracePt t="51877" x="4238625" y="5772150"/>
          <p14:tracePt t="51893" x="4321175" y="5754688"/>
          <p14:tracePt t="51901" x="4357688" y="5735638"/>
          <p14:tracePt t="51909" x="4384675" y="5718175"/>
          <p14:tracePt t="51916" x="4403725" y="5708650"/>
          <p14:tracePt t="51925" x="4430713" y="5699125"/>
          <p14:tracePt t="51932" x="4467225" y="5672138"/>
          <p14:tracePt t="51941" x="4484688" y="5662613"/>
          <p14:tracePt t="51948" x="4503738" y="5645150"/>
          <p14:tracePt t="51957" x="4540250" y="5599113"/>
          <p14:tracePt t="51965" x="4557713" y="5581650"/>
          <p14:tracePt t="51973" x="4576763" y="5545138"/>
          <p14:tracePt t="51981" x="4613275" y="5518150"/>
          <p14:tracePt t="51990" x="4630738" y="5472113"/>
          <p14:tracePt t="51997" x="4659313" y="5435600"/>
          <p14:tracePt t="52006" x="4686300" y="5408613"/>
          <p14:tracePt t="52014" x="4713288" y="5389563"/>
          <p14:tracePt t="52021" x="4749800" y="5353050"/>
          <p14:tracePt t="52045" x="4759325" y="5343525"/>
          <p14:tracePt t="52054" x="4767263" y="5335588"/>
          <p14:tracePt t="52158" x="4803775" y="5316538"/>
          <p14:tracePt t="52166" x="4859338" y="5316538"/>
          <p14:tracePt t="52175" x="4959350" y="5316538"/>
          <p14:tracePt t="52182" x="5049838" y="5316538"/>
          <p14:tracePt t="52190" x="5122863" y="5316538"/>
          <p14:tracePt t="52198" x="5214938" y="5316538"/>
          <p14:tracePt t="52206" x="5268913" y="5316538"/>
          <p14:tracePt t="52214" x="5324475" y="5316538"/>
          <p14:tracePt t="52222" x="5397500" y="5316538"/>
          <p14:tracePt t="52230" x="5478463" y="5316538"/>
          <p14:tracePt t="52238" x="5551488" y="5316538"/>
          <p14:tracePt t="52246" x="5680075" y="5316538"/>
          <p14:tracePt t="52254" x="5826125" y="5316538"/>
          <p14:tracePt t="52262" x="5972175" y="5316538"/>
          <p14:tracePt t="52270" x="6126163" y="5316538"/>
          <p14:tracePt t="52278" x="6326188" y="5316538"/>
          <p14:tracePt t="52286" x="6508750" y="5316538"/>
          <p14:tracePt t="52294" x="6727825" y="5316538"/>
          <p14:tracePt t="52302" x="6956425" y="5316538"/>
          <p14:tracePt t="52310" x="7219950" y="5316538"/>
          <p14:tracePt t="52318" x="7421563" y="5316538"/>
          <p14:tracePt t="52327" x="7721600" y="5316538"/>
          <p14:tracePt t="52334" x="8031163" y="5299075"/>
          <p14:tracePt t="52344" x="8313738" y="5233988"/>
          <p14:tracePt t="52350" x="8596313" y="5197475"/>
          <p14:tracePt t="52359" x="8888413" y="51435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他の</a:t>
            </a:r>
            <a:r>
              <a:rPr lang="en-US" altLang="ja-JP" dirty="0"/>
              <a:t>pragma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single:</a:t>
            </a:r>
          </a:p>
          <a:p>
            <a:pPr marL="344487" lvl="1" indent="0">
              <a:buNone/>
            </a:pPr>
            <a:r>
              <a:rPr kumimoji="1" lang="en-US" altLang="ja-JP" dirty="0"/>
              <a:t>#pragma </a:t>
            </a:r>
            <a:r>
              <a:rPr kumimoji="1" lang="en-US" altLang="ja-JP" dirty="0" err="1"/>
              <a:t>omp</a:t>
            </a:r>
            <a:r>
              <a:rPr kumimoji="1" lang="en-US" altLang="ja-JP" dirty="0"/>
              <a:t> single</a:t>
            </a:r>
          </a:p>
          <a:p>
            <a:pPr marL="344487" lvl="1" indent="0">
              <a:buNone/>
            </a:pPr>
            <a:r>
              <a:rPr lang="en-US" altLang="ja-JP" dirty="0"/>
              <a:t>{  blocks…..   }</a:t>
            </a:r>
          </a:p>
          <a:p>
            <a:pPr marL="344487" lvl="1" indent="0">
              <a:buNone/>
            </a:pPr>
            <a:r>
              <a:rPr lang="ja-JP" altLang="en-US" dirty="0"/>
              <a:t>指定されたブロック内の文を単一スレッドに割り当てる</a:t>
            </a:r>
            <a:endParaRPr kumimoji="1" lang="en-US" altLang="ja-JP" dirty="0"/>
          </a:p>
          <a:p>
            <a:r>
              <a:rPr lang="en-US" altLang="ja-JP" dirty="0"/>
              <a:t>master:</a:t>
            </a:r>
          </a:p>
          <a:p>
            <a:pPr marL="344487" lvl="1" indent="0">
              <a:buNone/>
            </a:pPr>
            <a:r>
              <a:rPr lang="en-US" altLang="ja-JP" dirty="0"/>
              <a:t>#pragma </a:t>
            </a:r>
            <a:r>
              <a:rPr lang="en-US" altLang="ja-JP" dirty="0" err="1"/>
              <a:t>omp</a:t>
            </a:r>
            <a:r>
              <a:rPr lang="en-US" altLang="ja-JP" dirty="0"/>
              <a:t> master</a:t>
            </a:r>
          </a:p>
          <a:p>
            <a:pPr marL="344487" lvl="1" indent="0">
              <a:buNone/>
            </a:pPr>
            <a:r>
              <a:rPr lang="en-US" altLang="ja-JP" dirty="0"/>
              <a:t>{  blocks.....   }</a:t>
            </a:r>
          </a:p>
          <a:p>
            <a:pPr marL="344487" lvl="1" indent="0">
              <a:buNone/>
            </a:pPr>
            <a:r>
              <a:rPr lang="ja-JP" altLang="en-US" dirty="0"/>
              <a:t>指定されたブロック内の文をマスタースレッドに割り当てる。</a:t>
            </a:r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C522EE6-0C22-4032-9477-A41E68BDC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6"/>
    </mc:Choice>
    <mc:Fallback xmlns="">
      <p:transition spd="slow" advTm="1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2" x="8824913" y="3465513"/>
          <p14:tracePt t="2218" x="8642350" y="3429000"/>
          <p14:tracePt t="2226" x="8459788" y="3402013"/>
          <p14:tracePt t="2235" x="8296275" y="3382963"/>
          <p14:tracePt t="2242" x="8132763" y="3375025"/>
          <p14:tracePt t="2250" x="7986713" y="3328988"/>
          <p14:tracePt t="2258" x="7831138" y="3309938"/>
          <p14:tracePt t="2267" x="7704138" y="3302000"/>
          <p14:tracePt t="2274" x="7575550" y="3282950"/>
          <p14:tracePt t="2283" x="7485063" y="3255963"/>
          <p14:tracePt t="2291" x="7348538" y="3236913"/>
          <p14:tracePt t="2300" x="7256463" y="3228975"/>
          <p14:tracePt t="2306" x="7183438" y="3228975"/>
          <p14:tracePt t="2314" x="7119938" y="3219450"/>
          <p14:tracePt t="2322" x="7065963" y="3219450"/>
          <p14:tracePt t="2330" x="7037388" y="3192463"/>
          <p14:tracePt t="2338" x="7010400" y="3192463"/>
          <p14:tracePt t="2346" x="7000875" y="3192463"/>
          <p14:tracePt t="2354" x="6992938" y="3192463"/>
          <p14:tracePt t="2370" x="6973888" y="3192463"/>
          <p14:tracePt t="2378" x="6956425" y="3192463"/>
          <p14:tracePt t="2386" x="6929438" y="3192463"/>
          <p14:tracePt t="2394" x="6873875" y="3192463"/>
          <p14:tracePt t="2402" x="6837363" y="3192463"/>
          <p14:tracePt t="2410" x="6764338" y="3192463"/>
          <p14:tracePt t="2418" x="6700838" y="3200400"/>
          <p14:tracePt t="2426" x="6645275" y="3209925"/>
          <p14:tracePt t="2435" x="6573838" y="3209925"/>
          <p14:tracePt t="2442" x="6508750" y="3219450"/>
          <p14:tracePt t="2450" x="6435725" y="3236913"/>
          <p14:tracePt t="2458" x="6354763" y="3246438"/>
          <p14:tracePt t="2466" x="6299200" y="3255963"/>
          <p14:tracePt t="2474" x="6254750" y="3255963"/>
          <p14:tracePt t="2483" x="6218238" y="3273425"/>
          <p14:tracePt t="2490" x="6172200" y="3273425"/>
          <p14:tracePt t="2506" x="6153150" y="3282950"/>
          <p14:tracePt t="2522" x="6116638" y="3282950"/>
          <p14:tracePt t="2538" x="6089650" y="3302000"/>
          <p14:tracePt t="2546" x="6080125" y="3302000"/>
          <p14:tracePt t="2554" x="6062663" y="3302000"/>
          <p14:tracePt t="2562" x="6016625" y="3302000"/>
          <p14:tracePt t="2570" x="5980113" y="3319463"/>
          <p14:tracePt t="2578" x="5899150" y="3346450"/>
          <p14:tracePt t="2586" x="5862638" y="3355975"/>
          <p14:tracePt t="2594" x="5780088" y="3365500"/>
          <p14:tracePt t="2602" x="5653088" y="3365500"/>
          <p14:tracePt t="2610" x="5561013" y="3382963"/>
          <p14:tracePt t="2618" x="5451475" y="3392488"/>
          <p14:tracePt t="2626" x="5334000" y="3419475"/>
          <p14:tracePt t="2635" x="5224463" y="3419475"/>
          <p14:tracePt t="2642" x="5151438" y="3419475"/>
          <p14:tracePt t="2650" x="5095875" y="3419475"/>
          <p14:tracePt t="2658" x="5049838" y="3419475"/>
          <p14:tracePt t="2666" x="5022850" y="3419475"/>
          <p14:tracePt t="2674" x="5014913" y="3419475"/>
          <p14:tracePt t="2763" x="5005388" y="3419475"/>
          <p14:tracePt t="2771" x="4978400" y="3419475"/>
          <p14:tracePt t="2778" x="4941888" y="3392488"/>
          <p14:tracePt t="2786" x="4868863" y="3346450"/>
          <p14:tracePt t="2795" x="4767263" y="3236913"/>
          <p14:tracePt t="2803" x="4703763" y="3173413"/>
          <p14:tracePt t="2811" x="4622800" y="3100388"/>
          <p14:tracePt t="2820" x="4549775" y="3054350"/>
          <p14:tracePt t="2826" x="4448175" y="2990850"/>
          <p14:tracePt t="2835" x="4348163" y="2927350"/>
          <p14:tracePt t="2842" x="4284663" y="2873375"/>
          <p14:tracePt t="2850" x="4184650" y="2827338"/>
          <p14:tracePt t="2858" x="4121150" y="2771775"/>
          <p14:tracePt t="2867" x="4075113" y="2727325"/>
          <p14:tracePt t="2874" x="4011613" y="2671763"/>
          <p14:tracePt t="2886" x="3938588" y="2617788"/>
          <p14:tracePt t="2890" x="3919538" y="2598738"/>
          <p14:tracePt t="2900" x="3892550" y="2571750"/>
          <p14:tracePt t="2906" x="3875088" y="2554288"/>
          <p14:tracePt t="2914" x="3829050" y="2508250"/>
          <p14:tracePt t="2922" x="3829050" y="2498725"/>
          <p14:tracePt t="2930" x="3792538" y="2462213"/>
          <p14:tracePt t="2938" x="3792538" y="2452688"/>
          <p14:tracePt t="2946" x="3775075" y="2425700"/>
          <p14:tracePt t="2962" x="3746500" y="2389188"/>
          <p14:tracePt t="2978" x="3738563" y="2379663"/>
          <p14:tracePt t="2986" x="3729038" y="2371725"/>
          <p14:tracePt t="2994" x="3719513" y="2371725"/>
          <p14:tracePt t="3002" x="3709988" y="2362200"/>
          <p14:tracePt t="3010" x="3702050" y="2352675"/>
          <p14:tracePt t="3099" x="3673475" y="2335213"/>
          <p14:tracePt t="3106" x="3656013" y="2325688"/>
          <p14:tracePt t="3115" x="3600450" y="2306638"/>
          <p14:tracePt t="3122" x="3563938" y="2252663"/>
          <p14:tracePt t="3130" x="3519488" y="2216150"/>
          <p14:tracePt t="3138" x="3482975" y="2197100"/>
          <p14:tracePt t="3146" x="3436938" y="2152650"/>
          <p14:tracePt t="3154" x="3419475" y="2143125"/>
          <p14:tracePt t="3162" x="3390900" y="2133600"/>
          <p14:tracePt t="3170" x="3346450" y="2116138"/>
          <p14:tracePt t="3178" x="3317875" y="2089150"/>
          <p14:tracePt t="3186" x="3263900" y="2070100"/>
          <p14:tracePt t="3194" x="3236913" y="2052638"/>
          <p14:tracePt t="3202" x="3208338" y="2043113"/>
          <p14:tracePt t="3211" x="3190875" y="2043113"/>
          <p14:tracePt t="3219" x="3171825" y="2033588"/>
          <p14:tracePt t="3226" x="3127375" y="2006600"/>
          <p14:tracePt t="3235" x="3090863" y="2006600"/>
          <p14:tracePt t="3242" x="3044825" y="1997075"/>
          <p14:tracePt t="3250" x="2954338" y="1997075"/>
          <p14:tracePt t="3258" x="2881313" y="1987550"/>
          <p14:tracePt t="3267" x="2771775" y="1987550"/>
          <p14:tracePt t="3274" x="2662238" y="1987550"/>
          <p14:tracePt t="3284" x="2552700" y="1987550"/>
          <p14:tracePt t="3290" x="2462213" y="1987550"/>
          <p14:tracePt t="3300" x="2360613" y="1987550"/>
          <p14:tracePt t="3306" x="2287588" y="1987550"/>
          <p14:tracePt t="3315" x="2251075" y="1987550"/>
          <p14:tracePt t="3322" x="2233613" y="1987550"/>
          <p14:tracePt t="3331" x="2206625" y="1987550"/>
          <p14:tracePt t="3555" x="2197100" y="1979613"/>
          <p14:tracePt t="3563" x="2170113" y="1979613"/>
          <p14:tracePt t="3571" x="2124075" y="1997075"/>
          <p14:tracePt t="3579" x="2060575" y="2024063"/>
          <p14:tracePt t="3587" x="2033588" y="2033588"/>
          <p14:tracePt t="3595" x="2014538" y="2043113"/>
          <p14:tracePt t="3604" x="1997075" y="2052638"/>
          <p14:tracePt t="3611" x="1987550" y="2052638"/>
          <p14:tracePt t="3619" x="1978025" y="2052638"/>
          <p14:tracePt t="3627" x="1951038" y="2052638"/>
          <p14:tracePt t="3643" x="1931988" y="2052638"/>
          <p14:tracePt t="3651" x="1924050" y="2052638"/>
          <p14:tracePt t="3659" x="1905000" y="2033588"/>
          <p14:tracePt t="3667" x="1895475" y="2006600"/>
          <p14:tracePt t="3675" x="1878013" y="1979613"/>
          <p14:tracePt t="3684" x="1851025" y="1951038"/>
          <p14:tracePt t="3691" x="1831975" y="1943100"/>
          <p14:tracePt t="3700" x="1778000" y="1933575"/>
          <p14:tracePt t="3707" x="1704975" y="1906588"/>
          <p14:tracePt t="3716" x="1604963" y="1878013"/>
          <p14:tracePt t="3723" x="1531938" y="1870075"/>
          <p14:tracePt t="3731" x="1431925" y="1824038"/>
          <p14:tracePt t="3739" x="1358900" y="1814513"/>
          <p14:tracePt t="3746" x="1293813" y="1804988"/>
          <p14:tracePt t="3755" x="1249363" y="1768475"/>
          <p14:tracePt t="3762" x="1222375" y="1760538"/>
          <p14:tracePt t="3770" x="1176338" y="1731963"/>
          <p14:tracePt t="3778" x="1166813" y="1724025"/>
          <p14:tracePt t="3787" x="1166813" y="1714500"/>
          <p14:tracePt t="3794" x="1157288" y="1704975"/>
          <p14:tracePt t="3802" x="1157288" y="1687513"/>
          <p14:tracePt t="3810" x="1157288" y="1668463"/>
          <p14:tracePt t="3818" x="1149350" y="1631950"/>
          <p14:tracePt t="3826" x="1149350" y="1624013"/>
          <p14:tracePt t="3834" x="1149350" y="1587500"/>
          <p14:tracePt t="3850" x="1149350" y="1577975"/>
          <p14:tracePt t="3858" x="1149350" y="1558925"/>
          <p14:tracePt t="3915" x="1149350" y="1550988"/>
          <p14:tracePt t="3923" x="1149350" y="1541463"/>
          <p14:tracePt t="3931" x="1166813" y="1504950"/>
          <p14:tracePt t="3938" x="1239838" y="1504950"/>
          <p14:tracePt t="3947" x="1322388" y="1485900"/>
          <p14:tracePt t="3955" x="1376363" y="1485900"/>
          <p14:tracePt t="3963" x="1431925" y="1485900"/>
          <p14:tracePt t="3971" x="1468438" y="1485900"/>
          <p14:tracePt t="3979" x="1531938" y="1495425"/>
          <p14:tracePt t="3987" x="1576388" y="1514475"/>
          <p14:tracePt t="3995" x="1649413" y="1558925"/>
          <p14:tracePt t="4003" x="1685925" y="1577975"/>
          <p14:tracePt t="4011" x="1714500" y="1595438"/>
          <p14:tracePt t="4020" x="1751013" y="1624013"/>
          <p14:tracePt t="4027" x="1778000" y="1660525"/>
          <p14:tracePt t="4034" x="1778000" y="1677988"/>
          <p14:tracePt t="4043" x="1814513" y="1704975"/>
          <p14:tracePt t="4050" x="1814513" y="1714500"/>
          <p14:tracePt t="4059" x="1814513" y="1724025"/>
          <p14:tracePt t="4068" x="1824038" y="1760538"/>
          <p14:tracePt t="4075" x="1824038" y="1768475"/>
          <p14:tracePt t="4084" x="1824038" y="1797050"/>
          <p14:tracePt t="4091" x="1824038" y="1804988"/>
          <p14:tracePt t="4107" x="1824038" y="1833563"/>
          <p14:tracePt t="4123" x="1824038" y="1841500"/>
          <p14:tracePt t="4449" x="1824038" y="1914525"/>
          <p14:tracePt t="4457" x="1824038" y="2043113"/>
          <p14:tracePt t="4466" x="1824038" y="2189163"/>
          <p14:tracePt t="4474" x="1824038" y="2335213"/>
          <p14:tracePt t="4483" x="1824038" y="2498725"/>
          <p14:tracePt t="4490" x="1824038" y="2681288"/>
          <p14:tracePt t="4499" x="1824038" y="2844800"/>
          <p14:tracePt t="4506" x="1868488" y="3009900"/>
          <p14:tracePt t="4514" x="1887538" y="3136900"/>
          <p14:tracePt t="4522" x="1951038" y="3309938"/>
          <p14:tracePt t="4530" x="2005013" y="3455988"/>
          <p14:tracePt t="4538" x="2078038" y="3575050"/>
          <p14:tracePt t="4546" x="2160588" y="3767138"/>
          <p14:tracePt t="4554" x="2197100" y="3821113"/>
          <p14:tracePt t="4562" x="2260600" y="3967163"/>
          <p14:tracePt t="4570" x="2297113" y="4067175"/>
          <p14:tracePt t="4578" x="2316163" y="4159250"/>
          <p14:tracePt t="4586" x="2324100" y="4249738"/>
          <p14:tracePt t="4594" x="2324100" y="4313238"/>
          <p14:tracePt t="4602" x="2324100" y="4368800"/>
          <p14:tracePt t="4610" x="2324100" y="4405313"/>
          <p14:tracePt t="4618" x="2324100" y="4459288"/>
          <p14:tracePt t="4626" x="2324100" y="4505325"/>
          <p14:tracePt t="4634" x="2324100" y="4541838"/>
          <p14:tracePt t="4642" x="2324100" y="4578350"/>
          <p14:tracePt t="4650" x="2324100" y="4605338"/>
          <p14:tracePt t="4658" x="2324100" y="4614863"/>
          <p14:tracePt t="4674" x="2324100" y="4632325"/>
          <p14:tracePt t="4683" x="2324100" y="4651375"/>
          <p14:tracePt t="4700" x="2324100" y="4660900"/>
          <p14:tracePt t="4706" x="2324100" y="4678363"/>
          <p14:tracePt t="4716" x="2316163" y="4697413"/>
          <p14:tracePt t="4722" x="2306638" y="4705350"/>
          <p14:tracePt t="4738" x="2297113" y="4714875"/>
          <p14:tracePt t="5034" x="2233613" y="4741863"/>
          <p14:tracePt t="5041" x="2143125" y="4760913"/>
          <p14:tracePt t="5049" x="2033588" y="4760913"/>
          <p14:tracePt t="5058" x="1905000" y="4787900"/>
          <p14:tracePt t="5066" x="1804988" y="4797425"/>
          <p14:tracePt t="5074" x="1714500" y="4814888"/>
          <p14:tracePt t="5083" x="1604963" y="4814888"/>
          <p14:tracePt t="5090" x="1512888" y="4824413"/>
          <p14:tracePt t="5099" x="1385888" y="4824413"/>
          <p14:tracePt t="5106" x="1293813" y="4824413"/>
          <p14:tracePt t="5115" x="1258888" y="4824413"/>
          <p14:tracePt t="5122" x="1193800" y="4824413"/>
          <p14:tracePt t="5130" x="1149350" y="4814888"/>
          <p14:tracePt t="5138" x="1130300" y="4797425"/>
          <p14:tracePt t="5146" x="1093788" y="4787900"/>
          <p14:tracePt t="5154" x="1076325" y="4760913"/>
          <p14:tracePt t="5170" x="1076325" y="4732338"/>
          <p14:tracePt t="5178" x="1076325" y="4714875"/>
          <p14:tracePt t="5186" x="1066800" y="4697413"/>
          <p14:tracePt t="5194" x="1066800" y="4678363"/>
          <p14:tracePt t="5202" x="1066800" y="4668838"/>
          <p14:tracePt t="5210" x="1066800" y="4641850"/>
          <p14:tracePt t="5226" x="1066800" y="4632325"/>
          <p14:tracePt t="5244" x="1066800" y="4624388"/>
          <p14:tracePt t="5250" x="1066800" y="4587875"/>
          <p14:tracePt t="5267" x="1066800" y="4551363"/>
          <p14:tracePt t="5274" x="1066800" y="4505325"/>
          <p14:tracePt t="5284" x="1093788" y="4459288"/>
          <p14:tracePt t="5290" x="1120775" y="4413250"/>
          <p14:tracePt t="5300" x="1157288" y="4349750"/>
          <p14:tracePt t="5306" x="1222375" y="4286250"/>
          <p14:tracePt t="5316" x="1266825" y="4249738"/>
          <p14:tracePt t="5322" x="1330325" y="4213225"/>
          <p14:tracePt t="5330" x="1385888" y="4176713"/>
          <p14:tracePt t="5338" x="1422400" y="4149725"/>
          <p14:tracePt t="5347" x="1468438" y="4130675"/>
          <p14:tracePt t="5355" x="1476375" y="4130675"/>
          <p14:tracePt t="5362" x="1512888" y="4130675"/>
          <p14:tracePt t="5370" x="1541463" y="4130675"/>
          <p14:tracePt t="5378" x="1595438" y="4130675"/>
          <p14:tracePt t="5387" x="1641475" y="4130675"/>
          <p14:tracePt t="5394" x="1722438" y="4130675"/>
          <p14:tracePt t="5402" x="1795463" y="4130675"/>
          <p14:tracePt t="5410" x="1951038" y="4167188"/>
          <p14:tracePt t="5419" x="2097088" y="4213225"/>
          <p14:tracePt t="5426" x="2287588" y="4276725"/>
          <p14:tracePt t="5436" x="2452688" y="4303713"/>
          <p14:tracePt t="5442" x="2643188" y="4368800"/>
          <p14:tracePt t="5450" x="2789238" y="4413250"/>
          <p14:tracePt t="5459" x="2925763" y="4459288"/>
          <p14:tracePt t="5467" x="3035300" y="4514850"/>
          <p14:tracePt t="5475" x="3081338" y="4522788"/>
          <p14:tracePt t="5483" x="3127375" y="4559300"/>
          <p14:tracePt t="5556" x="3127375" y="4578350"/>
          <p14:tracePt t="5563" x="3127375" y="4605338"/>
          <p14:tracePt t="5572" x="3127375" y="4624388"/>
          <p14:tracePt t="5586" x="3117850" y="4632325"/>
          <p14:tracePt t="5595" x="3100388" y="4651375"/>
          <p14:tracePt t="5946" x="3100388" y="4687888"/>
          <p14:tracePt t="5953" x="3081338" y="4760913"/>
          <p14:tracePt t="5962" x="3063875" y="4787900"/>
          <p14:tracePt t="5970" x="3017838" y="4814888"/>
          <p14:tracePt t="5979" x="2990850" y="4878388"/>
          <p14:tracePt t="5986" x="2971800" y="4897438"/>
          <p14:tracePt t="5994" x="2962275" y="4906963"/>
          <p14:tracePt t="6002" x="2944813" y="4933950"/>
          <p14:tracePt t="6010" x="2944813" y="4943475"/>
          <p14:tracePt t="6019" x="2925763" y="4960938"/>
          <p14:tracePt t="6026" x="2917825" y="4970463"/>
          <p14:tracePt t="6035" x="2908300" y="4970463"/>
          <p14:tracePt t="6171" x="2898775" y="5006975"/>
          <p14:tracePt t="6179" x="2881313" y="5033963"/>
          <p14:tracePt t="6195" x="2881313" y="5043488"/>
          <p14:tracePt t="6203" x="2881313" y="5053013"/>
          <p14:tracePt t="6211" x="2881313" y="5060950"/>
          <p14:tracePt t="6227" x="2881313" y="5070475"/>
          <p14:tracePt t="6403" x="2881313" y="5097463"/>
          <p14:tracePt t="6411" x="2862263" y="5116513"/>
          <p14:tracePt t="6419" x="2844800" y="5160963"/>
          <p14:tracePt t="6427" x="2835275" y="5170488"/>
          <p14:tracePt t="6436" x="2825750" y="5180013"/>
          <p14:tracePt t="6443" x="2817813" y="5189538"/>
          <p14:tracePt t="6513" x="2808288" y="5197475"/>
          <p14:tracePt t="7826" x="2808288" y="5226050"/>
          <p14:tracePt t="7834" x="2808288" y="5233988"/>
          <p14:tracePt t="8051" x="2808288" y="5253038"/>
          <p14:tracePt t="8059" x="2808288" y="5280025"/>
          <p14:tracePt t="8682" x="2808288" y="5253038"/>
          <p14:tracePt t="8690" x="2808288" y="5216525"/>
          <p14:tracePt t="8699" x="2808288" y="5180013"/>
          <p14:tracePt t="8706" x="2808288" y="5106988"/>
          <p14:tracePt t="8715" x="2808288" y="5016500"/>
          <p14:tracePt t="8722" x="2808288" y="4943475"/>
          <p14:tracePt t="8730" x="2808288" y="4870450"/>
          <p14:tracePt t="8738" x="2781300" y="4751388"/>
          <p14:tracePt t="8746" x="2771775" y="4697413"/>
          <p14:tracePt t="8754" x="2716213" y="4614863"/>
          <p14:tracePt t="8762" x="2689225" y="4532313"/>
          <p14:tracePt t="8770" x="2679700" y="4441825"/>
          <p14:tracePt t="8778" x="2652713" y="4359275"/>
          <p14:tracePt t="8786" x="2635250" y="4268788"/>
          <p14:tracePt t="8794" x="2635250" y="4176713"/>
          <p14:tracePt t="8802" x="2635250" y="4067175"/>
          <p14:tracePt t="8810" x="2635250" y="3940175"/>
          <p14:tracePt t="8818" x="2635250" y="3794125"/>
          <p14:tracePt t="8826" x="2635250" y="3665538"/>
          <p14:tracePt t="8834" x="2635250" y="3592513"/>
          <p14:tracePt t="8842" x="2635250" y="3465513"/>
          <p14:tracePt t="8850" x="2635250" y="3375025"/>
          <p14:tracePt t="8858" x="2635250" y="3265488"/>
          <p14:tracePt t="8867" x="2635250" y="3173413"/>
          <p14:tracePt t="8874" x="2635250" y="3127375"/>
          <p14:tracePt t="8885" x="2635250" y="3063875"/>
          <p14:tracePt t="8890" x="2635250" y="3000375"/>
          <p14:tracePt t="8899" x="2635250" y="2946400"/>
          <p14:tracePt t="8906" x="2635250" y="2909888"/>
          <p14:tracePt t="8916" x="2635250" y="2863850"/>
          <p14:tracePt t="8922" x="2643188" y="2844800"/>
          <p14:tracePt t="8930" x="2662238" y="2790825"/>
          <p14:tracePt t="8938" x="2679700" y="2754313"/>
          <p14:tracePt t="8946" x="2698750" y="2717800"/>
          <p14:tracePt t="8954" x="2716213" y="2681288"/>
          <p14:tracePt t="8962" x="2752725" y="2635250"/>
          <p14:tracePt t="8970" x="2762250" y="2598738"/>
          <p14:tracePt t="8978" x="2835275" y="2525713"/>
          <p14:tracePt t="8986" x="2852738" y="2498725"/>
          <p14:tracePt t="8994" x="2898775" y="2452688"/>
          <p14:tracePt t="9002" x="2998788" y="2362200"/>
          <p14:tracePt t="9010" x="3054350" y="2316163"/>
          <p14:tracePt t="9018" x="3108325" y="2289175"/>
          <p14:tracePt t="9026" x="3163888" y="2243138"/>
          <p14:tracePt t="9035" x="3190875" y="2206625"/>
          <p14:tracePt t="9042" x="3227388" y="2189163"/>
          <p14:tracePt t="9058" x="3227388" y="2179638"/>
          <p14:tracePt t="9147" x="3236913" y="2179638"/>
          <p14:tracePt t="9299" x="3236913" y="2197100"/>
          <p14:tracePt t="9307" x="3171825" y="2289175"/>
          <p14:tracePt t="9316" x="3090863" y="2352675"/>
          <p14:tracePt t="9323" x="2954338" y="2444750"/>
          <p14:tracePt t="9331" x="2871788" y="2517775"/>
          <p14:tracePt t="9338" x="2752725" y="2617788"/>
          <p14:tracePt t="9347" x="2635250" y="2708275"/>
          <p14:tracePt t="9355" x="2562225" y="2781300"/>
          <p14:tracePt t="9363" x="2443163" y="2863850"/>
          <p14:tracePt t="9371" x="2379663" y="2936875"/>
          <p14:tracePt t="9378" x="2287588" y="3017838"/>
          <p14:tracePt t="9386" x="2224088" y="3082925"/>
          <p14:tracePt t="9394" x="2151063" y="3173413"/>
          <p14:tracePt t="9402" x="2124075" y="3219450"/>
          <p14:tracePt t="9410" x="2078038" y="3302000"/>
          <p14:tracePt t="9418" x="2041525" y="3346450"/>
          <p14:tracePt t="9426" x="2033588" y="3419475"/>
          <p14:tracePt t="9435" x="2014538" y="3502025"/>
          <p14:tracePt t="9442" x="2005013" y="3556000"/>
          <p14:tracePt t="9451" x="2005013" y="3648075"/>
          <p14:tracePt t="9458" x="1978025" y="3748088"/>
          <p14:tracePt t="9466" x="1978025" y="3821113"/>
          <p14:tracePt t="9474" x="1978025" y="3894138"/>
          <p14:tracePt t="9483" x="1978025" y="3948113"/>
          <p14:tracePt t="9490" x="1978025" y="4021138"/>
          <p14:tracePt t="9498" x="1978025" y="4086225"/>
          <p14:tracePt t="9505" x="1978025" y="4140200"/>
          <p14:tracePt t="9514" x="1978025" y="4176713"/>
          <p14:tracePt t="9521" x="1997075" y="4259263"/>
          <p14:tracePt t="9529" x="1997075" y="4349750"/>
          <p14:tracePt t="9537" x="2005013" y="4422775"/>
          <p14:tracePt t="9545" x="2041525" y="4505325"/>
          <p14:tracePt t="9553" x="2070100" y="4605338"/>
          <p14:tracePt t="9562" x="2097088" y="4697413"/>
          <p14:tracePt t="9570" x="2124075" y="4797425"/>
          <p14:tracePt t="9578" x="2187575" y="4897438"/>
          <p14:tracePt t="9587" x="2260600" y="4997450"/>
          <p14:tracePt t="9595" x="2316163" y="5097463"/>
          <p14:tracePt t="9604" x="2416175" y="5197475"/>
          <p14:tracePt t="9611" x="2470150" y="5262563"/>
          <p14:tracePt t="9621" x="2552700" y="5343525"/>
          <p14:tracePt t="9627" x="2625725" y="5416550"/>
          <p14:tracePt t="9635" x="2716213" y="5472113"/>
          <p14:tracePt t="9643" x="2781300" y="5499100"/>
          <p14:tracePt t="9650" x="2844800" y="5508625"/>
          <p14:tracePt t="9659" x="2871788" y="5545138"/>
          <p14:tracePt t="9667" x="2917825" y="5545138"/>
          <p14:tracePt t="9675" x="2944813" y="5545138"/>
          <p14:tracePt t="9684" x="2962275" y="5545138"/>
          <p14:tracePt t="9691" x="2990850" y="5545138"/>
          <p14:tracePt t="9700" x="2998788" y="5545138"/>
          <p14:tracePt t="9707" x="3008313" y="5545138"/>
          <p14:tracePt t="9723" x="3017838" y="5545138"/>
          <p14:tracePt t="9939" x="3044825" y="5518150"/>
          <p14:tracePt t="9947" x="3100388" y="5481638"/>
          <p14:tracePt t="9955" x="3127375" y="5472113"/>
          <p14:tracePt t="9963" x="3171825" y="5445125"/>
          <p14:tracePt t="9971" x="3190875" y="5426075"/>
          <p14:tracePt t="9979" x="3217863" y="5408613"/>
          <p14:tracePt t="9987" x="3263900" y="5362575"/>
          <p14:tracePt t="9994" x="3309938" y="5353050"/>
          <p14:tracePt t="10002" x="3373438" y="5299075"/>
          <p14:tracePt t="10010" x="3455988" y="5270500"/>
          <p14:tracePt t="10019" x="3500438" y="5233988"/>
          <p14:tracePt t="10027" x="3563938" y="5207000"/>
          <p14:tracePt t="10036" x="3573463" y="5207000"/>
          <p14:tracePt t="10042" x="3573463" y="5197475"/>
          <p14:tracePt t="10050" x="3592513" y="5197475"/>
          <p14:tracePt t="10060" x="3600450" y="5197475"/>
          <p14:tracePt t="10324" x="3600450" y="5207000"/>
          <p14:tracePt t="10379" x="3600450" y="5216525"/>
          <p14:tracePt t="10411" x="3609975" y="5216525"/>
          <p14:tracePt t="10419" x="3646488" y="5216525"/>
          <p14:tracePt t="10427" x="3665538" y="5216525"/>
          <p14:tracePt t="10435" x="3692525" y="5216525"/>
          <p14:tracePt t="10443" x="3709988" y="5216525"/>
          <p14:tracePt t="10450" x="3738563" y="5216525"/>
          <p14:tracePt t="10457" x="3783013" y="5216525"/>
          <p14:tracePt t="10466" x="3802063" y="5216525"/>
          <p14:tracePt t="10473" x="3838575" y="5216525"/>
          <p14:tracePt t="10482" x="3856038" y="5216525"/>
          <p14:tracePt t="10489" x="3883025" y="5216525"/>
          <p14:tracePt t="10498" x="3892550" y="5216525"/>
          <p14:tracePt t="10515" x="3911600" y="5226050"/>
          <p14:tracePt t="10522" x="3919538" y="5233988"/>
          <p14:tracePt t="10540" x="3929063" y="5233988"/>
          <p14:tracePt t="10659" x="3956050" y="5233988"/>
          <p14:tracePt t="10667" x="3965575" y="5233988"/>
          <p14:tracePt t="10675" x="3975100" y="5233988"/>
          <p14:tracePt t="10732" x="4002088" y="5233988"/>
          <p14:tracePt t="10739" x="4011613" y="5233988"/>
          <p14:tracePt t="10748" x="4029075" y="5233988"/>
          <p14:tracePt t="10764" x="4048125" y="5233988"/>
          <p14:tracePt t="10770" x="4048125" y="5243513"/>
          <p14:tracePt t="10777" x="4065588" y="5253038"/>
          <p14:tracePt t="10786" x="4084638" y="5253038"/>
          <p14:tracePt t="10794" x="4102100" y="5262563"/>
          <p14:tracePt t="10802" x="4165600" y="5280025"/>
          <p14:tracePt t="10810" x="4221163" y="5280025"/>
          <p14:tracePt t="10818" x="4275138" y="5299075"/>
          <p14:tracePt t="10826" x="4330700" y="5299075"/>
          <p14:tracePt t="10834" x="4413250" y="5299075"/>
          <p14:tracePt t="10842" x="4467225" y="5299075"/>
          <p14:tracePt t="10849" x="4557713" y="5299075"/>
          <p14:tracePt t="10858" x="4586288" y="5299075"/>
          <p14:tracePt t="10866" x="4640263" y="5299075"/>
          <p14:tracePt t="10874" x="4686300" y="5299075"/>
          <p14:tracePt t="10884" x="4722813" y="5299075"/>
          <p14:tracePt t="10889" x="4749800" y="5289550"/>
          <p14:tracePt t="10898" x="4786313" y="5289550"/>
          <p14:tracePt t="10915" x="4813300" y="5280025"/>
          <p14:tracePt t="10971" x="4832350" y="5280025"/>
          <p14:tracePt t="10979" x="4849813" y="5280025"/>
          <p14:tracePt t="10987" x="4868863" y="5280025"/>
          <p14:tracePt t="10996" x="4886325" y="5280025"/>
          <p14:tracePt t="11003" x="4922838" y="5280025"/>
          <p14:tracePt t="11011" x="4995863" y="5280025"/>
          <p14:tracePt t="11019" x="5105400" y="5280025"/>
          <p14:tracePt t="11028" x="5232400" y="5280025"/>
          <p14:tracePt t="11035" x="5397500" y="5280025"/>
          <p14:tracePt t="11043" x="5561013" y="5280025"/>
          <p14:tracePt t="11051" x="5743575" y="5280025"/>
          <p14:tracePt t="11059" x="5889625" y="5280025"/>
          <p14:tracePt t="11067" x="6062663" y="5280025"/>
          <p14:tracePt t="11075" x="6262688" y="5280025"/>
          <p14:tracePt t="11084" x="6445250" y="5280025"/>
          <p14:tracePt t="11091" x="6610350" y="5280025"/>
          <p14:tracePt t="11101" x="6791325" y="5280025"/>
          <p14:tracePt t="11107" x="6937375" y="5280025"/>
          <p14:tracePt t="11117" x="7102475" y="5280025"/>
          <p14:tracePt t="11123" x="7229475" y="5280025"/>
          <p14:tracePt t="11133" x="7356475" y="5280025"/>
          <p14:tracePt t="11139" x="7485063" y="5280025"/>
          <p14:tracePt t="11147" x="7594600" y="5280025"/>
          <p14:tracePt t="11155" x="7685088" y="5280025"/>
          <p14:tracePt t="11163" x="7794625" y="5280025"/>
          <p14:tracePt t="11171" x="7867650" y="5280025"/>
          <p14:tracePt t="11179" x="7940675" y="5280025"/>
          <p14:tracePt t="11187" x="7986713" y="5280025"/>
          <p14:tracePt t="11195" x="8023225" y="5280025"/>
          <p14:tracePt t="11203" x="8059738" y="5280025"/>
          <p14:tracePt t="11211" x="8077200" y="5280025"/>
          <p14:tracePt t="11219" x="8113713" y="5280025"/>
          <p14:tracePt t="11227" x="8132763" y="5280025"/>
          <p14:tracePt t="11250" x="8159750" y="5280025"/>
          <p14:tracePt t="11266" x="8169275" y="5280025"/>
          <p14:tracePt t="11282" x="8186738" y="5280025"/>
          <p14:tracePt t="11291" x="8196263" y="5280025"/>
          <p14:tracePt t="11300" x="8223250" y="5270500"/>
          <p14:tracePt t="11307" x="8240713" y="5262563"/>
          <p14:tracePt t="11316" x="8259763" y="5262563"/>
          <p14:tracePt t="11323" x="8286750" y="5243513"/>
          <p14:tracePt t="11332" x="8313738" y="5233988"/>
          <p14:tracePt t="11339" x="8378825" y="5216525"/>
          <p14:tracePt t="11347" x="8423275" y="5189538"/>
          <p14:tracePt t="11354" x="8478838" y="5160963"/>
          <p14:tracePt t="11363" x="8523288" y="5153025"/>
          <p14:tracePt t="11371" x="8588375" y="5116513"/>
          <p14:tracePt t="11379" x="8632825" y="5106988"/>
          <p14:tracePt t="11387" x="8661400" y="5106988"/>
          <p14:tracePt t="11394" x="8678863" y="5097463"/>
          <p14:tracePt t="11403" x="8688388" y="5097463"/>
          <p14:tracePt t="11499" x="8697913" y="5097463"/>
          <p14:tracePt t="11795" x="8705850" y="5097463"/>
          <p14:tracePt t="11803" x="8788400" y="5043488"/>
          <p14:tracePt t="11811" x="8924925" y="4979988"/>
          <p14:tracePt t="11818" x="9061450" y="49244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5D2D77-BEC3-4E54-8CA6-CE7EA7DE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OpenMP</a:t>
            </a:r>
            <a:r>
              <a:rPr kumimoji="1" lang="ja-JP" altLang="en-US" dirty="0"/>
              <a:t>を使ってみる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70B499-811E-4223-AF6F-9CD908AA5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2" y="1340768"/>
            <a:ext cx="9073008" cy="4525963"/>
          </a:xfrm>
        </p:spPr>
        <p:txBody>
          <a:bodyPr/>
          <a:lstStyle/>
          <a:p>
            <a:r>
              <a:rPr kumimoji="1" lang="en-US" altLang="ja-JP" dirty="0"/>
              <a:t>ITC</a:t>
            </a:r>
            <a:r>
              <a:rPr kumimoji="1" lang="ja-JP" altLang="en-US" dirty="0"/>
              <a:t>にログインする</a:t>
            </a:r>
            <a:endParaRPr kumimoji="1" lang="en-US" altLang="ja-JP" dirty="0"/>
          </a:p>
          <a:p>
            <a:pPr lvl="1"/>
            <a:r>
              <a:rPr lang="en-US" altLang="ja-JP" dirty="0"/>
              <a:t>windows 10</a:t>
            </a:r>
            <a:r>
              <a:rPr lang="ja-JP" altLang="en-US" dirty="0"/>
              <a:t>を使っている場合</a:t>
            </a:r>
            <a:endParaRPr lang="en-US" altLang="ja-JP" dirty="0"/>
          </a:p>
          <a:p>
            <a:pPr lvl="1"/>
            <a:r>
              <a:rPr kumimoji="1" lang="ja-JP" altLang="en-US" dirty="0"/>
              <a:t>コマンドプロンプトをオープン</a:t>
            </a:r>
            <a:endParaRPr kumimoji="1" lang="en-US" altLang="ja-JP" dirty="0"/>
          </a:p>
          <a:p>
            <a:pPr marL="400050" lvl="1" indent="0">
              <a:buNone/>
            </a:pPr>
            <a:r>
              <a:rPr kumimoji="1" lang="en-US" altLang="ja-JP" dirty="0"/>
              <a:t>    </a:t>
            </a:r>
            <a:r>
              <a:rPr kumimoji="1" lang="en-US" altLang="ja-JP" dirty="0" err="1"/>
              <a:t>ssh</a:t>
            </a:r>
            <a:r>
              <a:rPr kumimoji="1" lang="en-US" altLang="ja-JP" dirty="0"/>
              <a:t>  </a:t>
            </a:r>
            <a:r>
              <a:rPr kumimoji="1" lang="en-US" altLang="ja-JP" dirty="0">
                <a:hlinkClick r:id="rId4"/>
              </a:rPr>
              <a:t>login_name@</a:t>
            </a:r>
            <a:r>
              <a:rPr lang="en-US" altLang="ja-JP" dirty="0">
                <a:hlinkClick r:id="rId4"/>
              </a:rPr>
              <a:t>XXXX</a:t>
            </a:r>
            <a:r>
              <a:rPr kumimoji="1" lang="en-US" altLang="ja-JP" dirty="0">
                <a:hlinkClick r:id="rId4"/>
              </a:rPr>
              <a:t>.educ.cc.keio.ac.jp</a:t>
            </a:r>
            <a:endParaRPr lang="ja-JP" altLang="en-US" dirty="0"/>
          </a:p>
          <a:p>
            <a:pPr marL="800100" lvl="2" indent="0">
              <a:buNone/>
            </a:pPr>
            <a:r>
              <a:rPr lang="en-US" altLang="ja-JP" dirty="0"/>
              <a:t>https://keio.box.com/s/zd3i2rhx0254bkqms7ky5lq5jbojy2yu</a:t>
            </a:r>
          </a:p>
          <a:p>
            <a:pPr marL="800100" lvl="2" indent="0">
              <a:buNone/>
            </a:pPr>
            <a:r>
              <a:rPr lang="ja-JP" altLang="en-US" dirty="0"/>
              <a:t>自分の学籍番号に割り当てられたマシンにログインしてください</a:t>
            </a:r>
            <a:endParaRPr lang="en-US" altLang="ja-JP" dirty="0"/>
          </a:p>
          <a:p>
            <a:pPr marL="457200" indent="-457200"/>
            <a:r>
              <a:rPr kumimoji="1" lang="ja-JP" altLang="en-US" dirty="0"/>
              <a:t>演習資料を取ってくる</a:t>
            </a:r>
            <a:endParaRPr kumimoji="1" lang="en-US" altLang="ja-JP" dirty="0"/>
          </a:p>
          <a:p>
            <a:pPr marL="857250" lvl="1" indent="-457200"/>
            <a:r>
              <a:rPr lang="en-US" altLang="ja-JP" dirty="0" err="1"/>
              <a:t>wget</a:t>
            </a:r>
            <a:r>
              <a:rPr lang="en-US" altLang="ja-JP" dirty="0"/>
              <a:t> </a:t>
            </a:r>
            <a:r>
              <a:rPr lang="en-US" altLang="ja-JP" dirty="0">
                <a:hlinkClick r:id="rId5"/>
              </a:rPr>
              <a:t>http://www.am.ics.keio.ac.jp/arc/open20.tar</a:t>
            </a:r>
            <a:endParaRPr lang="en-US" altLang="ja-JP" dirty="0"/>
          </a:p>
          <a:p>
            <a:pPr marL="857250" lvl="1" indent="-457200"/>
            <a:r>
              <a:rPr kumimoji="1" lang="en-US" altLang="ja-JP" dirty="0"/>
              <a:t>tar </a:t>
            </a:r>
            <a:r>
              <a:rPr kumimoji="1" lang="en-US" altLang="ja-JP" dirty="0" err="1"/>
              <a:t>xvf</a:t>
            </a:r>
            <a:r>
              <a:rPr kumimoji="1" lang="en-US" altLang="ja-JP" dirty="0"/>
              <a:t> open20.tar</a:t>
            </a:r>
          </a:p>
          <a:p>
            <a:pPr marL="857250" lvl="1" indent="-457200"/>
            <a:r>
              <a:rPr lang="en-US" altLang="ja-JP" dirty="0"/>
              <a:t>cd open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7EDC60A-8A2A-4893-AFDC-64717CC03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3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47"/>
    </mc:Choice>
    <mc:Fallback xmlns="">
      <p:transition spd="slow" advTm="12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7" x="8861425" y="2471738"/>
          <p14:tracePt t="2734" x="8642350" y="2471738"/>
          <p14:tracePt t="2742" x="8378825" y="2471738"/>
          <p14:tracePt t="2750" x="8096250" y="2416175"/>
          <p14:tracePt t="2758" x="7850188" y="2379663"/>
          <p14:tracePt t="2766" x="7648575" y="2316163"/>
          <p14:tracePt t="2774" x="7458075" y="2252663"/>
          <p14:tracePt t="2782" x="7348538" y="2225675"/>
          <p14:tracePt t="2790" x="7229475" y="2179638"/>
          <p14:tracePt t="2798" x="7212013" y="2160588"/>
          <p14:tracePt t="2807" x="7192963" y="2152650"/>
          <p14:tracePt t="2814" x="7183438" y="2143125"/>
          <p14:tracePt t="24111" x="7156450" y="2170113"/>
          <p14:tracePt t="24119" x="7037388" y="2379663"/>
          <p14:tracePt t="24127" x="6946900" y="2498725"/>
          <p14:tracePt t="24135" x="6873875" y="2598738"/>
          <p14:tracePt t="24143" x="6837363" y="2662238"/>
          <p14:tracePt t="24151" x="6773863" y="2727325"/>
          <p14:tracePt t="24159" x="6718300" y="2790825"/>
          <p14:tracePt t="24167" x="6654800" y="2844800"/>
          <p14:tracePt t="24175" x="6610350" y="2863850"/>
          <p14:tracePt t="24183" x="6545263" y="2909888"/>
          <p14:tracePt t="24191" x="6481763" y="2927350"/>
          <p14:tracePt t="24199" x="6435725" y="2963863"/>
          <p14:tracePt t="24207" x="6391275" y="2973388"/>
          <p14:tracePt t="24215" x="6372225" y="2982913"/>
          <p14:tracePt t="24224" x="6335713" y="3000375"/>
          <p14:tracePt t="24231" x="6308725" y="3017838"/>
          <p14:tracePt t="24240" x="6291263" y="3027363"/>
          <p14:tracePt t="24247" x="6235700" y="3046413"/>
          <p14:tracePt t="24256" x="6218238" y="3063875"/>
          <p14:tracePt t="24262" x="6172200" y="3090863"/>
          <p14:tracePt t="24272" x="6145213" y="3109913"/>
          <p14:tracePt t="24278" x="6099175" y="3127375"/>
          <p14:tracePt t="24286" x="6035675" y="3173413"/>
          <p14:tracePt t="24294" x="5989638" y="3192463"/>
          <p14:tracePt t="24303" x="5943600" y="3200400"/>
          <p14:tracePt t="24310" x="5880100" y="3236913"/>
          <p14:tracePt t="24319" x="5826125" y="3255963"/>
          <p14:tracePt t="24326" x="5816600" y="3255963"/>
          <p14:tracePt t="24335" x="5770563" y="3255963"/>
          <p14:tracePt t="24342" x="5743575" y="3255963"/>
          <p14:tracePt t="24350" x="5697538" y="3255963"/>
          <p14:tracePt t="24358" x="5670550" y="3255963"/>
          <p14:tracePt t="24366" x="5624513" y="3255963"/>
          <p14:tracePt t="24374" x="5588000" y="3255963"/>
          <p14:tracePt t="24382" x="5570538" y="3255963"/>
          <p14:tracePt t="24390" x="5543550" y="3255963"/>
          <p14:tracePt t="24406" x="5534025" y="3255963"/>
          <p14:tracePt t="24423" x="5524500" y="3265488"/>
          <p14:tracePt t="24431" x="5507038" y="3265488"/>
          <p14:tracePt t="24438" x="5487988" y="3282950"/>
          <p14:tracePt t="24456" x="5478463" y="3292475"/>
          <p14:tracePt t="24462" x="5461000" y="3302000"/>
          <p14:tracePt t="24470" x="5441950" y="3328988"/>
          <p14:tracePt t="24479" x="5414963" y="3338513"/>
          <p14:tracePt t="24486" x="5397500" y="3338513"/>
          <p14:tracePt t="24495" x="5324475" y="3355975"/>
          <p14:tracePt t="24503" x="5287963" y="3355975"/>
          <p14:tracePt t="24511" x="5214938" y="3382963"/>
          <p14:tracePt t="24520" x="5114925" y="3392488"/>
          <p14:tracePt t="24527" x="5022850" y="3392488"/>
          <p14:tracePt t="24537" x="4932363" y="3392488"/>
          <p14:tracePt t="24543" x="4822825" y="3392488"/>
          <p14:tracePt t="24551" x="4695825" y="3392488"/>
          <p14:tracePt t="24559" x="4603750" y="3392488"/>
          <p14:tracePt t="24567" x="4494213" y="3392488"/>
          <p14:tracePt t="24575" x="4403725" y="3392488"/>
          <p14:tracePt t="24583" x="4311650" y="3392488"/>
          <p14:tracePt t="24591" x="4221163" y="3392488"/>
          <p14:tracePt t="24599" x="4175125" y="3392488"/>
          <p14:tracePt t="24607" x="4121150" y="3392488"/>
          <p14:tracePt t="24615" x="4094163" y="3392488"/>
          <p14:tracePt t="24623" x="4075113" y="3392488"/>
          <p14:tracePt t="24631" x="4057650" y="3392488"/>
          <p14:tracePt t="24639" x="4038600" y="3392488"/>
          <p14:tracePt t="24646" x="4029075" y="3402013"/>
          <p14:tracePt t="24662" x="4011613" y="3411538"/>
          <p14:tracePt t="24670" x="4002088" y="3429000"/>
          <p14:tracePt t="24678" x="3975100" y="3446463"/>
          <p14:tracePt t="24686" x="3965575" y="3455988"/>
          <p14:tracePt t="24694" x="3948113" y="3455988"/>
          <p14:tracePt t="24701" x="3929063" y="3465513"/>
          <p14:tracePt t="24710" x="3919538" y="3475038"/>
          <p14:tracePt t="24831" x="3892550" y="3475038"/>
          <p14:tracePt t="24839" x="3856038" y="3482975"/>
          <p14:tracePt t="24847" x="3829050" y="3492500"/>
          <p14:tracePt t="24856" x="3765550" y="3502025"/>
          <p14:tracePt t="24863" x="3729038" y="3502025"/>
          <p14:tracePt t="24870" x="3683000" y="3538538"/>
          <p14:tracePt t="24890" x="3573463" y="3584575"/>
          <p14:tracePt t="24895" x="3509963" y="3611563"/>
          <p14:tracePt t="24904" x="3455988" y="3621088"/>
          <p14:tracePt t="24911" x="3373438" y="3648075"/>
          <p14:tracePt t="24920" x="3300413" y="3665538"/>
          <p14:tracePt t="24927" x="3217863" y="3675063"/>
          <p14:tracePt t="24937" x="3127375" y="3684588"/>
          <p14:tracePt t="24943" x="3071813" y="3684588"/>
          <p14:tracePt t="24952" x="3044825" y="3711575"/>
          <p14:tracePt t="24959" x="2998788" y="3711575"/>
          <p14:tracePt t="24967" x="2971800" y="3711575"/>
          <p14:tracePt t="24975" x="2954338" y="3721100"/>
          <p14:tracePt t="24983" x="2944813" y="3721100"/>
          <p14:tracePt t="25439" x="2935288" y="3730625"/>
          <p14:tracePt t="25511" x="2935288" y="3694113"/>
          <p14:tracePt t="25520" x="2962275" y="3675063"/>
          <p14:tracePt t="25527" x="2981325" y="3657600"/>
          <p14:tracePt t="25536" x="2998788" y="3638550"/>
          <p14:tracePt t="25543" x="3017838" y="3621088"/>
          <p14:tracePt t="25553" x="3027363" y="3611563"/>
          <p14:tracePt t="25559" x="3035300" y="3575050"/>
          <p14:tracePt t="25567" x="3035300" y="3565525"/>
          <p14:tracePt t="25727" x="3044825" y="3556000"/>
          <p14:tracePt t="25750" x="3044825" y="3548063"/>
          <p14:tracePt t="25767" x="3017838" y="3548063"/>
          <p14:tracePt t="25791" x="3008313" y="3538538"/>
          <p14:tracePt t="25799" x="2971800" y="3538538"/>
          <p14:tracePt t="25806" x="2954338" y="3538538"/>
          <p14:tracePt t="25814" x="2908300" y="3538538"/>
          <p14:tracePt t="25822" x="2871788" y="3538538"/>
          <p14:tracePt t="25831" x="2852738" y="3538538"/>
          <p14:tracePt t="25838" x="2825750" y="3538538"/>
          <p14:tracePt t="25847" x="2808288" y="3538538"/>
          <p14:tracePt t="25854" x="2789238" y="3548063"/>
          <p14:tracePt t="25871" x="2781300" y="3548063"/>
          <p14:tracePt t="25879" x="2771775" y="3556000"/>
          <p14:tracePt t="25975" x="2762250" y="3556000"/>
          <p14:tracePt t="25991" x="2744788" y="3556000"/>
          <p14:tracePt t="26199" x="2735263" y="3548063"/>
          <p14:tracePt t="26215" x="2735263" y="3538538"/>
          <p14:tracePt t="26223" x="2735263" y="3529013"/>
          <p14:tracePt t="26567" x="2735263" y="3548063"/>
          <p14:tracePt t="26591" x="2725738" y="3556000"/>
          <p14:tracePt t="26670" x="2725738" y="3565525"/>
          <p14:tracePt t="26686" x="2708275" y="3565525"/>
          <p14:tracePt t="26711" x="2689225" y="3565525"/>
          <p14:tracePt t="26807" x="2679700" y="3565525"/>
          <p14:tracePt t="26815" x="2662238" y="3565525"/>
          <p14:tracePt t="26822" x="2652713" y="3575050"/>
          <p14:tracePt t="26829" x="2643188" y="3584575"/>
          <p14:tracePt t="26870" x="2625725" y="3592513"/>
          <p14:tracePt t="26927" x="2652713" y="3592513"/>
          <p14:tracePt t="26936" x="2671763" y="3592513"/>
          <p14:tracePt t="26943" x="2744788" y="3565525"/>
          <p14:tracePt t="26959" x="2762250" y="3565525"/>
          <p14:tracePt t="26967" x="2771775" y="3565525"/>
          <p14:tracePt t="26975" x="2789238" y="3565525"/>
          <p14:tracePt t="27023" x="2798763" y="3556000"/>
          <p14:tracePt t="27047" x="2708275" y="3556000"/>
          <p14:tracePt t="27055" x="2616200" y="3556000"/>
          <p14:tracePt t="27063" x="2506663" y="3548063"/>
          <p14:tracePt t="27070" x="2433638" y="3529013"/>
          <p14:tracePt t="27079" x="2370138" y="3511550"/>
          <p14:tracePt t="27087" x="2324100" y="3492500"/>
          <p14:tracePt t="27095" x="2287588" y="3446463"/>
          <p14:tracePt t="27104" x="2251075" y="3438525"/>
          <p14:tracePt t="27111" x="2243138" y="3429000"/>
          <p14:tracePt t="27121" x="2206625" y="3419475"/>
          <p14:tracePt t="27127" x="2206625" y="3411538"/>
          <p14:tracePt t="27137" x="2197100" y="3411538"/>
          <p14:tracePt t="27143" x="2197100" y="3402013"/>
          <p14:tracePt t="27153" x="2197100" y="3375025"/>
          <p14:tracePt t="27160" x="2197100" y="3355975"/>
          <p14:tracePt t="27167" x="2197100" y="3328988"/>
          <p14:tracePt t="27175" x="2197100" y="3309938"/>
          <p14:tracePt t="27184" x="2197100" y="3265488"/>
          <p14:tracePt t="27190" x="2206625" y="3255963"/>
          <p14:tracePt t="27199" x="2214563" y="3246438"/>
          <p14:tracePt t="27213" x="2224088" y="3219450"/>
          <p14:tracePt t="27231" x="2233613" y="3200400"/>
          <p14:tracePt t="27237" x="2233613" y="3192463"/>
          <p14:tracePt t="27245" x="2251075" y="3173413"/>
          <p14:tracePt t="27261" x="2260600" y="3146425"/>
          <p14:tracePt t="27269" x="2270125" y="3136900"/>
          <p14:tracePt t="27278" x="2270125" y="3127375"/>
          <p14:tracePt t="27286" x="2279650" y="3100388"/>
          <p14:tracePt t="27294" x="2306638" y="3082925"/>
          <p14:tracePt t="27303" x="2316163" y="3073400"/>
          <p14:tracePt t="27311" x="2343150" y="3063875"/>
          <p14:tracePt t="27320" x="2389188" y="3036888"/>
          <p14:tracePt t="27327" x="2443163" y="3027363"/>
          <p14:tracePt t="27337" x="2525713" y="3017838"/>
          <p14:tracePt t="27343" x="2616200" y="3017838"/>
          <p14:tracePt t="27353" x="2744788" y="3017838"/>
          <p14:tracePt t="27359" x="2871788" y="3017838"/>
          <p14:tracePt t="27367" x="2998788" y="3017838"/>
          <p14:tracePt t="27375" x="3127375" y="3017838"/>
          <p14:tracePt t="27383" x="3254375" y="3017838"/>
          <p14:tracePt t="27390" x="3400425" y="3017838"/>
          <p14:tracePt t="27399" x="3509963" y="3017838"/>
          <p14:tracePt t="27406" x="3600450" y="3017838"/>
          <p14:tracePt t="27415" x="3656013" y="3017838"/>
          <p14:tracePt t="27423" x="3683000" y="3017838"/>
          <p14:tracePt t="27431" x="3692525" y="3017838"/>
          <p14:tracePt t="27438" x="3702050" y="3027363"/>
          <p14:tracePt t="27454" x="3702050" y="3054350"/>
          <p14:tracePt t="27463" x="3702050" y="3073400"/>
          <p14:tracePt t="27471" x="3702050" y="3100388"/>
          <p14:tracePt t="27479" x="3702050" y="3136900"/>
          <p14:tracePt t="27486" x="3702050" y="3173413"/>
          <p14:tracePt t="27495" x="3702050" y="3219450"/>
          <p14:tracePt t="27503" x="3683000" y="3255963"/>
          <p14:tracePt t="27511" x="3683000" y="3292475"/>
          <p14:tracePt t="27520" x="3673475" y="3319463"/>
          <p14:tracePt t="27529" x="3673475" y="3328988"/>
          <p14:tracePt t="27536" x="3673475" y="3355975"/>
          <p14:tracePt t="27543" x="3673475" y="3365500"/>
          <p14:tracePt t="27552" x="3673475" y="3375025"/>
          <p14:tracePt t="27567" x="3673475" y="3392488"/>
          <p14:tracePt t="27575" x="3673475" y="3402013"/>
          <p14:tracePt t="27655" x="3673475" y="3411538"/>
          <p14:tracePt t="27664" x="3665538" y="3419475"/>
          <p14:tracePt t="27671" x="3656013" y="3419475"/>
          <p14:tracePt t="27681" x="3646488" y="3429000"/>
          <p14:tracePt t="27687" x="3636963" y="3438525"/>
          <p14:tracePt t="27695" x="3629025" y="3438525"/>
          <p14:tracePt t="27703" x="3619500" y="3446463"/>
          <p14:tracePt t="27720" x="3609975" y="3455988"/>
          <p14:tracePt t="27728" x="3600450" y="3465513"/>
          <p14:tracePt t="27736" x="3592513" y="3465513"/>
          <p14:tracePt t="27743" x="3573463" y="3482975"/>
          <p14:tracePt t="27752" x="3563938" y="3492500"/>
          <p14:tracePt t="27759" x="3546475" y="3502025"/>
          <p14:tracePt t="27767" x="3527425" y="3511550"/>
          <p14:tracePt t="27775" x="3519488" y="3511550"/>
          <p14:tracePt t="27783" x="3500438" y="3529013"/>
          <p14:tracePt t="27792" x="3500438" y="3538538"/>
          <p14:tracePt t="27799" x="3490913" y="3538538"/>
          <p14:tracePt t="27807" x="3482975" y="3538538"/>
          <p14:tracePt t="27815" x="3463925" y="3538538"/>
          <p14:tracePt t="27823" x="3446463" y="3538538"/>
          <p14:tracePt t="27831" x="3427413" y="3538538"/>
          <p14:tracePt t="27839" x="3390900" y="3538538"/>
          <p14:tracePt t="27847" x="3346450" y="3538538"/>
          <p14:tracePt t="27855" x="3290888" y="3538538"/>
          <p14:tracePt t="27863" x="3217863" y="3519488"/>
          <p14:tracePt t="27874" x="3154363" y="3502025"/>
          <p14:tracePt t="27879" x="3100388" y="3492500"/>
          <p14:tracePt t="27887" x="3035300" y="3455988"/>
          <p14:tracePt t="27895" x="2954338" y="3429000"/>
          <p14:tracePt t="27904" x="2925763" y="3411538"/>
          <p14:tracePt t="27911" x="2889250" y="3402013"/>
          <p14:tracePt t="27922" x="2862263" y="3392488"/>
          <p14:tracePt t="28120" x="2852738" y="3382963"/>
          <p14:tracePt t="28127" x="2844800" y="3346450"/>
          <p14:tracePt t="28137" x="2844800" y="3302000"/>
          <p14:tracePt t="28143" x="2835275" y="3273425"/>
          <p14:tracePt t="28153" x="2817813" y="3255963"/>
          <p14:tracePt t="28159" x="2808288" y="3246438"/>
          <p14:tracePt t="28171" x="2798763" y="3228975"/>
          <p14:tracePt t="28175" x="2789238" y="3209925"/>
          <p14:tracePt t="28183" x="2781300" y="3200400"/>
          <p14:tracePt t="28279" x="2771775" y="3173413"/>
          <p14:tracePt t="28287" x="2771775" y="3155950"/>
          <p14:tracePt t="28294" x="2771775" y="3119438"/>
          <p14:tracePt t="28302" x="2771775" y="3090863"/>
          <p14:tracePt t="28311" x="2781300" y="3063875"/>
          <p14:tracePt t="28319" x="2817813" y="3036888"/>
          <p14:tracePt t="28327" x="2835275" y="3017838"/>
          <p14:tracePt t="28336" x="2844800" y="3009900"/>
          <p14:tracePt t="28343" x="2862263" y="2990850"/>
          <p14:tracePt t="28352" x="2881313" y="2973388"/>
          <p14:tracePt t="28359" x="2898775" y="2973388"/>
          <p14:tracePt t="28367" x="2925763" y="2963863"/>
          <p14:tracePt t="28375" x="2971800" y="2954338"/>
          <p14:tracePt t="28383" x="3008313" y="2954338"/>
          <p14:tracePt t="28391" x="3063875" y="2936875"/>
          <p14:tracePt t="28399" x="3108325" y="2927350"/>
          <p14:tracePt t="28407" x="3136900" y="2927350"/>
          <p14:tracePt t="28415" x="3190875" y="2927350"/>
          <p14:tracePt t="28423" x="3236913" y="2927350"/>
          <p14:tracePt t="28431" x="3273425" y="2927350"/>
          <p14:tracePt t="28439" x="3327400" y="2946400"/>
          <p14:tracePt t="28447" x="3373438" y="2954338"/>
          <p14:tracePt t="28455" x="3419475" y="2973388"/>
          <p14:tracePt t="28463" x="3463925" y="3000375"/>
          <p14:tracePt t="28471" x="3509963" y="3009900"/>
          <p14:tracePt t="28479" x="3556000" y="3046413"/>
          <p14:tracePt t="28486" x="3573463" y="3054350"/>
          <p14:tracePt t="28495" x="3600450" y="3063875"/>
          <p14:tracePt t="28502" x="3609975" y="3073400"/>
          <p14:tracePt t="28511" x="3619500" y="3082925"/>
          <p14:tracePt t="28527" x="3629025" y="3090863"/>
          <p14:tracePt t="28543" x="3629025" y="3100388"/>
          <p14:tracePt t="28552" x="3629025" y="3109913"/>
          <p14:tracePt t="28559" x="3629025" y="3119438"/>
          <p14:tracePt t="28567" x="3629025" y="3127375"/>
          <p14:tracePt t="28575" x="3629025" y="3155950"/>
          <p14:tracePt t="28583" x="3629025" y="3163888"/>
          <p14:tracePt t="28591" x="3629025" y="3173413"/>
          <p14:tracePt t="28599" x="3629025" y="3209925"/>
          <p14:tracePt t="28615" x="3629025" y="3228975"/>
          <p14:tracePt t="28623" x="3600450" y="3265488"/>
          <p14:tracePt t="28631" x="3592513" y="3273425"/>
          <p14:tracePt t="28638" x="3592513" y="3292475"/>
          <p14:tracePt t="28647" x="3592513" y="3319463"/>
          <p14:tracePt t="28655" x="3582988" y="3355975"/>
          <p14:tracePt t="28662" x="3573463" y="3375025"/>
          <p14:tracePt t="28669" x="3556000" y="3411538"/>
          <p14:tracePt t="28677" x="3546475" y="3419475"/>
          <p14:tracePt t="28685" x="3536950" y="3438525"/>
          <p14:tracePt t="28693" x="3519488" y="3465513"/>
          <p14:tracePt t="28702" x="3509963" y="3475038"/>
          <p14:tracePt t="28709" x="3490913" y="3492500"/>
          <p14:tracePt t="28717" x="3463925" y="3511550"/>
          <p14:tracePt t="28725" x="3455988" y="3511550"/>
          <p14:tracePt t="28734" x="3436938" y="3529013"/>
          <p14:tracePt t="28741" x="3427413" y="3538538"/>
          <p14:tracePt t="28750" x="3419475" y="3538538"/>
          <p14:tracePt t="28757" x="3400425" y="3548063"/>
          <p14:tracePt t="28765" x="3382963" y="3548063"/>
          <p14:tracePt t="28782" x="3373438" y="3548063"/>
          <p14:tracePt t="28790" x="3363913" y="3548063"/>
          <p14:tracePt t="28798" x="3336925" y="3556000"/>
          <p14:tracePt t="28807" x="3317875" y="3556000"/>
          <p14:tracePt t="28815" x="3290888" y="3565525"/>
          <p14:tracePt t="28823" x="3273425" y="3565525"/>
          <p14:tracePt t="28831" x="3244850" y="3565525"/>
          <p14:tracePt t="28839" x="3200400" y="3565525"/>
          <p14:tracePt t="28847" x="3171825" y="3565525"/>
          <p14:tracePt t="28855" x="3144838" y="3565525"/>
          <p14:tracePt t="28863" x="3100388" y="3565525"/>
          <p14:tracePt t="28871" x="3071813" y="3565525"/>
          <p14:tracePt t="28879" x="3035300" y="3565525"/>
          <p14:tracePt t="28887" x="2990850" y="3565525"/>
          <p14:tracePt t="28895" x="2935288" y="3565525"/>
          <p14:tracePt t="28903" x="2898775" y="3565525"/>
          <p14:tracePt t="28911" x="2862263" y="3565525"/>
          <p14:tracePt t="28920" x="2808288" y="3565525"/>
          <p14:tracePt t="28927" x="2771775" y="3565525"/>
          <p14:tracePt t="28937" x="2716213" y="3565525"/>
          <p14:tracePt t="28943" x="2671763" y="3565525"/>
          <p14:tracePt t="28953" x="2643188" y="3565525"/>
          <p14:tracePt t="28959" x="2606675" y="3565525"/>
          <p14:tracePt t="28967" x="2589213" y="3565525"/>
          <p14:tracePt t="28975" x="2570163" y="3565525"/>
          <p14:tracePt t="28983" x="2543175" y="3565525"/>
          <p14:tracePt t="28991" x="2533650" y="3565525"/>
          <p14:tracePt t="28999" x="2516188" y="3548063"/>
          <p14:tracePt t="29007" x="2506663" y="3538538"/>
          <p14:tracePt t="29015" x="2489200" y="3511550"/>
          <p14:tracePt t="29023" x="2479675" y="3492500"/>
          <p14:tracePt t="29031" x="2470150" y="3492500"/>
          <p14:tracePt t="29039" x="2443163" y="3475038"/>
          <p14:tracePt t="29047" x="2433638" y="3455988"/>
          <p14:tracePt t="29056" x="2433638" y="3419475"/>
          <p14:tracePt t="29063" x="2416175" y="3402013"/>
          <p14:tracePt t="29071" x="2397125" y="3355975"/>
          <p14:tracePt t="29079" x="2389188" y="3338513"/>
          <p14:tracePt t="29086" x="2370138" y="3302000"/>
          <p14:tracePt t="29095" x="2360613" y="3265488"/>
          <p14:tracePt t="29111" x="2360613" y="3228975"/>
          <p14:tracePt t="29127" x="2360613" y="3219450"/>
          <p14:tracePt t="29175" x="2360613" y="3209925"/>
          <p14:tracePt t="29183" x="2360613" y="3173413"/>
          <p14:tracePt t="29191" x="2360613" y="3136900"/>
          <p14:tracePt t="29199" x="2360613" y="3119438"/>
          <p14:tracePt t="29207" x="2370138" y="3054350"/>
          <p14:tracePt t="29215" x="2389188" y="3036888"/>
          <p14:tracePt t="29223" x="2433638" y="2982913"/>
          <p14:tracePt t="29231" x="2479675" y="2946400"/>
          <p14:tracePt t="29241" x="2552700" y="2873375"/>
          <p14:tracePt t="29247" x="2598738" y="2854325"/>
          <p14:tracePt t="29257" x="2662238" y="2817813"/>
          <p14:tracePt t="29263" x="2716213" y="2790825"/>
          <p14:tracePt t="29271" x="2781300" y="2763838"/>
          <p14:tracePt t="29279" x="2844800" y="2754313"/>
          <p14:tracePt t="29286" x="2898775" y="2744788"/>
          <p14:tracePt t="29295" x="2962275" y="2727325"/>
          <p14:tracePt t="29302" x="3008313" y="2708275"/>
          <p14:tracePt t="29311" x="3035300" y="2708275"/>
          <p14:tracePt t="29320" x="3063875" y="2708275"/>
          <p14:tracePt t="29327" x="3081338" y="2708275"/>
          <p14:tracePt t="29336" x="3100388" y="2708275"/>
          <p14:tracePt t="29343" x="3108325" y="2708275"/>
          <p14:tracePt t="29352" x="3127375" y="2708275"/>
          <p14:tracePt t="29359" x="3144838" y="2708275"/>
          <p14:tracePt t="29367" x="3163888" y="2727325"/>
          <p14:tracePt t="29375" x="3190875" y="2763838"/>
          <p14:tracePt t="29383" x="3208338" y="2781300"/>
          <p14:tracePt t="29391" x="3244850" y="2808288"/>
          <p14:tracePt t="29399" x="3290888" y="2863850"/>
          <p14:tracePt t="29407" x="3309938" y="2881313"/>
          <p14:tracePt t="29415" x="3336925" y="2909888"/>
          <p14:tracePt t="29423" x="3363913" y="2936875"/>
          <p14:tracePt t="29431" x="3390900" y="2973388"/>
          <p14:tracePt t="29440" x="3409950" y="3000375"/>
          <p14:tracePt t="29447" x="3427413" y="3017838"/>
          <p14:tracePt t="29463" x="3427413" y="3027363"/>
          <p14:tracePt t="29472" x="3436938" y="3054350"/>
          <p14:tracePt t="29479" x="3446463" y="3063875"/>
          <p14:tracePt t="29495" x="3446463" y="3073400"/>
          <p14:tracePt t="29503" x="3446463" y="3090863"/>
          <p14:tracePt t="29511" x="3446463" y="3100388"/>
          <p14:tracePt t="29527" x="3436938" y="3119438"/>
          <p14:tracePt t="29536" x="3436938" y="3136900"/>
          <p14:tracePt t="29543" x="3427413" y="3155950"/>
          <p14:tracePt t="29552" x="3427413" y="3173413"/>
          <p14:tracePt t="29559" x="3427413" y="3200400"/>
          <p14:tracePt t="29567" x="3409950" y="3228975"/>
          <p14:tracePt t="29575" x="3400425" y="3246438"/>
          <p14:tracePt t="29591" x="3390900" y="3273425"/>
          <p14:tracePt t="29599" x="3382963" y="3282950"/>
          <p14:tracePt t="29615" x="3363913" y="3309938"/>
          <p14:tracePt t="29623" x="3354388" y="3319463"/>
          <p14:tracePt t="29631" x="3336925" y="3338513"/>
          <p14:tracePt t="29639" x="3317875" y="3382963"/>
          <p14:tracePt t="29647" x="3300413" y="3392488"/>
          <p14:tracePt t="29656" x="3254375" y="3419475"/>
          <p14:tracePt t="29663" x="3217863" y="3438525"/>
          <p14:tracePt t="29673" x="3190875" y="3455988"/>
          <p14:tracePt t="29679" x="3163888" y="3455988"/>
          <p14:tracePt t="29686" x="3127375" y="3475038"/>
          <p14:tracePt t="29695" x="3100388" y="3482975"/>
          <p14:tracePt t="29703" x="3090863" y="3482975"/>
          <p14:tracePt t="29823" x="3136900" y="3475038"/>
          <p14:tracePt t="29831" x="3200400" y="3465513"/>
          <p14:tracePt t="29839" x="3273425" y="3446463"/>
          <p14:tracePt t="29847" x="3336925" y="3429000"/>
          <p14:tracePt t="29855" x="3390900" y="3429000"/>
          <p14:tracePt t="29863" x="3436938" y="3429000"/>
          <p14:tracePt t="29871" x="3463925" y="3429000"/>
          <p14:tracePt t="29879" x="3509963" y="3419475"/>
          <p14:tracePt t="29919" x="3509963" y="3411538"/>
          <p14:tracePt t="30063" x="3536950" y="3392488"/>
          <p14:tracePt t="30071" x="3573463" y="3382963"/>
          <p14:tracePt t="30079" x="3609975" y="3375025"/>
          <p14:tracePt t="30087" x="3646488" y="3355975"/>
          <p14:tracePt t="30095" x="3665538" y="3355975"/>
          <p14:tracePt t="30104" x="3692525" y="3346450"/>
          <p14:tracePt t="30111" x="3709988" y="3346450"/>
          <p14:tracePt t="30120" x="3756025" y="3328988"/>
          <p14:tracePt t="30127" x="3756025" y="3319463"/>
          <p14:tracePt t="30136" x="3783013" y="3309938"/>
          <p14:tracePt t="30153" x="3792538" y="3309938"/>
          <p14:tracePt t="30231" x="3810000" y="3282950"/>
          <p14:tracePt t="30247" x="3819525" y="3282950"/>
          <p14:tracePt t="30599" x="3838575" y="3282950"/>
          <p14:tracePt t="30607" x="3865563" y="3292475"/>
          <p14:tracePt t="30615" x="3929063" y="3328988"/>
          <p14:tracePt t="30623" x="3956050" y="3338513"/>
          <p14:tracePt t="30631" x="4002088" y="3365500"/>
          <p14:tracePt t="30638" x="4065588" y="3382963"/>
          <p14:tracePt t="30646" x="4121150" y="3402013"/>
          <p14:tracePt t="30653" x="4165600" y="3411538"/>
          <p14:tracePt t="30661" x="4184650" y="3419475"/>
          <p14:tracePt t="30669" x="4211638" y="3419475"/>
          <p14:tracePt t="30677" x="4221163" y="3429000"/>
          <p14:tracePt t="30975" x="4230688" y="3438525"/>
          <p14:tracePt t="30999" x="4230688" y="3446463"/>
          <p14:tracePt t="31007" x="4248150" y="3455988"/>
          <p14:tracePt t="31023" x="4267200" y="3475038"/>
          <p14:tracePt t="31031" x="4275138" y="3482975"/>
          <p14:tracePt t="31183" x="4284663" y="3482975"/>
          <p14:tracePt t="31207" x="4294188" y="3482975"/>
          <p14:tracePt t="31231" x="4303713" y="3482975"/>
          <p14:tracePt t="31239" x="4330700" y="3482975"/>
          <p14:tracePt t="31247" x="4348163" y="3482975"/>
          <p14:tracePt t="31255" x="4384675" y="3475038"/>
          <p14:tracePt t="31263" x="4413250" y="3465513"/>
          <p14:tracePt t="31272" x="4421188" y="3465513"/>
          <p14:tracePt t="31279" x="4430713" y="3465513"/>
          <p14:tracePt t="31288" x="4448175" y="3455988"/>
          <p14:tracePt t="31295" x="4467225" y="3455988"/>
          <p14:tracePt t="31303" x="4476750" y="3455988"/>
          <p14:tracePt t="31335" x="4494213" y="3438525"/>
          <p14:tracePt t="31359" x="4513263" y="3438525"/>
          <p14:tracePt t="31375" x="4521200" y="3438525"/>
          <p14:tracePt t="31614" x="4530725" y="3438525"/>
          <p14:tracePt t="31630" x="4540250" y="3446463"/>
          <p14:tracePt t="31711" x="4549775" y="3446463"/>
          <p14:tracePt t="31719" x="4576763" y="3446463"/>
          <p14:tracePt t="31727" x="4613275" y="3446463"/>
          <p14:tracePt t="31736" x="4659313" y="3446463"/>
          <p14:tracePt t="31743" x="4676775" y="3446463"/>
          <p14:tracePt t="31753" x="4703763" y="3446463"/>
          <p14:tracePt t="31759" x="4722813" y="3446463"/>
          <p14:tracePt t="31767" x="4749800" y="3446463"/>
          <p14:tracePt t="31775" x="4767263" y="3446463"/>
          <p14:tracePt t="31783" x="4786313" y="3446463"/>
          <p14:tracePt t="31791" x="4795838" y="3446463"/>
          <p14:tracePt t="31799" x="4803775" y="3438525"/>
          <p14:tracePt t="32199" x="4813300" y="3438525"/>
          <p14:tracePt t="32207" x="4832350" y="3438525"/>
          <p14:tracePt t="32218" x="4849813" y="3438525"/>
          <p14:tracePt t="32223" x="4886325" y="3438525"/>
          <p14:tracePt t="32239" x="4895850" y="3438525"/>
          <p14:tracePt t="32247" x="4913313" y="3438525"/>
          <p14:tracePt t="32255" x="4922838" y="3438525"/>
          <p14:tracePt t="32263" x="4932363" y="3429000"/>
          <p14:tracePt t="32311" x="4941888" y="3429000"/>
          <p14:tracePt t="32327" x="4949825" y="3429000"/>
          <p14:tracePt t="32391" x="4959350" y="3429000"/>
          <p14:tracePt t="32631" x="4968875" y="3429000"/>
          <p14:tracePt t="32645" x="4968875" y="3438525"/>
          <p14:tracePt t="32653" x="4968875" y="3446463"/>
          <p14:tracePt t="32661" x="4978400" y="3446463"/>
          <p14:tracePt t="32669" x="5014913" y="3465513"/>
          <p14:tracePt t="32678" x="5041900" y="3482975"/>
          <p14:tracePt t="32686" x="5078413" y="3492500"/>
          <p14:tracePt t="32694" x="5105400" y="3492500"/>
          <p14:tracePt t="32703" x="5122863" y="3502025"/>
          <p14:tracePt t="32710" x="5168900" y="3511550"/>
          <p14:tracePt t="32718" x="5168900" y="3519488"/>
          <p14:tracePt t="32727" x="5187950" y="3519488"/>
          <p14:tracePt t="32734" x="5195888" y="3529013"/>
          <p14:tracePt t="32744" x="5205413" y="3529013"/>
          <p14:tracePt t="32751" x="5214938" y="3529013"/>
          <p14:tracePt t="32809" x="5232400" y="3529013"/>
          <p14:tracePt t="32815" x="5260975" y="3529013"/>
          <p14:tracePt t="32823" x="5287963" y="3529013"/>
          <p14:tracePt t="32831" x="5305425" y="3529013"/>
          <p14:tracePt t="32839" x="5334000" y="3519488"/>
          <p14:tracePt t="32847" x="5351463" y="3519488"/>
          <p14:tracePt t="32855" x="5387975" y="3511550"/>
          <p14:tracePt t="32863" x="5397500" y="3511550"/>
          <p14:tracePt t="32872" x="5434013" y="3511550"/>
          <p14:tracePt t="32890" x="5487988" y="3511550"/>
          <p14:tracePt t="32894" x="5497513" y="3511550"/>
          <p14:tracePt t="32902" x="5507038" y="3511550"/>
          <p14:tracePt t="32911" x="5514975" y="3511550"/>
          <p14:tracePt t="33040" x="5524500" y="3511550"/>
          <p14:tracePt t="33319" x="5561013" y="3502025"/>
          <p14:tracePt t="33327" x="5580063" y="3492500"/>
          <p14:tracePt t="33335" x="5588000" y="3482975"/>
          <p14:tracePt t="33471" x="5588000" y="3511550"/>
          <p14:tracePt t="33479" x="5588000" y="3556000"/>
          <p14:tracePt t="33487" x="5597525" y="3575050"/>
          <p14:tracePt t="33495" x="5607050" y="3584575"/>
          <p14:tracePt t="33503" x="5616575" y="3584575"/>
          <p14:tracePt t="33520" x="5634038" y="3602038"/>
          <p14:tracePt t="33527" x="5643563" y="3602038"/>
          <p14:tracePt t="33536" x="5653088" y="3602038"/>
          <p14:tracePt t="33543" x="5661025" y="3602038"/>
          <p14:tracePt t="33552" x="5697538" y="3602038"/>
          <p14:tracePt t="33559" x="5716588" y="3602038"/>
          <p14:tracePt t="33569" x="5770563" y="3602038"/>
          <p14:tracePt t="33575" x="5807075" y="3602038"/>
          <p14:tracePt t="33583" x="5843588" y="3602038"/>
          <p14:tracePt t="33591" x="5889625" y="3602038"/>
          <p14:tracePt t="33599" x="5916613" y="3602038"/>
          <p14:tracePt t="33607" x="5962650" y="3602038"/>
          <p14:tracePt t="33615" x="5972175" y="3602038"/>
          <p14:tracePt t="33623" x="5999163" y="3602038"/>
          <p14:tracePt t="33631" x="6043613" y="3602038"/>
          <p14:tracePt t="33639" x="6072188" y="3602038"/>
          <p14:tracePt t="33647" x="6099175" y="3602038"/>
          <p14:tracePt t="33655" x="6135688" y="3602038"/>
          <p14:tracePt t="33663" x="6162675" y="3602038"/>
          <p14:tracePt t="33671" x="6218238" y="3621088"/>
          <p14:tracePt t="33679" x="6254750" y="3621088"/>
          <p14:tracePt t="33687" x="6318250" y="3629025"/>
          <p14:tracePt t="33695" x="6391275" y="3638550"/>
          <p14:tracePt t="33702" x="6445250" y="3638550"/>
          <p14:tracePt t="33711" x="6500813" y="3638550"/>
          <p14:tracePt t="33719" x="6564313" y="3638550"/>
          <p14:tracePt t="33727" x="6618288" y="3638550"/>
          <p14:tracePt t="33736" x="6645275" y="3638550"/>
          <p14:tracePt t="33743" x="6681788" y="3638550"/>
          <p14:tracePt t="33753" x="6700838" y="3638550"/>
          <p14:tracePt t="33759" x="6710363" y="3638550"/>
          <p14:tracePt t="33768" x="6727825" y="3638550"/>
          <p14:tracePt t="33775" x="6737350" y="3638550"/>
          <p14:tracePt t="34127" x="6783388" y="3638550"/>
          <p14:tracePt t="34135" x="6873875" y="3638550"/>
          <p14:tracePt t="34143" x="6983413" y="3648075"/>
          <p14:tracePt t="34152" x="7083425" y="3657600"/>
          <p14:tracePt t="34159" x="7175500" y="3675063"/>
          <p14:tracePt t="34168" x="7265988" y="3684588"/>
          <p14:tracePt t="34175" x="7385050" y="3702050"/>
          <p14:tracePt t="34183" x="7439025" y="3702050"/>
          <p14:tracePt t="34191" x="7475538" y="3702050"/>
          <p14:tracePt t="34199" x="7512050" y="3702050"/>
          <p14:tracePt t="34303" x="7521575" y="3684588"/>
          <p14:tracePt t="34311" x="7521575" y="3675063"/>
          <p14:tracePt t="34319" x="7521575" y="3648075"/>
          <p14:tracePt t="34327" x="7521575" y="3638550"/>
          <p14:tracePt t="34337" x="7512050" y="3621088"/>
          <p14:tracePt t="34353" x="7502525" y="3602038"/>
          <p14:tracePt t="34359" x="7494588" y="3592513"/>
          <p14:tracePt t="34479" x="7485063" y="3584575"/>
          <p14:tracePt t="34487" x="7485063" y="3548063"/>
          <p14:tracePt t="34495" x="7485063" y="3519488"/>
          <p14:tracePt t="34541" x="7485063" y="3511550"/>
          <p14:tracePt t="34550" x="7475538" y="3502025"/>
          <p14:tracePt t="34632" x="7466013" y="3502025"/>
          <p14:tracePt t="34654" x="7448550" y="3519488"/>
          <p14:tracePt t="34661" x="7439025" y="3538538"/>
          <p14:tracePt t="34669" x="7421563" y="3556000"/>
          <p14:tracePt t="34694" x="7421563" y="3565525"/>
          <p14:tracePt t="34719" x="7421563" y="3584575"/>
          <p14:tracePt t="34799" x="7421563" y="3592513"/>
          <p14:tracePt t="34807" x="7448550" y="3592513"/>
          <p14:tracePt t="34815" x="7475538" y="3592513"/>
          <p14:tracePt t="34823" x="7521575" y="3592513"/>
          <p14:tracePt t="34839" x="7558088" y="3592513"/>
          <p14:tracePt t="34847" x="7621588" y="3602038"/>
          <p14:tracePt t="34855" x="7675563" y="3611563"/>
          <p14:tracePt t="34863" x="7685088" y="3611563"/>
          <p14:tracePt t="34872" x="7704138" y="3611563"/>
          <p14:tracePt t="34879" x="7721600" y="3629025"/>
          <p14:tracePt t="34895" x="7731125" y="3629025"/>
          <p14:tracePt t="34911" x="7748588" y="3629025"/>
          <p14:tracePt t="34991" x="7767638" y="3629025"/>
          <p14:tracePt t="34999" x="7785100" y="3629025"/>
          <p14:tracePt t="35007" x="7794625" y="3629025"/>
          <p14:tracePt t="35016" x="7804150" y="3629025"/>
          <p14:tracePt t="35031" x="7813675" y="3629025"/>
          <p14:tracePt t="35319" x="7821613" y="3629025"/>
          <p14:tracePt t="35327" x="7840663" y="3629025"/>
          <p14:tracePt t="35335" x="7904163" y="3648075"/>
          <p14:tracePt t="35343" x="7950200" y="3675063"/>
          <p14:tracePt t="35353" x="7986713" y="3684588"/>
          <p14:tracePt t="35359" x="8050213" y="3721100"/>
          <p14:tracePt t="35369" x="8113713" y="3748088"/>
          <p14:tracePt t="35375" x="8196263" y="3767138"/>
          <p14:tracePt t="35383" x="8286750" y="3794125"/>
          <p14:tracePt t="35391" x="8378825" y="3794125"/>
          <p14:tracePt t="35399" x="8459788" y="3811588"/>
          <p14:tracePt t="35407" x="8551863" y="3840163"/>
          <p14:tracePt t="35415" x="8596313" y="3840163"/>
          <p14:tracePt t="35423" x="8651875" y="3840163"/>
          <p14:tracePt t="35431" x="8688388" y="3840163"/>
          <p14:tracePt t="35439" x="8697913" y="3840163"/>
          <p14:tracePt t="35447" x="8724900" y="3840163"/>
          <p14:tracePt t="35455" x="8734425" y="3840163"/>
          <p14:tracePt t="35463" x="8742363" y="3830638"/>
          <p14:tracePt t="35471" x="8751888" y="3821113"/>
          <p14:tracePt t="35479" x="8751888" y="3811588"/>
          <p14:tracePt t="35495" x="8751888" y="3803650"/>
          <p14:tracePt t="35535" x="8751888" y="3794125"/>
          <p14:tracePt t="35543" x="8751888" y="3775075"/>
          <p14:tracePt t="35551" x="8751888" y="3767138"/>
          <p14:tracePt t="35559" x="8751888" y="3757613"/>
          <p14:tracePt t="35599" x="8751888" y="3738563"/>
          <p14:tracePt t="35743" x="8751888" y="3730625"/>
          <p14:tracePt t="35823" x="8742363" y="3730625"/>
          <p14:tracePt t="35847" x="8734425" y="3738563"/>
          <p14:tracePt t="35855" x="8724900" y="3738563"/>
          <p14:tracePt t="35863" x="8705850" y="3738563"/>
          <p14:tracePt t="35871" x="8678863" y="3767138"/>
          <p14:tracePt t="35879" x="8661400" y="3784600"/>
          <p14:tracePt t="35890" x="8651875" y="3784600"/>
          <p14:tracePt t="35895" x="8632825" y="3784600"/>
          <p14:tracePt t="35911" x="8615363" y="3784600"/>
          <p14:tracePt t="36023" x="8605838" y="3784600"/>
          <p14:tracePt t="36031" x="8559800" y="3794125"/>
          <p14:tracePt t="36039" x="8505825" y="3794125"/>
          <p14:tracePt t="36047" x="8459788" y="3794125"/>
          <p14:tracePt t="36055" x="8432800" y="3794125"/>
          <p14:tracePt t="36063" x="8405813" y="3794125"/>
          <p14:tracePt t="36071" x="8386763" y="3794125"/>
          <p14:tracePt t="36079" x="8369300" y="3794125"/>
          <p14:tracePt t="36087" x="8359775" y="3794125"/>
          <p14:tracePt t="36095" x="8350250" y="3794125"/>
          <p14:tracePt t="36327" x="8313738" y="3794125"/>
          <p14:tracePt t="36335" x="8232775" y="3794125"/>
          <p14:tracePt t="36343" x="8086725" y="3794125"/>
          <p14:tracePt t="36352" x="7885113" y="3794125"/>
          <p14:tracePt t="36359" x="7712075" y="3794125"/>
          <p14:tracePt t="36369" x="7485063" y="3794125"/>
          <p14:tracePt t="36375" x="7265988" y="3794125"/>
          <p14:tracePt t="36382" x="6956425" y="3784600"/>
          <p14:tracePt t="36390" x="6673850" y="3748088"/>
          <p14:tracePt t="36398" x="6354763" y="3702050"/>
          <p14:tracePt t="36406" x="5999163" y="3638550"/>
          <p14:tracePt t="36414" x="5680075" y="3602038"/>
          <p14:tracePt t="36422" x="5441950" y="3584575"/>
          <p14:tracePt t="36430" x="5260975" y="3538538"/>
          <p14:tracePt t="36438" x="5095875" y="3529013"/>
          <p14:tracePt t="36446" x="4968875" y="3511550"/>
          <p14:tracePt t="36454" x="4905375" y="3482975"/>
          <p14:tracePt t="36462" x="4849813" y="3482975"/>
          <p14:tracePt t="36470" x="4822825" y="3482975"/>
          <p14:tracePt t="36486" x="4813300" y="3482975"/>
          <p14:tracePt t="36550" x="4803775" y="3482975"/>
          <p14:tracePt t="36559" x="4767263" y="3482975"/>
          <p14:tracePt t="36568" x="4695825" y="3482975"/>
          <p14:tracePt t="36575" x="4630738" y="3502025"/>
          <p14:tracePt t="36583" x="4576763" y="3502025"/>
          <p14:tracePt t="36591" x="4521200" y="3502025"/>
          <p14:tracePt t="36599" x="4467225" y="3502025"/>
          <p14:tracePt t="36607" x="4413250" y="3502025"/>
          <p14:tracePt t="36615" x="4357688" y="3502025"/>
          <p14:tracePt t="36623" x="4275138" y="3502025"/>
          <p14:tracePt t="36632" x="4165600" y="3502025"/>
          <p14:tracePt t="36639" x="4111625" y="3502025"/>
          <p14:tracePt t="36646" x="4021138" y="3502025"/>
          <p14:tracePt t="36654" x="3965575" y="3502025"/>
          <p14:tracePt t="36662" x="3875088" y="3502025"/>
          <p14:tracePt t="36670" x="3819525" y="3502025"/>
          <p14:tracePt t="36678" x="3783013" y="3502025"/>
          <p14:tracePt t="36686" x="3756025" y="3502025"/>
          <p14:tracePt t="36694" x="3738563" y="3502025"/>
          <p14:tracePt t="36702" x="3709988" y="3502025"/>
          <p14:tracePt t="36710" x="3702050" y="3502025"/>
          <p14:tracePt t="36718" x="3673475" y="3502025"/>
          <p14:tracePt t="36735" x="3656013" y="3502025"/>
          <p14:tracePt t="36743" x="3609975" y="3502025"/>
          <p14:tracePt t="36752" x="3582988" y="3502025"/>
          <p14:tracePt t="36759" x="3527425" y="3502025"/>
          <p14:tracePt t="36768" x="3473450" y="3502025"/>
          <p14:tracePt t="36775" x="3400425" y="3502025"/>
          <p14:tracePt t="36783" x="3327400" y="3502025"/>
          <p14:tracePt t="36791" x="3217863" y="3502025"/>
          <p14:tracePt t="36799" x="3117850" y="3502025"/>
          <p14:tracePt t="36807" x="2990850" y="3502025"/>
          <p14:tracePt t="36815" x="2862263" y="3475038"/>
          <p14:tracePt t="36823" x="2771775" y="3465513"/>
          <p14:tracePt t="36831" x="2662238" y="3446463"/>
          <p14:tracePt t="36839" x="2543175" y="3438525"/>
          <p14:tracePt t="36847" x="2452688" y="3411538"/>
          <p14:tracePt t="36854" x="2416175" y="3402013"/>
          <p14:tracePt t="36863" x="2360613" y="3382963"/>
          <p14:tracePt t="36871" x="2324100" y="3382963"/>
          <p14:tracePt t="36889" x="2251075" y="3355975"/>
          <p14:tracePt t="36895" x="2243138" y="3355975"/>
          <p14:tracePt t="36903" x="2233613" y="3355975"/>
          <p14:tracePt t="36911" x="2214563" y="3346450"/>
          <p14:tracePt t="37023" x="2206625" y="3338513"/>
          <p14:tracePt t="37031" x="2187575" y="3338513"/>
          <p14:tracePt t="37038" x="2114550" y="3338513"/>
          <p14:tracePt t="37047" x="2005013" y="3338513"/>
          <p14:tracePt t="37055" x="1931988" y="3338513"/>
          <p14:tracePt t="37061" x="1905000" y="3338513"/>
          <p14:tracePt t="37069" x="1831975" y="3328988"/>
          <p14:tracePt t="37077" x="1751013" y="3302000"/>
          <p14:tracePt t="37085" x="1677988" y="3292475"/>
          <p14:tracePt t="37093" x="1612900" y="3273425"/>
          <p14:tracePt t="37102" x="1585913" y="3265488"/>
          <p14:tracePt t="37109" x="1568450" y="3265488"/>
          <p14:tracePt t="37125" x="1549400" y="3246438"/>
          <p14:tracePt t="37286" x="1541463" y="3236913"/>
          <p14:tracePt t="37294" x="1541463" y="3228975"/>
          <p14:tracePt t="37301" x="1541463" y="3182938"/>
          <p14:tracePt t="37309" x="1576388" y="3155950"/>
          <p14:tracePt t="37317" x="1649413" y="3109913"/>
          <p14:tracePt t="37325" x="1685925" y="3082925"/>
          <p14:tracePt t="37335" x="1714500" y="3054350"/>
          <p14:tracePt t="37341" x="1787525" y="3017838"/>
          <p14:tracePt t="37350" x="1831975" y="3000375"/>
          <p14:tracePt t="37358" x="1895475" y="2963863"/>
          <p14:tracePt t="37367" x="1960563" y="2936875"/>
          <p14:tracePt t="37374" x="2024063" y="2927350"/>
          <p14:tracePt t="37385" x="2051050" y="2909888"/>
          <p14:tracePt t="37390" x="2106613" y="2890838"/>
          <p14:tracePt t="37398" x="2133600" y="2890838"/>
          <p14:tracePt t="37406" x="2151063" y="2881313"/>
          <p14:tracePt t="37414" x="2170113" y="2881313"/>
          <p14:tracePt t="37430" x="2179638" y="2881313"/>
          <p14:tracePt t="37438" x="2197100" y="2881313"/>
          <p14:tracePt t="37446" x="2206625" y="2881313"/>
          <p14:tracePt t="37462" x="2224088" y="2881313"/>
          <p14:tracePt t="37470" x="2251075" y="2890838"/>
          <p14:tracePt t="37478" x="2260600" y="2900363"/>
          <p14:tracePt t="37486" x="2270125" y="2909888"/>
          <p14:tracePt t="37496" x="2297113" y="2917825"/>
          <p14:tracePt t="37503" x="2316163" y="2927350"/>
          <p14:tracePt t="37510" x="2352675" y="2954338"/>
          <p14:tracePt t="37519" x="2416175" y="2973388"/>
          <p14:tracePt t="37526" x="2462213" y="2973388"/>
          <p14:tracePt t="37535" x="2516188" y="2973388"/>
          <p14:tracePt t="37543" x="2570163" y="2973388"/>
          <p14:tracePt t="37551" x="2606675" y="2973388"/>
          <p14:tracePt t="37558" x="2652713" y="2982913"/>
          <p14:tracePt t="37567" x="2679700" y="2982913"/>
          <p14:tracePt t="37574" x="2725738" y="2982913"/>
          <p14:tracePt t="37582" x="2744788" y="2982913"/>
          <p14:tracePt t="37590" x="2771775" y="2982913"/>
          <p14:tracePt t="37598" x="2781300" y="2982913"/>
          <p14:tracePt t="37639" x="2789238" y="2990850"/>
          <p14:tracePt t="37647" x="2798763" y="3000375"/>
          <p14:tracePt t="37671" x="2808288" y="3000375"/>
          <p14:tracePt t="37687" x="2825750" y="3000375"/>
          <p14:tracePt t="37695" x="2844800" y="3000375"/>
          <p14:tracePt t="37703" x="2862263" y="3009900"/>
          <p14:tracePt t="37712" x="2871788" y="3009900"/>
          <p14:tracePt t="37720" x="2908300" y="3017838"/>
          <p14:tracePt t="37726" x="2925763" y="3027363"/>
          <p14:tracePt t="37735" x="2944813" y="3027363"/>
          <p14:tracePt t="37744" x="2971800" y="3046413"/>
          <p14:tracePt t="37751" x="2981325" y="3046413"/>
          <p14:tracePt t="37758" x="2998788" y="3046413"/>
          <p14:tracePt t="37774" x="3008313" y="3046413"/>
          <p14:tracePt t="37839" x="3017838" y="3046413"/>
          <p14:tracePt t="37863" x="3027363" y="3046413"/>
          <p14:tracePt t="37871" x="3063875" y="3046413"/>
          <p14:tracePt t="37881" x="3117850" y="3046413"/>
          <p14:tracePt t="37887" x="3136900" y="3046413"/>
          <p14:tracePt t="37894" x="3181350" y="3046413"/>
          <p14:tracePt t="37903" x="3190875" y="3046413"/>
          <p14:tracePt t="37910" x="3236913" y="3046413"/>
          <p14:tracePt t="37920" x="3273425" y="3046413"/>
          <p14:tracePt t="37926" x="3317875" y="3046413"/>
          <p14:tracePt t="37935" x="3346450" y="3063875"/>
          <p14:tracePt t="37941" x="3373438" y="3063875"/>
          <p14:tracePt t="37950" x="3390900" y="3063875"/>
          <p14:tracePt t="37957" x="3409950" y="3073400"/>
          <p14:tracePt t="37966" x="3419475" y="3073400"/>
          <p14:tracePt t="38318" x="3455988" y="3073400"/>
          <p14:tracePt t="38326" x="3473450" y="3073400"/>
          <p14:tracePt t="38334" x="3500438" y="3073400"/>
          <p14:tracePt t="38470" x="3509963" y="3073400"/>
          <p14:tracePt t="38631" x="3519488" y="3073400"/>
          <p14:tracePt t="38637" x="3546475" y="3073400"/>
          <p14:tracePt t="38645" x="3609975" y="3073400"/>
          <p14:tracePt t="38653" x="3692525" y="3073400"/>
          <p14:tracePt t="38662" x="3802063" y="3136900"/>
          <p14:tracePt t="38669" x="3938588" y="3146425"/>
          <p14:tracePt t="38678" x="4065588" y="3192463"/>
          <p14:tracePt t="38686" x="4211638" y="3219450"/>
          <p14:tracePt t="38695" x="4367213" y="3265488"/>
          <p14:tracePt t="38702" x="4476750" y="3302000"/>
          <p14:tracePt t="38711" x="4576763" y="3328988"/>
          <p14:tracePt t="38720" x="4667250" y="3328988"/>
          <p14:tracePt t="38725" x="4695825" y="3338513"/>
          <p14:tracePt t="38733" x="4713288" y="3338513"/>
          <p14:tracePt t="38847" x="4722813" y="3338513"/>
          <p14:tracePt t="38871" x="4713288" y="3365500"/>
          <p14:tracePt t="38879" x="4713288" y="3375025"/>
          <p14:tracePt t="38887" x="4703763" y="3382963"/>
          <p14:tracePt t="38903" x="4695825" y="3419475"/>
          <p14:tracePt t="38911" x="4686300" y="3429000"/>
          <p14:tracePt t="38919" x="4676775" y="3438525"/>
          <p14:tracePt t="38927" x="4676775" y="3446463"/>
          <p14:tracePt t="38943" x="4676775" y="3455988"/>
          <p14:tracePt t="39047" x="4667250" y="3455988"/>
          <p14:tracePt t="39063" x="4659313" y="3455988"/>
          <p14:tracePt t="39071" x="4649788" y="3455988"/>
          <p14:tracePt t="39079" x="4640263" y="3455988"/>
          <p14:tracePt t="39207" x="4630738" y="3455988"/>
          <p14:tracePt t="39215" x="4613275" y="3455988"/>
          <p14:tracePt t="39223" x="4603750" y="3455988"/>
          <p14:tracePt t="39231" x="4594225" y="3455988"/>
          <p14:tracePt t="39239" x="4549775" y="3429000"/>
          <p14:tracePt t="39247" x="4484688" y="3392488"/>
          <p14:tracePt t="39255" x="4440238" y="3375025"/>
          <p14:tracePt t="39263" x="4394200" y="3338513"/>
          <p14:tracePt t="39272" x="4357688" y="3309938"/>
          <p14:tracePt t="39279" x="4311650" y="3292475"/>
          <p14:tracePt t="39287" x="4284663" y="3273425"/>
          <p14:tracePt t="39295" x="4257675" y="3236913"/>
          <p14:tracePt t="39302" x="4248150" y="3219450"/>
          <p14:tracePt t="39311" x="4221163" y="3200400"/>
          <p14:tracePt t="39318" x="4221163" y="3192463"/>
          <p14:tracePt t="39415" x="4221163" y="3173413"/>
          <p14:tracePt t="39423" x="4221163" y="3146425"/>
          <p14:tracePt t="39431" x="4221163" y="3127375"/>
          <p14:tracePt t="39438" x="4221163" y="3090863"/>
          <p14:tracePt t="39447" x="4221163" y="3082925"/>
          <p14:tracePt t="39455" x="4238625" y="3054350"/>
          <p14:tracePt t="39463" x="4257675" y="3027363"/>
          <p14:tracePt t="39470" x="4284663" y="3000375"/>
          <p14:tracePt t="39478" x="4303713" y="2990850"/>
          <p14:tracePt t="39488" x="4340225" y="2982913"/>
          <p14:tracePt t="39495" x="4376738" y="2973388"/>
          <p14:tracePt t="39503" x="4413250" y="2954338"/>
          <p14:tracePt t="39511" x="4448175" y="2954338"/>
          <p14:tracePt t="39518" x="4484688" y="2954338"/>
          <p14:tracePt t="39527" x="4530725" y="2954338"/>
          <p14:tracePt t="39535" x="4567238" y="2954338"/>
          <p14:tracePt t="39543" x="4586288" y="2954338"/>
          <p14:tracePt t="39552" x="4630738" y="2954338"/>
          <p14:tracePt t="39559" x="4667250" y="2954338"/>
          <p14:tracePt t="39568" x="4713288" y="2954338"/>
          <p14:tracePt t="39575" x="4740275" y="2954338"/>
          <p14:tracePt t="39583" x="4795838" y="2954338"/>
          <p14:tracePt t="39591" x="4840288" y="2963863"/>
          <p14:tracePt t="39599" x="4886325" y="2982913"/>
          <p14:tracePt t="39606" x="4932363" y="3000375"/>
          <p14:tracePt t="39614" x="4959350" y="3000375"/>
          <p14:tracePt t="39622" x="5005388" y="3017838"/>
          <p14:tracePt t="39631" x="5059363" y="3036888"/>
          <p14:tracePt t="39638" x="5105400" y="3054350"/>
          <p14:tracePt t="39646" x="5122863" y="3063875"/>
          <p14:tracePt t="39654" x="5151438" y="3073400"/>
          <p14:tracePt t="39662" x="5168900" y="3082925"/>
          <p14:tracePt t="39670" x="5187950" y="3082925"/>
          <p14:tracePt t="39678" x="5205413" y="3082925"/>
          <p14:tracePt t="39694" x="5214938" y="3082925"/>
          <p14:tracePt t="39752" x="5224463" y="3090863"/>
          <p14:tracePt t="39775" x="5224463" y="3100388"/>
          <p14:tracePt t="39783" x="5232400" y="3109913"/>
          <p14:tracePt t="39807" x="5241925" y="3119438"/>
          <p14:tracePt t="39823" x="5260975" y="3127375"/>
          <p14:tracePt t="39831" x="5260975" y="3136900"/>
          <p14:tracePt t="39839" x="5260975" y="3146425"/>
          <p14:tracePt t="39847" x="5287963" y="3173413"/>
          <p14:tracePt t="39855" x="5297488" y="3192463"/>
          <p14:tracePt t="39888" x="5314950" y="3228975"/>
          <p14:tracePt t="39895" x="5324475" y="3228975"/>
          <p14:tracePt t="40007" x="5334000" y="3246438"/>
          <p14:tracePt t="40016" x="5334000" y="3265488"/>
          <p14:tracePt t="40023" x="5314950" y="3282950"/>
          <p14:tracePt t="40031" x="5297488" y="3292475"/>
          <p14:tracePt t="40039" x="5287963" y="3302000"/>
          <p14:tracePt t="40047" x="5260975" y="3309938"/>
          <p14:tracePt t="40056" x="5241925" y="3328988"/>
          <p14:tracePt t="40063" x="5232400" y="3328988"/>
          <p14:tracePt t="40072" x="5195888" y="3346450"/>
          <p14:tracePt t="40079" x="5168900" y="3375025"/>
          <p14:tracePt t="40088" x="5151438" y="3382963"/>
          <p14:tracePt t="40095" x="5122863" y="3392488"/>
          <p14:tracePt t="40102" x="5095875" y="3402013"/>
          <p14:tracePt t="40110" x="5078413" y="3402013"/>
          <p14:tracePt t="40119" x="5032375" y="3419475"/>
          <p14:tracePt t="40126" x="5022850" y="3419475"/>
          <p14:tracePt t="40134" x="4986338" y="3429000"/>
          <p14:tracePt t="40142" x="4949825" y="3429000"/>
          <p14:tracePt t="40151" x="4895850" y="3429000"/>
          <p14:tracePt t="40158" x="4849813" y="3438525"/>
          <p14:tracePt t="40167" x="4813300" y="3438525"/>
          <p14:tracePt t="40174" x="4776788" y="3438525"/>
          <p14:tracePt t="40182" x="4740275" y="3438525"/>
          <p14:tracePt t="40190" x="4730750" y="3438525"/>
          <p14:tracePt t="40198" x="4703763" y="3438525"/>
          <p14:tracePt t="40206" x="4695825" y="3438525"/>
          <p14:tracePt t="40222" x="4686300" y="3438525"/>
          <p14:tracePt t="40239" x="4667250" y="3438525"/>
          <p14:tracePt t="40631" x="4659313" y="3446463"/>
          <p14:tracePt t="40645" x="4659313" y="3455988"/>
          <p14:tracePt t="41637" x="4695825" y="3465513"/>
          <p14:tracePt t="41645" x="4776788" y="3465513"/>
          <p14:tracePt t="41654" x="4832350" y="3475038"/>
          <p14:tracePt t="41661" x="4859338" y="3492500"/>
          <p14:tracePt t="41669" x="4868863" y="3492500"/>
          <p14:tracePt t="41677" x="4895850" y="3502025"/>
          <p14:tracePt t="41686" x="4905375" y="3502025"/>
          <p14:tracePt t="41694" x="4913313" y="3502025"/>
          <p14:tracePt t="41735" x="4922838" y="3502025"/>
          <p14:tracePt t="42069" x="4932363" y="3502025"/>
          <p14:tracePt t="42077" x="4968875" y="3502025"/>
          <p14:tracePt t="42088" x="4995863" y="3502025"/>
          <p14:tracePt t="42189" x="5022850" y="3492500"/>
          <p14:tracePt t="42197" x="5049838" y="3465513"/>
          <p14:tracePt t="42205" x="5078413" y="3446463"/>
          <p14:tracePt t="42213" x="5095875" y="3446463"/>
          <p14:tracePt t="42221" x="5114925" y="3438525"/>
          <p14:tracePt t="42229" x="5114925" y="3429000"/>
          <p14:tracePt t="42237" x="5122863" y="3419475"/>
          <p14:tracePt t="42337" x="5141913" y="3419475"/>
          <p14:tracePt t="42343" x="5151438" y="3419475"/>
          <p14:tracePt t="42351" x="5159375" y="3419475"/>
          <p14:tracePt t="42368" x="5178425" y="3419475"/>
          <p14:tracePt t="42431" x="5178425" y="3411538"/>
          <p14:tracePt t="45495" x="5187950" y="3419475"/>
          <p14:tracePt t="45503" x="5224463" y="3429000"/>
          <p14:tracePt t="45511" x="5241925" y="3438525"/>
          <p14:tracePt t="45520" x="5260975" y="3438525"/>
          <p14:tracePt t="45727" x="5268913" y="3446463"/>
          <p14:tracePt t="45734" x="5268913" y="3455988"/>
          <p14:tracePt t="45758" x="5268913" y="3465513"/>
          <p14:tracePt t="45974" x="5260975" y="3482975"/>
          <p14:tracePt t="45983" x="5260975" y="3492500"/>
          <p14:tracePt t="45990" x="5251450" y="3502025"/>
          <p14:tracePt t="45999" x="5241925" y="3511550"/>
          <p14:tracePt t="46702" x="5241925" y="3519488"/>
          <p14:tracePt t="50806" x="5241925" y="3511550"/>
          <p14:tracePt t="50814" x="5241925" y="3438525"/>
          <p14:tracePt t="50822" x="5241925" y="3411538"/>
          <p14:tracePt t="50830" x="5241925" y="3382963"/>
          <p14:tracePt t="50838" x="5241925" y="3338513"/>
          <p14:tracePt t="50846" x="5241925" y="3302000"/>
          <p14:tracePt t="50854" x="5214938" y="3265488"/>
          <p14:tracePt t="50862" x="5187950" y="3228975"/>
          <p14:tracePt t="50870" x="5178425" y="3219450"/>
          <p14:tracePt t="50886" x="5159375" y="3192463"/>
          <p14:tracePt t="50894" x="5141913" y="3163888"/>
          <p14:tracePt t="50902" x="5141913" y="3155950"/>
          <p14:tracePt t="50910" x="5141913" y="3146425"/>
          <p14:tracePt t="50918" x="5141913" y="3136900"/>
          <p14:tracePt t="50926" x="5141913" y="3119438"/>
          <p14:tracePt t="50934" x="5141913" y="3109913"/>
          <p14:tracePt t="50942" x="5141913" y="3100388"/>
          <p14:tracePt t="50950" x="5141913" y="3082925"/>
          <p14:tracePt t="50957" x="5141913" y="3073400"/>
          <p14:tracePt t="50965" x="5141913" y="3063875"/>
          <p14:tracePt t="50989" x="5141913" y="3054350"/>
          <p14:tracePt t="51166" x="5132388" y="3063875"/>
          <p14:tracePt t="51374" x="5132388" y="3082925"/>
          <p14:tracePt t="51383" x="5132388" y="3100388"/>
          <p14:tracePt t="51390" x="5132388" y="3109913"/>
          <p14:tracePt t="51718" x="5132388" y="3090863"/>
          <p14:tracePt t="51726" x="5132388" y="3054350"/>
          <p14:tracePt t="51734" x="5132388" y="3009900"/>
          <p14:tracePt t="51742" x="5132388" y="2982913"/>
          <p14:tracePt t="51751" x="5132388" y="2963863"/>
          <p14:tracePt t="51758" x="5132388" y="2954338"/>
          <p14:tracePt t="51767" x="5132388" y="2927350"/>
          <p14:tracePt t="51774" x="5122863" y="2917825"/>
          <p14:tracePt t="51790" x="5122863" y="2900363"/>
          <p14:tracePt t="51799" x="5122863" y="2881313"/>
          <p14:tracePt t="51806" x="5122863" y="2873375"/>
          <p14:tracePt t="51814" x="5114925" y="2854325"/>
          <p14:tracePt t="51822" x="5114925" y="2844800"/>
          <p14:tracePt t="51830" x="5114925" y="2836863"/>
          <p14:tracePt t="51838" x="5114925" y="2817813"/>
          <p14:tracePt t="51846" x="5114925" y="2808288"/>
          <p14:tracePt t="51854" x="5114925" y="2790825"/>
          <p14:tracePt t="51862" x="5114925" y="2763838"/>
          <p14:tracePt t="51870" x="5114925" y="2717800"/>
          <p14:tracePt t="51887" x="5114925" y="2644775"/>
          <p14:tracePt t="51894" x="5114925" y="2608263"/>
          <p14:tracePt t="51902" x="5114925" y="2589213"/>
          <p14:tracePt t="51910" x="5114925" y="2562225"/>
          <p14:tracePt t="51926" x="5114925" y="2554288"/>
          <p14:tracePt t="51934" x="5114925" y="2544763"/>
          <p14:tracePt t="51942" x="5114925" y="2525713"/>
          <p14:tracePt t="51958" x="5086350" y="2508250"/>
          <p14:tracePt t="51967" x="5078413" y="2508250"/>
          <p14:tracePt t="51974" x="5049838" y="2498725"/>
          <p14:tracePt t="51983" x="5032375" y="2498725"/>
          <p14:tracePt t="52000" x="5014913" y="2498725"/>
          <p14:tracePt t="52031" x="5005388" y="2489200"/>
          <p14:tracePt t="52262" x="5005388" y="2554288"/>
          <p14:tracePt t="52270" x="5005388" y="2644775"/>
          <p14:tracePt t="52279" x="5041900" y="2763838"/>
          <p14:tracePt t="52286" x="5086350" y="2844800"/>
          <p14:tracePt t="52294" x="5114925" y="2973388"/>
          <p14:tracePt t="52302" x="5141913" y="3119438"/>
          <p14:tracePt t="52310" x="5159375" y="3273425"/>
          <p14:tracePt t="52320" x="5168900" y="3382963"/>
          <p14:tracePt t="52326" x="5168900" y="3419475"/>
          <p14:tracePt t="52335" x="5168900" y="3519488"/>
          <p14:tracePt t="52342" x="5168900" y="3592513"/>
          <p14:tracePt t="52350" x="5168900" y="3657600"/>
          <p14:tracePt t="52359" x="5132388" y="3702050"/>
          <p14:tracePt t="52369" x="5122863" y="3730625"/>
          <p14:tracePt t="52374" x="5105400" y="3767138"/>
          <p14:tracePt t="52384" x="5095875" y="3784600"/>
          <p14:tracePt t="52390" x="5086350" y="3803650"/>
          <p14:tracePt t="52400" x="5078413" y="3811588"/>
          <p14:tracePt t="52414" x="5068888" y="3821113"/>
          <p14:tracePt t="52422" x="5059363" y="3830638"/>
          <p14:tracePt t="52438" x="5041900" y="3848100"/>
          <p14:tracePt t="52446" x="5032375" y="3857625"/>
          <p14:tracePt t="52454" x="5022850" y="3867150"/>
          <p14:tracePt t="52486" x="5014913" y="3875088"/>
          <p14:tracePt t="52494" x="4986338" y="3903663"/>
          <p14:tracePt t="52502" x="4959350" y="3948113"/>
          <p14:tracePt t="52510" x="4905375" y="3994150"/>
          <p14:tracePt t="52518" x="4895850" y="4013200"/>
          <p14:tracePt t="52526" x="4886325" y="4030663"/>
          <p14:tracePt t="52535" x="4876800" y="4049713"/>
          <p14:tracePt t="52542" x="4876800" y="4057650"/>
          <p14:tracePt t="52550" x="4868863" y="4067175"/>
          <p14:tracePt t="52857" x="4849813" y="4049713"/>
          <p14:tracePt t="52863" x="4840288" y="3948113"/>
          <p14:tracePt t="52871" x="4822825" y="3857625"/>
          <p14:tracePt t="52879" x="4795838" y="3738563"/>
          <p14:tracePt t="52904" x="4795838" y="3465513"/>
          <p14:tracePt t="52911" x="4795838" y="3411538"/>
          <p14:tracePt t="52919" x="4795838" y="3392488"/>
          <p14:tracePt t="52927" x="4795838" y="3365500"/>
          <p14:tracePt t="52934" x="4795838" y="3355975"/>
          <p14:tracePt t="53088" x="4795838" y="3346450"/>
          <p14:tracePt t="53095" x="4795838" y="3319463"/>
          <p14:tracePt t="53102" x="4795838" y="3302000"/>
          <p14:tracePt t="53110" x="4832350" y="3292475"/>
          <p14:tracePt t="53120" x="4849813" y="3273425"/>
          <p14:tracePt t="53126" x="4876800" y="3273425"/>
          <p14:tracePt t="53135" x="4895850" y="3265488"/>
          <p14:tracePt t="53142" x="4905375" y="3265488"/>
          <p14:tracePt t="53151" x="4922838" y="3265488"/>
          <p14:tracePt t="53271" x="4932363" y="3265488"/>
          <p14:tracePt t="53279" x="4959350" y="3265488"/>
          <p14:tracePt t="53287" x="5022850" y="3200400"/>
          <p14:tracePt t="53295" x="5049838" y="3173413"/>
          <p14:tracePt t="53302" x="5086350" y="3136900"/>
          <p14:tracePt t="53310" x="5132388" y="3090863"/>
          <p14:tracePt t="53320" x="5168900" y="3073400"/>
          <p14:tracePt t="53327" x="5178425" y="3054350"/>
          <p14:tracePt t="53335" x="5214938" y="3027363"/>
          <p14:tracePt t="53343" x="5241925" y="3017838"/>
          <p14:tracePt t="53350" x="5268913" y="2990850"/>
          <p14:tracePt t="53359" x="5287963" y="2990850"/>
          <p14:tracePt t="53368" x="5305425" y="2990850"/>
          <p14:tracePt t="53415" x="5314950" y="2990850"/>
          <p14:tracePt t="53423" x="5324475" y="2990850"/>
          <p14:tracePt t="53439" x="5360988" y="3000375"/>
          <p14:tracePt t="53447" x="5378450" y="3017838"/>
          <p14:tracePt t="53455" x="5397500" y="3054350"/>
          <p14:tracePt t="53463" x="5405438" y="3082925"/>
          <p14:tracePt t="53471" x="5441950" y="3109913"/>
          <p14:tracePt t="53479" x="5451475" y="3119438"/>
          <p14:tracePt t="53486" x="5461000" y="3146425"/>
          <p14:tracePt t="53495" x="5461000" y="3155950"/>
          <p14:tracePt t="53535" x="5461000" y="3173413"/>
          <p14:tracePt t="53543" x="5461000" y="3182938"/>
          <p14:tracePt t="53583" x="5461000" y="3200400"/>
          <p14:tracePt t="53615" x="5461000" y="3219450"/>
          <p14:tracePt t="53623" x="5441950" y="3255963"/>
          <p14:tracePt t="53631" x="5424488" y="3282950"/>
          <p14:tracePt t="53639" x="5414963" y="3292475"/>
          <p14:tracePt t="53647" x="5397500" y="3328988"/>
          <p14:tracePt t="53655" x="5378450" y="3346450"/>
          <p14:tracePt t="53663" x="5341938" y="3382963"/>
          <p14:tracePt t="53671" x="5324475" y="3402013"/>
          <p14:tracePt t="53679" x="5297488" y="3429000"/>
          <p14:tracePt t="53687" x="5278438" y="3438525"/>
          <p14:tracePt t="53695" x="5251450" y="3446463"/>
          <p14:tracePt t="53703" x="5224463" y="3465513"/>
          <p14:tracePt t="53711" x="5224463" y="3475038"/>
          <p14:tracePt t="53783" x="5214938" y="3475038"/>
          <p14:tracePt t="53791" x="5205413" y="3475038"/>
          <p14:tracePt t="53800" x="5187950" y="3475038"/>
          <p14:tracePt t="53815" x="5159375" y="3465513"/>
          <p14:tracePt t="53823" x="5151438" y="3455988"/>
          <p14:tracePt t="53831" x="5151438" y="3429000"/>
          <p14:tracePt t="53839" x="5141913" y="3402013"/>
          <p14:tracePt t="53847" x="5132388" y="3382963"/>
          <p14:tracePt t="53855" x="5132388" y="3375025"/>
          <p14:tracePt t="53863" x="5122863" y="3365500"/>
          <p14:tracePt t="53871" x="5114925" y="3355975"/>
          <p14:tracePt t="53959" x="5114925" y="3338513"/>
          <p14:tracePt t="53966" x="5114925" y="3302000"/>
          <p14:tracePt t="53975" x="5114925" y="3282950"/>
          <p14:tracePt t="53983" x="5105400" y="3255963"/>
          <p14:tracePt t="53991" x="5105400" y="3236913"/>
          <p14:tracePt t="54000" x="5105400" y="3219450"/>
          <p14:tracePt t="54007" x="5105400" y="3200400"/>
          <p14:tracePt t="54023" x="5105400" y="3192463"/>
          <p14:tracePt t="54231" x="5105400" y="3173413"/>
          <p14:tracePt t="54239" x="5105400" y="3163888"/>
          <p14:tracePt t="54247" x="5114925" y="3136900"/>
          <p14:tracePt t="54255" x="5132388" y="3119438"/>
          <p14:tracePt t="54263" x="5159375" y="3109913"/>
          <p14:tracePt t="54271" x="5195888" y="3100388"/>
          <p14:tracePt t="54279" x="5214938" y="3090863"/>
          <p14:tracePt t="54295" x="5241925" y="3073400"/>
          <p14:tracePt t="54303" x="5268913" y="3063875"/>
          <p14:tracePt t="54311" x="5278438" y="3063875"/>
          <p14:tracePt t="54319" x="5297488" y="3054350"/>
          <p14:tracePt t="54327" x="5334000" y="3046413"/>
          <p14:tracePt t="54336" x="5341938" y="3046413"/>
          <p14:tracePt t="54343" x="5360988" y="3036888"/>
          <p14:tracePt t="54351" x="5360988" y="3027363"/>
          <p14:tracePt t="54423" x="5378450" y="3046413"/>
          <p14:tracePt t="54431" x="5378450" y="3063875"/>
          <p14:tracePt t="54447" x="5378450" y="3090863"/>
          <p14:tracePt t="54455" x="5378450" y="3109913"/>
          <p14:tracePt t="54463" x="5378450" y="3136900"/>
          <p14:tracePt t="54471" x="5387975" y="3163888"/>
          <p14:tracePt t="54567" x="5387975" y="3182938"/>
          <p14:tracePt t="54575" x="5387975" y="3192463"/>
          <p14:tracePt t="54583" x="5387975" y="3200400"/>
          <p14:tracePt t="54623" x="5387975" y="3209925"/>
          <p14:tracePt t="54631" x="5368925" y="3219450"/>
          <p14:tracePt t="54637" x="5334000" y="3228975"/>
          <p14:tracePt t="54645" x="5305425" y="3246438"/>
          <p14:tracePt t="54653" x="5287963" y="3255963"/>
          <p14:tracePt t="54669" x="5278438" y="3255963"/>
          <p14:tracePt t="55031" x="5241925" y="3282950"/>
          <p14:tracePt t="55039" x="5178425" y="3302000"/>
          <p14:tracePt t="55047" x="5141913" y="3309938"/>
          <p14:tracePt t="55055" x="5086350" y="3309938"/>
          <p14:tracePt t="55063" x="5041900" y="3319463"/>
          <p14:tracePt t="55071" x="5022850" y="3319463"/>
          <p14:tracePt t="55079" x="4986338" y="3319463"/>
          <p14:tracePt t="55087" x="4959350" y="3338513"/>
          <p14:tracePt t="55095" x="4905375" y="3338513"/>
          <p14:tracePt t="55103" x="4876800" y="3338513"/>
          <p14:tracePt t="55111" x="4840288" y="3346450"/>
          <p14:tracePt t="55119" x="4803775" y="3346450"/>
          <p14:tracePt t="55127" x="4776788" y="3355975"/>
          <p14:tracePt t="55135" x="4759325" y="3365500"/>
          <p14:tracePt t="55143" x="4703763" y="3392488"/>
          <p14:tracePt t="55150" x="4659313" y="3402013"/>
          <p14:tracePt t="55159" x="4586288" y="3411538"/>
          <p14:tracePt t="55167" x="4467225" y="3455988"/>
          <p14:tracePt t="55175" x="4376738" y="3455988"/>
          <p14:tracePt t="55184" x="4248150" y="3475038"/>
          <p14:tracePt t="55191" x="4138613" y="3482975"/>
          <p14:tracePt t="55200" x="4021138" y="3502025"/>
          <p14:tracePt t="55207" x="3911600" y="3511550"/>
          <p14:tracePt t="55216" x="3829050" y="3538538"/>
          <p14:tracePt t="55223" x="3756025" y="3538538"/>
          <p14:tracePt t="55231" x="3665538" y="3538538"/>
          <p14:tracePt t="55239" x="3609975" y="3538538"/>
          <p14:tracePt t="55247" x="3536950" y="3538538"/>
          <p14:tracePt t="55255" x="3482975" y="3538538"/>
          <p14:tracePt t="55263" x="3409950" y="3538538"/>
          <p14:tracePt t="55271" x="3346450" y="3548063"/>
          <p14:tracePt t="55279" x="3309938" y="3548063"/>
          <p14:tracePt t="55287" x="3254375" y="3548063"/>
          <p14:tracePt t="55295" x="3190875" y="3565525"/>
          <p14:tracePt t="55303" x="3154363" y="3565525"/>
          <p14:tracePt t="55311" x="3117850" y="3565525"/>
          <p14:tracePt t="55318" x="3063875" y="3584575"/>
          <p14:tracePt t="55327" x="3017838" y="3592513"/>
          <p14:tracePt t="55333" x="2981325" y="3592513"/>
          <p14:tracePt t="55341" x="2925763" y="3592513"/>
          <p14:tracePt t="55349" x="2898775" y="3611563"/>
          <p14:tracePt t="55357" x="2862263" y="3611563"/>
          <p14:tracePt t="55365" x="2825750" y="3621088"/>
          <p14:tracePt t="55373" x="2781300" y="3638550"/>
          <p14:tracePt t="55382" x="2752725" y="3638550"/>
          <p14:tracePt t="55390" x="2708275" y="3648075"/>
          <p14:tracePt t="55399" x="2662238" y="3665538"/>
          <p14:tracePt t="55406" x="2606675" y="3675063"/>
          <p14:tracePt t="55416" x="2562225" y="3694113"/>
          <p14:tracePt t="55423" x="2533650" y="3694113"/>
          <p14:tracePt t="55431" x="2479675" y="3711575"/>
          <p14:tracePt t="55439" x="2416175" y="3711575"/>
          <p14:tracePt t="55447" x="2379663" y="3721100"/>
          <p14:tracePt t="55455" x="2333625" y="3730625"/>
          <p14:tracePt t="55463" x="2287588" y="3748088"/>
          <p14:tracePt t="55471" x="2233613" y="3748088"/>
          <p14:tracePt t="55479" x="2206625" y="3748088"/>
          <p14:tracePt t="55487" x="2160588" y="3748088"/>
          <p14:tracePt t="55495" x="2133600" y="3748088"/>
          <p14:tracePt t="55503" x="2114550" y="3748088"/>
          <p14:tracePt t="55511" x="2106613" y="3748088"/>
          <p14:tracePt t="55519" x="2097088" y="3748088"/>
          <p14:tracePt t="55527" x="2087563" y="3748088"/>
          <p14:tracePt t="55535" x="2078038" y="3748088"/>
          <p14:tracePt t="55583" x="2051050" y="3748088"/>
          <p14:tracePt t="55591" x="2033588" y="3748088"/>
          <p14:tracePt t="55600" x="1978025" y="3775075"/>
          <p14:tracePt t="55607" x="1931988" y="3784600"/>
          <p14:tracePt t="55617" x="1887538" y="3803650"/>
          <p14:tracePt t="55623" x="1860550" y="3821113"/>
          <p14:tracePt t="55631" x="1814513" y="3830638"/>
          <p14:tracePt t="55639" x="1778000" y="3840163"/>
          <p14:tracePt t="55647" x="1768475" y="3840163"/>
          <p14:tracePt t="55655" x="1741488" y="3857625"/>
          <p14:tracePt t="55663" x="1722438" y="3867150"/>
          <p14:tracePt t="55983" x="1787525" y="3848100"/>
          <p14:tracePt t="55991" x="1860550" y="3840163"/>
          <p14:tracePt t="56000" x="1978025" y="3794125"/>
          <p14:tracePt t="56007" x="2070100" y="3784600"/>
          <p14:tracePt t="56016" x="2151063" y="3757613"/>
          <p14:tracePt t="56024" x="2243138" y="3730625"/>
          <p14:tracePt t="56034" x="2333625" y="3711575"/>
          <p14:tracePt t="56037" x="2397125" y="3702050"/>
          <p14:tracePt t="56045" x="2470150" y="3694113"/>
          <p14:tracePt t="56053" x="2533650" y="3694113"/>
          <p14:tracePt t="56061" x="2579688" y="3665538"/>
          <p14:tracePt t="56078" x="2598738" y="3665538"/>
          <p14:tracePt t="56094" x="2606675" y="3665538"/>
          <p14:tracePt t="56110" x="2625725" y="3665538"/>
          <p14:tracePt t="56118" x="2643188" y="3665538"/>
          <p14:tracePt t="56127" x="2662238" y="3665538"/>
          <p14:tracePt t="56135" x="2689225" y="3665538"/>
          <p14:tracePt t="56143" x="2708275" y="3665538"/>
          <p14:tracePt t="56151" x="2735263" y="3665538"/>
          <p14:tracePt t="56158" x="2752725" y="3665538"/>
          <p14:tracePt t="56167" x="2798763" y="3675063"/>
          <p14:tracePt t="56175" x="2852738" y="3694113"/>
          <p14:tracePt t="56183" x="2898775" y="3711575"/>
          <p14:tracePt t="56191" x="2981325" y="3738563"/>
          <p14:tracePt t="56200" x="3054350" y="3738563"/>
          <p14:tracePt t="56207" x="3100388" y="3748088"/>
          <p14:tracePt t="56216" x="3154363" y="3748088"/>
          <p14:tracePt t="56223" x="3190875" y="3748088"/>
          <p14:tracePt t="56231" x="3208338" y="3748088"/>
          <p14:tracePt t="56239" x="3217863" y="3748088"/>
          <p14:tracePt t="56247" x="3236913" y="3748088"/>
          <p14:tracePt t="57433" x="3244850" y="3757613"/>
          <p14:tracePt t="57567" x="3236913" y="3767138"/>
          <p14:tracePt t="57575" x="3163888" y="3775075"/>
          <p14:tracePt t="57583" x="3136900" y="3784600"/>
          <p14:tracePt t="57591" x="3081338" y="3803650"/>
          <p14:tracePt t="57600" x="3044825" y="3803650"/>
          <p14:tracePt t="57616" x="3027363" y="3803650"/>
          <p14:tracePt t="57623" x="3008313" y="3803650"/>
          <p14:tracePt t="57750" x="2998788" y="3803650"/>
          <p14:tracePt t="57757" x="2998788" y="3784600"/>
          <p14:tracePt t="57765" x="2998788" y="3775075"/>
          <p14:tracePt t="57774" x="2998788" y="3757613"/>
          <p14:tracePt t="57782" x="2998788" y="3738563"/>
          <p14:tracePt t="57887" x="2990850" y="3730625"/>
          <p14:tracePt t="57894" x="2935288" y="3730625"/>
          <p14:tracePt t="57902" x="2862263" y="3730625"/>
          <p14:tracePt t="57910" x="2771775" y="3730625"/>
          <p14:tracePt t="57918" x="2679700" y="3730625"/>
          <p14:tracePt t="57926" x="2606675" y="3730625"/>
          <p14:tracePt t="57935" x="2498725" y="3730625"/>
          <p14:tracePt t="57942" x="2397125" y="3730625"/>
          <p14:tracePt t="57950" x="2287588" y="3730625"/>
          <p14:tracePt t="57958" x="2197100" y="3730625"/>
          <p14:tracePt t="57966" x="2070100" y="3711575"/>
          <p14:tracePt t="57974" x="1987550" y="3684588"/>
          <p14:tracePt t="57981" x="1914525" y="3675063"/>
          <p14:tracePt t="57990" x="1878013" y="3675063"/>
          <p14:tracePt t="57998" x="1831975" y="3665538"/>
          <p14:tracePt t="58006" x="1824038" y="3665538"/>
          <p14:tracePt t="58016" x="1804988" y="3665538"/>
          <p14:tracePt t="58287" x="1841500" y="3638550"/>
          <p14:tracePt t="58295" x="1924050" y="3611563"/>
          <p14:tracePt t="58302" x="2014538" y="3602038"/>
          <p14:tracePt t="58310" x="2133600" y="3556000"/>
          <p14:tracePt t="58318" x="2206625" y="3548063"/>
          <p14:tracePt t="58326" x="2316163" y="3548063"/>
          <p14:tracePt t="58335" x="2425700" y="3548063"/>
          <p14:tracePt t="58342" x="2516188" y="3548063"/>
          <p14:tracePt t="58351" x="2589213" y="3548063"/>
          <p14:tracePt t="58358" x="2652713" y="3548063"/>
          <p14:tracePt t="58366" x="2689225" y="3548063"/>
          <p14:tracePt t="58374" x="2698750" y="3548063"/>
          <p14:tracePt t="58384" x="2716213" y="3556000"/>
          <p14:tracePt t="58390" x="2725738" y="3556000"/>
          <p14:tracePt t="58400" x="2735263" y="3556000"/>
          <p14:tracePt t="58416" x="2744788" y="3565525"/>
          <p14:tracePt t="58422" x="2762250" y="3565525"/>
          <p14:tracePt t="58431" x="2771775" y="3565525"/>
          <p14:tracePt t="58446" x="2781300" y="3565525"/>
          <p14:tracePt t="58454" x="2789238" y="3575050"/>
          <p14:tracePt t="58646" x="2817813" y="3575050"/>
          <p14:tracePt t="58653" x="2835275" y="3575050"/>
          <p14:tracePt t="58661" x="2844800" y="3575050"/>
          <p14:tracePt t="58670" x="2852738" y="3575050"/>
          <p14:tracePt t="58678" x="2881313" y="3602038"/>
          <p14:tracePt t="58686" x="2917825" y="3621088"/>
          <p14:tracePt t="58694" x="2925763" y="3621088"/>
          <p14:tracePt t="58702" x="2935288" y="3638550"/>
          <p14:tracePt t="58710" x="2944813" y="3638550"/>
          <p14:tracePt t="58839" x="2954338" y="3638550"/>
          <p14:tracePt t="58847" x="2962275" y="3648075"/>
          <p14:tracePt t="58855" x="2981325" y="3657600"/>
          <p14:tracePt t="58863" x="2990850" y="3657600"/>
          <p14:tracePt t="58871" x="2998788" y="3657600"/>
          <p14:tracePt t="63287" x="2998788" y="3684588"/>
          <p14:tracePt t="63295" x="3017838" y="3784600"/>
          <p14:tracePt t="63303" x="3071813" y="3867150"/>
          <p14:tracePt t="63311" x="3100388" y="3903663"/>
          <p14:tracePt t="63319" x="3136900" y="3921125"/>
          <p14:tracePt t="63327" x="3163888" y="3940175"/>
          <p14:tracePt t="63336" x="3208338" y="3976688"/>
          <p14:tracePt t="63343" x="3254375" y="3994150"/>
          <p14:tracePt t="63351" x="3281363" y="4013200"/>
          <p14:tracePt t="63359" x="3327400" y="4030663"/>
          <p14:tracePt t="63366" x="3346450" y="4040188"/>
          <p14:tracePt t="63375" x="3363913" y="4040188"/>
          <p14:tracePt t="63384" x="3373438" y="4040188"/>
          <p14:tracePt t="63407" x="3382963" y="4049713"/>
          <p14:tracePt t="63447" x="3382963" y="4067175"/>
          <p14:tracePt t="63463" x="3363913" y="4094163"/>
          <p14:tracePt t="63471" x="3309938" y="4130675"/>
          <p14:tracePt t="63479" x="3281363" y="4159250"/>
          <p14:tracePt t="63487" x="3236913" y="4176713"/>
          <p14:tracePt t="63495" x="3181350" y="4186238"/>
          <p14:tracePt t="63503" x="3154363" y="4195763"/>
          <p14:tracePt t="63511" x="3100388" y="4195763"/>
          <p14:tracePt t="63519" x="3054350" y="4195763"/>
          <p14:tracePt t="63527" x="3035300" y="4195763"/>
          <p14:tracePt t="63535" x="3008313" y="4195763"/>
          <p14:tracePt t="63543" x="2998788" y="4195763"/>
          <p14:tracePt t="63623" x="2990850" y="4195763"/>
          <p14:tracePt t="63631" x="2954338" y="4195763"/>
          <p14:tracePt t="63639" x="2889250" y="4195763"/>
          <p14:tracePt t="63647" x="2762250" y="4195763"/>
          <p14:tracePt t="63655" x="2671763" y="4195763"/>
          <p14:tracePt t="63663" x="2543175" y="4195763"/>
          <p14:tracePt t="63671" x="2433638" y="4195763"/>
          <p14:tracePt t="63679" x="2333625" y="4195763"/>
          <p14:tracePt t="63687" x="2224088" y="4176713"/>
          <p14:tracePt t="63695" x="2143125" y="4149725"/>
          <p14:tracePt t="63703" x="2087563" y="4149725"/>
          <p14:tracePt t="63711" x="2051050" y="4149725"/>
          <p14:tracePt t="63718" x="2033588" y="4140200"/>
          <p14:tracePt t="63727" x="2014538" y="4122738"/>
          <p14:tracePt t="63783" x="2014538" y="4103688"/>
          <p14:tracePt t="63791" x="2014538" y="4067175"/>
          <p14:tracePt t="63799" x="2014538" y="4021138"/>
          <p14:tracePt t="63807" x="2014538" y="4003675"/>
          <p14:tracePt t="63816" x="2014538" y="3976688"/>
          <p14:tracePt t="63823" x="2014538" y="3948113"/>
          <p14:tracePt t="63832" x="1987550" y="3903663"/>
          <p14:tracePt t="63839" x="1987550" y="3884613"/>
          <p14:tracePt t="63847" x="1987550" y="3867150"/>
          <p14:tracePt t="63863" x="1987550" y="3848100"/>
          <p14:tracePt t="63887" x="1987550" y="3840163"/>
          <p14:tracePt t="63895" x="1997075" y="3821113"/>
          <p14:tracePt t="63902" x="2051050" y="3821113"/>
          <p14:tracePt t="63911" x="2143125" y="3821113"/>
          <p14:tracePt t="63919" x="2233613" y="3821113"/>
          <p14:tracePt t="63927" x="2360613" y="3821113"/>
          <p14:tracePt t="63935" x="2489200" y="3821113"/>
          <p14:tracePt t="63943" x="2606675" y="3840163"/>
          <p14:tracePt t="63951" x="2716213" y="3867150"/>
          <p14:tracePt t="63959" x="2825750" y="3884613"/>
          <p14:tracePt t="63967" x="2944813" y="3921125"/>
          <p14:tracePt t="63975" x="3071813" y="3957638"/>
          <p14:tracePt t="63983" x="3154363" y="3984625"/>
          <p14:tracePt t="63991" x="3217863" y="4003675"/>
          <p14:tracePt t="64000" x="3273425" y="4021138"/>
          <p14:tracePt t="64007" x="3317875" y="4030663"/>
          <p14:tracePt t="64016" x="3327400" y="4040188"/>
          <p14:tracePt t="64033" x="3336925" y="4040188"/>
          <p14:tracePt t="64223" x="3327400" y="4057650"/>
          <p14:tracePt t="64231" x="3290888" y="4086225"/>
          <p14:tracePt t="64239" x="3273425" y="4094163"/>
          <p14:tracePt t="64247" x="3263900" y="4094163"/>
          <p14:tracePt t="64255" x="3254375" y="4094163"/>
          <p14:tracePt t="64263" x="3236913" y="4094163"/>
          <p14:tracePt t="64271" x="3217863" y="4094163"/>
          <p14:tracePt t="64279" x="3171825" y="4094163"/>
          <p14:tracePt t="64287" x="3163888" y="4094163"/>
          <p14:tracePt t="64295" x="3136900" y="4094163"/>
          <p14:tracePt t="64310" x="3127375" y="4094163"/>
          <p14:tracePt t="64319" x="3100388" y="4094163"/>
          <p14:tracePt t="64327" x="3081338" y="4094163"/>
          <p14:tracePt t="64334" x="3035300" y="4094163"/>
          <p14:tracePt t="64343" x="2981325" y="4094163"/>
          <p14:tracePt t="64351" x="2925763" y="4094163"/>
          <p14:tracePt t="64359" x="2889250" y="4094163"/>
          <p14:tracePt t="64367" x="2844800" y="4094163"/>
          <p14:tracePt t="64375" x="2817813" y="4094163"/>
          <p14:tracePt t="64383" x="2789238" y="4094163"/>
          <p14:tracePt t="64391" x="2744788" y="4094163"/>
          <p14:tracePt t="64399" x="2735263" y="4094163"/>
          <p14:tracePt t="64406" x="2698750" y="4094163"/>
          <p14:tracePt t="64416" x="2671763" y="4094163"/>
          <p14:tracePt t="64422" x="2652713" y="4094163"/>
          <p14:tracePt t="64432" x="2643188" y="4094163"/>
          <p14:tracePt t="64438" x="2635250" y="4094163"/>
          <p14:tracePt t="64663" x="2652713" y="4094163"/>
          <p14:tracePt t="64670" x="2708275" y="4076700"/>
          <p14:tracePt t="64679" x="2752725" y="4040188"/>
          <p14:tracePt t="64687" x="2789238" y="3984625"/>
          <p14:tracePt t="64695" x="2808288" y="3957638"/>
          <p14:tracePt t="64703" x="2835275" y="3930650"/>
          <p14:tracePt t="64710" x="2844800" y="3911600"/>
          <p14:tracePt t="64718" x="2871788" y="3875088"/>
          <p14:tracePt t="64726" x="2881313" y="3857625"/>
          <p14:tracePt t="64734" x="2881313" y="3830638"/>
          <p14:tracePt t="64742" x="2889250" y="3811588"/>
          <p14:tracePt t="64749" x="2898775" y="3757613"/>
          <p14:tracePt t="64757" x="2908300" y="3748088"/>
          <p14:tracePt t="64766" x="2908300" y="3721100"/>
          <p14:tracePt t="64773" x="2908300" y="3702050"/>
          <p14:tracePt t="64781" x="2908300" y="3675063"/>
          <p14:tracePt t="64789" x="2908300" y="3657600"/>
          <p14:tracePt t="64797" x="2908300" y="3611563"/>
          <p14:tracePt t="64806" x="2917825" y="3584575"/>
          <p14:tracePt t="64815" x="2925763" y="3565525"/>
          <p14:tracePt t="64822" x="2935288" y="3538538"/>
          <p14:tracePt t="64832" x="2935288" y="3519488"/>
          <p14:tracePt t="64838" x="2962275" y="3492500"/>
          <p14:tracePt t="64847" x="2962275" y="3482975"/>
          <p14:tracePt t="64854" x="2971800" y="3465513"/>
          <p14:tracePt t="64885" x="2971800" y="3446463"/>
          <p14:tracePt t="64887" x="2981325" y="3438525"/>
          <p14:tracePt t="65103" x="2998788" y="3419475"/>
          <p14:tracePt t="65919" x="2998788" y="3429000"/>
          <p14:tracePt t="65927" x="2998788" y="3475038"/>
          <p14:tracePt t="65935" x="2998788" y="3529013"/>
          <p14:tracePt t="65943" x="3008313" y="3565525"/>
          <p14:tracePt t="65952" x="3008313" y="3584575"/>
          <p14:tracePt t="65959" x="3017838" y="3602038"/>
          <p14:tracePt t="65966" x="3027363" y="3621088"/>
          <p14:tracePt t="65975" x="3044825" y="3648075"/>
          <p14:tracePt t="65983" x="3044825" y="3657600"/>
          <p14:tracePt t="65991" x="3054350" y="3675063"/>
          <p14:tracePt t="66151" x="3054350" y="3730625"/>
          <p14:tracePt t="66159" x="3054350" y="3775075"/>
          <p14:tracePt t="66167" x="3054350" y="3794125"/>
          <p14:tracePt t="66182" x="3044825" y="3821113"/>
          <p14:tracePt t="66199" x="3044825" y="3830638"/>
          <p14:tracePt t="66431" x="3044825" y="3840163"/>
          <p14:tracePt t="66439" x="3035300" y="3857625"/>
          <p14:tracePt t="66447" x="3035300" y="3867150"/>
          <p14:tracePt t="66599" x="3035300" y="3875088"/>
          <p14:tracePt t="66615" x="3035300" y="3884613"/>
          <p14:tracePt t="66623" x="3035300" y="3894138"/>
          <p14:tracePt t="66633" x="3035300" y="3903663"/>
          <p14:tracePt t="66637" x="3035300" y="3911600"/>
          <p14:tracePt t="69599" x="3063875" y="3921125"/>
          <p14:tracePt t="69607" x="3117850" y="3930650"/>
          <p14:tracePt t="69871" x="3217863" y="3976688"/>
          <p14:tracePt t="69878" x="3354388" y="4030663"/>
          <p14:tracePt t="69886" x="3546475" y="4130675"/>
          <p14:tracePt t="69894" x="3729038" y="4232275"/>
          <p14:tracePt t="69902" x="3892550" y="4295775"/>
          <p14:tracePt t="69910" x="4029075" y="4322763"/>
          <p14:tracePt t="69918" x="4157663" y="4368800"/>
          <p14:tracePt t="69926" x="4257675" y="4422775"/>
          <p14:tracePt t="69934" x="4340225" y="4449763"/>
          <p14:tracePt t="69942" x="4413250" y="4486275"/>
          <p14:tracePt t="69950" x="4448175" y="4495800"/>
          <p14:tracePt t="69958" x="4476750" y="4495800"/>
          <p14:tracePt t="69966" x="4484688" y="4495800"/>
          <p14:tracePt t="70086" x="4494213" y="4505325"/>
          <p14:tracePt t="70102" x="4494213" y="4532313"/>
          <p14:tracePt t="70110" x="4494213" y="4551363"/>
          <p14:tracePt t="70118" x="4494213" y="4568825"/>
          <p14:tracePt t="70126" x="4494213" y="4587875"/>
          <p14:tracePt t="70662" x="4503738" y="4595813"/>
          <p14:tracePt t="70686" x="4503738" y="4578350"/>
          <p14:tracePt t="70695" x="4557713" y="4514850"/>
          <p14:tracePt t="70703" x="4586288" y="4486275"/>
          <p14:tracePt t="70711" x="4594225" y="4478338"/>
          <p14:tracePt t="70719" x="4603750" y="4468813"/>
          <p14:tracePt t="70727" x="4622800" y="4449763"/>
          <p14:tracePt t="70734" x="4649788" y="4432300"/>
          <p14:tracePt t="70743" x="4667250" y="4422775"/>
          <p14:tracePt t="70752" x="4686300" y="4413250"/>
          <p14:tracePt t="70759" x="4695825" y="4413250"/>
          <p14:tracePt t="70767" x="4713288" y="4413250"/>
          <p14:tracePt t="70775" x="4730750" y="4413250"/>
          <p14:tracePt t="70783" x="4740275" y="4413250"/>
          <p14:tracePt t="70791" x="4749800" y="4413250"/>
          <p14:tracePt t="70807" x="4759325" y="4413250"/>
          <p14:tracePt t="70823" x="4767263" y="4413250"/>
          <p14:tracePt t="70832" x="4776788" y="4413250"/>
          <p14:tracePt t="70849" x="4795838" y="4413250"/>
          <p14:tracePt t="71991" x="4822825" y="4413250"/>
          <p14:tracePt t="72015" x="4832350" y="4413250"/>
          <p14:tracePt t="73678" x="4832350" y="4422775"/>
          <p14:tracePt t="75574" x="4849813" y="4368800"/>
          <p14:tracePt t="75582" x="4895850" y="4232275"/>
          <p14:tracePt t="75590" x="4932363" y="4167188"/>
          <p14:tracePt t="75598" x="4949825" y="4113213"/>
          <p14:tracePt t="75606" x="4968875" y="4049713"/>
          <p14:tracePt t="75614" x="4995863" y="3984625"/>
          <p14:tracePt t="75622" x="5014913" y="3957638"/>
          <p14:tracePt t="75631" x="5014913" y="3940175"/>
          <p14:tracePt t="75637" x="5014913" y="3911600"/>
          <p14:tracePt t="75646" x="5032375" y="3875088"/>
          <p14:tracePt t="75678" x="5032375" y="3867150"/>
          <p14:tracePt t="75830" x="5005388" y="3867150"/>
          <p14:tracePt t="75838" x="4941888" y="3867150"/>
          <p14:tracePt t="75846" x="4886325" y="3894138"/>
          <p14:tracePt t="75854" x="4803775" y="3903663"/>
          <p14:tracePt t="75862" x="4749800" y="3903663"/>
          <p14:tracePt t="75870" x="4603750" y="3903663"/>
          <p14:tracePt t="75884" x="4403725" y="3903663"/>
          <p14:tracePt t="75886" x="4157663" y="3903663"/>
          <p14:tracePt t="75894" x="3819525" y="3903663"/>
          <p14:tracePt t="75902" x="3519488" y="3903663"/>
          <p14:tracePt t="75910" x="3136900" y="3867150"/>
          <p14:tracePt t="75918" x="2925763" y="3840163"/>
          <p14:tracePt t="75926" x="2671763" y="3784600"/>
          <p14:tracePt t="75934" x="2489200" y="3767138"/>
          <p14:tracePt t="75942" x="2360613" y="3721100"/>
          <p14:tracePt t="75950" x="2260600" y="3694113"/>
          <p14:tracePt t="75958" x="2197100" y="3675063"/>
          <p14:tracePt t="75967" x="2179638" y="3648075"/>
          <p14:tracePt t="76231" x="2160588" y="3638550"/>
          <p14:tracePt t="76238" x="2143125" y="3611563"/>
          <p14:tracePt t="76247" x="2133600" y="3602038"/>
          <p14:tracePt t="76343" x="2160588" y="3592513"/>
          <p14:tracePt t="76351" x="2287588" y="3584575"/>
          <p14:tracePt t="76359" x="2416175" y="3584575"/>
          <p14:tracePt t="76367" x="2570163" y="3538538"/>
          <p14:tracePt t="76374" x="2716213" y="3519488"/>
          <p14:tracePt t="76383" x="2862263" y="3519488"/>
          <p14:tracePt t="76390" x="3008313" y="3519488"/>
          <p14:tracePt t="76398" x="3154363" y="3519488"/>
          <p14:tracePt t="76406" x="3290888" y="3519488"/>
          <p14:tracePt t="76415" x="3419475" y="3519488"/>
          <p14:tracePt t="76422" x="3519488" y="3519488"/>
          <p14:tracePt t="76432" x="3592513" y="3519488"/>
          <p14:tracePt t="76438" x="3619500" y="3511550"/>
          <p14:tracePt t="76448" x="3636963" y="3511550"/>
          <p14:tracePt t="76454" x="3656013" y="3511550"/>
          <p14:tracePt t="76615" x="3665538" y="3492500"/>
          <p14:tracePt t="76623" x="3673475" y="3475038"/>
          <p14:tracePt t="76632" x="3729038" y="3438525"/>
          <p14:tracePt t="76637" x="3765550" y="3429000"/>
          <p14:tracePt t="76646" x="3819525" y="3402013"/>
          <p14:tracePt t="76653" x="3883025" y="3382963"/>
          <p14:tracePt t="76661" x="3938588" y="3365500"/>
          <p14:tracePt t="76669" x="4002088" y="3355975"/>
          <p14:tracePt t="76678" x="4057650" y="3355975"/>
          <p14:tracePt t="76686" x="4102100" y="3346450"/>
          <p14:tracePt t="76694" x="4138613" y="3346450"/>
          <p14:tracePt t="76702" x="4194175" y="3319463"/>
          <p14:tracePt t="76710" x="4211638" y="3319463"/>
          <p14:tracePt t="76718" x="4221163" y="3319463"/>
          <p14:tracePt t="76726" x="4230688" y="3309938"/>
          <p14:tracePt t="76967" x="4238625" y="3309938"/>
          <p14:tracePt t="76991" x="4211638" y="3328988"/>
          <p14:tracePt t="76998" x="4165600" y="3346450"/>
          <p14:tracePt t="77007" x="4138613" y="3382963"/>
          <p14:tracePt t="77014" x="4102100" y="3402013"/>
          <p14:tracePt t="77023" x="4048125" y="3419475"/>
          <p14:tracePt t="77032" x="4002088" y="3446463"/>
          <p14:tracePt t="77039" x="3938588" y="3455988"/>
          <p14:tracePt t="77048" x="3883025" y="3482975"/>
          <p14:tracePt t="77055" x="3802063" y="3511550"/>
          <p14:tracePt t="77064" x="3709988" y="3519488"/>
          <p14:tracePt t="77071" x="3592513" y="3565525"/>
          <p14:tracePt t="77079" x="3500438" y="3575050"/>
          <p14:tracePt t="77087" x="3382963" y="3592513"/>
          <p14:tracePt t="77095" x="3254375" y="3621088"/>
          <p14:tracePt t="77103" x="3127375" y="3638550"/>
          <p14:tracePt t="77110" x="2981325" y="3638550"/>
          <p14:tracePt t="77118" x="2889250" y="3648075"/>
          <p14:tracePt t="77127" x="2781300" y="3648075"/>
          <p14:tracePt t="77135" x="2689225" y="3648075"/>
          <p14:tracePt t="77143" x="2579688" y="3648075"/>
          <p14:tracePt t="77150" x="2516188" y="3648075"/>
          <p14:tracePt t="77159" x="2462213" y="3648075"/>
          <p14:tracePt t="77166" x="2425700" y="3648075"/>
          <p14:tracePt t="77175" x="2389188" y="3648075"/>
          <p14:tracePt t="77183" x="2352675" y="3648075"/>
          <p14:tracePt t="77190" x="2324100" y="3648075"/>
          <p14:tracePt t="77198" x="2316163" y="3648075"/>
          <p14:tracePt t="77207" x="2306638" y="3648075"/>
          <p14:tracePt t="77215" x="2297113" y="3648075"/>
          <p14:tracePt t="77558" x="2287588" y="3657600"/>
          <p14:tracePt t="77809" x="2297113" y="3657600"/>
          <p14:tracePt t="77814" x="2316163" y="3657600"/>
          <p14:tracePt t="77822" x="2324100" y="3657600"/>
          <p14:tracePt t="77829" x="2352675" y="3657600"/>
          <p14:tracePt t="77837" x="2370138" y="3657600"/>
          <p14:tracePt t="77846" x="2397125" y="3657600"/>
          <p14:tracePt t="77853" x="2433638" y="3657600"/>
          <p14:tracePt t="77862" x="2489200" y="3657600"/>
          <p14:tracePt t="77870" x="2525713" y="3657600"/>
          <p14:tracePt t="77883" x="2579688" y="3684588"/>
          <p14:tracePt t="77886" x="2616200" y="3684588"/>
          <p14:tracePt t="77894" x="2652713" y="3684588"/>
          <p14:tracePt t="77902" x="2671763" y="3684588"/>
          <p14:tracePt t="77918" x="2689225" y="3684588"/>
          <p14:tracePt t="77926" x="2698750" y="3684588"/>
          <p14:tracePt t="82766" x="2708275" y="3684588"/>
          <p14:tracePt t="83151" x="2716213" y="3684588"/>
          <p14:tracePt t="83253" x="2716213" y="3738563"/>
          <p14:tracePt t="83262" x="2716213" y="3794125"/>
          <p14:tracePt t="83269" x="2716213" y="3848100"/>
          <p14:tracePt t="83278" x="2716213" y="3894138"/>
          <p14:tracePt t="83286" x="2716213" y="3911600"/>
          <p14:tracePt t="83294" x="2716213" y="3940175"/>
          <p14:tracePt t="83302" x="2708275" y="3967163"/>
          <p14:tracePt t="83310" x="2689225" y="3984625"/>
          <p14:tracePt t="83319" x="2662238" y="4021138"/>
          <p14:tracePt t="83327" x="2652713" y="4021138"/>
          <p14:tracePt t="83423" x="2643188" y="4030663"/>
          <p14:tracePt t="83471" x="2635250" y="4040188"/>
          <p14:tracePt t="83479" x="2543175" y="4049713"/>
          <p14:tracePt t="83487" x="2416175" y="4094163"/>
          <p14:tracePt t="83495" x="2287588" y="4113213"/>
          <p14:tracePt t="83503" x="2187575" y="4140200"/>
          <p14:tracePt t="83511" x="2114550" y="4149725"/>
          <p14:tracePt t="83519" x="2070100" y="4159250"/>
          <p14:tracePt t="83527" x="2024063" y="4186238"/>
          <p14:tracePt t="83535" x="1997075" y="4195763"/>
          <p14:tracePt t="83543" x="1978025" y="4203700"/>
          <p14:tracePt t="83551" x="1941513" y="4222750"/>
          <p14:tracePt t="83559" x="1924050" y="4232275"/>
          <p14:tracePt t="83568" x="1895475" y="4268788"/>
          <p14:tracePt t="83575" x="1878013" y="4286250"/>
          <p14:tracePt t="83584" x="1841500" y="4313238"/>
          <p14:tracePt t="83591" x="1795463" y="4368800"/>
          <p14:tracePt t="83599" x="1787525" y="4422775"/>
          <p14:tracePt t="83607" x="1751013" y="4468813"/>
          <p14:tracePt t="83614" x="1731963" y="4551363"/>
          <p14:tracePt t="83623" x="1722438" y="4578350"/>
          <p14:tracePt t="83632" x="1704975" y="4651375"/>
          <p14:tracePt t="83639" x="1704975" y="4678363"/>
          <p14:tracePt t="83648" x="1704975" y="4724400"/>
          <p14:tracePt t="83655" x="1704975" y="4741863"/>
          <p14:tracePt t="83664" x="1704975" y="4778375"/>
          <p14:tracePt t="83671" x="1704975" y="4805363"/>
          <p14:tracePt t="83679" x="1704975" y="4833938"/>
          <p14:tracePt t="83687" x="1704975" y="4870450"/>
          <p14:tracePt t="83695" x="1695450" y="4887913"/>
          <p14:tracePt t="83703" x="1695450" y="4914900"/>
          <p14:tracePt t="83711" x="1677988" y="4960938"/>
          <p14:tracePt t="83719" x="1649413" y="4987925"/>
          <p14:tracePt t="83727" x="1631950" y="5016500"/>
          <p14:tracePt t="83735" x="1576388" y="5080000"/>
          <p14:tracePt t="83743" x="1558925" y="5106988"/>
          <p14:tracePt t="83751" x="1541463" y="5143500"/>
          <p14:tracePt t="83759" x="1522413" y="5160963"/>
          <p14:tracePt t="83768" x="1512888" y="5189538"/>
          <p14:tracePt t="83775" x="1512888" y="5197475"/>
          <p14:tracePt t="83783" x="1512888" y="5226050"/>
          <p14:tracePt t="83791" x="1495425" y="5243513"/>
          <p14:tracePt t="83799" x="1495425" y="5262563"/>
          <p14:tracePt t="83807" x="1495425" y="5270500"/>
          <p14:tracePt t="83814" x="1495425" y="5289550"/>
          <p14:tracePt t="83823" x="1495425" y="5299075"/>
          <p14:tracePt t="83832" x="1495425" y="5307013"/>
          <p14:tracePt t="83848" x="1495425" y="5316538"/>
          <p14:tracePt t="83911" x="1495425" y="5326063"/>
          <p14:tracePt t="85591" x="1495425" y="5335588"/>
          <p14:tracePt t="85599" x="1512888" y="5335588"/>
          <p14:tracePt t="85615" x="1522413" y="5335588"/>
          <p14:tracePt t="85983" x="1531938" y="5343525"/>
          <p14:tracePt t="88262" x="1541463" y="5353050"/>
          <p14:tracePt t="88310" x="1541463" y="5362575"/>
          <p14:tracePt t="88726" x="1541463" y="5380038"/>
          <p14:tracePt t="88758" x="1541463" y="5389563"/>
          <p14:tracePt t="88822" x="1541463" y="5399088"/>
          <p14:tracePt t="88830" x="1541463" y="5408613"/>
          <p14:tracePt t="88854" x="1541463" y="5416550"/>
          <p14:tracePt t="89511" x="1541463" y="5426075"/>
          <p14:tracePt t="89646" x="1549400" y="5435600"/>
          <p14:tracePt t="89654" x="1576388" y="5435600"/>
          <p14:tracePt t="89663" x="1622425" y="5426075"/>
          <p14:tracePt t="89670" x="1649413" y="5426075"/>
          <p14:tracePt t="89680" x="1677988" y="5426075"/>
          <p14:tracePt t="89686" x="1695450" y="5426075"/>
          <p14:tracePt t="89695" x="1704975" y="5416550"/>
          <p14:tracePt t="89702" x="1714500" y="5408613"/>
          <p14:tracePt t="89870" x="1722438" y="5408613"/>
          <p14:tracePt t="89879" x="1722438" y="5416550"/>
          <p14:tracePt t="89894" x="1722438" y="5426075"/>
          <p14:tracePt t="89902" x="1714500" y="5435600"/>
          <p14:tracePt t="89926" x="1704975" y="5445125"/>
          <p14:tracePt t="90822" x="1731963" y="5453063"/>
          <p14:tracePt t="90830" x="1741488" y="5453063"/>
          <p14:tracePt t="90846" x="1751013" y="5453063"/>
          <p14:tracePt t="90910" x="1751013" y="5462588"/>
          <p14:tracePt t="90942" x="1751013" y="5472113"/>
          <p14:tracePt t="90950" x="1751013" y="5481638"/>
          <p14:tracePt t="91110" x="1751013" y="5489575"/>
          <p14:tracePt t="91118" x="1751013" y="5499100"/>
          <p14:tracePt t="91126" x="1751013" y="5508625"/>
          <p14:tracePt t="91150" x="1751013" y="5518150"/>
          <p14:tracePt t="91158" x="1751013" y="5535613"/>
          <p14:tracePt t="91165" x="1751013" y="5545138"/>
          <p14:tracePt t="91173" x="1758950" y="5554663"/>
          <p14:tracePt t="91230" x="1778000" y="5554663"/>
          <p14:tracePt t="91238" x="1795463" y="5554663"/>
          <p14:tracePt t="91246" x="1831975" y="5554663"/>
          <p14:tracePt t="91254" x="1860550" y="5554663"/>
          <p14:tracePt t="91263" x="1887538" y="5554663"/>
          <p14:tracePt t="91270" x="1924050" y="5554663"/>
          <p14:tracePt t="91280" x="1960563" y="5554663"/>
          <p14:tracePt t="91286" x="1997075" y="5554663"/>
          <p14:tracePt t="91294" x="2024063" y="5554663"/>
          <p14:tracePt t="91302" x="2060575" y="5554663"/>
          <p14:tracePt t="91310" x="2087563" y="5554663"/>
          <p14:tracePt t="91318" x="2106613" y="5554663"/>
          <p14:tracePt t="91326" x="2133600" y="5554663"/>
          <p14:tracePt t="91334" x="2151063" y="5554663"/>
          <p14:tracePt t="91350" x="2170113" y="5554663"/>
          <p14:tracePt t="91366" x="2179638" y="5545138"/>
          <p14:tracePt t="91382" x="2179638" y="5535613"/>
          <p14:tracePt t="91390" x="2187575" y="5508625"/>
          <p14:tracePt t="91398" x="2187575" y="5499100"/>
          <p14:tracePt t="91406" x="2197100" y="5489575"/>
          <p14:tracePt t="91414" x="2243138" y="5462588"/>
          <p14:tracePt t="91422" x="2260600" y="5462588"/>
          <p14:tracePt t="91431" x="2316163" y="5453063"/>
          <p14:tracePt t="91438" x="2333625" y="5445125"/>
          <p14:tracePt t="91446" x="2370138" y="5435600"/>
          <p14:tracePt t="91453" x="2452688" y="5408613"/>
          <p14:tracePt t="91462" x="2462213" y="5408613"/>
          <p14:tracePt t="91469" x="2498725" y="5389563"/>
          <p14:tracePt t="91478" x="2525713" y="5389563"/>
          <p14:tracePt t="91485" x="2533650" y="5389563"/>
          <p14:tracePt t="91493" x="2552700" y="5380038"/>
          <p14:tracePt t="91631" x="2562225" y="5372100"/>
          <p14:tracePt t="91637" x="2589213" y="5362575"/>
          <p14:tracePt t="91645" x="2625725" y="5353050"/>
          <p14:tracePt t="91653" x="2671763" y="5353050"/>
          <p14:tracePt t="91662" x="2698750" y="5353050"/>
          <p14:tracePt t="91669" x="2725738" y="5343525"/>
          <p14:tracePt t="91678" x="2744788" y="5343525"/>
          <p14:tracePt t="91686" x="2789238" y="5335588"/>
          <p14:tracePt t="91695" x="2798763" y="5335588"/>
          <p14:tracePt t="91702" x="2835275" y="5335588"/>
          <p14:tracePt t="91710" x="2844800" y="5335588"/>
          <p14:tracePt t="91718" x="2862263" y="5335588"/>
          <p14:tracePt t="91726" x="2871788" y="5335588"/>
          <p14:tracePt t="91741" x="2881313" y="5335588"/>
          <p14:tracePt t="91999" x="2889250" y="5335588"/>
          <p14:tracePt t="92070" x="2889250" y="5343525"/>
          <p14:tracePt t="92087" x="2871788" y="5372100"/>
          <p14:tracePt t="92102" x="2852738" y="5380038"/>
          <p14:tracePt t="92127" x="2844800" y="5380038"/>
          <p14:tracePt t="92150" x="2844800" y="5389563"/>
          <p14:tracePt t="92174" x="2844800" y="5399088"/>
          <p14:tracePt t="92376" x="2844800" y="5426075"/>
          <p14:tracePt t="92383" x="2844800" y="5435600"/>
          <p14:tracePt t="92399" x="2844800" y="5445125"/>
          <p14:tracePt t="92622" x="2852738" y="5453063"/>
          <p14:tracePt t="92630" x="2871788" y="5453063"/>
          <p14:tracePt t="92638" x="2898775" y="5453063"/>
          <p14:tracePt t="92646" x="2917825" y="5453063"/>
          <p14:tracePt t="92654" x="2925763" y="5453063"/>
          <p14:tracePt t="92663" x="2954338" y="5453063"/>
          <p14:tracePt t="92670" x="2962275" y="5453063"/>
          <p14:tracePt t="92680" x="2981325" y="5453063"/>
          <p14:tracePt t="92686" x="2990850" y="5453063"/>
          <p14:tracePt t="92695" x="3008313" y="5445125"/>
          <p14:tracePt t="92702" x="3027363" y="5445125"/>
          <p14:tracePt t="92710" x="3044825" y="5435600"/>
          <p14:tracePt t="92718" x="3071813" y="5426075"/>
          <p14:tracePt t="92727" x="3081338" y="5426075"/>
          <p14:tracePt t="92734" x="3100388" y="5416550"/>
          <p14:tracePt t="92742" x="3117850" y="5416550"/>
          <p14:tracePt t="92750" x="3136900" y="5399088"/>
          <p14:tracePt t="92766" x="3154363" y="5380038"/>
          <p14:tracePt t="92903" x="3154363" y="5389563"/>
          <p14:tracePt t="92919" x="3154363" y="5399088"/>
          <p14:tracePt t="92935" x="3154363" y="5416550"/>
          <p14:tracePt t="93279" x="3171825" y="5426075"/>
          <p14:tracePt t="93287" x="3190875" y="5426075"/>
          <p14:tracePt t="93295" x="3208338" y="5426075"/>
          <p14:tracePt t="93303" x="3227388" y="5426075"/>
          <p14:tracePt t="93310" x="3236913" y="5426075"/>
          <p14:tracePt t="93319" x="3263900" y="5426075"/>
          <p14:tracePt t="93327" x="3281363" y="5426075"/>
          <p14:tracePt t="93335" x="3300413" y="5426075"/>
          <p14:tracePt t="93343" x="3309938" y="5426075"/>
          <p14:tracePt t="93359" x="3317875" y="5426075"/>
          <p14:tracePt t="93366" x="3336925" y="5426075"/>
          <p14:tracePt t="93383" x="3346450" y="5426075"/>
          <p14:tracePt t="93398" x="3354388" y="5426075"/>
          <p14:tracePt t="93415" x="3363913" y="5426075"/>
          <p14:tracePt t="93615" x="3363913" y="5435600"/>
          <p14:tracePt t="93631" x="3363913" y="5445125"/>
          <p14:tracePt t="93638" x="3363913" y="5453063"/>
          <p14:tracePt t="93654" x="3363913" y="5462588"/>
          <p14:tracePt t="93751" x="3373438" y="5472113"/>
          <p14:tracePt t="93759" x="3382963" y="5472113"/>
          <p14:tracePt t="93774" x="3390900" y="5472113"/>
          <p14:tracePt t="93782" x="3400425" y="5472113"/>
          <p14:tracePt t="93790" x="3427413" y="5472113"/>
          <p14:tracePt t="93798" x="3436938" y="5472113"/>
          <p14:tracePt t="93814" x="3463925" y="5472113"/>
          <p14:tracePt t="93822" x="3473450" y="5472113"/>
          <p14:tracePt t="93831" x="3482975" y="5472113"/>
          <p14:tracePt t="93838" x="3509963" y="5472113"/>
          <p14:tracePt t="93846" x="3519488" y="5472113"/>
          <p14:tracePt t="93854" x="3546475" y="5472113"/>
          <p14:tracePt t="93863" x="3573463" y="5472113"/>
          <p14:tracePt t="93869" x="3609975" y="5472113"/>
          <p14:tracePt t="93878" x="3646488" y="5472113"/>
          <p14:tracePt t="93897" x="3729038" y="5472113"/>
          <p14:tracePt t="93902" x="3765550" y="5472113"/>
          <p14:tracePt t="93910" x="3810000" y="5472113"/>
          <p14:tracePt t="93918" x="3838575" y="5489575"/>
          <p14:tracePt t="93926" x="3865563" y="5489575"/>
          <p14:tracePt t="93935" x="3911600" y="5518150"/>
          <p14:tracePt t="93943" x="3929063" y="5518150"/>
          <p14:tracePt t="93951" x="3956050" y="5518150"/>
          <p14:tracePt t="93959" x="3965575" y="5518150"/>
          <p14:tracePt t="93975" x="3975100" y="5518150"/>
          <p14:tracePt t="94341" x="4011613" y="5518150"/>
          <p14:tracePt t="94349" x="4048125" y="5518150"/>
          <p14:tracePt t="94358" x="4094163" y="5518150"/>
          <p14:tracePt t="94366" x="4111625" y="5518150"/>
          <p14:tracePt t="94374" x="4138613" y="5518150"/>
          <p14:tracePt t="94382" x="4157663" y="5518150"/>
          <p14:tracePt t="94391" x="4175125" y="5518150"/>
          <p14:tracePt t="94398" x="4194175" y="5526088"/>
          <p14:tracePt t="94406" x="4211638" y="5526088"/>
          <p14:tracePt t="94414" x="4221163" y="5526088"/>
          <p14:tracePt t="94423" x="4230688" y="5526088"/>
          <p14:tracePt t="94431" x="4238625" y="5526088"/>
          <p14:tracePt t="94653" x="4267200" y="5526088"/>
          <p14:tracePt t="94661" x="4284663" y="5526088"/>
          <p14:tracePt t="94671" x="4311650" y="5526088"/>
          <p14:tracePt t="94679" x="4340225" y="5526088"/>
          <p14:tracePt t="94687" x="4376738" y="5526088"/>
          <p14:tracePt t="94697" x="4413250" y="5526088"/>
          <p14:tracePt t="94703" x="4440238" y="5526088"/>
          <p14:tracePt t="94712" x="4494213" y="5526088"/>
          <p14:tracePt t="94719" x="4567238" y="5526088"/>
          <p14:tracePt t="94727" x="4649788" y="5526088"/>
          <p14:tracePt t="94735" x="4686300" y="5526088"/>
          <p14:tracePt t="94743" x="4722813" y="5526088"/>
          <p14:tracePt t="94751" x="4767263" y="5526088"/>
          <p14:tracePt t="94759" x="4803775" y="5526088"/>
          <p14:tracePt t="94767" x="4822825" y="5526088"/>
          <p14:tracePt t="94775" x="4840288" y="5526088"/>
          <p14:tracePt t="94783" x="4849813" y="5526088"/>
          <p14:tracePt t="95271" x="4859338" y="5526088"/>
          <p14:tracePt t="95319" x="4868863" y="5518150"/>
          <p14:tracePt t="95327" x="4905375" y="5499100"/>
          <p14:tracePt t="95335" x="4968875" y="5462588"/>
          <p14:tracePt t="95343" x="5014913" y="5462588"/>
          <p14:tracePt t="95350" x="5014913" y="5453063"/>
          <p14:tracePt t="95359" x="5078413" y="5416550"/>
          <p14:tracePt t="95367" x="5114925" y="5416550"/>
          <p14:tracePt t="95374" x="5168900" y="5408613"/>
          <p14:tracePt t="95383" x="5205413" y="5399088"/>
          <p14:tracePt t="95391" x="5268913" y="5399088"/>
          <p14:tracePt t="95399" x="5287963" y="5399088"/>
          <p14:tracePt t="95807" x="5314950" y="5399088"/>
          <p14:tracePt t="95815" x="5341938" y="5399088"/>
          <p14:tracePt t="95823" x="5360988" y="5399088"/>
          <p14:tracePt t="95830" x="5368925" y="5399088"/>
          <p14:tracePt t="95839" x="5378450" y="5399088"/>
          <p14:tracePt t="95853" x="5424488" y="5408613"/>
          <p14:tracePt t="95862" x="5451475" y="5416550"/>
          <p14:tracePt t="95869" x="5470525" y="5416550"/>
          <p14:tracePt t="95878" x="5507038" y="5416550"/>
          <p14:tracePt t="95897" x="5580063" y="5416550"/>
          <p14:tracePt t="95902" x="5616575" y="5416550"/>
          <p14:tracePt t="95910" x="5661025" y="5416550"/>
          <p14:tracePt t="95918" x="5697538" y="5416550"/>
          <p14:tracePt t="95927" x="5716588" y="5416550"/>
          <p14:tracePt t="95935" x="5753100" y="5416550"/>
          <p14:tracePt t="95950" x="5761038" y="5416550"/>
          <p14:tracePt t="96327" x="5770563" y="5416550"/>
          <p14:tracePt t="96335" x="5789613" y="5416550"/>
          <p14:tracePt t="96343" x="5816600" y="5426075"/>
          <p14:tracePt t="96349" x="5826125" y="5435600"/>
          <p14:tracePt t="96357" x="5843588" y="5453063"/>
          <p14:tracePt t="96365" x="5862638" y="5462588"/>
          <p14:tracePt t="96373" x="5907088" y="5462588"/>
          <p14:tracePt t="96381" x="5962650" y="5462588"/>
          <p14:tracePt t="96389" x="6016625" y="5462588"/>
          <p14:tracePt t="96398" x="6072188" y="5462588"/>
          <p14:tracePt t="96406" x="6135688" y="5472113"/>
          <p14:tracePt t="96414" x="6172200" y="5472113"/>
          <p14:tracePt t="96422" x="6218238" y="5472113"/>
          <p14:tracePt t="96431" x="6245225" y="5472113"/>
          <p14:tracePt t="96439" x="6262688" y="5472113"/>
          <p14:tracePt t="96447" x="6281738" y="5472113"/>
          <p14:tracePt t="97079" x="6199188" y="5489575"/>
          <p14:tracePt t="97086" x="6072188" y="5489575"/>
          <p14:tracePt t="97095" x="5926138" y="5489575"/>
          <p14:tracePt t="97103" x="5797550" y="5489575"/>
          <p14:tracePt t="97112" x="5688013" y="5489575"/>
          <p14:tracePt t="97119" x="5543550" y="5489575"/>
          <p14:tracePt t="97127" x="5414963" y="5489575"/>
          <p14:tracePt t="97135" x="5287963" y="5489575"/>
          <p14:tracePt t="97143" x="5159375" y="5453063"/>
          <p14:tracePt t="97151" x="5049838" y="5435600"/>
          <p14:tracePt t="97159" x="4986338" y="5435600"/>
          <p14:tracePt t="97167" x="4913313" y="5426075"/>
          <p14:tracePt t="97175" x="4868863" y="5416550"/>
          <p14:tracePt t="97183" x="4832350" y="5408613"/>
          <p14:tracePt t="97191" x="4822825" y="5399088"/>
          <p14:tracePt t="97416" x="4795838" y="5399088"/>
          <p14:tracePt t="97423" x="4713288" y="5399088"/>
          <p14:tracePt t="97431" x="4586288" y="5399088"/>
          <p14:tracePt t="97439" x="4440238" y="5399088"/>
          <p14:tracePt t="97447" x="4294188" y="5399088"/>
          <p14:tracePt t="97455" x="4165600" y="5399088"/>
          <p14:tracePt t="97465" x="4002088" y="5399088"/>
          <p14:tracePt t="97471" x="3856038" y="5399088"/>
          <p14:tracePt t="97481" x="3656013" y="5399088"/>
          <p14:tracePt t="97487" x="3500438" y="5399088"/>
          <p14:tracePt t="97497" x="3354388" y="5399088"/>
          <p14:tracePt t="97503" x="3190875" y="5380038"/>
          <p14:tracePt t="97514" x="3035300" y="5372100"/>
          <p14:tracePt t="97519" x="2908300" y="5372100"/>
          <p14:tracePt t="97530" x="2817813" y="5353050"/>
          <p14:tracePt t="97534" x="2762250" y="5353050"/>
          <p14:tracePt t="97542" x="2716213" y="5353050"/>
          <p14:tracePt t="97550" x="2689225" y="5353050"/>
          <p14:tracePt t="97559" x="2679700" y="5353050"/>
          <p14:tracePt t="97806" x="2679700" y="5343525"/>
          <p14:tracePt t="97855" x="2679700" y="5326063"/>
          <p14:tracePt t="97863" x="2679700" y="5270500"/>
          <p14:tracePt t="97871" x="2679700" y="5233988"/>
          <p14:tracePt t="97879" x="2679700" y="5216525"/>
          <p14:tracePt t="97887" x="2689225" y="5160963"/>
          <p14:tracePt t="97897" x="2698750" y="5116513"/>
          <p14:tracePt t="97903" x="2708275" y="5089525"/>
          <p14:tracePt t="97912" x="2735263" y="5053013"/>
          <p14:tracePt t="97918" x="2744788" y="5033963"/>
          <p14:tracePt t="97927" x="2752725" y="5016500"/>
          <p14:tracePt t="97934" x="2762250" y="4987925"/>
          <p14:tracePt t="97942" x="2781300" y="4970463"/>
          <p14:tracePt t="97950" x="2789238" y="4960938"/>
          <p14:tracePt t="98062" x="2798763" y="4960938"/>
          <p14:tracePt t="98071" x="2844800" y="4960938"/>
          <p14:tracePt t="98079" x="2954338" y="4960938"/>
          <p14:tracePt t="98087" x="3117850" y="4960938"/>
          <p14:tracePt t="98096" x="3309938" y="4960938"/>
          <p14:tracePt t="98102" x="3592513" y="4960938"/>
          <p14:tracePt t="98111" x="3810000" y="5006975"/>
          <p14:tracePt t="98118" x="4157663" y="5043488"/>
          <p14:tracePt t="98127" x="4622800" y="5116513"/>
          <p14:tracePt t="98134" x="5086350" y="5160963"/>
          <p14:tracePt t="98142" x="5487988" y="5253038"/>
          <p14:tracePt t="98150" x="5907088" y="5270500"/>
          <p14:tracePt t="98158" x="6345238" y="5362575"/>
          <p14:tracePt t="98166" x="6618288" y="5399088"/>
          <p14:tracePt t="98174" x="6937375" y="5445125"/>
          <p14:tracePt t="98182" x="7119938" y="5472113"/>
          <p14:tracePt t="98190" x="7239000" y="5518150"/>
          <p14:tracePt t="98199" x="7348538" y="5545138"/>
          <p14:tracePt t="98206" x="7385050" y="5562600"/>
          <p14:tracePt t="98215" x="7392988" y="5562600"/>
          <p14:tracePt t="98327" x="7402513" y="5572125"/>
          <p14:tracePt t="98375" x="7392988" y="5581650"/>
          <p14:tracePt t="98407" x="7392988" y="5589588"/>
          <p14:tracePt t="98423" x="7385050" y="5589588"/>
          <p14:tracePt t="98431" x="7366000" y="5599113"/>
          <p14:tracePt t="98439" x="7356475" y="5608638"/>
          <p14:tracePt t="98447" x="7348538" y="5618163"/>
          <p14:tracePt t="98455" x="7329488" y="5618163"/>
          <p14:tracePt t="98464" x="7312025" y="5626100"/>
          <p14:tracePt t="98471" x="7292975" y="5635625"/>
          <p14:tracePt t="98480" x="7275513" y="5645150"/>
          <p14:tracePt t="98487" x="7256463" y="5645150"/>
          <p14:tracePt t="98497" x="7248525" y="5654675"/>
          <p14:tracePt t="98503" x="7248525" y="5662613"/>
          <p14:tracePt t="98513" x="7239000" y="5662613"/>
          <p14:tracePt t="98519" x="7219950" y="5672138"/>
          <p14:tracePt t="98543" x="7212013" y="5681663"/>
          <p14:tracePt t="98551" x="7202488" y="5691188"/>
          <p14:tracePt t="98559" x="7192963" y="5691188"/>
          <p14:tracePt t="98567" x="7183438" y="5691188"/>
          <p14:tracePt t="98591" x="7165975" y="5699125"/>
          <p14:tracePt t="98599" x="7146925" y="5699125"/>
          <p14:tracePt t="98607" x="7138988" y="5708650"/>
          <p14:tracePt t="98616" x="7110413" y="5708650"/>
          <p14:tracePt t="98623" x="7092950" y="5708650"/>
          <p14:tracePt t="98631" x="7073900" y="5727700"/>
          <p14:tracePt t="98638" x="7056438" y="5727700"/>
          <p14:tracePt t="98646" x="7029450" y="5727700"/>
          <p14:tracePt t="98654" x="7010400" y="5735638"/>
          <p14:tracePt t="98662" x="6964363" y="5735638"/>
          <p14:tracePt t="98670" x="6929438" y="5735638"/>
          <p14:tracePt t="98678" x="6873875" y="5735638"/>
          <p14:tracePt t="98686" x="6846888" y="5745163"/>
          <p14:tracePt t="98695" x="6810375" y="5745163"/>
          <p14:tracePt t="98702" x="6773863" y="5745163"/>
          <p14:tracePt t="98710" x="6718300" y="5745163"/>
          <p14:tracePt t="98718" x="6691313" y="5745163"/>
          <p14:tracePt t="98726" x="6637338" y="5745163"/>
          <p14:tracePt t="98734" x="6600825" y="5745163"/>
          <p14:tracePt t="98742" x="6591300" y="5745163"/>
          <p14:tracePt t="98750" x="6554788" y="5745163"/>
          <p14:tracePt t="99351" x="6554788" y="5735638"/>
          <p14:tracePt t="99359" x="6554788" y="5727700"/>
          <p14:tracePt t="99365" x="6554788" y="5708650"/>
          <p14:tracePt t="99373" x="6564313" y="5699125"/>
          <p14:tracePt t="99381" x="6573838" y="5681663"/>
          <p14:tracePt t="99389" x="6591300" y="5672138"/>
          <p14:tracePt t="99398" x="6591300" y="5662613"/>
          <p14:tracePt t="99406" x="6600825" y="5662613"/>
          <p14:tracePt t="99551" x="6610350" y="5654675"/>
          <p14:tracePt t="100231" x="6637338" y="5608638"/>
          <p14:tracePt t="100247" x="6645275" y="5572125"/>
          <p14:tracePt t="100255" x="6645275" y="5545138"/>
          <p14:tracePt t="100262" x="6654800" y="5499100"/>
          <p14:tracePt t="100270" x="6654800" y="5489575"/>
          <p14:tracePt t="100279" x="6654800" y="5453063"/>
          <p14:tracePt t="100287" x="6654800" y="5435600"/>
          <p14:tracePt t="100296" x="6664325" y="5408613"/>
          <p14:tracePt t="100312" x="6664325" y="5399088"/>
          <p14:tracePt t="100334" x="6664325" y="5380038"/>
          <p14:tracePt t="100663" x="6664325" y="5362575"/>
          <p14:tracePt t="100670" x="6681788" y="5343525"/>
          <p14:tracePt t="100678" x="6700838" y="5326063"/>
          <p14:tracePt t="100686" x="6710363" y="5316538"/>
          <p14:tracePt t="100696" x="6710363" y="5307013"/>
          <p14:tracePt t="100719" x="6718300" y="5307013"/>
          <p14:tracePt t="101183" x="6718300" y="5316538"/>
          <p14:tracePt t="101190" x="6718300" y="5326063"/>
          <p14:tracePt t="101207" x="6718300" y="5343525"/>
          <p14:tracePt t="101214" x="6718300" y="5362575"/>
          <p14:tracePt t="101367" x="6718300" y="5372100"/>
          <p14:tracePt t="101383" x="6727825" y="5372100"/>
          <p14:tracePt t="101391" x="6737350" y="5372100"/>
          <p14:tracePt t="101398" x="6746875" y="5372100"/>
          <p14:tracePt t="101406" x="6764338" y="5362575"/>
          <p14:tracePt t="101414" x="6773863" y="5362575"/>
          <p14:tracePt t="101422" x="6773863" y="5353050"/>
          <p14:tracePt t="101431" x="6783388" y="5353050"/>
          <p14:tracePt t="101438" x="6800850" y="5343525"/>
          <p14:tracePt t="101454" x="6810375" y="5343525"/>
          <p14:tracePt t="101694" x="6827838" y="5343525"/>
          <p14:tracePt t="101702" x="6873875" y="5326063"/>
          <p14:tracePt t="101710" x="6910388" y="5316538"/>
          <p14:tracePt t="101718" x="6956425" y="5299075"/>
          <p14:tracePt t="101726" x="6983413" y="5299075"/>
          <p14:tracePt t="101734" x="7029450" y="5289550"/>
          <p14:tracePt t="101742" x="7083425" y="5289550"/>
          <p14:tracePt t="101750" x="7138988" y="5280025"/>
          <p14:tracePt t="101758" x="7175500" y="5270500"/>
          <p14:tracePt t="101765" x="7202488" y="5262563"/>
          <p14:tracePt t="101773" x="7219950" y="5262563"/>
          <p14:tracePt t="101781" x="7239000" y="5262563"/>
          <p14:tracePt t="101789" x="7248525" y="5253038"/>
          <p14:tracePt t="102039" x="7283450" y="5253038"/>
          <p14:tracePt t="102056" x="7366000" y="5270500"/>
          <p14:tracePt t="102063" x="7412038" y="5280025"/>
          <p14:tracePt t="102070" x="7521575" y="5289550"/>
          <p14:tracePt t="102079" x="7612063" y="5307013"/>
          <p14:tracePt t="102086" x="7748588" y="5335588"/>
          <p14:tracePt t="102095" x="7858125" y="5343525"/>
          <p14:tracePt t="102102" x="7950200" y="5343525"/>
          <p14:tracePt t="102112" x="8040688" y="5362575"/>
          <p14:tracePt t="102118" x="8123238" y="5372100"/>
          <p14:tracePt t="102127" x="8150225" y="5372100"/>
          <p14:tracePt t="102134" x="8186738" y="5380038"/>
          <p14:tracePt t="103079" x="8196263" y="5389563"/>
          <p14:tracePt t="103087" x="8213725" y="5389563"/>
          <p14:tracePt t="103096" x="8259763" y="5389563"/>
          <p14:tracePt t="103103" x="8296275" y="5389563"/>
          <p14:tracePt t="103114" x="8342313" y="5389563"/>
          <p14:tracePt t="103119" x="8369300" y="5389563"/>
          <p14:tracePt t="103129" x="8386763" y="5389563"/>
          <p14:tracePt t="103135" x="8396288" y="5389563"/>
          <p14:tracePt t="103143" x="8423275" y="5389563"/>
          <p14:tracePt t="103159" x="8432800" y="5389563"/>
          <p14:tracePt t="103167" x="8451850" y="5389563"/>
          <p14:tracePt t="103183" x="8459788" y="5389563"/>
          <p14:tracePt t="103191" x="8469313" y="5380038"/>
          <p14:tracePt t="103223" x="8478838" y="5372100"/>
          <p14:tracePt t="103407" x="8469313" y="5372100"/>
          <p14:tracePt t="103415" x="8459788" y="5372100"/>
          <p14:tracePt t="103423" x="8451850" y="5372100"/>
          <p14:tracePt t="103431" x="8432800" y="5389563"/>
          <p14:tracePt t="103439" x="8423275" y="5389563"/>
          <p14:tracePt t="103447" x="8423275" y="5399088"/>
          <p14:tracePt t="103455" x="8415338" y="5399088"/>
          <p14:tracePt t="103463" x="8396288" y="5399088"/>
          <p14:tracePt t="103471" x="8378825" y="5399088"/>
          <p14:tracePt t="103480" x="8350250" y="5399088"/>
          <p14:tracePt t="103487" x="8332788" y="5399088"/>
          <p14:tracePt t="103497" x="8286750" y="5399088"/>
          <p14:tracePt t="103503" x="8250238" y="5399088"/>
          <p14:tracePt t="103513" x="8223250" y="5399088"/>
          <p14:tracePt t="103519" x="8169275" y="5399088"/>
          <p14:tracePt t="103529" x="8123238" y="5399088"/>
          <p14:tracePt t="103535" x="8067675" y="5399088"/>
          <p14:tracePt t="103543" x="8013700" y="5399088"/>
          <p14:tracePt t="103551" x="7958138" y="5399088"/>
          <p14:tracePt t="103559" x="7913688" y="5399088"/>
          <p14:tracePt t="103567" x="7858125" y="5399088"/>
          <p14:tracePt t="103575" x="7821613" y="5399088"/>
          <p14:tracePt t="103583" x="7794625" y="5399088"/>
          <p14:tracePt t="103591" x="7758113" y="5399088"/>
          <p14:tracePt t="103599" x="7748588" y="5399088"/>
          <p14:tracePt t="103687" x="7740650" y="5399088"/>
          <p14:tracePt t="103695" x="7740650" y="5362575"/>
          <p14:tracePt t="103703" x="7740650" y="5343525"/>
          <p14:tracePt t="103719" x="7740650" y="5307013"/>
          <p14:tracePt t="103727" x="7740650" y="5262563"/>
          <p14:tracePt t="103735" x="7740650" y="5243513"/>
          <p14:tracePt t="103743" x="7740650" y="5216525"/>
          <p14:tracePt t="103751" x="7748588" y="5197475"/>
          <p14:tracePt t="103759" x="7767638" y="5180013"/>
          <p14:tracePt t="103767" x="7785100" y="5160963"/>
          <p14:tracePt t="103775" x="7813675" y="5143500"/>
          <p14:tracePt t="103783" x="7831138" y="5133975"/>
          <p14:tracePt t="103790" x="7867650" y="5133975"/>
          <p14:tracePt t="103798" x="7894638" y="5116513"/>
          <p14:tracePt t="103806" x="7913688" y="5106988"/>
          <p14:tracePt t="103814" x="7958138" y="5106988"/>
          <p14:tracePt t="103823" x="7977188" y="5106988"/>
          <p14:tracePt t="103831" x="8013700" y="5106988"/>
          <p14:tracePt t="103838" x="8040688" y="5106988"/>
          <p14:tracePt t="103847" x="8096250" y="5106988"/>
          <p14:tracePt t="103854" x="8123238" y="5106988"/>
          <p14:tracePt t="103862" x="8169275" y="5106988"/>
          <p14:tracePt t="103869" x="8204200" y="5106988"/>
          <p14:tracePt t="103880" x="8250238" y="5106988"/>
          <p14:tracePt t="103885" x="8269288" y="5116513"/>
          <p14:tracePt t="103894" x="8296275" y="5116513"/>
          <p14:tracePt t="103901" x="8305800" y="5126038"/>
          <p14:tracePt t="103910" x="8313738" y="5126038"/>
          <p14:tracePt t="103991" x="8323263" y="5133975"/>
          <p14:tracePt t="103999" x="8323263" y="5143500"/>
          <p14:tracePt t="104007" x="8323263" y="5170488"/>
          <p14:tracePt t="104014" x="8305800" y="5189538"/>
          <p14:tracePt t="104023" x="8286750" y="5207000"/>
          <p14:tracePt t="104032" x="8277225" y="5216525"/>
          <p14:tracePt t="104039" x="8259763" y="5243513"/>
          <p14:tracePt t="104046" x="8250238" y="5253038"/>
          <p14:tracePt t="104055" x="8250238" y="5262563"/>
          <p14:tracePt t="104063" x="8240713" y="5270500"/>
          <p14:tracePt t="104070" x="8240713" y="5280025"/>
          <p14:tracePt t="104078" x="8240713" y="5289550"/>
          <p14:tracePt t="104086" x="8240713" y="5299075"/>
          <p14:tracePt t="105135" x="8177213" y="5307013"/>
          <p14:tracePt t="105143" x="8031163" y="5335588"/>
          <p14:tracePt t="105149" x="7850188" y="5353050"/>
          <p14:tracePt t="105157" x="7494588" y="5353050"/>
          <p14:tracePt t="105165" x="7229475" y="5353050"/>
          <p14:tracePt t="105173" x="6783388" y="5353050"/>
          <p14:tracePt t="105181" x="6262688" y="5353050"/>
          <p14:tracePt t="105190" x="5780088" y="5353050"/>
          <p14:tracePt t="105198" x="5214938" y="5380038"/>
          <p14:tracePt t="105206" x="4549775" y="5380038"/>
          <p14:tracePt t="105214" x="3902075" y="5280025"/>
          <p14:tracePt t="105222" x="3400425" y="5207000"/>
          <p14:tracePt t="105230" x="2935288" y="5160963"/>
          <p14:tracePt t="105239" x="2562225" y="5160963"/>
          <p14:tracePt t="105247" x="2370138" y="5160963"/>
          <p14:tracePt t="105255" x="2187575" y="5160963"/>
          <p14:tracePt t="105262" x="2041525" y="5160963"/>
          <p14:tracePt t="105271" x="1931988" y="5160963"/>
          <p14:tracePt t="105279" x="1905000" y="5160963"/>
          <p14:tracePt t="105287" x="1868488" y="5160963"/>
          <p14:tracePt t="105383" x="1860550" y="5160963"/>
          <p14:tracePt t="105391" x="1814513" y="5180013"/>
          <p14:tracePt t="105397" x="1741488" y="5189538"/>
          <p14:tracePt t="105405" x="1631950" y="5197475"/>
          <p14:tracePt t="105413" x="1541463" y="5197475"/>
          <p14:tracePt t="105422" x="1431925" y="5197475"/>
          <p14:tracePt t="105430" x="1339850" y="5197475"/>
          <p14:tracePt t="105438" x="1230313" y="5197475"/>
          <p14:tracePt t="105446" x="1149350" y="5197475"/>
          <p14:tracePt t="105455" x="1076325" y="5216525"/>
          <p14:tracePt t="105462" x="993775" y="5243513"/>
          <p14:tracePt t="105471" x="966788" y="5253038"/>
          <p14:tracePt t="105479" x="957263" y="5253038"/>
          <p14:tracePt t="105487" x="939800" y="5253038"/>
          <p14:tracePt t="105503" x="939800" y="5262563"/>
          <p14:tracePt t="105559" x="939800" y="5280025"/>
          <p14:tracePt t="105607" x="939800" y="5289550"/>
          <p14:tracePt t="105727" x="939800" y="5299075"/>
          <p14:tracePt t="105735" x="974725" y="5353050"/>
          <p14:tracePt t="105743" x="1039813" y="5399088"/>
          <p14:tracePt t="105751" x="1084263" y="5453063"/>
          <p14:tracePt t="105759" x="1130300" y="5472113"/>
          <p14:tracePt t="105767" x="1193800" y="5526088"/>
          <p14:tracePt t="105775" x="1249363" y="5562600"/>
          <p14:tracePt t="105785" x="1303338" y="5589588"/>
          <p14:tracePt t="105791" x="1366838" y="5608638"/>
          <p14:tracePt t="105800" x="1412875" y="5645150"/>
          <p14:tracePt t="105807" x="1458913" y="5672138"/>
          <p14:tracePt t="105816" x="1495425" y="5699125"/>
          <p14:tracePt t="105822" x="1504950" y="5708650"/>
          <p14:tracePt t="105831" x="1522413" y="5718175"/>
          <p14:tracePt t="106047" x="1522413" y="5727700"/>
          <p14:tracePt t="106055" x="1522413" y="5745163"/>
          <p14:tracePt t="106071" x="1522413" y="5764213"/>
          <p14:tracePt t="106079" x="1512888" y="5772150"/>
          <p14:tracePt t="106087" x="1504950" y="5791200"/>
          <p14:tracePt t="106303" x="1495425" y="5800725"/>
          <p14:tracePt t="106311" x="1495425" y="5808663"/>
          <p14:tracePt t="106319" x="1495425" y="5818188"/>
          <p14:tracePt t="106527" x="1485900" y="5827713"/>
          <p14:tracePt t="106535" x="1476375" y="5827713"/>
          <p14:tracePt t="106543" x="1458913" y="5845175"/>
          <p14:tracePt t="106551" x="1458913" y="5864225"/>
          <p14:tracePt t="106559" x="1458913" y="5881688"/>
          <p14:tracePt t="106567" x="1458913" y="5910263"/>
          <p14:tracePt t="106575" x="1458913" y="5927725"/>
          <p14:tracePt t="106583" x="1458913" y="5946775"/>
          <p14:tracePt t="107007" x="1458913" y="5954713"/>
          <p14:tracePt t="107015" x="1476375" y="5954713"/>
          <p14:tracePt t="107023" x="1485900" y="5954713"/>
          <p14:tracePt t="107031" x="1504950" y="5954713"/>
          <p14:tracePt t="107037" x="1522413" y="5964238"/>
          <p14:tracePt t="107094" x="1531938" y="5964238"/>
          <p14:tracePt t="107263" x="1541463" y="5973763"/>
          <p14:tracePt t="107271" x="1549400" y="5983288"/>
          <p14:tracePt t="107279" x="1558925" y="5991225"/>
          <p14:tracePt t="110078" x="1531938" y="5991225"/>
          <p14:tracePt t="110086" x="1431925" y="6000750"/>
          <p14:tracePt t="110094" x="1322388" y="6000750"/>
          <p14:tracePt t="110102" x="1293813" y="6000750"/>
          <p14:tracePt t="110111" x="1276350" y="6000750"/>
          <p14:tracePt t="110214" x="1266825" y="6000750"/>
          <p14:tracePt t="110438" x="1303338" y="6000750"/>
          <p14:tracePt t="110446" x="1476375" y="5983288"/>
          <p14:tracePt t="110454" x="1568450" y="5983288"/>
          <p14:tracePt t="110462" x="1658938" y="5973763"/>
          <p14:tracePt t="110470" x="1722438" y="5954713"/>
          <p14:tracePt t="110479" x="1758950" y="5954713"/>
          <p14:tracePt t="110486" x="1778000" y="5937250"/>
          <p14:tracePt t="110494" x="1787525" y="5937250"/>
          <p14:tracePt t="110911" x="1814513" y="5937250"/>
          <p14:tracePt t="110917" x="1841500" y="5937250"/>
          <p14:tracePt t="110926" x="1887538" y="5927725"/>
          <p14:tracePt t="110933" x="1941513" y="5918200"/>
          <p14:tracePt t="110942" x="2005013" y="5900738"/>
          <p14:tracePt t="110950" x="2033588" y="5900738"/>
          <p14:tracePt t="110958" x="2078038" y="5881688"/>
          <p14:tracePt t="110966" x="2106613" y="5881688"/>
          <p14:tracePt t="110974" x="2124075" y="5881688"/>
          <p14:tracePt t="110982" x="2133600" y="5881688"/>
          <p14:tracePt t="110990" x="2143125" y="5873750"/>
          <p14:tracePt t="111086" x="2160588" y="5873750"/>
          <p14:tracePt t="111094" x="2197100" y="5873750"/>
          <p14:tracePt t="111102" x="2279650" y="5873750"/>
          <p14:tracePt t="111110" x="2333625" y="5881688"/>
          <p14:tracePt t="111118" x="2416175" y="5900738"/>
          <p14:tracePt t="111128" x="2506663" y="5900738"/>
          <p14:tracePt t="111134" x="2616200" y="5910263"/>
          <p14:tracePt t="111143" x="2716213" y="5937250"/>
          <p14:tracePt t="111150" x="2825750" y="5954713"/>
          <p14:tracePt t="111158" x="2917825" y="5964238"/>
          <p14:tracePt t="111166" x="3027363" y="5983288"/>
          <p14:tracePt t="111174" x="3108325" y="6010275"/>
          <p14:tracePt t="111182" x="3163888" y="6010275"/>
          <p14:tracePt t="111190" x="3208338" y="6018213"/>
          <p14:tracePt t="111198" x="3227388" y="6018213"/>
          <p14:tracePt t="111462" x="3236913" y="6027738"/>
          <p14:tracePt t="111534" x="3227388" y="6027738"/>
          <p14:tracePt t="111567" x="3208338" y="6037263"/>
          <p14:tracePt t="111830" x="3217863" y="6037263"/>
          <p14:tracePt t="111845" x="3227388" y="6037263"/>
          <p14:tracePt t="111853" x="3236913" y="6037263"/>
          <p14:tracePt t="111861" x="3244850" y="6037263"/>
          <p14:tracePt t="111869" x="3263900" y="6037263"/>
          <p14:tracePt t="111879" x="3290888" y="6037263"/>
          <p14:tracePt t="111885" x="3309938" y="6037263"/>
          <p14:tracePt t="111893" x="3354388" y="6010275"/>
          <p14:tracePt t="111902" x="3382963" y="6000750"/>
          <p14:tracePt t="111910" x="3427413" y="5983288"/>
          <p14:tracePt t="111918" x="3490913" y="5954713"/>
          <p14:tracePt t="111928" x="3519488" y="5954713"/>
          <p14:tracePt t="111935" x="3546475" y="5946775"/>
          <p14:tracePt t="111944" x="3556000" y="5946775"/>
          <p14:tracePt t="111951" x="3563938" y="5946775"/>
          <p14:tracePt t="111959" x="3573463" y="5937250"/>
          <p14:tracePt t="112295" x="3592513" y="5937250"/>
          <p14:tracePt t="112302" x="3600450" y="5937250"/>
          <p14:tracePt t="112311" x="3656013" y="5937250"/>
          <p14:tracePt t="112318" x="3738563" y="5937250"/>
          <p14:tracePt t="112328" x="3829050" y="5937250"/>
          <p14:tracePt t="112334" x="3919538" y="5937250"/>
          <p14:tracePt t="112343" x="3992563" y="5954713"/>
          <p14:tracePt t="112350" x="4084638" y="5954713"/>
          <p14:tracePt t="112358" x="4148138" y="5964238"/>
          <p14:tracePt t="112366" x="4184650" y="5964238"/>
          <p14:tracePt t="112374" x="4221163" y="5964238"/>
          <p14:tracePt t="112382" x="4230688" y="5964238"/>
          <p14:tracePt t="112662" x="4211638" y="5973763"/>
          <p14:tracePt t="112670" x="4138613" y="5973763"/>
          <p14:tracePt t="112678" x="4048125" y="5973763"/>
          <p14:tracePt t="112686" x="3956050" y="5973763"/>
          <p14:tracePt t="112694" x="3846513" y="5973763"/>
          <p14:tracePt t="112702" x="3738563" y="5973763"/>
          <p14:tracePt t="112712" x="3592513" y="5973763"/>
          <p14:tracePt t="112718" x="3446463" y="5973763"/>
          <p14:tracePt t="112728" x="3317875" y="5973763"/>
          <p14:tracePt t="112734" x="3171825" y="5973763"/>
          <p14:tracePt t="112744" x="3063875" y="5973763"/>
          <p14:tracePt t="112750" x="2954338" y="5973763"/>
          <p14:tracePt t="112759" x="2862263" y="5973763"/>
          <p14:tracePt t="112766" x="2789238" y="5973763"/>
          <p14:tracePt t="112776" x="2725738" y="5973763"/>
          <p14:tracePt t="112782" x="2671763" y="5973763"/>
          <p14:tracePt t="112790" x="2652713" y="5973763"/>
          <p14:tracePt t="112798" x="2635250" y="5973763"/>
          <p14:tracePt t="112919" x="2616200" y="5973763"/>
          <p14:tracePt t="112928" x="2570163" y="5973763"/>
          <p14:tracePt t="112935" x="2533650" y="5973763"/>
          <p14:tracePt t="112945" x="2479675" y="5973763"/>
          <p14:tracePt t="112950" x="2433638" y="5964238"/>
          <p14:tracePt t="112958" x="2370138" y="5954713"/>
          <p14:tracePt t="112966" x="2297113" y="5927725"/>
          <p14:tracePt t="112974" x="2233613" y="5900738"/>
          <p14:tracePt t="112982" x="2187575" y="5881688"/>
          <p14:tracePt t="112990" x="2160588" y="5864225"/>
          <p14:tracePt t="112998" x="2114550" y="5837238"/>
          <p14:tracePt t="113006" x="2106613" y="5827713"/>
          <p14:tracePt t="113014" x="2087563" y="5818188"/>
          <p14:tracePt t="113129" x="2078038" y="5800725"/>
          <p14:tracePt t="113135" x="2078038" y="5781675"/>
          <p14:tracePt t="113151" x="2078038" y="5754688"/>
          <p14:tracePt t="113159" x="2078038" y="5745163"/>
          <p14:tracePt t="113167" x="2087563" y="5727700"/>
          <p14:tracePt t="113175" x="2106613" y="5699125"/>
          <p14:tracePt t="113183" x="2124075" y="5672138"/>
          <p14:tracePt t="113191" x="2151063" y="5654675"/>
          <p14:tracePt t="113199" x="2179638" y="5635625"/>
          <p14:tracePt t="113207" x="2224088" y="5626100"/>
          <p14:tracePt t="113214" x="2260600" y="5599113"/>
          <p14:tracePt t="113222" x="2343150" y="5581650"/>
          <p14:tracePt t="113230" x="2389188" y="5581650"/>
          <p14:tracePt t="113238" x="2443163" y="5562600"/>
          <p14:tracePt t="113247" x="2506663" y="5545138"/>
          <p14:tracePt t="113254" x="2562225" y="5545138"/>
          <p14:tracePt t="113263" x="2616200" y="5545138"/>
          <p14:tracePt t="113270" x="2671763" y="5545138"/>
          <p14:tracePt t="113279" x="2725738" y="5545138"/>
          <p14:tracePt t="113286" x="2789238" y="5545138"/>
          <p14:tracePt t="113294" x="2844800" y="5545138"/>
          <p14:tracePt t="113302" x="2944813" y="5572125"/>
          <p14:tracePt t="113311" x="2998788" y="5599113"/>
          <p14:tracePt t="113318" x="3063875" y="5608638"/>
          <p14:tracePt t="113327" x="3136900" y="5618163"/>
          <p14:tracePt t="113334" x="3227388" y="5618163"/>
          <p14:tracePt t="113343" x="3300413" y="5618163"/>
          <p14:tracePt t="113350" x="3382963" y="5635625"/>
          <p14:tracePt t="113358" x="3463925" y="5662613"/>
          <p14:tracePt t="113366" x="3519488" y="5672138"/>
          <p14:tracePt t="113374" x="3582988" y="5681663"/>
          <p14:tracePt t="113382" x="3636963" y="5699125"/>
          <p14:tracePt t="113390" x="3683000" y="5699125"/>
          <p14:tracePt t="113398" x="3719513" y="5718175"/>
          <p14:tracePt t="113406" x="3738563" y="5727700"/>
          <p14:tracePt t="113414" x="3756025" y="5735638"/>
          <p14:tracePt t="113422" x="3765550" y="5735638"/>
          <p14:tracePt t="113487" x="3775075" y="5745163"/>
          <p14:tracePt t="113503" x="3775075" y="5754688"/>
          <p14:tracePt t="113511" x="3775075" y="5781675"/>
          <p14:tracePt t="113519" x="3775075" y="5808663"/>
          <p14:tracePt t="113528" x="3775075" y="5827713"/>
          <p14:tracePt t="113535" x="3775075" y="5845175"/>
          <p14:tracePt t="113637" x="3775075" y="5881688"/>
          <p14:tracePt t="113645" x="3765550" y="5918200"/>
          <p14:tracePt t="113653" x="3746500" y="5927725"/>
          <p14:tracePt t="113661" x="3729038" y="5937250"/>
          <p14:tracePt t="113670" x="3719513" y="5954713"/>
          <p14:tracePt t="113678" x="3709988" y="5964238"/>
          <p14:tracePt t="113686" x="3683000" y="5973763"/>
          <p14:tracePt t="113694" x="3656013" y="5991225"/>
          <p14:tracePt t="113702" x="3619500" y="6000750"/>
          <p14:tracePt t="113711" x="3609975" y="6000750"/>
          <p14:tracePt t="113718" x="3592513" y="6010275"/>
          <p14:tracePt t="113728" x="3546475" y="6010275"/>
          <p14:tracePt t="113734" x="3527425" y="6018213"/>
          <p14:tracePt t="113744" x="3490913" y="6018213"/>
          <p14:tracePt t="113750" x="3473450" y="6018213"/>
          <p14:tracePt t="113759" x="3409950" y="6046788"/>
          <p14:tracePt t="113767" x="3373438" y="6046788"/>
          <p14:tracePt t="113775" x="3317875" y="6054725"/>
          <p14:tracePt t="113783" x="3273425" y="6054725"/>
          <p14:tracePt t="113790" x="3236913" y="6054725"/>
          <p14:tracePt t="113799" x="3200400" y="6054725"/>
          <p14:tracePt t="113806" x="3171825" y="6054725"/>
          <p14:tracePt t="113815" x="3136900" y="6054725"/>
          <p14:tracePt t="113823" x="3117850" y="6054725"/>
          <p14:tracePt t="113830" x="3108325" y="6054725"/>
          <p14:tracePt t="113839" x="3081338" y="6054725"/>
          <p14:tracePt t="113855" x="3071813" y="6054725"/>
          <p14:tracePt t="113863" x="3063875" y="6054725"/>
          <p14:tracePt t="113928" x="3044825" y="6054725"/>
          <p14:tracePt t="113935" x="3017838" y="6054725"/>
          <p14:tracePt t="113944" x="3008313" y="6054725"/>
          <p14:tracePt t="113951" x="2971800" y="6037263"/>
          <p14:tracePt t="113959" x="2944813" y="6018213"/>
          <p14:tracePt t="113967" x="2898775" y="5991225"/>
          <p14:tracePt t="113975" x="2871788" y="5973763"/>
          <p14:tracePt t="113983" x="2835275" y="5946775"/>
          <p14:tracePt t="113991" x="2817813" y="5927725"/>
          <p14:tracePt t="113999" x="2789238" y="5918200"/>
          <p14:tracePt t="114007" x="2781300" y="5918200"/>
          <p14:tracePt t="114014" x="2762250" y="5900738"/>
          <p14:tracePt t="114111" x="2762250" y="5881688"/>
          <p14:tracePt t="114119" x="2762250" y="5845175"/>
          <p14:tracePt t="114127" x="2762250" y="5800725"/>
          <p14:tracePt t="114135" x="2762250" y="5781675"/>
          <p14:tracePt t="114144" x="2762250" y="5754688"/>
          <p14:tracePt t="114151" x="2762250" y="5745163"/>
          <p14:tracePt t="114159" x="2762250" y="5718175"/>
          <p14:tracePt t="114207" x="2762250" y="5699125"/>
          <p14:tracePt t="114215" x="2771775" y="5691188"/>
          <p14:tracePt t="114223" x="2798763" y="5672138"/>
          <p14:tracePt t="114231" x="2825750" y="5662613"/>
          <p14:tracePt t="114239" x="2881313" y="5635625"/>
          <p14:tracePt t="114247" x="2944813" y="5635625"/>
          <p14:tracePt t="114255" x="2998788" y="5608638"/>
          <p14:tracePt t="114263" x="3063875" y="5599113"/>
          <p14:tracePt t="114271" x="3117850" y="5589588"/>
          <p14:tracePt t="114278" x="3181350" y="5589588"/>
          <p14:tracePt t="114287" x="3254375" y="5589588"/>
          <p14:tracePt t="114295" x="3309938" y="5589588"/>
          <p14:tracePt t="114303" x="3363913" y="5589588"/>
          <p14:tracePt t="114312" x="3436938" y="5589588"/>
          <p14:tracePt t="114319" x="3490913" y="5589588"/>
          <p14:tracePt t="114328" x="3536950" y="5589588"/>
          <p14:tracePt t="114335" x="3592513" y="5589588"/>
          <p14:tracePt t="114344" x="3619500" y="5589588"/>
          <p14:tracePt t="114351" x="3636963" y="5589588"/>
          <p14:tracePt t="114359" x="3646488" y="5589588"/>
          <p14:tracePt t="114367" x="3665538" y="5589588"/>
          <p14:tracePt t="114463" x="3683000" y="5599113"/>
          <p14:tracePt t="114471" x="3692525" y="5618163"/>
          <p14:tracePt t="114479" x="3692525" y="5635625"/>
          <p14:tracePt t="114487" x="3702050" y="5662613"/>
          <p14:tracePt t="114503" x="3702050" y="5681663"/>
          <p14:tracePt t="114511" x="3702050" y="5691188"/>
          <p14:tracePt t="114519" x="3702050" y="5699125"/>
          <p14:tracePt t="114807" x="3702050" y="5708650"/>
          <p14:tracePt t="114815" x="3692525" y="5718175"/>
          <p14:tracePt t="114823" x="3673475" y="5718175"/>
          <p14:tracePt t="114831" x="3646488" y="5735638"/>
          <p14:tracePt t="114839" x="3636963" y="5735638"/>
          <p14:tracePt t="114846" x="3619500" y="5735638"/>
          <p14:tracePt t="114855" x="3600450" y="5735638"/>
          <p14:tracePt t="114871" x="3592513" y="5735638"/>
          <p14:tracePt t="114887" x="3582988" y="5735638"/>
          <p14:tracePt t="114903" x="3563938" y="5735638"/>
          <p14:tracePt t="114912" x="3527425" y="5735638"/>
          <p14:tracePt t="114919" x="3473450" y="5745163"/>
          <p14:tracePt t="114929" x="3419475" y="5745163"/>
          <p14:tracePt t="114935" x="3327400" y="5745163"/>
          <p14:tracePt t="114944" x="3254375" y="5745163"/>
          <p14:tracePt t="114951" x="3200400" y="5745163"/>
          <p14:tracePt t="114959" x="3117850" y="5745163"/>
          <p14:tracePt t="114967" x="3081338" y="5745163"/>
          <p14:tracePt t="114975" x="3027363" y="5745163"/>
          <p14:tracePt t="114983" x="2998788" y="5745163"/>
          <p14:tracePt t="114991" x="2971800" y="5745163"/>
          <p14:tracePt t="114999" x="2935288" y="5745163"/>
          <p14:tracePt t="115015" x="2925763" y="5745163"/>
          <p14:tracePt t="115023" x="2917825" y="5745163"/>
          <p14:tracePt t="115030" x="2898775" y="5745163"/>
          <p14:tracePt t="115055" x="2889250" y="5745163"/>
          <p14:tracePt t="115090" x="2881313" y="5745163"/>
          <p14:tracePt t="115095" x="2871788" y="5735638"/>
          <p14:tracePt t="115111" x="2862263" y="5735638"/>
          <p14:tracePt t="115135" x="2852738" y="5735638"/>
          <p14:tracePt t="115231" x="2844800" y="5727700"/>
          <p14:tracePt t="115239" x="2844800" y="5699125"/>
          <p14:tracePt t="115247" x="2844800" y="5691188"/>
          <p14:tracePt t="115255" x="2844800" y="5672138"/>
          <p14:tracePt t="115264" x="2862263" y="5645150"/>
          <p14:tracePt t="115271" x="2871788" y="5626100"/>
          <p14:tracePt t="115279" x="2881313" y="5608638"/>
          <p14:tracePt t="115287" x="2908300" y="5599113"/>
          <p14:tracePt t="115295" x="2935288" y="5562600"/>
          <p14:tracePt t="115303" x="2962275" y="5545138"/>
          <p14:tracePt t="115312" x="2990850" y="5535613"/>
          <p14:tracePt t="115319" x="3054350" y="5508625"/>
          <p14:tracePt t="115328" x="3090863" y="5499100"/>
          <p14:tracePt t="115335" x="3154363" y="5489575"/>
          <p14:tracePt t="115345" x="3208338" y="5489575"/>
          <p14:tracePt t="115351" x="3263900" y="5481638"/>
          <p14:tracePt t="115361" x="3327400" y="5481638"/>
          <p14:tracePt t="115367" x="3382963" y="5481638"/>
          <p14:tracePt t="115375" x="3419475" y="5481638"/>
          <p14:tracePt t="115383" x="3463925" y="5481638"/>
          <p14:tracePt t="115391" x="3519488" y="5481638"/>
          <p14:tracePt t="115399" x="3556000" y="5481638"/>
          <p14:tracePt t="115407" x="3609975" y="5481638"/>
          <p14:tracePt t="115415" x="3656013" y="5481638"/>
          <p14:tracePt t="115423" x="3719513" y="5508625"/>
          <p14:tracePt t="115431" x="3746500" y="5518150"/>
          <p14:tracePt t="115439" x="3792538" y="5535613"/>
          <p14:tracePt t="115448" x="3856038" y="5572125"/>
          <p14:tracePt t="115455" x="3883025" y="5572125"/>
          <p14:tracePt t="115464" x="3892550" y="5581650"/>
          <p14:tracePt t="115471" x="3902075" y="5589588"/>
          <p14:tracePt t="115478" x="3911600" y="5599113"/>
          <p14:tracePt t="115575" x="3911600" y="5618163"/>
          <p14:tracePt t="115599" x="3911600" y="5635625"/>
          <p14:tracePt t="115607" x="3911600" y="5645150"/>
          <p14:tracePt t="115615" x="3911600" y="5654675"/>
          <p14:tracePt t="115623" x="3911600" y="5662613"/>
          <p14:tracePt t="115631" x="3911600" y="5681663"/>
          <p14:tracePt t="115654" x="3902075" y="5699125"/>
          <p14:tracePt t="118255" x="3902075" y="5727700"/>
          <p14:tracePt t="118262" x="3856038" y="5800725"/>
          <p14:tracePt t="118271" x="3838575" y="5818188"/>
          <p14:tracePt t="118279" x="3775075" y="5854700"/>
          <p14:tracePt t="118287" x="3702050" y="5881688"/>
          <p14:tracePt t="118294" x="3656013" y="5918200"/>
          <p14:tracePt t="118303" x="3592513" y="5946775"/>
          <p14:tracePt t="118312" x="3490913" y="5983288"/>
          <p14:tracePt t="118319" x="3446463" y="5991225"/>
          <p14:tracePt t="118328" x="3390900" y="6010275"/>
          <p14:tracePt t="118335" x="3327400" y="6018213"/>
          <p14:tracePt t="118344" x="3290888" y="6037263"/>
          <p14:tracePt t="118351" x="3227388" y="6064250"/>
          <p14:tracePt t="118360" x="3190875" y="6073775"/>
          <p14:tracePt t="118367" x="3154363" y="6100763"/>
          <p14:tracePt t="118375" x="3108325" y="6119813"/>
          <p14:tracePt t="118383" x="3071813" y="6127750"/>
          <p14:tracePt t="118391" x="3035300" y="6156325"/>
          <p14:tracePt t="118399" x="3017838" y="6164263"/>
          <p14:tracePt t="118407" x="2981325" y="6173788"/>
          <p14:tracePt t="118414" x="2954338" y="6183313"/>
          <p14:tracePt t="118423" x="2908300" y="6200775"/>
          <p14:tracePt t="118431" x="2889250" y="6210300"/>
          <p14:tracePt t="118439" x="2852738" y="6219825"/>
          <p14:tracePt t="118447" x="2844800" y="6229350"/>
          <p14:tracePt t="118455" x="2835275" y="6229350"/>
          <p14:tracePt t="118464" x="2808288" y="6237288"/>
          <p14:tracePt t="118471" x="2798763" y="6246813"/>
          <p14:tracePt t="118575" x="2771775" y="6265863"/>
          <p14:tracePt t="118583" x="2744788" y="6273800"/>
          <p14:tracePt t="118591" x="2671763" y="6302375"/>
          <p14:tracePt t="118599" x="2643188" y="6310313"/>
          <p14:tracePt t="118607" x="2598738" y="6319838"/>
          <p14:tracePt t="118615" x="2533650" y="6346825"/>
          <p14:tracePt t="118623" x="2516188" y="6365875"/>
          <p14:tracePt t="118631" x="2479675" y="6365875"/>
          <p14:tracePt t="118639" x="2443163" y="6375400"/>
          <p14:tracePt t="118648" x="2425700" y="6383338"/>
          <p14:tracePt t="118655" x="2416175" y="6383338"/>
          <p14:tracePt t="118664" x="2397125" y="6383338"/>
          <p14:tracePt t="120487" x="2425700" y="6383338"/>
          <p14:tracePt t="120494" x="2570163" y="6383338"/>
          <p14:tracePt t="120503" x="2825750" y="6375400"/>
          <p14:tracePt t="120510" x="3008313" y="6346825"/>
          <p14:tracePt t="120519" x="3208338" y="6310313"/>
          <p14:tracePt t="120527" x="3390900" y="6302375"/>
          <p14:tracePt t="120535" x="3600450" y="6246813"/>
          <p14:tracePt t="120544" x="3838575" y="6229350"/>
          <p14:tracePt t="120551" x="4057650" y="6183313"/>
          <p14:tracePt t="120560" x="4257675" y="6164263"/>
          <p14:tracePt t="120567" x="4403725" y="6156325"/>
          <p14:tracePt t="120575" x="4567238" y="6110288"/>
          <p14:tracePt t="120583" x="4722813" y="6064250"/>
          <p14:tracePt t="120591" x="4849813" y="6018213"/>
          <p14:tracePt t="120599" x="4986338" y="5954713"/>
          <p14:tracePt t="120607" x="5086350" y="5918200"/>
          <p14:tracePt t="120615" x="5214938" y="5854700"/>
          <p14:tracePt t="120623" x="5314950" y="5818188"/>
          <p14:tracePt t="120631" x="5397500" y="5791200"/>
          <p14:tracePt t="120639" x="5451475" y="5772150"/>
          <p14:tracePt t="120646" x="5478463" y="5772150"/>
          <p14:tracePt t="120654" x="5524500" y="5754688"/>
          <p14:tracePt t="120662" x="5570538" y="5745163"/>
          <p14:tracePt t="120670" x="5588000" y="5745163"/>
          <p14:tracePt t="120678" x="5624513" y="5745163"/>
          <p14:tracePt t="120686" x="5643563" y="5735638"/>
          <p14:tracePt t="120695" x="5670550" y="5735638"/>
          <p14:tracePt t="120702" x="5688013" y="5727700"/>
          <p14:tracePt t="120710" x="5734050" y="5699125"/>
          <p14:tracePt t="120718" x="5780088" y="5691188"/>
          <p14:tracePt t="120727" x="5797550" y="5691188"/>
          <p14:tracePt t="120734" x="5870575" y="5681663"/>
          <p14:tracePt t="120743" x="5907088" y="5681663"/>
          <p14:tracePt t="120750" x="5962650" y="5672138"/>
          <p14:tracePt t="120760" x="6026150" y="5645150"/>
          <p14:tracePt t="120766" x="6053138" y="5645150"/>
          <p14:tracePt t="120774" x="6126163" y="5635625"/>
          <p14:tracePt t="120782" x="6199188" y="5618163"/>
          <p14:tracePt t="120790" x="6262688" y="5618163"/>
          <p14:tracePt t="120798" x="6318250" y="5608638"/>
          <p14:tracePt t="120806" x="6391275" y="5599113"/>
          <p14:tracePt t="120814" x="6472238" y="5572125"/>
          <p14:tracePt t="120822" x="6500813" y="5562600"/>
          <p14:tracePt t="120830" x="6545263" y="5554663"/>
          <p14:tracePt t="120838" x="6610350" y="5526088"/>
          <p14:tracePt t="120846" x="6637338" y="5518150"/>
          <p14:tracePt t="120854" x="6710363" y="5499100"/>
          <p14:tracePt t="120863" x="6746875" y="5499100"/>
          <p14:tracePt t="120870" x="6810375" y="5489575"/>
          <p14:tracePt t="120879" x="6883400" y="5489575"/>
          <p14:tracePt t="120886" x="6937375" y="5462588"/>
          <p14:tracePt t="120895" x="7019925" y="5453063"/>
          <p14:tracePt t="120902" x="7146925" y="5435600"/>
          <p14:tracePt t="120910" x="7219950" y="5426075"/>
          <p14:tracePt t="120918" x="7375525" y="5362575"/>
          <p14:tracePt t="120927" x="7539038" y="5316538"/>
          <p14:tracePt t="120934" x="7748588" y="5270500"/>
          <p14:tracePt t="120943" x="7967663" y="5226050"/>
          <p14:tracePt t="120950" x="8232775" y="5143500"/>
          <p14:tracePt t="120959" x="8523288" y="5089525"/>
          <p14:tracePt t="120966" x="8824913" y="49879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同期の必要性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kumimoji="1" lang="ja-JP" altLang="en-US" dirty="0"/>
              <a:t>あるプロセッサが共有メモリに書いても、別のプロセッサにはそのことが分からない。</a:t>
            </a:r>
            <a:endParaRPr kumimoji="1" lang="en-US" altLang="ja-JP" dirty="0"/>
          </a:p>
          <a:p>
            <a:r>
              <a:rPr lang="ja-JP" altLang="en-US" dirty="0"/>
              <a:t>同時に同じ共有変数に書き込みすると、結果がどうなるか分からない。</a:t>
            </a:r>
            <a:endParaRPr lang="en-US" altLang="ja-JP" dirty="0"/>
          </a:p>
          <a:p>
            <a:r>
              <a:rPr kumimoji="1" lang="ja-JP" altLang="en-US" dirty="0"/>
              <a:t>そもそも共有メモリって結構危険な代物</a:t>
            </a:r>
            <a:endParaRPr kumimoji="1" lang="en-US" altLang="ja-JP" dirty="0"/>
          </a:p>
          <a:p>
            <a:r>
              <a:rPr lang="ja-JP" altLang="en-US" dirty="0"/>
              <a:t>多くのプロセッサが並列に動くには何かの制御機構が要る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不可分命令、同期用メモリ、バリア同期機構</a:t>
            </a:r>
            <a:endParaRPr lang="en-US" altLang="ja-JP" dirty="0"/>
          </a:p>
        </p:txBody>
      </p:sp>
      <p:sp>
        <p:nvSpPr>
          <p:cNvPr id="4" name="下矢印 3"/>
          <p:cNvSpPr/>
          <p:nvPr/>
        </p:nvSpPr>
        <p:spPr>
          <a:xfrm>
            <a:off x="4067944" y="5229200"/>
            <a:ext cx="1008112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0CC23D11-8A0E-4362-AEF6-00B6EAD26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25"/>
    </mc:Choice>
    <mc:Fallback xmlns="">
      <p:transition spd="slow" advTm="7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コンパイルと実行</a:t>
            </a:r>
            <a:endParaRPr lang="en-US" altLang="ja-JP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 </a:t>
            </a:r>
            <a:r>
              <a:rPr lang="en-US" altLang="ja-JP" sz="2400" dirty="0" err="1"/>
              <a:t>gcc</a:t>
            </a:r>
            <a:r>
              <a:rPr lang="en-US" altLang="ja-JP" sz="2400" dirty="0"/>
              <a:t> –</a:t>
            </a:r>
            <a:r>
              <a:rPr lang="en-US" altLang="ja-JP" sz="2400" dirty="0" err="1"/>
              <a:t>fopenmp</a:t>
            </a:r>
            <a:r>
              <a:rPr lang="en-US" altLang="ja-JP" sz="2400" dirty="0"/>
              <a:t> </a:t>
            </a:r>
            <a:r>
              <a:rPr lang="en-US" altLang="ja-JP" sz="2400" dirty="0" err="1"/>
              <a:t>hello.c</a:t>
            </a:r>
            <a:r>
              <a:rPr lang="en-US" altLang="ja-JP" sz="2400" dirty="0"/>
              <a:t> –o hello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./hello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Hello </a:t>
            </a:r>
            <a:r>
              <a:rPr lang="en-US" altLang="ja-JP" sz="2400" dirty="0" err="1"/>
              <a:t>OpenMP</a:t>
            </a:r>
            <a:r>
              <a:rPr lang="en-US" altLang="ja-JP" sz="2400" dirty="0"/>
              <a:t> world from 2 of 8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….</a:t>
            </a:r>
          </a:p>
          <a:p>
            <a:pPr>
              <a:buFont typeface="Wingdings" panose="05000000000000000000" pitchFamily="2" charset="2"/>
              <a:buNone/>
            </a:pPr>
            <a:r>
              <a:rPr lang="ja-JP" altLang="en-US" sz="2400" dirty="0"/>
              <a:t>ここではスレッド数は</a:t>
            </a:r>
            <a:r>
              <a:rPr lang="en-US" altLang="ja-JP" sz="2400" dirty="0"/>
              <a:t>8</a:t>
            </a:r>
            <a:r>
              <a:rPr lang="ja-JP" altLang="en-US" sz="2400" dirty="0"/>
              <a:t>に設定されている。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ja-JP" altLang="en-US" sz="2400" dirty="0"/>
              <a:t>これは、環境変数</a:t>
            </a:r>
            <a:r>
              <a:rPr lang="en-US" altLang="ja-JP" sz="2400" dirty="0" err="1"/>
              <a:t>OMP_NUM_THREADS</a:t>
            </a:r>
            <a:r>
              <a:rPr lang="en-US" altLang="ja-JP" sz="2400" dirty="0"/>
              <a:t> </a:t>
            </a:r>
            <a:r>
              <a:rPr lang="ja-JP" altLang="en-US" sz="2400" dirty="0"/>
              <a:t>をコマンドラインで設定することで変更できる。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ja-JP" altLang="en-US" sz="2400" dirty="0"/>
              <a:t>例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export </a:t>
            </a:r>
            <a:r>
              <a:rPr lang="en-US" altLang="ja-JP" sz="2400" dirty="0" err="1"/>
              <a:t>OMP_NUM_THREADS</a:t>
            </a:r>
            <a:r>
              <a:rPr lang="en-US" altLang="ja-JP" sz="2400" dirty="0"/>
              <a:t>=6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ja-JP" sz="2400" dirty="0"/>
              <a:t>./</a:t>
            </a:r>
            <a:r>
              <a:rPr lang="en-US" altLang="ja-JP" sz="2400" dirty="0" err="1"/>
              <a:t>reduct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r>
              <a:rPr lang="ja-JP" altLang="en-US" sz="2400" dirty="0"/>
              <a:t>じっさいのコア数を超える設定も可能だが速くならない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endParaRPr lang="en-US" altLang="ja-JP" sz="2400" dirty="0"/>
          </a:p>
          <a:p>
            <a:pPr>
              <a:buFont typeface="Wingdings" panose="05000000000000000000" pitchFamily="2" charset="2"/>
              <a:buNone/>
            </a:pPr>
            <a:endParaRPr lang="en-US" altLang="ja-JP" sz="2400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1051E1A-A4C2-44C5-A39B-E59A78482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66"/>
    </mc:Choice>
    <mc:Fallback xmlns="">
      <p:transition spd="slow" advTm="7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1" x="9053513" y="3903663"/>
          <p14:tracePt t="1478" x="8988425" y="3921125"/>
          <p14:tracePt t="1488" x="8951913" y="3921125"/>
          <p14:tracePt t="1494" x="8897938" y="3921125"/>
          <p14:tracePt t="1503" x="8851900" y="3940175"/>
          <p14:tracePt t="1510" x="8815388" y="3948113"/>
          <p14:tracePt t="1518" x="8778875" y="3957638"/>
          <p14:tracePt t="1526" x="8751888" y="3957638"/>
          <p14:tracePt t="1534" x="8715375" y="3957638"/>
          <p14:tracePt t="1542" x="8661400" y="3976688"/>
          <p14:tracePt t="1551" x="8624888" y="3976688"/>
          <p14:tracePt t="1558" x="8578850" y="3976688"/>
          <p14:tracePt t="1566" x="8542338" y="3976688"/>
          <p14:tracePt t="1574" x="8515350" y="3976688"/>
          <p14:tracePt t="1582" x="8459788" y="3976688"/>
          <p14:tracePt t="1590" x="8415338" y="3976688"/>
          <p14:tracePt t="1598" x="8386763" y="3976688"/>
          <p14:tracePt t="1606" x="8369300" y="3976688"/>
          <p14:tracePt t="1614" x="8359775" y="3976688"/>
          <p14:tracePt t="1622" x="8342313" y="3976688"/>
          <p14:tracePt t="1630" x="8332788" y="3976688"/>
          <p14:tracePt t="1646" x="8313738" y="3976688"/>
          <p14:tracePt t="1656" x="8305800" y="3976688"/>
          <p14:tracePt t="1662" x="8296275" y="3976688"/>
          <p14:tracePt t="1678" x="8286750" y="3976688"/>
          <p14:tracePt t="1688" x="8277225" y="3976688"/>
          <p14:tracePt t="1694" x="8259763" y="3957638"/>
          <p14:tracePt t="1703" x="8240713" y="3957638"/>
          <p14:tracePt t="1710" x="8204200" y="3957638"/>
          <p14:tracePt t="1718" x="8150225" y="3957638"/>
          <p14:tracePt t="1726" x="8104188" y="3957638"/>
          <p14:tracePt t="1734" x="8096250" y="3957638"/>
          <p14:tracePt t="1742" x="8031163" y="3948113"/>
          <p14:tracePt t="1750" x="7994650" y="3948113"/>
          <p14:tracePt t="1758" x="7950200" y="3930650"/>
          <p14:tracePt t="1766" x="7940675" y="3930650"/>
          <p14:tracePt t="1774" x="7904163" y="3930650"/>
          <p14:tracePt t="1798" x="7894638" y="3930650"/>
          <p14:tracePt t="1814" x="7885113" y="3921125"/>
          <p14:tracePt t="1882" x="7867650" y="3911600"/>
          <p14:tracePt t="1888" x="7858125" y="3911600"/>
          <p14:tracePt t="1894" x="7821613" y="3911600"/>
          <p14:tracePt t="1903" x="7813675" y="3911600"/>
          <p14:tracePt t="1910" x="7777163" y="3911600"/>
          <p14:tracePt t="1918" x="7767638" y="3911600"/>
          <p14:tracePt t="1926" x="7721600" y="3911600"/>
          <p14:tracePt t="1934" x="7667625" y="3911600"/>
          <p14:tracePt t="1942" x="7631113" y="3911600"/>
          <p14:tracePt t="1950" x="7575550" y="3911600"/>
          <p14:tracePt t="1958" x="7512050" y="3911600"/>
          <p14:tracePt t="1966" x="7458075" y="3911600"/>
          <p14:tracePt t="1974" x="7421563" y="3911600"/>
          <p14:tracePt t="1982" x="7385050" y="3911600"/>
          <p14:tracePt t="1990" x="7348538" y="3911600"/>
          <p14:tracePt t="1998" x="7339013" y="3911600"/>
          <p14:tracePt t="8365" x="7329488" y="3884613"/>
          <p14:tracePt t="8373" x="7329488" y="3840163"/>
          <p14:tracePt t="8389" x="7329488" y="3784600"/>
          <p14:tracePt t="8397" x="7329488" y="3748088"/>
          <p14:tracePt t="8405" x="7329488" y="3702050"/>
          <p14:tracePt t="8413" x="7329488" y="3665538"/>
          <p14:tracePt t="8421" x="7329488" y="3611563"/>
          <p14:tracePt t="8429" x="7329488" y="3592513"/>
          <p14:tracePt t="8438" x="7329488" y="3565525"/>
          <p14:tracePt t="8446" x="7329488" y="3548063"/>
          <p14:tracePt t="8454" x="7329488" y="3519488"/>
          <p14:tracePt t="8462" x="7319963" y="3502025"/>
          <p14:tracePt t="8471" x="7319963" y="3465513"/>
          <p14:tracePt t="8478" x="7319963" y="3446463"/>
          <p14:tracePt t="8485" x="7319963" y="3419475"/>
          <p14:tracePt t="8493" x="7319963" y="3402013"/>
          <p14:tracePt t="8502" x="7302500" y="3365500"/>
          <p14:tracePt t="8509" x="7292975" y="3328988"/>
          <p14:tracePt t="8517" x="7275513" y="3302000"/>
          <p14:tracePt t="8525" x="7265988" y="3246438"/>
          <p14:tracePt t="8533" x="7239000" y="3209925"/>
          <p14:tracePt t="8542" x="7202488" y="3182938"/>
          <p14:tracePt t="8550" x="7138988" y="3109913"/>
          <p14:tracePt t="8558" x="7073900" y="3063875"/>
          <p14:tracePt t="8566" x="7037388" y="3027363"/>
          <p14:tracePt t="8574" x="6956425" y="2973388"/>
          <p14:tracePt t="8582" x="6856413" y="2900363"/>
          <p14:tracePt t="8590" x="6773863" y="2844800"/>
          <p14:tracePt t="8598" x="6673850" y="2790825"/>
          <p14:tracePt t="8606" x="6573838" y="2735263"/>
          <p14:tracePt t="8614" x="6500813" y="2708275"/>
          <p14:tracePt t="8623" x="6418263" y="2671763"/>
          <p14:tracePt t="8630" x="6354763" y="2644775"/>
          <p14:tracePt t="8639" x="6254750" y="2598738"/>
          <p14:tracePt t="8646" x="6162675" y="2571750"/>
          <p14:tracePt t="8654" x="6080125" y="2544763"/>
          <p14:tracePt t="8662" x="6007100" y="2525713"/>
          <p14:tracePt t="8671" x="5926138" y="2508250"/>
          <p14:tracePt t="8678" x="5853113" y="2481263"/>
          <p14:tracePt t="8687" x="5770563" y="2452688"/>
          <p14:tracePt t="8694" x="5661025" y="2444750"/>
          <p14:tracePt t="8704" x="5561013" y="2416175"/>
          <p14:tracePt t="8710" x="5451475" y="2398713"/>
          <p14:tracePt t="8718" x="5360988" y="2389188"/>
          <p14:tracePt t="8726" x="5241925" y="2343150"/>
          <p14:tracePt t="8734" x="5151438" y="2343150"/>
          <p14:tracePt t="8742" x="5068888" y="2335213"/>
          <p14:tracePt t="8750" x="4959350" y="2316163"/>
          <p14:tracePt t="8758" x="4886325" y="2306638"/>
          <p14:tracePt t="8766" x="4832350" y="2306638"/>
          <p14:tracePt t="8774" x="4749800" y="2279650"/>
          <p14:tracePt t="8782" x="4722813" y="2270125"/>
          <p14:tracePt t="8790" x="4676775" y="2262188"/>
          <p14:tracePt t="8798" x="4659313" y="2252663"/>
          <p14:tracePt t="8806" x="4649788" y="2252663"/>
          <p14:tracePt t="8823" x="4630738" y="2252663"/>
          <p14:tracePt t="8838" x="4603750" y="2225675"/>
          <p14:tracePt t="8846" x="4594225" y="2216150"/>
          <p14:tracePt t="8854" x="4557713" y="2197100"/>
          <p14:tracePt t="8862" x="4513263" y="2179638"/>
          <p14:tracePt t="8871" x="4467225" y="2152650"/>
          <p14:tracePt t="8878" x="4394200" y="2143125"/>
          <p14:tracePt t="8888" x="4294188" y="2089150"/>
          <p14:tracePt t="8906" x="4129088" y="2033588"/>
          <p14:tracePt t="8911" x="4038600" y="2006600"/>
          <p14:tracePt t="8918" x="3975100" y="1979613"/>
          <p14:tracePt t="8926" x="3938588" y="1970088"/>
          <p14:tracePt t="8934" x="3875088" y="1960563"/>
          <p14:tracePt t="8942" x="3829050" y="1924050"/>
          <p14:tracePt t="8950" x="3810000" y="1914525"/>
          <p14:tracePt t="8958" x="3792538" y="1914525"/>
          <p14:tracePt t="8966" x="3746500" y="1906588"/>
          <p14:tracePt t="9031" x="3738563" y="1897063"/>
          <p14:tracePt t="9047" x="3738563" y="1887538"/>
          <p14:tracePt t="9062" x="3738563" y="1878013"/>
          <p14:tracePt t="9070" x="3729038" y="1860550"/>
          <p14:tracePt t="9078" x="3702050" y="1841500"/>
          <p14:tracePt t="9088" x="3673475" y="1814513"/>
          <p14:tracePt t="9094" x="3665538" y="1804988"/>
          <p14:tracePt t="9104" x="3636963" y="1778000"/>
          <p14:tracePt t="9110" x="3609975" y="1768475"/>
          <p14:tracePt t="9118" x="3563938" y="1731963"/>
          <p14:tracePt t="9126" x="3556000" y="1724025"/>
          <p14:tracePt t="9135" x="3536950" y="1714500"/>
          <p14:tracePt t="9142" x="3527425" y="1704975"/>
          <p14:tracePt t="9158" x="3509963" y="1697038"/>
          <p14:tracePt t="9271" x="3509963" y="1687513"/>
          <p14:tracePt t="9287" x="3509963" y="1677988"/>
          <p14:tracePt t="9295" x="3509963" y="1660525"/>
          <p14:tracePt t="9303" x="3509963" y="1651000"/>
          <p14:tracePt t="9311" x="3509963" y="1641475"/>
          <p14:tracePt t="9335" x="3490913" y="1595438"/>
          <p14:tracePt t="9533" x="3490913" y="1587500"/>
          <p14:tracePt t="9581" x="3473450" y="1587500"/>
          <p14:tracePt t="9589" x="3446463" y="1587500"/>
          <p14:tracePt t="9598" x="3409950" y="1587500"/>
          <p14:tracePt t="9606" x="3390900" y="1587500"/>
          <p14:tracePt t="9614" x="3346450" y="1587500"/>
          <p14:tracePt t="9622" x="3309938" y="1587500"/>
          <p14:tracePt t="9630" x="3290888" y="1587500"/>
          <p14:tracePt t="9638" x="3273425" y="1587500"/>
          <p14:tracePt t="9646" x="3254375" y="1587500"/>
          <p14:tracePt t="9654" x="3236913" y="1587500"/>
          <p14:tracePt t="9671" x="3217863" y="1587500"/>
          <p14:tracePt t="9742" x="3208338" y="1587500"/>
          <p14:tracePt t="9758" x="3200400" y="1587500"/>
          <p14:tracePt t="9766" x="3181350" y="1587500"/>
          <p14:tracePt t="9774" x="3171825" y="1587500"/>
          <p14:tracePt t="9782" x="3163888" y="1587500"/>
          <p14:tracePt t="9800" x="3144838" y="1587500"/>
          <p14:tracePt t="9814" x="3136900" y="1587500"/>
          <p14:tracePt t="9830" x="3127375" y="1587500"/>
          <p14:tracePt t="9838" x="3117850" y="1587500"/>
          <p14:tracePt t="9846" x="3100388" y="1587500"/>
          <p14:tracePt t="9854" x="3090863" y="1587500"/>
          <p14:tracePt t="9862" x="3071813" y="1568450"/>
          <p14:tracePt t="9878" x="3071813" y="1558925"/>
          <p14:tracePt t="9903" x="3063875" y="1558925"/>
          <p14:tracePt t="9919" x="3054350" y="1550988"/>
          <p14:tracePt t="10080" x="3044825" y="1541463"/>
          <p14:tracePt t="10478" x="3035300" y="1541463"/>
          <p14:tracePt t="10494" x="3017838" y="1541463"/>
          <p14:tracePt t="10503" x="3008313" y="1541463"/>
          <p14:tracePt t="10534" x="2990850" y="1541463"/>
          <p14:tracePt t="10542" x="2971800" y="1541463"/>
          <p14:tracePt t="10550" x="2962275" y="1541463"/>
          <p14:tracePt t="10558" x="2954338" y="1541463"/>
          <p14:tracePt t="10566" x="2935288" y="1541463"/>
          <p14:tracePt t="10574" x="2925763" y="1541463"/>
          <p14:tracePt t="10600" x="2917825" y="1541463"/>
          <p14:tracePt t="10614" x="2898775" y="1541463"/>
          <p14:tracePt t="10967" x="2889250" y="1522413"/>
          <p14:tracePt t="10974" x="2889250" y="1514475"/>
          <p14:tracePt t="10982" x="2889250" y="1504950"/>
          <p14:tracePt t="10990" x="2889250" y="1495425"/>
          <p14:tracePt t="10998" x="2889250" y="1477963"/>
          <p14:tracePt t="11006" x="2898775" y="1458913"/>
          <p14:tracePt t="11014" x="2898775" y="1441450"/>
          <p14:tracePt t="11023" x="2908300" y="1431925"/>
          <p14:tracePt t="11030" x="2917825" y="1422400"/>
          <p14:tracePt t="11039" x="2935288" y="1404938"/>
          <p14:tracePt t="11046" x="2935288" y="1395413"/>
          <p14:tracePt t="11054" x="2944813" y="1376363"/>
          <p14:tracePt t="11062" x="2981325" y="1349375"/>
          <p14:tracePt t="11078" x="2990850" y="1339850"/>
          <p14:tracePt t="11088" x="2998788" y="1331913"/>
          <p14:tracePt t="11094" x="3027363" y="1295400"/>
          <p14:tracePt t="11102" x="3035300" y="1285875"/>
          <p14:tracePt t="11109" x="3044825" y="1276350"/>
          <p14:tracePt t="11117" x="3054350" y="1268413"/>
          <p14:tracePt t="11125" x="3063875" y="1258888"/>
          <p14:tracePt t="11133" x="3071813" y="1249363"/>
          <p14:tracePt t="11149" x="3100388" y="1239838"/>
          <p14:tracePt t="11157" x="3108325" y="1239838"/>
          <p14:tracePt t="11166" x="3117850" y="1239838"/>
          <p14:tracePt t="11174" x="3136900" y="1239838"/>
          <p14:tracePt t="11182" x="3154363" y="1212850"/>
          <p14:tracePt t="11190" x="3163888" y="1212850"/>
          <p14:tracePt t="11198" x="3171825" y="1203325"/>
          <p14:tracePt t="11206" x="3181350" y="1203325"/>
          <p14:tracePt t="11214" x="3208338" y="1203325"/>
          <p14:tracePt t="11222" x="3254375" y="1195388"/>
          <p14:tracePt t="11239" x="3290888" y="1195388"/>
          <p14:tracePt t="11246" x="3346450" y="1185863"/>
          <p14:tracePt t="11254" x="3390900" y="1185863"/>
          <p14:tracePt t="11262" x="3427413" y="1185863"/>
          <p14:tracePt t="11270" x="3482975" y="1185863"/>
          <p14:tracePt t="11278" x="3546475" y="1185863"/>
          <p14:tracePt t="11288" x="3619500" y="1185863"/>
          <p14:tracePt t="11294" x="3656013" y="1185863"/>
          <p14:tracePt t="11304" x="3729038" y="1185863"/>
          <p14:tracePt t="11320" x="3746500" y="1185863"/>
          <p14:tracePt t="11326" x="3765550" y="1185863"/>
          <p14:tracePt t="11350" x="3775075" y="1185863"/>
          <p14:tracePt t="11367" x="3775075" y="1195388"/>
          <p14:tracePt t="11463" x="3775075" y="1203325"/>
          <p14:tracePt t="11518" x="3775075" y="1212850"/>
          <p14:tracePt t="11526" x="3775075" y="1231900"/>
          <p14:tracePt t="11534" x="3775075" y="1249363"/>
          <p14:tracePt t="11542" x="3765550" y="1258888"/>
          <p14:tracePt t="11550" x="3765550" y="1268413"/>
          <p14:tracePt t="11558" x="3756025" y="1285875"/>
          <p14:tracePt t="11574" x="3746500" y="1295400"/>
          <p14:tracePt t="11582" x="3729038" y="1303338"/>
          <p14:tracePt t="11598" x="3719513" y="1312863"/>
          <p14:tracePt t="11630" x="3692525" y="1322388"/>
          <p14:tracePt t="11646" x="3683000" y="1331913"/>
          <p14:tracePt t="11719" x="3673475" y="1331913"/>
          <p14:tracePt t="11735" x="3646488" y="1349375"/>
          <p14:tracePt t="11759" x="3636963" y="1368425"/>
          <p14:tracePt t="11767" x="3636963" y="1376363"/>
          <p14:tracePt t="11783" x="3629025" y="1385888"/>
          <p14:tracePt t="11815" x="3609975" y="1404938"/>
          <p14:tracePt t="11831" x="3600450" y="1412875"/>
          <p14:tracePt t="11839" x="3592513" y="1422400"/>
          <p14:tracePt t="11871" x="3582988" y="1431925"/>
          <p14:tracePt t="11894" x="3573463" y="1431925"/>
          <p14:tracePt t="11904" x="3573463" y="1441450"/>
          <p14:tracePt t="11910" x="3563938" y="1449388"/>
          <p14:tracePt t="11920" x="3556000" y="1458913"/>
          <p14:tracePt t="11926" x="3546475" y="1468438"/>
          <p14:tracePt t="11935" x="3527425" y="1477963"/>
          <p14:tracePt t="11943" x="3519488" y="1485900"/>
          <p14:tracePt t="11951" x="3509963" y="1485900"/>
          <p14:tracePt t="11958" x="3509963" y="1495425"/>
          <p14:tracePt t="11967" x="3500438" y="1504950"/>
          <p14:tracePt t="11983" x="3490913" y="1504950"/>
          <p14:tracePt t="12134" x="3482975" y="1514475"/>
          <p14:tracePt t="12150" x="3473450" y="1522413"/>
          <p14:tracePt t="12158" x="3463925" y="1531938"/>
          <p14:tracePt t="12766" x="3463925" y="1541463"/>
          <p14:tracePt t="19557" x="3455988" y="1541463"/>
          <p14:tracePt t="20598" x="3382963" y="1541463"/>
          <p14:tracePt t="20606" x="3163888" y="1541463"/>
          <p14:tracePt t="20614" x="2898775" y="1541463"/>
          <p14:tracePt t="20622" x="2671763" y="1558925"/>
          <p14:tracePt t="20630" x="2406650" y="1558925"/>
          <p14:tracePt t="20638" x="2206625" y="1558925"/>
          <p14:tracePt t="20648" x="2005013" y="1558925"/>
          <p14:tracePt t="20654" x="1824038" y="1558925"/>
          <p14:tracePt t="20662" x="1677988" y="1522413"/>
          <p14:tracePt t="20670" x="1549400" y="1495425"/>
          <p14:tracePt t="20678" x="1485900" y="1485900"/>
          <p14:tracePt t="20685" x="1439863" y="1458913"/>
          <p14:tracePt t="20693" x="1431925" y="1458913"/>
          <p14:tracePt t="21062" x="1422400" y="1458913"/>
          <p14:tracePt t="21078" x="1412875" y="1477963"/>
          <p14:tracePt t="21086" x="1412875" y="1485900"/>
          <p14:tracePt t="21094" x="1412875" y="1495425"/>
          <p14:tracePt t="21101" x="1412875" y="1504950"/>
          <p14:tracePt t="21118" x="1412875" y="1522413"/>
          <p14:tracePt t="21405" x="1403350" y="1531938"/>
          <p14:tracePt t="21438" x="1403350" y="1541463"/>
          <p14:tracePt t="21446" x="1403350" y="1568450"/>
          <p14:tracePt t="21454" x="1403350" y="1577975"/>
          <p14:tracePt t="21470" x="1403350" y="1587500"/>
          <p14:tracePt t="21478" x="1403350" y="1595438"/>
          <p14:tracePt t="21486" x="1395413" y="1614488"/>
          <p14:tracePt t="21510" x="1395413" y="1624013"/>
          <p14:tracePt t="21613" x="1395413" y="1631950"/>
          <p14:tracePt t="21638" x="1395413" y="1651000"/>
          <p14:tracePt t="21654" x="1385888" y="1668463"/>
          <p14:tracePt t="22702" x="1376363" y="1677988"/>
          <p14:tracePt t="22709" x="1366838" y="1677988"/>
          <p14:tracePt t="22717" x="1358900" y="1677988"/>
          <p14:tracePt t="22733" x="1349375" y="1668463"/>
          <p14:tracePt t="22741" x="1349375" y="1651000"/>
          <p14:tracePt t="22749" x="1349375" y="1631950"/>
          <p14:tracePt t="22774" x="1339850" y="1624013"/>
          <p14:tracePt t="22814" x="1339850" y="1614488"/>
          <p14:tracePt t="22830" x="1339850" y="1595438"/>
          <p14:tracePt t="23438" x="1339850" y="1604963"/>
          <p14:tracePt t="23454" x="1349375" y="1604963"/>
          <p14:tracePt t="23470" x="1358900" y="1604963"/>
          <p14:tracePt t="23486" x="1366838" y="1604963"/>
          <p14:tracePt t="23686" x="1395413" y="1604963"/>
          <p14:tracePt t="23702" x="1403350" y="1604963"/>
          <p14:tracePt t="23719" x="1422400" y="1604963"/>
          <p14:tracePt t="23726" x="1431925" y="1604963"/>
          <p14:tracePt t="23736" x="1439863" y="1604963"/>
          <p14:tracePt t="23758" x="1449388" y="1604963"/>
          <p14:tracePt t="23878" x="1468438" y="1604963"/>
          <p14:tracePt t="23998" x="1468438" y="1595438"/>
          <p14:tracePt t="24005" x="1476375" y="1587500"/>
          <p14:tracePt t="24670" x="1531938" y="1587500"/>
          <p14:tracePt t="24678" x="1558925" y="1587500"/>
          <p14:tracePt t="24686" x="1585913" y="1587500"/>
          <p14:tracePt t="24694" x="1641475" y="1587500"/>
          <p14:tracePt t="24702" x="1677988" y="1587500"/>
          <p14:tracePt t="24709" x="1731963" y="1587500"/>
          <p14:tracePt t="24718" x="1795463" y="1587500"/>
          <p14:tracePt t="24734" x="1831975" y="1587500"/>
          <p14:tracePt t="24741" x="1851025" y="1587500"/>
          <p14:tracePt t="24750" x="1887538" y="1587500"/>
          <p14:tracePt t="24758" x="1887538" y="1595438"/>
          <p14:tracePt t="24767" x="1914525" y="1595438"/>
          <p14:tracePt t="24773" x="1924050" y="1595438"/>
          <p14:tracePt t="24789" x="1931988" y="1595438"/>
          <p14:tracePt t="24829" x="1951038" y="1595438"/>
          <p14:tracePt t="25006" x="1978025" y="1595438"/>
          <p14:tracePt t="25014" x="1997075" y="1604963"/>
          <p14:tracePt t="25022" x="2014538" y="1604963"/>
          <p14:tracePt t="25030" x="2033588" y="1604963"/>
          <p14:tracePt t="25038" x="2060575" y="1604963"/>
          <p14:tracePt t="25046" x="2070100" y="1604963"/>
          <p14:tracePt t="25054" x="2097088" y="1624013"/>
          <p14:tracePt t="25062" x="2114550" y="1624013"/>
          <p14:tracePt t="25071" x="2143125" y="1624013"/>
          <p14:tracePt t="25078" x="2160588" y="1624013"/>
          <p14:tracePt t="25086" x="2187575" y="1624013"/>
          <p14:tracePt t="25094" x="2206625" y="1624013"/>
          <p14:tracePt t="25103" x="2233613" y="1624013"/>
          <p14:tracePt t="25111" x="2243138" y="1624013"/>
          <p14:tracePt t="25119" x="2251075" y="1624013"/>
          <p14:tracePt t="25126" x="2279650" y="1624013"/>
          <p14:tracePt t="25136" x="2287588" y="1624013"/>
          <p14:tracePt t="25142" x="2297113" y="1624013"/>
          <p14:tracePt t="25158" x="2306638" y="1624013"/>
          <p14:tracePt t="25823" x="2324100" y="1624013"/>
          <p14:tracePt t="25833" x="2425700" y="1624013"/>
          <p14:tracePt t="25838" x="2552700" y="1624013"/>
          <p14:tracePt t="25846" x="2689225" y="1651000"/>
          <p14:tracePt t="25854" x="2798763" y="1651000"/>
          <p14:tracePt t="25863" x="2889250" y="1668463"/>
          <p14:tracePt t="25870" x="2981325" y="1697038"/>
          <p14:tracePt t="25878" x="3081338" y="1697038"/>
          <p14:tracePt t="25886" x="3136900" y="1704975"/>
          <p14:tracePt t="25906" x="3181350" y="1704975"/>
          <p14:tracePt t="26190" x="3190875" y="1704975"/>
          <p14:tracePt t="26214" x="3190875" y="1697038"/>
          <p14:tracePt t="26222" x="3190875" y="1660525"/>
          <p14:tracePt t="26445" x="3181350" y="1651000"/>
          <p14:tracePt t="26453" x="3163888" y="1641475"/>
          <p14:tracePt t="26461" x="3136900" y="1641475"/>
          <p14:tracePt t="26469" x="3117850" y="1641475"/>
          <p14:tracePt t="26478" x="3090863" y="1631950"/>
          <p14:tracePt t="26486" x="3071813" y="1631950"/>
          <p14:tracePt t="26494" x="3027363" y="1631950"/>
          <p14:tracePt t="26502" x="3017838" y="1631950"/>
          <p14:tracePt t="26510" x="2998788" y="1631950"/>
          <p14:tracePt t="26519" x="2990850" y="1631950"/>
          <p14:tracePt t="26536" x="2981325" y="1631950"/>
          <p14:tracePt t="26566" x="2962275" y="1631950"/>
          <p14:tracePt t="26583" x="2935288" y="1624013"/>
          <p14:tracePt t="26590" x="2917825" y="1604963"/>
          <p14:tracePt t="26598" x="2908300" y="1604963"/>
          <p14:tracePt t="26606" x="2871788" y="1595438"/>
          <p14:tracePt t="26614" x="2835275" y="1587500"/>
          <p14:tracePt t="26622" x="2808288" y="1587500"/>
          <p14:tracePt t="26630" x="2762250" y="1568450"/>
          <p14:tracePt t="26638" x="2744788" y="1558925"/>
          <p14:tracePt t="26646" x="2708275" y="1541463"/>
          <p14:tracePt t="26655" x="2689225" y="1531938"/>
          <p14:tracePt t="26662" x="2652713" y="1514475"/>
          <p14:tracePt t="26670" x="2652713" y="1504950"/>
          <p14:tracePt t="26678" x="2635250" y="1495425"/>
          <p14:tracePt t="26686" x="2625725" y="1495425"/>
          <p14:tracePt t="26847" x="2616200" y="1495425"/>
          <p14:tracePt t="26855" x="2625725" y="1477963"/>
          <p14:tracePt t="26863" x="2625725" y="1468438"/>
          <p14:tracePt t="26870" x="2635250" y="1458913"/>
          <p14:tracePt t="26878" x="2662238" y="1431925"/>
          <p14:tracePt t="26886" x="2671763" y="1412875"/>
          <p14:tracePt t="26907" x="2708275" y="1368425"/>
          <p14:tracePt t="26910" x="2725738" y="1349375"/>
          <p14:tracePt t="26919" x="2744788" y="1349375"/>
          <p14:tracePt t="26927" x="2781300" y="1331913"/>
          <p14:tracePt t="26936" x="2789238" y="1331913"/>
          <p14:tracePt t="26943" x="2825750" y="1331913"/>
          <p14:tracePt t="26952" x="2844800" y="1331913"/>
          <p14:tracePt t="26959" x="2881313" y="1331913"/>
          <p14:tracePt t="26967" x="2908300" y="1331913"/>
          <p14:tracePt t="26975" x="2962275" y="1331913"/>
          <p14:tracePt t="26983" x="3008313" y="1331913"/>
          <p14:tracePt t="26991" x="3071813" y="1331913"/>
          <p14:tracePt t="26999" x="3117850" y="1331913"/>
          <p14:tracePt t="27007" x="3171825" y="1331913"/>
          <p14:tracePt t="27014" x="3217863" y="1339850"/>
          <p14:tracePt t="27022" x="3254375" y="1339850"/>
          <p14:tracePt t="27029" x="3290888" y="1349375"/>
          <p14:tracePt t="27037" x="3317875" y="1349375"/>
          <p14:tracePt t="27045" x="3336925" y="1349375"/>
          <p14:tracePt t="27053" x="3354388" y="1349375"/>
          <p14:tracePt t="27158" x="3363913" y="1368425"/>
          <p14:tracePt t="27167" x="3363913" y="1376363"/>
          <p14:tracePt t="27174" x="3363913" y="1385888"/>
          <p14:tracePt t="27183" x="3363913" y="1412875"/>
          <p14:tracePt t="27191" x="3363913" y="1431925"/>
          <p14:tracePt t="27198" x="3363913" y="1449388"/>
          <p14:tracePt t="27207" x="3363913" y="1477963"/>
          <p14:tracePt t="27215" x="3373438" y="1504950"/>
          <p14:tracePt t="27231" x="3390900" y="1522413"/>
          <p14:tracePt t="27311" x="3400425" y="1522413"/>
          <p14:tracePt t="27319" x="3409950" y="1522413"/>
          <p14:tracePt t="27327" x="3446463" y="1522413"/>
          <p14:tracePt t="27335" x="3463925" y="1522413"/>
          <p14:tracePt t="27343" x="3500438" y="1522413"/>
          <p14:tracePt t="27352" x="3546475" y="1522413"/>
          <p14:tracePt t="27359" x="3582988" y="1522413"/>
          <p14:tracePt t="27367" x="3619500" y="1522413"/>
          <p14:tracePt t="27375" x="3656013" y="1522413"/>
          <p14:tracePt t="27383" x="3702050" y="1522413"/>
          <p14:tracePt t="27391" x="3709988" y="1522413"/>
          <p14:tracePt t="27399" x="3746500" y="1522413"/>
          <p14:tracePt t="27407" x="3765550" y="1522413"/>
          <p14:tracePt t="27415" x="3783013" y="1522413"/>
          <p14:tracePt t="27678" x="3792538" y="1522413"/>
          <p14:tracePt t="27766" x="3802063" y="1522413"/>
          <p14:tracePt t="27774" x="3829050" y="1522413"/>
          <p14:tracePt t="27782" x="3838575" y="1522413"/>
          <p14:tracePt t="27790" x="3865563" y="1522413"/>
          <p14:tracePt t="27798" x="3892550" y="1522413"/>
          <p14:tracePt t="27806" x="3919538" y="1522413"/>
          <p14:tracePt t="27815" x="3929063" y="1522413"/>
          <p14:tracePt t="27823" x="3956050" y="1522413"/>
          <p14:tracePt t="27831" x="3975100" y="1522413"/>
          <p14:tracePt t="27838" x="4002088" y="1522413"/>
          <p14:tracePt t="27846" x="4011613" y="1522413"/>
          <p14:tracePt t="27854" x="4029075" y="1522413"/>
          <p14:tracePt t="27870" x="4048125" y="1522413"/>
          <p14:tracePt t="27902" x="4057650" y="1522413"/>
          <p14:tracePt t="27918" x="4075113" y="1522413"/>
          <p14:tracePt t="27926" x="4084638" y="1522413"/>
          <p14:tracePt t="27936" x="4111625" y="1531938"/>
          <p14:tracePt t="27958" x="4129088" y="1531938"/>
          <p14:tracePt t="27966" x="4138613" y="1531938"/>
          <p14:tracePt t="27974" x="4157663" y="1541463"/>
          <p14:tracePt t="27990" x="4157663" y="1550988"/>
          <p14:tracePt t="28014" x="4165600" y="1550988"/>
          <p14:tracePt t="28070" x="4175125" y="1550988"/>
          <p14:tracePt t="28103" x="4184650" y="1550988"/>
          <p14:tracePt t="28591" x="4121150" y="1568450"/>
          <p14:tracePt t="28599" x="3948113" y="1614488"/>
          <p14:tracePt t="28607" x="3765550" y="1651000"/>
          <p14:tracePt t="28615" x="3563938" y="1660525"/>
          <p14:tracePt t="28622" x="3354388" y="1714500"/>
          <p14:tracePt t="28631" x="3136900" y="1714500"/>
          <p14:tracePt t="28638" x="2935288" y="1714500"/>
          <p14:tracePt t="28646" x="2752725" y="1714500"/>
          <p14:tracePt t="28655" x="2589213" y="1714500"/>
          <p14:tracePt t="28663" x="2479675" y="1714500"/>
          <p14:tracePt t="28671" x="2370138" y="1714500"/>
          <p14:tracePt t="28679" x="2297113" y="1714500"/>
          <p14:tracePt t="28686" x="2233613" y="1704975"/>
          <p14:tracePt t="28695" x="2197100" y="1704975"/>
          <p14:tracePt t="28703" x="2160588" y="1697038"/>
          <p14:tracePt t="28719" x="2151063" y="1697038"/>
          <p14:tracePt t="28727" x="2143125" y="1697038"/>
          <p14:tracePt t="28736" x="2114550" y="1697038"/>
          <p14:tracePt t="28742" x="2097088" y="1697038"/>
          <p14:tracePt t="28753" x="2060575" y="1697038"/>
          <p14:tracePt t="28759" x="1997075" y="1714500"/>
          <p14:tracePt t="28767" x="1941513" y="1714500"/>
          <p14:tracePt t="28774" x="1868488" y="1714500"/>
          <p14:tracePt t="28782" x="1778000" y="1724025"/>
          <p14:tracePt t="28790" x="1704975" y="1724025"/>
          <p14:tracePt t="28798" x="1604963" y="1724025"/>
          <p14:tracePt t="28806" x="1495425" y="1724025"/>
          <p14:tracePt t="28814" x="1422400" y="1724025"/>
          <p14:tracePt t="28822" x="1349375" y="1724025"/>
          <p14:tracePt t="28830" x="1258888" y="1724025"/>
          <p14:tracePt t="28838" x="1203325" y="1731963"/>
          <p14:tracePt t="28846" x="1120775" y="1760538"/>
          <p14:tracePt t="28854" x="1057275" y="1778000"/>
          <p14:tracePt t="28862" x="1039813" y="1778000"/>
          <p14:tracePt t="28870" x="1003300" y="1787525"/>
          <p14:tracePt t="28878" x="974725" y="1787525"/>
          <p14:tracePt t="28894" x="966788" y="1787525"/>
          <p14:tracePt t="29175" x="957263" y="1797050"/>
          <p14:tracePt t="29214" x="966788" y="1814513"/>
          <p14:tracePt t="29221" x="974725" y="1824038"/>
          <p14:tracePt t="29229" x="993775" y="1851025"/>
          <p14:tracePt t="29237" x="1011238" y="1870075"/>
          <p14:tracePt t="29245" x="1020763" y="1878013"/>
          <p14:tracePt t="29253" x="1047750" y="1897063"/>
          <p14:tracePt t="29261" x="1066800" y="1906588"/>
          <p14:tracePt t="29277" x="1084263" y="1914525"/>
          <p14:tracePt t="30101" x="1093788" y="1933575"/>
          <p14:tracePt t="30109" x="1103313" y="1979613"/>
          <p14:tracePt t="30117" x="1149350" y="2043113"/>
          <p14:tracePt t="30125" x="1157288" y="2079625"/>
          <p14:tracePt t="30134" x="1166813" y="2179638"/>
          <p14:tracePt t="30141" x="1185863" y="2233613"/>
          <p14:tracePt t="30151" x="1222375" y="2316163"/>
          <p14:tracePt t="30157" x="1230313" y="2362200"/>
          <p14:tracePt t="30166" x="1249363" y="2416175"/>
          <p14:tracePt t="30173" x="1266825" y="2452688"/>
          <p14:tracePt t="30181" x="1285875" y="2489200"/>
          <p14:tracePt t="30189" x="1293813" y="2535238"/>
          <p14:tracePt t="30205" x="1293813" y="2544763"/>
          <p14:tracePt t="30686" x="1293813" y="2535238"/>
          <p14:tracePt t="30694" x="1293813" y="2508250"/>
          <p14:tracePt t="30702" x="1276350" y="2489200"/>
          <p14:tracePt t="30710" x="1258888" y="2471738"/>
          <p14:tracePt t="30719" x="1239838" y="2444750"/>
          <p14:tracePt t="30727" x="1222375" y="2435225"/>
          <p14:tracePt t="30736" x="1212850" y="2425700"/>
          <p14:tracePt t="30742" x="1203325" y="2416175"/>
          <p14:tracePt t="30753" x="1193800" y="2408238"/>
          <p14:tracePt t="31166" x="1222375" y="2408238"/>
          <p14:tracePt t="31174" x="1322388" y="2379663"/>
          <p14:tracePt t="31182" x="1449388" y="2379663"/>
          <p14:tracePt t="31190" x="1595438" y="2379663"/>
          <p14:tracePt t="31198" x="1741488" y="2371725"/>
          <p14:tracePt t="31206" x="1887538" y="2371725"/>
          <p14:tracePt t="31214" x="2051050" y="2371725"/>
          <p14:tracePt t="31222" x="2160588" y="2371725"/>
          <p14:tracePt t="31230" x="2233613" y="2371725"/>
          <p14:tracePt t="31238" x="2287588" y="2371725"/>
          <p14:tracePt t="31246" x="2324100" y="2371725"/>
          <p14:tracePt t="31558" x="2333625" y="2371725"/>
          <p14:tracePt t="31629" x="2343150" y="2379663"/>
          <p14:tracePt t="31637" x="2352675" y="2379663"/>
          <p14:tracePt t="31653" x="2360613" y="2379663"/>
          <p14:tracePt t="31662" x="2370138" y="2379663"/>
          <p14:tracePt t="31670" x="2397125" y="2379663"/>
          <p14:tracePt t="31678" x="2425700" y="2389188"/>
          <p14:tracePt t="31686" x="2479675" y="2389188"/>
          <p14:tracePt t="31694" x="2525713" y="2389188"/>
          <p14:tracePt t="31702" x="2579688" y="2389188"/>
          <p14:tracePt t="31710" x="2652713" y="2389188"/>
          <p14:tracePt t="31719" x="2708275" y="2408238"/>
          <p14:tracePt t="31726" x="2752725" y="2408238"/>
          <p14:tracePt t="31735" x="2817813" y="2416175"/>
          <p14:tracePt t="31742" x="2881313" y="2444750"/>
          <p14:tracePt t="31751" x="2908300" y="2444750"/>
          <p14:tracePt t="31758" x="2954338" y="2444750"/>
          <p14:tracePt t="31766" x="2971800" y="2452688"/>
          <p14:tracePt t="31774" x="2981325" y="2452688"/>
          <p14:tracePt t="31782" x="2990850" y="2452688"/>
          <p14:tracePt t="31790" x="2998788" y="2452688"/>
          <p14:tracePt t="32207" x="2971800" y="2462213"/>
          <p14:tracePt t="32215" x="2954338" y="2471738"/>
          <p14:tracePt t="32222" x="2935288" y="2471738"/>
          <p14:tracePt t="32231" x="2898775" y="2498725"/>
          <p14:tracePt t="32238" x="2871788" y="2508250"/>
          <p14:tracePt t="32247" x="2852738" y="2517775"/>
          <p14:tracePt t="32255" x="2808288" y="2535238"/>
          <p14:tracePt t="32286" x="2798763" y="2544763"/>
          <p14:tracePt t="32533" x="2817813" y="2544763"/>
          <p14:tracePt t="32541" x="2871788" y="2544763"/>
          <p14:tracePt t="32550" x="2925763" y="2544763"/>
          <p14:tracePt t="32557" x="2990850" y="2535238"/>
          <p14:tracePt t="32565" x="3063875" y="2517775"/>
          <p14:tracePt t="32573" x="3154363" y="2508250"/>
          <p14:tracePt t="32581" x="3244850" y="2508250"/>
          <p14:tracePt t="32589" x="3346450" y="2481263"/>
          <p14:tracePt t="32597" x="3436938" y="2481263"/>
          <p14:tracePt t="32605" x="3509963" y="2481263"/>
          <p14:tracePt t="32614" x="3563938" y="2481263"/>
          <p14:tracePt t="32622" x="3629025" y="2481263"/>
          <p14:tracePt t="32630" x="3665538" y="2481263"/>
          <p14:tracePt t="32638" x="3683000" y="2481263"/>
          <p14:tracePt t="32646" x="3692525" y="2481263"/>
          <p14:tracePt t="32654" x="3709988" y="2471738"/>
          <p14:tracePt t="32823" x="3719513" y="2471738"/>
          <p14:tracePt t="32838" x="3719513" y="2481263"/>
          <p14:tracePt t="32871" x="3719513" y="2498725"/>
          <p14:tracePt t="33245" x="3775075" y="2508250"/>
          <p14:tracePt t="33253" x="3865563" y="2508250"/>
          <p14:tracePt t="33261" x="3956050" y="2508250"/>
          <p14:tracePt t="33269" x="4048125" y="2508250"/>
          <p14:tracePt t="33277" x="4102100" y="2508250"/>
          <p14:tracePt t="33285" x="4157663" y="2508250"/>
          <p14:tracePt t="33293" x="4202113" y="2508250"/>
          <p14:tracePt t="33302" x="4211638" y="2508250"/>
          <p14:tracePt t="33583" x="4221163" y="2508250"/>
          <p14:tracePt t="33590" x="4238625" y="2508250"/>
          <p14:tracePt t="33598" x="4284663" y="2508250"/>
          <p14:tracePt t="33607" x="4357688" y="2508250"/>
          <p14:tracePt t="33615" x="4430713" y="2508250"/>
          <p14:tracePt t="33623" x="4503738" y="2508250"/>
          <p14:tracePt t="33631" x="4613275" y="2508250"/>
          <p14:tracePt t="33638" x="4686300" y="2508250"/>
          <p14:tracePt t="33647" x="4795838" y="2508250"/>
          <p14:tracePt t="33654" x="4886325" y="2508250"/>
          <p14:tracePt t="33663" x="4941888" y="2508250"/>
          <p14:tracePt t="33670" x="4986338" y="2508250"/>
          <p14:tracePt t="33678" x="4995863" y="2508250"/>
          <p14:tracePt t="34838" x="4995863" y="2481263"/>
          <p14:tracePt t="34846" x="4995863" y="2462213"/>
          <p14:tracePt t="34853" x="4986338" y="2416175"/>
          <p14:tracePt t="34861" x="4941888" y="2371725"/>
          <p14:tracePt t="34869" x="4905375" y="2335213"/>
          <p14:tracePt t="34877" x="4876800" y="2306638"/>
          <p14:tracePt t="34885" x="4868863" y="2298700"/>
          <p14:tracePt t="34902" x="4822825" y="2270125"/>
          <p14:tracePt t="34909" x="4803775" y="2252663"/>
          <p14:tracePt t="34933" x="4795838" y="2225675"/>
          <p14:tracePt t="34990" x="4795838" y="2206625"/>
          <p14:tracePt t="34998" x="4795838" y="2189163"/>
          <p14:tracePt t="35005" x="4803775" y="2170113"/>
          <p14:tracePt t="35013" x="4822825" y="2133600"/>
          <p14:tracePt t="35021" x="4840288" y="2116138"/>
          <p14:tracePt t="35029" x="4849813" y="2106613"/>
          <p14:tracePt t="35037" x="4876800" y="2089150"/>
          <p14:tracePt t="35045" x="4895850" y="2070100"/>
          <p14:tracePt t="35053" x="4913313" y="2070100"/>
          <p14:tracePt t="35061" x="4922838" y="2070100"/>
          <p14:tracePt t="35069" x="4949825" y="2070100"/>
          <p14:tracePt t="35077" x="4959350" y="2070100"/>
          <p14:tracePt t="35085" x="4978400" y="2070100"/>
          <p14:tracePt t="35101" x="5005388" y="2070100"/>
          <p14:tracePt t="35109" x="5014913" y="2070100"/>
          <p14:tracePt t="35134" x="5032375" y="2070100"/>
          <p14:tracePt t="35142" x="5041900" y="2070100"/>
          <p14:tracePt t="35152" x="5049838" y="2070100"/>
          <p14:tracePt t="35158" x="5059363" y="2070100"/>
          <p14:tracePt t="35168" x="5059363" y="2079625"/>
          <p14:tracePt t="35174" x="5059363" y="2106613"/>
          <p14:tracePt t="35182" x="5068888" y="2133600"/>
          <p14:tracePt t="35190" x="5068888" y="2160588"/>
          <p14:tracePt t="35198" x="5068888" y="2179638"/>
          <p14:tracePt t="35207" x="5068888" y="2206625"/>
          <p14:tracePt t="35214" x="5068888" y="2243138"/>
          <p14:tracePt t="35222" x="5068888" y="2270125"/>
          <p14:tracePt t="35230" x="5068888" y="2298700"/>
          <p14:tracePt t="35238" x="5068888" y="2306638"/>
          <p14:tracePt t="35246" x="5068888" y="2316163"/>
          <p14:tracePt t="35254" x="5068888" y="2343150"/>
          <p14:tracePt t="35262" x="5068888" y="2352675"/>
          <p14:tracePt t="35286" x="5059363" y="2352675"/>
          <p14:tracePt t="35294" x="5041900" y="2362200"/>
          <p14:tracePt t="35304" x="5032375" y="2362200"/>
          <p14:tracePt t="35310" x="4986338" y="2371725"/>
          <p14:tracePt t="35318" x="4949825" y="2371725"/>
          <p14:tracePt t="35326" x="4886325" y="2398713"/>
          <p14:tracePt t="35335" x="4832350" y="2398713"/>
          <p14:tracePt t="35342" x="4803775" y="2398713"/>
          <p14:tracePt t="35352" x="4749800" y="2398713"/>
          <p14:tracePt t="35358" x="4676775" y="2398713"/>
          <p14:tracePt t="35369" x="4603750" y="2398713"/>
          <p14:tracePt t="35374" x="4557713" y="2398713"/>
          <p14:tracePt t="35381" x="4503738" y="2379663"/>
          <p14:tracePt t="35389" x="4484688" y="2371725"/>
          <p14:tracePt t="35397" x="4440238" y="2343150"/>
          <p14:tracePt t="35405" x="4430713" y="2335213"/>
          <p14:tracePt t="35413" x="4430713" y="2316163"/>
          <p14:tracePt t="35422" x="4430713" y="2289175"/>
          <p14:tracePt t="35429" x="4430713" y="2262188"/>
          <p14:tracePt t="35437" x="4430713" y="2243138"/>
          <p14:tracePt t="35446" x="4430713" y="2225675"/>
          <p14:tracePt t="35453" x="4440238" y="2189163"/>
          <p14:tracePt t="35461" x="4440238" y="2170113"/>
          <p14:tracePt t="35469" x="4448175" y="2143125"/>
          <p14:tracePt t="35477" x="4476750" y="2116138"/>
          <p14:tracePt t="35485" x="4494213" y="2106613"/>
          <p14:tracePt t="35493" x="4513263" y="2089150"/>
          <p14:tracePt t="35502" x="4540250" y="2060575"/>
          <p14:tracePt t="35509" x="4567238" y="2043113"/>
          <p14:tracePt t="35518" x="4603750" y="2043113"/>
          <p14:tracePt t="35526" x="4659313" y="2033588"/>
          <p14:tracePt t="35534" x="4722813" y="2006600"/>
          <p14:tracePt t="35542" x="4759325" y="2006600"/>
          <p14:tracePt t="35551" x="4832350" y="2006600"/>
          <p14:tracePt t="35557" x="4886325" y="2006600"/>
          <p14:tracePt t="35567" x="4959350" y="2006600"/>
          <p14:tracePt t="35574" x="5049838" y="2006600"/>
          <p14:tracePt t="35582" x="5141913" y="2006600"/>
          <p14:tracePt t="35590" x="5195888" y="2006600"/>
          <p14:tracePt t="35598" x="5278438" y="2024063"/>
          <p14:tracePt t="35606" x="5341938" y="2033588"/>
          <p14:tracePt t="35615" x="5397500" y="2060575"/>
          <p14:tracePt t="35621" x="5405438" y="2070100"/>
          <p14:tracePt t="35629" x="5434013" y="2079625"/>
          <p14:tracePt t="35637" x="5441950" y="2089150"/>
          <p14:tracePt t="35645" x="5461000" y="2106613"/>
          <p14:tracePt t="35653" x="5470525" y="2116138"/>
          <p14:tracePt t="35678" x="5478463" y="2116138"/>
          <p14:tracePt t="35694" x="5478463" y="2143125"/>
          <p14:tracePt t="35702" x="5461000" y="2179638"/>
          <p14:tracePt t="35709" x="5451475" y="2197100"/>
          <p14:tracePt t="35717" x="5441950" y="2216150"/>
          <p14:tracePt t="35725" x="5414963" y="2262188"/>
          <p14:tracePt t="35733" x="5397500" y="2289175"/>
          <p14:tracePt t="35741" x="5368925" y="2335213"/>
          <p14:tracePt t="35750" x="5351463" y="2352675"/>
          <p14:tracePt t="35757" x="5305425" y="2398713"/>
          <p14:tracePt t="35766" x="5278438" y="2416175"/>
          <p14:tracePt t="35773" x="5251450" y="2444750"/>
          <p14:tracePt t="35781" x="5205413" y="2462213"/>
          <p14:tracePt t="35789" x="5187950" y="2462213"/>
          <p14:tracePt t="35798" x="5159375" y="2471738"/>
          <p14:tracePt t="35806" x="5122863" y="2471738"/>
          <p14:tracePt t="35814" x="5114925" y="2471738"/>
          <p14:tracePt t="35821" x="5095875" y="2471738"/>
          <p14:tracePt t="35829" x="5078413" y="2471738"/>
          <p14:tracePt t="35837" x="5068888" y="2471738"/>
          <p14:tracePt t="35845" x="5059363" y="2471738"/>
          <p14:tracePt t="35853" x="5049838" y="2471738"/>
          <p14:tracePt t="35877" x="5041900" y="2471738"/>
          <p14:tracePt t="35910" x="5032375" y="2471738"/>
          <p14:tracePt t="35918" x="5022850" y="2462213"/>
          <p14:tracePt t="35934" x="5022850" y="2452688"/>
          <p14:tracePt t="35942" x="5022850" y="2444750"/>
          <p14:tracePt t="35951" x="5022850" y="2435225"/>
          <p14:tracePt t="35958" x="5022850" y="2425700"/>
          <p14:tracePt t="35974" x="5022850" y="2416175"/>
          <p14:tracePt t="35990" x="5022850" y="2398713"/>
          <p14:tracePt t="36014" x="5022850" y="2379663"/>
          <p14:tracePt t="36022" x="5032375" y="2371725"/>
          <p14:tracePt t="36038" x="5041900" y="2362200"/>
          <p14:tracePt t="36046" x="5049838" y="2352675"/>
          <p14:tracePt t="36054" x="5049838" y="2343150"/>
          <p14:tracePt t="36062" x="5068888" y="2335213"/>
          <p14:tracePt t="36078" x="5078413" y="2325688"/>
          <p14:tracePt t="36367" x="5068888" y="2325688"/>
          <p14:tracePt t="36373" x="5032375" y="2325688"/>
          <p14:tracePt t="36381" x="4978400" y="2325688"/>
          <p14:tracePt t="36389" x="4895850" y="2298700"/>
          <p14:tracePt t="36397" x="4840288" y="2289175"/>
          <p14:tracePt t="36405" x="4767263" y="2289175"/>
          <p14:tracePt t="36413" x="4703763" y="2270125"/>
          <p14:tracePt t="36421" x="4630738" y="2262188"/>
          <p14:tracePt t="36430" x="4567238" y="2233613"/>
          <p14:tracePt t="36438" x="4494213" y="2233613"/>
          <p14:tracePt t="36446" x="4448175" y="2233613"/>
          <p14:tracePt t="36454" x="4394200" y="2233613"/>
          <p14:tracePt t="36462" x="4376738" y="2233613"/>
          <p14:tracePt t="36470" x="4357688" y="2233613"/>
          <p14:tracePt t="36485" x="4340225" y="2233613"/>
          <p14:tracePt t="36502" x="4321175" y="2243138"/>
          <p14:tracePt t="36886" x="4311650" y="2262188"/>
          <p14:tracePt t="36893" x="4303713" y="2279650"/>
          <p14:tracePt t="36901" x="4275138" y="2316163"/>
          <p14:tracePt t="36909" x="4257675" y="2343150"/>
          <p14:tracePt t="36917" x="4248150" y="2371725"/>
          <p14:tracePt t="36925" x="4238625" y="2398713"/>
          <p14:tracePt t="36933" x="4230688" y="2416175"/>
          <p14:tracePt t="36942" x="4221163" y="2435225"/>
          <p14:tracePt t="36958" x="4211638" y="2452688"/>
          <p14:tracePt t="36967" x="4202113" y="2471738"/>
          <p14:tracePt t="36984" x="4202113" y="2481263"/>
          <p14:tracePt t="38118" x="4202113" y="2462213"/>
          <p14:tracePt t="38134" x="4211638" y="2416175"/>
          <p14:tracePt t="38142" x="4221163" y="2416175"/>
          <p14:tracePt t="38150" x="4221163" y="2398713"/>
          <p14:tracePt t="38158" x="4221163" y="2389188"/>
          <p14:tracePt t="38168" x="4221163" y="2371725"/>
          <p14:tracePt t="38174" x="4221163" y="2352675"/>
          <p14:tracePt t="38190" x="4221163" y="2343150"/>
          <p14:tracePt t="38214" x="4221163" y="2335213"/>
          <p14:tracePt t="38222" x="4230688" y="2325688"/>
          <p14:tracePt t="38230" x="4230688" y="2306638"/>
          <p14:tracePt t="38238" x="4230688" y="2298700"/>
          <p14:tracePt t="38246" x="4230688" y="2279650"/>
          <p14:tracePt t="38254" x="4230688" y="2262188"/>
          <p14:tracePt t="38270" x="4238625" y="2243138"/>
          <p14:tracePt t="38278" x="4238625" y="2233613"/>
          <p14:tracePt t="38286" x="4238625" y="2225675"/>
          <p14:tracePt t="38294" x="4238625" y="2216150"/>
          <p14:tracePt t="38495" x="4238625" y="2233613"/>
          <p14:tracePt t="38502" x="4238625" y="2262188"/>
          <p14:tracePt t="38511" x="4238625" y="2279650"/>
          <p14:tracePt t="38518" x="4238625" y="2316163"/>
          <p14:tracePt t="38525" x="4238625" y="2362200"/>
          <p14:tracePt t="38533" x="4238625" y="2379663"/>
          <p14:tracePt t="38541" x="4238625" y="2408238"/>
          <p14:tracePt t="38550" x="4238625" y="2425700"/>
          <p14:tracePt t="38557" x="4238625" y="2471738"/>
          <p14:tracePt t="38566" x="4238625" y="2498725"/>
          <p14:tracePt t="38573" x="4238625" y="2517775"/>
          <p14:tracePt t="38582" x="4238625" y="2544763"/>
          <p14:tracePt t="38590" x="4238625" y="2571750"/>
          <p14:tracePt t="38599" x="4238625" y="2598738"/>
          <p14:tracePt t="38607" x="4238625" y="2617788"/>
          <p14:tracePt t="38615" x="4238625" y="2644775"/>
          <p14:tracePt t="38623" x="4238625" y="2681288"/>
          <p14:tracePt t="38631" x="4221163" y="2708275"/>
          <p14:tracePt t="38637" x="4221163" y="2735263"/>
          <p14:tracePt t="38645" x="4221163" y="2754313"/>
          <p14:tracePt t="38653" x="4221163" y="2763838"/>
          <p14:tracePt t="38661" x="4211638" y="2790825"/>
          <p14:tracePt t="38669" x="4211638" y="2800350"/>
          <p14:tracePt t="38677" x="4211638" y="2808288"/>
          <p14:tracePt t="38685" x="4211638" y="2817813"/>
          <p14:tracePt t="38701" x="4211638" y="2827338"/>
          <p14:tracePt t="38718" x="4211638" y="2836863"/>
          <p14:tracePt t="38735" x="4211638" y="2844800"/>
          <p14:tracePt t="38752" x="4211638" y="2863850"/>
          <p14:tracePt t="42526" x="4148138" y="2909888"/>
          <p14:tracePt t="42534" x="4084638" y="2946400"/>
          <p14:tracePt t="42542" x="4029075" y="2963863"/>
          <p14:tracePt t="42550" x="3984625" y="2963863"/>
          <p14:tracePt t="42558" x="3948113" y="2973388"/>
          <p14:tracePt t="42568" x="3919538" y="2973388"/>
          <p14:tracePt t="42574" x="3875088" y="2973388"/>
          <p14:tracePt t="42583" x="3838575" y="2973388"/>
          <p14:tracePt t="42590" x="3792538" y="2973388"/>
          <p14:tracePt t="42598" x="3765550" y="2973388"/>
          <p14:tracePt t="42606" x="3738563" y="2973388"/>
          <p14:tracePt t="42614" x="3719513" y="2973388"/>
          <p14:tracePt t="42622" x="3702050" y="2973388"/>
          <p14:tracePt t="42630" x="3683000" y="2973388"/>
          <p14:tracePt t="42638" x="3665538" y="2973388"/>
          <p14:tracePt t="42646" x="3656013" y="2973388"/>
          <p14:tracePt t="42654" x="3646488" y="2963863"/>
          <p14:tracePt t="42662" x="3636963" y="2946400"/>
          <p14:tracePt t="42670" x="3629025" y="2917825"/>
          <p14:tracePt t="42678" x="3619500" y="2873375"/>
          <p14:tracePt t="42688" x="3609975" y="2827338"/>
          <p14:tracePt t="42694" x="3582988" y="2781300"/>
          <p14:tracePt t="42703" x="3582988" y="2744788"/>
          <p14:tracePt t="42710" x="3573463" y="2671763"/>
          <p14:tracePt t="42718" x="3563938" y="2635250"/>
          <p14:tracePt t="42726" x="3563938" y="2571750"/>
          <p14:tracePt t="42734" x="3563938" y="2535238"/>
          <p14:tracePt t="42742" x="3563938" y="2508250"/>
          <p14:tracePt t="42751" x="3563938" y="2462213"/>
          <p14:tracePt t="42758" x="3563938" y="2425700"/>
          <p14:tracePt t="42768" x="3563938" y="2408238"/>
          <p14:tracePt t="42774" x="3592513" y="2343150"/>
          <p14:tracePt t="42785" x="3600450" y="2335213"/>
          <p14:tracePt t="42790" x="3619500" y="2316163"/>
          <p14:tracePt t="42799" x="3636963" y="2298700"/>
          <p14:tracePt t="42806" x="3665538" y="2289175"/>
          <p14:tracePt t="42814" x="3702050" y="2289175"/>
          <p14:tracePt t="42822" x="3746500" y="2270125"/>
          <p14:tracePt t="42830" x="3802063" y="2270125"/>
          <p14:tracePt t="42838" x="3865563" y="2270125"/>
          <p14:tracePt t="42846" x="3956050" y="2270125"/>
          <p14:tracePt t="42854" x="4048125" y="2270125"/>
          <p14:tracePt t="42862" x="4138613" y="2270125"/>
          <p14:tracePt t="42870" x="4230688" y="2270125"/>
          <p14:tracePt t="42878" x="4330700" y="2289175"/>
          <p14:tracePt t="42886" x="4476750" y="2316163"/>
          <p14:tracePt t="42904" x="4667250" y="2389188"/>
          <p14:tracePt t="42910" x="4749800" y="2416175"/>
          <p14:tracePt t="42918" x="4813300" y="2435225"/>
          <p14:tracePt t="42926" x="4859338" y="2489200"/>
          <p14:tracePt t="42934" x="4922838" y="2544763"/>
          <p14:tracePt t="42942" x="4932363" y="2571750"/>
          <p14:tracePt t="42951" x="4941888" y="2581275"/>
          <p14:tracePt t="42958" x="4968875" y="2608263"/>
          <p14:tracePt t="42967" x="4986338" y="2635250"/>
          <p14:tracePt t="42974" x="4986338" y="2644775"/>
          <p14:tracePt t="42984" x="4986338" y="2671763"/>
          <p14:tracePt t="42990" x="4986338" y="2681288"/>
          <p14:tracePt t="42998" x="4986338" y="2708275"/>
          <p14:tracePt t="43014" x="4986338" y="2727325"/>
          <p14:tracePt t="43022" x="4986338" y="2754313"/>
          <p14:tracePt t="43030" x="4978400" y="2781300"/>
          <p14:tracePt t="43038" x="4959350" y="2808288"/>
          <p14:tracePt t="43046" x="4932363" y="2827338"/>
          <p14:tracePt t="43054" x="4895850" y="2844800"/>
          <p14:tracePt t="43062" x="4849813" y="2881313"/>
          <p14:tracePt t="43071" x="4822825" y="2881313"/>
          <p14:tracePt t="43078" x="4795838" y="2900363"/>
          <p14:tracePt t="43087" x="4759325" y="2927350"/>
          <p14:tracePt t="43094" x="4703763" y="2946400"/>
          <p14:tracePt t="43110" x="4676775" y="2963863"/>
          <p14:tracePt t="43247" x="4667250" y="2963863"/>
          <p14:tracePt t="45510" x="4649788" y="3000375"/>
          <p14:tracePt t="45519" x="4549775" y="3054350"/>
          <p14:tracePt t="45525" x="4467225" y="3127375"/>
          <p14:tracePt t="45533" x="4384675" y="3163888"/>
          <p14:tracePt t="45541" x="4340225" y="3192463"/>
          <p14:tracePt t="45549" x="4275138" y="3228975"/>
          <p14:tracePt t="45557" x="4211638" y="3236913"/>
          <p14:tracePt t="45566" x="4138613" y="3265488"/>
          <p14:tracePt t="45573" x="4075113" y="3302000"/>
          <p14:tracePt t="45584" x="3992563" y="3309938"/>
          <p14:tracePt t="45590" x="3956050" y="3328988"/>
          <p14:tracePt t="45600" x="3911600" y="3328988"/>
          <p14:tracePt t="45606" x="3865563" y="3346450"/>
          <p14:tracePt t="45614" x="3846513" y="3355975"/>
          <p14:tracePt t="45622" x="3819525" y="3365500"/>
          <p14:tracePt t="45630" x="3810000" y="3365500"/>
          <p14:tracePt t="45638" x="3802063" y="3365500"/>
          <p14:tracePt t="45758" x="3792538" y="3375025"/>
          <p14:tracePt t="45894" x="3792538" y="3382963"/>
          <p14:tracePt t="45909" x="3792538" y="3392488"/>
          <p14:tracePt t="45917" x="3792538" y="3402013"/>
          <p14:tracePt t="45933" x="3792538" y="3419475"/>
          <p14:tracePt t="45958" x="3783013" y="3438525"/>
          <p14:tracePt t="45982" x="3775075" y="3446463"/>
          <p14:tracePt t="46014" x="3765550" y="3455988"/>
          <p14:tracePt t="46022" x="3746500" y="3475038"/>
          <p14:tracePt t="46038" x="3729038" y="3482975"/>
          <p14:tracePt t="46046" x="3719513" y="3492500"/>
          <p14:tracePt t="46054" x="3692525" y="3502025"/>
          <p14:tracePt t="46062" x="3673475" y="3511550"/>
          <p14:tracePt t="46070" x="3665538" y="3519488"/>
          <p14:tracePt t="46078" x="3656013" y="3529013"/>
          <p14:tracePt t="46094" x="3636963" y="3538538"/>
          <p14:tracePt t="46102" x="3629025" y="3548063"/>
          <p14:tracePt t="46110" x="3619500" y="3556000"/>
          <p14:tracePt t="46126" x="3600450" y="3575050"/>
          <p14:tracePt t="46575" x="3592513" y="3584575"/>
          <p14:tracePt t="46584" x="3582988" y="3584575"/>
          <p14:tracePt t="46599" x="3556000" y="3592513"/>
          <p14:tracePt t="46798" x="3556000" y="3602038"/>
          <p14:tracePt t="46807" x="3600450" y="3602038"/>
          <p14:tracePt t="46814" x="3683000" y="3602038"/>
          <p14:tracePt t="46823" x="3738563" y="3602038"/>
          <p14:tracePt t="46830" x="3775075" y="3602038"/>
          <p14:tracePt t="46838" x="3829050" y="3602038"/>
          <p14:tracePt t="46846" x="3875088" y="3602038"/>
          <p14:tracePt t="46854" x="3911600" y="3602038"/>
          <p14:tracePt t="46862" x="3938588" y="3602038"/>
          <p14:tracePt t="46870" x="3984625" y="3602038"/>
          <p14:tracePt t="46879" x="4011613" y="3602038"/>
          <p14:tracePt t="46888" x="4021138" y="3602038"/>
          <p14:tracePt t="47294" x="4038600" y="3602038"/>
          <p14:tracePt t="47302" x="4075113" y="3602038"/>
          <p14:tracePt t="47310" x="4148138" y="3602038"/>
          <p14:tracePt t="47319" x="4257675" y="3602038"/>
          <p14:tracePt t="47326" x="4403725" y="3602038"/>
          <p14:tracePt t="47334" x="4549775" y="3602038"/>
          <p14:tracePt t="47342" x="4713288" y="3602038"/>
          <p14:tracePt t="47351" x="4895850" y="3602038"/>
          <p14:tracePt t="47358" x="5068888" y="3602038"/>
          <p14:tracePt t="47366" x="5232400" y="3602038"/>
          <p14:tracePt t="47373" x="5397500" y="3602038"/>
          <p14:tracePt t="47382" x="5524500" y="3602038"/>
          <p14:tracePt t="47389" x="5597525" y="3602038"/>
          <p14:tracePt t="47397" x="5624513" y="3602038"/>
          <p14:tracePt t="47405" x="5634038" y="3602038"/>
          <p14:tracePt t="48238" x="5643563" y="3592513"/>
          <p14:tracePt t="48254" x="5688013" y="3592513"/>
          <p14:tracePt t="48262" x="5834063" y="3592513"/>
          <p14:tracePt t="48270" x="5999163" y="3611563"/>
          <p14:tracePt t="48278" x="6135688" y="3629025"/>
          <p14:tracePt t="48286" x="6262688" y="3638550"/>
          <p14:tracePt t="48294" x="6391275" y="3657600"/>
          <p14:tracePt t="48303" x="6472238" y="3684588"/>
          <p14:tracePt t="48310" x="6527800" y="3694113"/>
          <p14:tracePt t="48319" x="6537325" y="3694113"/>
          <p14:tracePt t="49454" x="6545263" y="3702050"/>
          <p14:tracePt t="49485" x="6527800" y="3730625"/>
          <p14:tracePt t="49493" x="6427788" y="3775075"/>
          <p14:tracePt t="49501" x="6318250" y="3811588"/>
          <p14:tracePt t="49509" x="6235700" y="3830638"/>
          <p14:tracePt t="49517" x="6181725" y="3840163"/>
          <p14:tracePt t="49526" x="6116638" y="3867150"/>
          <p14:tracePt t="49534" x="5999163" y="3894138"/>
          <p14:tracePt t="49542" x="5926138" y="3894138"/>
          <p14:tracePt t="49550" x="5853113" y="3903663"/>
          <p14:tracePt t="49558" x="5753100" y="3930650"/>
          <p14:tracePt t="49567" x="5716588" y="3930650"/>
          <p14:tracePt t="49574" x="5670550" y="3940175"/>
          <p14:tracePt t="49583" x="5643563" y="3940175"/>
          <p14:tracePt t="49590" x="5624513" y="3940175"/>
          <p14:tracePt t="49600" x="5607050" y="3948113"/>
          <p14:tracePt t="49606" x="5588000" y="3948113"/>
          <p14:tracePt t="49621" x="5580063" y="3948113"/>
          <p14:tracePt t="49669" x="5561013" y="3957638"/>
          <p14:tracePt t="49686" x="5561013" y="3967163"/>
          <p14:tracePt t="49694" x="5551488" y="3976688"/>
          <p14:tracePt t="49702" x="5543550" y="3976688"/>
          <p14:tracePt t="49790" x="5534025" y="3976688"/>
          <p14:tracePt t="49798" x="5534025" y="3967163"/>
          <p14:tracePt t="49814" x="5551488" y="3948113"/>
          <p14:tracePt t="49934" x="5497513" y="3948113"/>
          <p14:tracePt t="49942" x="5368925" y="3976688"/>
          <p14:tracePt t="49950" x="5205413" y="4040188"/>
          <p14:tracePt t="49958" x="5014913" y="4103688"/>
          <p14:tracePt t="49967" x="4713288" y="4176713"/>
          <p14:tracePt t="49974" x="4430713" y="4240213"/>
          <p14:tracePt t="49983" x="3992563" y="4332288"/>
          <p14:tracePt t="49989" x="3592513" y="4395788"/>
          <p14:tracePt t="49998" x="3281363" y="4432300"/>
          <p14:tracePt t="50005" x="2917825" y="4495800"/>
          <p14:tracePt t="50013" x="2752725" y="4522788"/>
          <p14:tracePt t="50021" x="2516188" y="4578350"/>
          <p14:tracePt t="50029" x="2352675" y="4624388"/>
          <p14:tracePt t="50037" x="2214563" y="4668838"/>
          <p14:tracePt t="50045" x="2087563" y="4697413"/>
          <p14:tracePt t="50054" x="1968500" y="4751388"/>
          <p14:tracePt t="50062" x="1887538" y="4805363"/>
          <p14:tracePt t="50070" x="1804988" y="4851400"/>
          <p14:tracePt t="50078" x="1758950" y="4887913"/>
          <p14:tracePt t="50086" x="1695450" y="4951413"/>
          <p14:tracePt t="50094" x="1677988" y="4970463"/>
          <p14:tracePt t="50101" x="1668463" y="4987925"/>
          <p14:tracePt t="50109" x="1658938" y="5006975"/>
          <p14:tracePt t="50119" x="1649413" y="5016500"/>
          <p14:tracePt t="50126" x="1641475" y="5033963"/>
          <p14:tracePt t="50135" x="1631950" y="5043488"/>
          <p14:tracePt t="50149" x="1622425" y="5053013"/>
          <p14:tracePt t="50158" x="1622425" y="5060950"/>
          <p14:tracePt t="50430" x="1585913" y="5070475"/>
          <p14:tracePt t="50438" x="1558925" y="5070475"/>
          <p14:tracePt t="50446" x="1531938" y="5070475"/>
          <p14:tracePt t="50454" x="1504950" y="5070475"/>
          <p14:tracePt t="50462" x="1468438" y="5080000"/>
          <p14:tracePt t="50470" x="1439863" y="5080000"/>
          <p14:tracePt t="50478" x="1412875" y="5080000"/>
          <p14:tracePt t="50487" x="1366838" y="5089525"/>
          <p14:tracePt t="50494" x="1349375" y="5089525"/>
          <p14:tracePt t="50502" x="1322388" y="5089525"/>
          <p14:tracePt t="50510" x="1312863" y="5089525"/>
          <p14:tracePt t="50518" x="1303338" y="5089525"/>
          <p14:tracePt t="50526" x="1285875" y="5097463"/>
          <p14:tracePt t="50934" x="1258888" y="5097463"/>
          <p14:tracePt t="50942" x="1130300" y="5097463"/>
          <p14:tracePt t="50950" x="984250" y="5097463"/>
          <p14:tracePt t="50960" x="838200" y="5097463"/>
          <p14:tracePt t="50966" x="674688" y="5097463"/>
          <p14:tracePt t="50974" x="511175" y="5080000"/>
          <p14:tracePt t="50983" x="365125" y="5043488"/>
          <p14:tracePt t="50990" x="255588" y="5033963"/>
          <p14:tracePt t="51000" x="127000" y="5016500"/>
          <p14:tracePt t="51005" x="46038" y="4987925"/>
          <p14:tracePt t="51013" x="0" y="4979988"/>
          <p14:tracePt t="51294" x="136525" y="4970463"/>
          <p14:tracePt t="51302" x="246063" y="4970463"/>
          <p14:tracePt t="51310" x="336550" y="4970463"/>
          <p14:tracePt t="51318" x="446088" y="4970463"/>
          <p14:tracePt t="51326" x="538163" y="4970463"/>
          <p14:tracePt t="51334" x="638175" y="4970463"/>
          <p14:tracePt t="51342" x="728663" y="4970463"/>
          <p14:tracePt t="51350" x="784225" y="4970463"/>
          <p14:tracePt t="51358" x="857250" y="4970463"/>
          <p14:tracePt t="51367" x="893763" y="4970463"/>
          <p14:tracePt t="51374" x="930275" y="4960938"/>
          <p14:tracePt t="51383" x="947738" y="4960938"/>
          <p14:tracePt t="52054" x="939800" y="4970463"/>
          <p14:tracePt t="52062" x="920750" y="4987925"/>
          <p14:tracePt t="52070" x="911225" y="4987925"/>
          <p14:tracePt t="52078" x="884238" y="5006975"/>
          <p14:tracePt t="52086" x="866775" y="5006975"/>
          <p14:tracePt t="52094" x="847725" y="5024438"/>
          <p14:tracePt t="52102" x="811213" y="5033963"/>
          <p14:tracePt t="52110" x="793750" y="5043488"/>
          <p14:tracePt t="52118" x="765175" y="5043488"/>
          <p14:tracePt t="52126" x="757238" y="5043488"/>
          <p14:tracePt t="52262" x="738188" y="5053013"/>
          <p14:tracePt t="52270" x="728663" y="5053013"/>
          <p14:tracePt t="52278" x="692150" y="5080000"/>
          <p14:tracePt t="52703" x="765175" y="5080000"/>
          <p14:tracePt t="52711" x="838200" y="5080000"/>
          <p14:tracePt t="52718" x="947738" y="5080000"/>
          <p14:tracePt t="52725" x="1039813" y="5080000"/>
          <p14:tracePt t="52733" x="1149350" y="5080000"/>
          <p14:tracePt t="52741" x="1258888" y="5080000"/>
          <p14:tracePt t="52749" x="1385888" y="5080000"/>
          <p14:tracePt t="52757" x="1495425" y="5080000"/>
          <p14:tracePt t="52765" x="1576388" y="5080000"/>
          <p14:tracePt t="52773" x="1631950" y="5080000"/>
          <p14:tracePt t="52782" x="1658938" y="5080000"/>
          <p14:tracePt t="52918" x="1668463" y="5080000"/>
          <p14:tracePt t="53150" x="1677988" y="5080000"/>
          <p14:tracePt t="53158" x="1685925" y="5080000"/>
          <p14:tracePt t="53166" x="1695450" y="5080000"/>
          <p14:tracePt t="53174" x="1704975" y="5080000"/>
          <p14:tracePt t="53183" x="1722438" y="5089525"/>
          <p14:tracePt t="53422" x="1741488" y="5089525"/>
          <p14:tracePt t="53430" x="1758950" y="5089525"/>
          <p14:tracePt t="53438" x="1787525" y="5060950"/>
          <p14:tracePt t="53446" x="1841500" y="5006975"/>
          <p14:tracePt t="53454" x="1860550" y="4997450"/>
          <p14:tracePt t="53462" x="1887538" y="4979988"/>
          <p14:tracePt t="53470" x="1905000" y="4960938"/>
          <p14:tracePt t="53478" x="1931988" y="4951413"/>
          <p14:tracePt t="53703" x="1941513" y="4951413"/>
          <p14:tracePt t="53709" x="1960563" y="4951413"/>
          <p14:tracePt t="53717" x="1968500" y="4951413"/>
          <p14:tracePt t="53725" x="1997075" y="4951413"/>
          <p14:tracePt t="53733" x="2005013" y="4951413"/>
          <p14:tracePt t="53741" x="2033588" y="4951413"/>
          <p14:tracePt t="53749" x="2051050" y="4960938"/>
          <p14:tracePt t="53767" x="2060575" y="4960938"/>
          <p14:tracePt t="53807" x="2070100" y="4970463"/>
          <p14:tracePt t="53871" x="2078038" y="4970463"/>
          <p14:tracePt t="53886" x="2114550" y="4970463"/>
          <p14:tracePt t="53895" x="2151063" y="4970463"/>
          <p14:tracePt t="53902" x="2187575" y="4970463"/>
          <p14:tracePt t="53910" x="2243138" y="4970463"/>
          <p14:tracePt t="53918" x="2316163" y="4970463"/>
          <p14:tracePt t="53926" x="2425700" y="4970463"/>
          <p14:tracePt t="53934" x="2498725" y="4970463"/>
          <p14:tracePt t="53942" x="2552700" y="4970463"/>
          <p14:tracePt t="53950" x="2616200" y="4970463"/>
          <p14:tracePt t="53958" x="2671763" y="4970463"/>
          <p14:tracePt t="53967" x="2698750" y="4970463"/>
          <p14:tracePt t="53974" x="2708275" y="4970463"/>
          <p14:tracePt t="53983" x="2716213" y="4970463"/>
          <p14:tracePt t="53990" x="2725738" y="4970463"/>
          <p14:tracePt t="54302" x="2798763" y="4970463"/>
          <p14:tracePt t="54310" x="2962275" y="4987925"/>
          <p14:tracePt t="54318" x="3171825" y="5033963"/>
          <p14:tracePt t="54326" x="3354388" y="5033963"/>
          <p14:tracePt t="54335" x="3546475" y="5033963"/>
          <p14:tracePt t="54342" x="3783013" y="5070475"/>
          <p14:tracePt t="54350" x="4002088" y="5116513"/>
          <p14:tracePt t="54359" x="4184650" y="5153025"/>
          <p14:tracePt t="54366" x="4367213" y="5160963"/>
          <p14:tracePt t="54373" x="4513263" y="5207000"/>
          <p14:tracePt t="54381" x="4613275" y="5226050"/>
          <p14:tracePt t="54389" x="4667250" y="5233988"/>
          <p14:tracePt t="54397" x="4695825" y="5233988"/>
          <p14:tracePt t="54879" x="4703763" y="5233988"/>
          <p14:tracePt t="54898" x="4713288" y="5233988"/>
          <p14:tracePt t="54903" x="4759325" y="5233988"/>
          <p14:tracePt t="54911" x="4795838" y="5216525"/>
          <p14:tracePt t="54919" x="4813300" y="5207000"/>
          <p14:tracePt t="54926" x="4840288" y="5189538"/>
          <p14:tracePt t="54935" x="4849813" y="5189538"/>
          <p14:tracePt t="54943" x="4859338" y="5180013"/>
          <p14:tracePt t="54959" x="4868863" y="5170488"/>
          <p14:tracePt t="54983" x="4886325" y="5160963"/>
          <p14:tracePt t="55741" x="4840288" y="5160963"/>
          <p14:tracePt t="55749" x="4776788" y="5160963"/>
          <p14:tracePt t="55758" x="4740275" y="5160963"/>
          <p14:tracePt t="55766" x="4686300" y="5160963"/>
          <p14:tracePt t="55774" x="4630738" y="5160963"/>
          <p14:tracePt t="55784" x="4540250" y="5160963"/>
          <p14:tracePt t="55790" x="4448175" y="5160963"/>
          <p14:tracePt t="55801" x="4367213" y="5160963"/>
          <p14:tracePt t="55807" x="4311650" y="5160963"/>
          <p14:tracePt t="55817" x="4275138" y="5160963"/>
          <p14:tracePt t="55822" x="4230688" y="5153025"/>
          <p14:tracePt t="55834" x="4211638" y="5153025"/>
          <p14:tracePt t="55839" x="4194175" y="5143500"/>
          <p14:tracePt t="55894" x="4184650" y="5126038"/>
          <p14:tracePt t="55903" x="4184650" y="5106988"/>
          <p14:tracePt t="55911" x="4184650" y="5080000"/>
          <p14:tracePt t="55918" x="4184650" y="5060950"/>
          <p14:tracePt t="55926" x="4184650" y="5043488"/>
          <p14:tracePt t="55934" x="4184650" y="5024438"/>
          <p14:tracePt t="55943" x="4184650" y="4997450"/>
          <p14:tracePt t="55950" x="4184650" y="4979988"/>
          <p14:tracePt t="55958" x="4184650" y="4943475"/>
          <p14:tracePt t="55975" x="4184650" y="4933950"/>
          <p14:tracePt t="55983" x="4202113" y="4906963"/>
          <p14:tracePt t="55990" x="4221163" y="4870450"/>
          <p14:tracePt t="55999" x="4248150" y="4841875"/>
          <p14:tracePt t="56006" x="4275138" y="4824413"/>
          <p14:tracePt t="56015" x="4330700" y="4787900"/>
          <p14:tracePt t="56022" x="4376738" y="4760913"/>
          <p14:tracePt t="56030" x="4476750" y="4724400"/>
          <p14:tracePt t="56038" x="4567238" y="4705350"/>
          <p14:tracePt t="56046" x="4640263" y="4705350"/>
          <p14:tracePt t="56054" x="4759325" y="4697413"/>
          <p14:tracePt t="56062" x="4849813" y="4697413"/>
          <p14:tracePt t="56070" x="4959350" y="4697413"/>
          <p14:tracePt t="56078" x="5049838" y="4697413"/>
          <p14:tracePt t="56086" x="5105400" y="4697413"/>
          <p14:tracePt t="56094" x="5159375" y="4697413"/>
          <p14:tracePt t="56102" x="5195888" y="4697413"/>
          <p14:tracePt t="56118" x="5205413" y="4697413"/>
          <p14:tracePt t="56142" x="5214938" y="4697413"/>
          <p14:tracePt t="56174" x="5224463" y="4705350"/>
          <p14:tracePt t="56182" x="5224463" y="4724400"/>
          <p14:tracePt t="56191" x="5224463" y="4751388"/>
          <p14:tracePt t="56200" x="5224463" y="4787900"/>
          <p14:tracePt t="56206" x="5214938" y="4833938"/>
          <p14:tracePt t="56216" x="5205413" y="4860925"/>
          <p14:tracePt t="56222" x="5195888" y="4870450"/>
          <p14:tracePt t="56231" x="5178425" y="4924425"/>
          <p14:tracePt t="56238" x="5151438" y="4970463"/>
          <p14:tracePt t="56246" x="5132388" y="4987925"/>
          <p14:tracePt t="56254" x="5114925" y="5016500"/>
          <p14:tracePt t="56262" x="5078413" y="5033963"/>
          <p14:tracePt t="56270" x="5032375" y="5070475"/>
          <p14:tracePt t="56278" x="4995863" y="5080000"/>
          <p14:tracePt t="56286" x="4932363" y="5126038"/>
          <p14:tracePt t="56296" x="4868863" y="5133975"/>
          <p14:tracePt t="56303" x="4795838" y="5143500"/>
          <p14:tracePt t="56310" x="4722813" y="5143500"/>
          <p14:tracePt t="56318" x="4630738" y="5143500"/>
          <p14:tracePt t="56326" x="4549775" y="5143500"/>
          <p14:tracePt t="56334" x="4513263" y="5143500"/>
          <p14:tracePt t="56342" x="4467225" y="5143500"/>
          <p14:tracePt t="56350" x="4413250" y="5116513"/>
          <p14:tracePt t="56358" x="4394200" y="5116513"/>
          <p14:tracePt t="56366" x="4376738" y="5106988"/>
          <p14:tracePt t="56373" x="4330700" y="5080000"/>
          <p14:tracePt t="56389" x="4321175" y="5070475"/>
          <p14:tracePt t="56421" x="4321175" y="5060950"/>
          <p14:tracePt t="56430" x="4294188" y="5053013"/>
          <p14:tracePt t="56438" x="4284663" y="5024438"/>
          <p14:tracePt t="56446" x="4284663" y="4987925"/>
          <p14:tracePt t="56454" x="4284663" y="4960938"/>
          <p14:tracePt t="56462" x="4284663" y="4924425"/>
          <p14:tracePt t="56470" x="4284663" y="4897438"/>
          <p14:tracePt t="56478" x="4284663" y="4887913"/>
          <p14:tracePt t="56486" x="4294188" y="4860925"/>
          <p14:tracePt t="56494" x="4311650" y="4824413"/>
          <p14:tracePt t="56502" x="4340225" y="4805363"/>
          <p14:tracePt t="56510" x="4394200" y="4768850"/>
          <p14:tracePt t="56519" x="4421188" y="4760913"/>
          <p14:tracePt t="56526" x="4467225" y="4751388"/>
          <p14:tracePt t="56535" x="4557713" y="4724400"/>
          <p14:tracePt t="56542" x="4622800" y="4724400"/>
          <p14:tracePt t="56549" x="4713288" y="4714875"/>
          <p14:tracePt t="56558" x="4767263" y="4714875"/>
          <p14:tracePt t="56566" x="4813300" y="4714875"/>
          <p14:tracePt t="56574" x="4868863" y="4714875"/>
          <p14:tracePt t="56583" x="4886325" y="4714875"/>
          <p14:tracePt t="56590" x="4922838" y="4714875"/>
          <p14:tracePt t="56599" x="4968875" y="4714875"/>
          <p14:tracePt t="56606" x="4978400" y="4714875"/>
          <p14:tracePt t="56615" x="5005388" y="4724400"/>
          <p14:tracePt t="56622" x="5049838" y="4751388"/>
          <p14:tracePt t="56630" x="5095875" y="4787900"/>
          <p14:tracePt t="56638" x="5105400" y="4805363"/>
          <p14:tracePt t="56646" x="5132388" y="4841875"/>
          <p14:tracePt t="56654" x="5141913" y="4851400"/>
          <p14:tracePt t="56662" x="5159375" y="4878388"/>
          <p14:tracePt t="56670" x="5178425" y="4897438"/>
          <p14:tracePt t="56678" x="5187950" y="4906963"/>
          <p14:tracePt t="56686" x="5195888" y="4924425"/>
          <p14:tracePt t="56694" x="5214938" y="4943475"/>
          <p14:tracePt t="56702" x="5214938" y="4951413"/>
          <p14:tracePt t="56718" x="5214938" y="4960938"/>
          <p14:tracePt t="56734" x="5214938" y="4987925"/>
          <p14:tracePt t="56742" x="5214938" y="5006975"/>
          <p14:tracePt t="56750" x="5214938" y="5053013"/>
          <p14:tracePt t="56758" x="5195888" y="5070475"/>
          <p14:tracePt t="56766" x="5159375" y="5097463"/>
          <p14:tracePt t="56774" x="5132388" y="5116513"/>
          <p14:tracePt t="56782" x="5086350" y="5153025"/>
          <p14:tracePt t="56790" x="5041900" y="5180013"/>
          <p14:tracePt t="56799" x="4995863" y="5189538"/>
          <p14:tracePt t="56806" x="4941888" y="5216525"/>
          <p14:tracePt t="56815" x="4876800" y="5226050"/>
          <p14:tracePt t="56822" x="4803775" y="5253038"/>
          <p14:tracePt t="56830" x="4767263" y="5253038"/>
          <p14:tracePt t="56838" x="4713288" y="5253038"/>
          <p14:tracePt t="56846" x="4659313" y="5253038"/>
          <p14:tracePt t="56854" x="4622800" y="5253038"/>
          <p14:tracePt t="56862" x="4613275" y="5253038"/>
          <p14:tracePt t="56870" x="4576763" y="5253038"/>
          <p14:tracePt t="56878" x="4567238" y="5253038"/>
          <p14:tracePt t="56886" x="4557713" y="5253038"/>
          <p14:tracePt t="56903" x="4549775" y="5253038"/>
          <p14:tracePt t="56910" x="4521200" y="5243513"/>
          <p14:tracePt t="56918" x="4513263" y="5226050"/>
          <p14:tracePt t="56926" x="4513263" y="5216525"/>
          <p14:tracePt t="56934" x="4503738" y="5197475"/>
          <p14:tracePt t="56942" x="4476750" y="5180013"/>
          <p14:tracePt t="56951" x="4457700" y="5160963"/>
          <p14:tracePt t="56966" x="4448175" y="5143500"/>
          <p14:tracePt t="56974" x="4440238" y="5133975"/>
          <p14:tracePt t="56983" x="4440238" y="5126038"/>
          <p14:tracePt t="56990" x="4430713" y="5116513"/>
          <p14:tracePt t="57006" x="4430713" y="5106988"/>
          <p14:tracePt t="57022" x="4430713" y="5089525"/>
          <p14:tracePt t="57030" x="4440238" y="5043488"/>
          <p14:tracePt t="57038" x="4448175" y="5024438"/>
          <p14:tracePt t="57046" x="4457700" y="4979988"/>
          <p14:tracePt t="57054" x="4476750" y="4960938"/>
          <p14:tracePt t="57062" x="4503738" y="4933950"/>
          <p14:tracePt t="57070" x="4513263" y="4924425"/>
          <p14:tracePt t="57078" x="4513263" y="4897438"/>
          <p14:tracePt t="57086" x="4521200" y="4887913"/>
          <p14:tracePt t="57094" x="4530725" y="4878388"/>
          <p14:tracePt t="57102" x="4549775" y="4860925"/>
          <p14:tracePt t="57110" x="4567238" y="4851400"/>
          <p14:tracePt t="57118" x="4576763" y="4841875"/>
          <p14:tracePt t="57126" x="4586288" y="4841875"/>
          <p14:tracePt t="57135" x="4622800" y="4814888"/>
          <p14:tracePt t="57142" x="4649788" y="4814888"/>
          <p14:tracePt t="57151" x="4667250" y="4814888"/>
          <p14:tracePt t="57158" x="4676775" y="4805363"/>
          <p14:tracePt t="57166" x="4686300" y="4805363"/>
          <p14:tracePt t="57174" x="4713288" y="4797425"/>
          <p14:tracePt t="57183" x="4740275" y="4797425"/>
          <p14:tracePt t="57190" x="4759325" y="4797425"/>
          <p14:tracePt t="57199" x="4786313" y="4797425"/>
          <p14:tracePt t="57206" x="4813300" y="4797425"/>
          <p14:tracePt t="57215" x="4849813" y="4797425"/>
          <p14:tracePt t="57222" x="4886325" y="4797425"/>
          <p14:tracePt t="57230" x="4895850" y="4797425"/>
          <p14:tracePt t="57238" x="4905375" y="4797425"/>
          <p14:tracePt t="57254" x="4913313" y="4797425"/>
          <p14:tracePt t="57262" x="4922838" y="4797425"/>
          <p14:tracePt t="57311" x="4922838" y="4805363"/>
          <p14:tracePt t="57454" x="4922838" y="4814888"/>
          <p14:tracePt t="60752" x="4913313" y="4824413"/>
          <p14:tracePt t="60758" x="4832350" y="4914900"/>
          <p14:tracePt t="60767" x="4767263" y="4997450"/>
          <p14:tracePt t="60774" x="4759325" y="5006975"/>
          <p14:tracePt t="60784" x="4730750" y="5024438"/>
          <p14:tracePt t="60790" x="4695825" y="5053013"/>
          <p14:tracePt t="60806" x="4676775" y="5060950"/>
          <p14:tracePt t="60816" x="4667250" y="5060950"/>
          <p14:tracePt t="60822" x="4667250" y="5070475"/>
          <p14:tracePt t="61150" x="4659313" y="5070475"/>
          <p14:tracePt t="61158" x="4649788" y="5070475"/>
          <p14:tracePt t="61166" x="4649788" y="5053013"/>
          <p14:tracePt t="61174" x="4649788" y="5043488"/>
          <p14:tracePt t="61182" x="4649788" y="5024438"/>
          <p14:tracePt t="61190" x="4649788" y="5016500"/>
          <p14:tracePt t="61199" x="4649788" y="5006975"/>
          <p14:tracePt t="61206" x="4649788" y="4979988"/>
          <p14:tracePt t="61222" x="4649788" y="4960938"/>
          <p14:tracePt t="61238" x="4667250" y="4943475"/>
          <p14:tracePt t="61246" x="4667250" y="4933950"/>
          <p14:tracePt t="61270" x="4676775" y="4906963"/>
          <p14:tracePt t="61286" x="4686300" y="4897438"/>
          <p14:tracePt t="61294" x="4686300" y="4887913"/>
          <p14:tracePt t="61302" x="4686300" y="4878388"/>
          <p14:tracePt t="61614" x="4686300" y="4887913"/>
          <p14:tracePt t="61638" x="4686300" y="4914900"/>
          <p14:tracePt t="61775" x="4676775" y="4914900"/>
          <p14:tracePt t="61798" x="4676775" y="4897438"/>
          <p14:tracePt t="61807" x="4676775" y="4887913"/>
          <p14:tracePt t="61815" x="4686300" y="4870450"/>
          <p14:tracePt t="61822" x="4695825" y="4860925"/>
          <p14:tracePt t="61832" x="4713288" y="4833938"/>
          <p14:tracePt t="61847" x="4722813" y="4824413"/>
          <p14:tracePt t="61855" x="4730750" y="4814888"/>
          <p14:tracePt t="61870" x="4730750" y="4805363"/>
          <p14:tracePt t="61982" x="4730750" y="4797425"/>
          <p14:tracePt t="62006" x="4740275" y="4787900"/>
          <p14:tracePt t="62015" x="4749800" y="4778375"/>
          <p14:tracePt t="62021" x="4759325" y="4760913"/>
          <p14:tracePt t="62029" x="4767263" y="4751388"/>
          <p14:tracePt t="62037" x="4776788" y="4741863"/>
          <p14:tracePt t="62045" x="4803775" y="4705350"/>
          <p14:tracePt t="62053" x="4822825" y="4687888"/>
          <p14:tracePt t="62061" x="4832350" y="4668838"/>
          <p14:tracePt t="62069" x="4868863" y="4651375"/>
          <p14:tracePt t="62077" x="4886325" y="4651375"/>
          <p14:tracePt t="62086" x="4895850" y="4641850"/>
          <p14:tracePt t="62094" x="4895850" y="4632325"/>
          <p14:tracePt t="62102" x="4905375" y="4624388"/>
          <p14:tracePt t="62110" x="4913313" y="4614863"/>
          <p14:tracePt t="62270" x="4913313" y="4678363"/>
          <p14:tracePt t="62278" x="4886325" y="4741863"/>
          <p14:tracePt t="62286" x="4876800" y="4787900"/>
          <p14:tracePt t="62294" x="4849813" y="4851400"/>
          <p14:tracePt t="62302" x="4822825" y="4906963"/>
          <p14:tracePt t="62310" x="4813300" y="4933950"/>
          <p14:tracePt t="62318" x="4813300" y="4970463"/>
          <p14:tracePt t="62326" x="4803775" y="4997450"/>
          <p14:tracePt t="62334" x="4803775" y="5016500"/>
          <p14:tracePt t="62342" x="4803775" y="5024438"/>
          <p14:tracePt t="62350" x="4803775" y="5043488"/>
          <p14:tracePt t="62566" x="4795838" y="4970463"/>
          <p14:tracePt t="62574" x="4759325" y="4887913"/>
          <p14:tracePt t="62582" x="4703763" y="4841875"/>
          <p14:tracePt t="62590" x="4686300" y="4805363"/>
          <p14:tracePt t="62599" x="4676775" y="4778375"/>
          <p14:tracePt t="62606" x="4630738" y="4732338"/>
          <p14:tracePt t="62616" x="4622800" y="4724400"/>
          <p14:tracePt t="62632" x="4603750" y="4705350"/>
          <p14:tracePt t="62727" x="4603750" y="4697413"/>
          <p14:tracePt t="62805" x="4603750" y="4714875"/>
          <p14:tracePt t="62813" x="4603750" y="4732338"/>
          <p14:tracePt t="62821" x="4603750" y="4778375"/>
          <p14:tracePt t="62830" x="4613275" y="4797425"/>
          <p14:tracePt t="62837" x="4613275" y="4814888"/>
          <p14:tracePt t="62862" x="4613275" y="4824413"/>
          <p14:tracePt t="62878" x="4613275" y="4841875"/>
          <p14:tracePt t="62958" x="4613275" y="4851400"/>
          <p14:tracePt t="62966" x="4613275" y="4860925"/>
          <p14:tracePt t="62975" x="4576763" y="4897438"/>
          <p14:tracePt t="62982" x="4549775" y="4906963"/>
          <p14:tracePt t="62990" x="4513263" y="4914900"/>
          <p14:tracePt t="62998" x="4476750" y="4943475"/>
          <p14:tracePt t="63006" x="4457700" y="4951413"/>
          <p14:tracePt t="63015" x="4440238" y="4960938"/>
          <p14:tracePt t="63022" x="4430713" y="4960938"/>
          <p14:tracePt t="63511" x="4421188" y="4951413"/>
          <p14:tracePt t="63519" x="4421188" y="4924425"/>
          <p14:tracePt t="63527" x="4421188" y="4914900"/>
          <p14:tracePt t="63534" x="4448175" y="4887913"/>
          <p14:tracePt t="63543" x="4467225" y="4851400"/>
          <p14:tracePt t="63552" x="4484688" y="4841875"/>
          <p14:tracePt t="63559" x="4494213" y="4841875"/>
          <p14:tracePt t="63566" x="4494213" y="4833938"/>
          <p14:tracePt t="63637" x="4503738" y="4824413"/>
          <p14:tracePt t="63743" x="4503738" y="4833938"/>
          <p14:tracePt t="63767" x="4503738" y="4841875"/>
          <p14:tracePt t="63775" x="4503738" y="4851400"/>
          <p14:tracePt t="63782" x="4513263" y="4870450"/>
          <p14:tracePt t="63791" x="4530725" y="4887913"/>
          <p14:tracePt t="63800" x="4567238" y="4924425"/>
          <p14:tracePt t="63806" x="4594225" y="4951413"/>
          <p14:tracePt t="63816" x="4640263" y="4960938"/>
          <p14:tracePt t="63822" x="4703763" y="4987925"/>
          <p14:tracePt t="63832" x="4776788" y="4997450"/>
          <p14:tracePt t="63838" x="4840288" y="5024438"/>
          <p14:tracePt t="63849" x="4913313" y="5024438"/>
          <p14:tracePt t="63855" x="4968875" y="5024438"/>
          <p14:tracePt t="63863" x="5059363" y="5024438"/>
          <p14:tracePt t="63871" x="5105400" y="5024438"/>
          <p14:tracePt t="63887" x="5141913" y="5024438"/>
          <p14:tracePt t="64110" x="5159375" y="5024438"/>
          <p14:tracePt t="64118" x="5178425" y="5016500"/>
          <p14:tracePt t="64127" x="5187950" y="5006975"/>
          <p14:tracePt t="64136" x="5195888" y="4979988"/>
          <p14:tracePt t="64143" x="5214938" y="4960938"/>
          <p14:tracePt t="64152" x="5224463" y="4943475"/>
          <p14:tracePt t="64158" x="5232400" y="4924425"/>
          <p14:tracePt t="64166" x="5241925" y="4914900"/>
          <p14:tracePt t="64183" x="5241925" y="4897438"/>
          <p14:tracePt t="64463" x="5241925" y="4887913"/>
          <p14:tracePt t="64471" x="5232400" y="4887913"/>
          <p14:tracePt t="64479" x="5214938" y="4887913"/>
          <p14:tracePt t="64485" x="5205413" y="4887913"/>
          <p14:tracePt t="64493" x="5178425" y="4897438"/>
          <p14:tracePt t="64501" x="5141913" y="4897438"/>
          <p14:tracePt t="64509" x="5105400" y="4906963"/>
          <p14:tracePt t="64517" x="5078413" y="4906963"/>
          <p14:tracePt t="64525" x="5049838" y="4914900"/>
          <p14:tracePt t="64533" x="5005388" y="4933950"/>
          <p14:tracePt t="64541" x="4949825" y="4943475"/>
          <p14:tracePt t="64550" x="4905375" y="4951413"/>
          <p14:tracePt t="64558" x="4849813" y="4960938"/>
          <p14:tracePt t="64566" x="4786313" y="4987925"/>
          <p14:tracePt t="64573" x="4722813" y="5016500"/>
          <p14:tracePt t="64581" x="4686300" y="5024438"/>
          <p14:tracePt t="64589" x="4640263" y="5024438"/>
          <p14:tracePt t="64598" x="4630738" y="5033963"/>
          <p14:tracePt t="64662" x="4640263" y="5024438"/>
          <p14:tracePt t="64670" x="4667250" y="5016500"/>
          <p14:tracePt t="64678" x="4676775" y="5006975"/>
          <p14:tracePt t="64686" x="4686300" y="4997450"/>
          <p14:tracePt t="64695" x="4713288" y="4987925"/>
          <p14:tracePt t="64710" x="4722813" y="4979988"/>
          <p14:tracePt t="65133" x="4730750" y="4979988"/>
          <p14:tracePt t="65141" x="4749800" y="4979988"/>
          <p14:tracePt t="65191" x="4759325" y="4979988"/>
          <p14:tracePt t="65200" x="4786313" y="4979988"/>
          <p14:tracePt t="65206" x="4803775" y="4960938"/>
          <p14:tracePt t="65215" x="4832350" y="4960938"/>
          <p14:tracePt t="65222" x="4868863" y="4951413"/>
          <p14:tracePt t="65232" x="4895850" y="4951413"/>
          <p14:tracePt t="65239" x="4932363" y="4951413"/>
          <p14:tracePt t="65247" x="4968875" y="4951413"/>
          <p14:tracePt t="65254" x="4995863" y="4951413"/>
          <p14:tracePt t="65263" x="5014913" y="4951413"/>
          <p14:tracePt t="65271" x="5041900" y="4951413"/>
          <p14:tracePt t="65399" x="5049838" y="4951413"/>
          <p14:tracePt t="65408" x="5068888" y="4951413"/>
          <p14:tracePt t="65415" x="5078413" y="4951413"/>
          <p14:tracePt t="65423" x="5078413" y="4960938"/>
          <p14:tracePt t="65438" x="5086350" y="4970463"/>
          <p14:tracePt t="65447" x="5086350" y="4979988"/>
          <p14:tracePt t="65463" x="5086350" y="4987925"/>
          <p14:tracePt t="65478" x="5086350" y="4997450"/>
          <p14:tracePt t="65767" x="5095875" y="4997450"/>
          <p14:tracePt t="65775" x="5105400" y="4970463"/>
          <p14:tracePt t="65798" x="5114925" y="4951413"/>
          <p14:tracePt t="65807" x="5122863" y="4943475"/>
          <p14:tracePt t="65823" x="5132388" y="4933950"/>
          <p14:tracePt t="65903" x="5132388" y="4924425"/>
          <p14:tracePt t="74895" x="5141913" y="4906963"/>
          <p14:tracePt t="74926" x="5187950" y="4860925"/>
          <p14:tracePt t="74934" x="5461000" y="4751388"/>
          <p14:tracePt t="74942" x="5826125" y="4668838"/>
          <p14:tracePt t="74950" x="6062663" y="4651375"/>
          <p14:tracePt t="74958" x="6345238" y="4614863"/>
          <p14:tracePt t="74965" x="6700838" y="4551363"/>
          <p14:tracePt t="74973" x="6900863" y="4532313"/>
          <p14:tracePt t="74983" x="7129463" y="4514850"/>
          <p14:tracePt t="74989" x="7356475" y="4514850"/>
          <p14:tracePt t="74998" x="7521575" y="4514850"/>
          <p14:tracePt t="75006" x="7658100" y="4514850"/>
          <p14:tracePt t="75014" x="7740650" y="4514850"/>
          <p14:tracePt t="75022" x="7777163" y="4514850"/>
          <p14:tracePt t="75030" x="7804150" y="4514850"/>
          <p14:tracePt t="75037" x="7813675" y="4514850"/>
          <p14:tracePt t="75054" x="7831138" y="4514850"/>
          <p14:tracePt t="75166" x="7877175" y="4495800"/>
          <p14:tracePt t="75174" x="7894638" y="4486275"/>
          <p14:tracePt t="75182" x="7931150" y="4486275"/>
          <p14:tracePt t="75190" x="7977188" y="4478338"/>
          <p14:tracePt t="75198" x="7994650" y="4468813"/>
          <p14:tracePt t="75206" x="8040688" y="4459288"/>
          <p14:tracePt t="75214" x="8067675" y="4441825"/>
          <p14:tracePt t="75222" x="8104188" y="4432300"/>
          <p14:tracePt t="75230" x="8140700" y="4432300"/>
          <p14:tracePt t="75238" x="8177213" y="4422775"/>
          <p14:tracePt t="75247" x="8223250" y="4422775"/>
          <p14:tracePt t="75254" x="8259763" y="4413250"/>
          <p14:tracePt t="75263" x="8269288" y="4413250"/>
          <p14:tracePt t="75270" x="8296275" y="4395788"/>
          <p14:tracePt t="75278" x="8313738" y="4386263"/>
          <p14:tracePt t="75286" x="8342313" y="4376738"/>
          <p14:tracePt t="75294" x="8378825" y="4368800"/>
          <p14:tracePt t="75302" x="8423275" y="4332288"/>
          <p14:tracePt t="75310" x="8451850" y="4313238"/>
          <p14:tracePt t="75318" x="8496300" y="4286250"/>
          <p14:tracePt t="75326" x="8523288" y="4268788"/>
          <p14:tracePt t="75334" x="8588375" y="4249738"/>
          <p14:tracePt t="75342" x="8632825" y="4222750"/>
          <p14:tracePt t="75350" x="8688388" y="4213225"/>
          <p14:tracePt t="75358" x="8770938" y="4167188"/>
          <p14:tracePt t="75367" x="8824913" y="4159250"/>
          <p14:tracePt t="75374" x="8924925" y="4149725"/>
          <p14:tracePt t="75382" x="9017000" y="4130675"/>
          <p14:tracePt t="75390" x="9090025" y="41306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例題プログラム</a:t>
            </a:r>
            <a:r>
              <a:rPr kumimoji="1" lang="en-US" altLang="ja-JP" dirty="0" err="1"/>
              <a:t>reduct4k.c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30725"/>
          </a:xfrm>
        </p:spPr>
        <p:txBody>
          <a:bodyPr/>
          <a:lstStyle/>
          <a:p>
            <a:r>
              <a:rPr lang="ja-JP" altLang="en-US" dirty="0"/>
              <a:t>乱数で作った配列</a:t>
            </a:r>
            <a:r>
              <a:rPr lang="en-US" altLang="ja-JP" dirty="0"/>
              <a:t>a</a:t>
            </a:r>
            <a:r>
              <a:rPr lang="ja-JP" altLang="en-US" dirty="0"/>
              <a:t>と</a:t>
            </a:r>
            <a:r>
              <a:rPr lang="en-US" altLang="ja-JP" dirty="0"/>
              <a:t>b</a:t>
            </a:r>
            <a:r>
              <a:rPr lang="ja-JP" altLang="en-US" dirty="0"/>
              <a:t>の積を計算して</a:t>
            </a:r>
            <a:r>
              <a:rPr lang="ja-JP" altLang="en-US" dirty="0" err="1"/>
              <a:t>ｃ</a:t>
            </a:r>
            <a:r>
              <a:rPr lang="ja-JP" altLang="en-US" dirty="0"/>
              <a:t>に入れる</a:t>
            </a:r>
            <a:endParaRPr lang="en-US" altLang="ja-JP" dirty="0"/>
          </a:p>
          <a:p>
            <a:r>
              <a:rPr lang="ja-JP" altLang="en-US" dirty="0"/>
              <a:t>この</a:t>
            </a:r>
            <a:r>
              <a:rPr lang="ja-JP" altLang="en-US" dirty="0" err="1"/>
              <a:t>ｃ</a:t>
            </a:r>
            <a:r>
              <a:rPr lang="ja-JP" altLang="en-US" dirty="0"/>
              <a:t>の要素の全てを足して</a:t>
            </a:r>
            <a:r>
              <a:rPr lang="en-US" altLang="ja-JP" dirty="0"/>
              <a:t>sum</a:t>
            </a:r>
            <a:r>
              <a:rPr lang="ja-JP" altLang="en-US" dirty="0"/>
              <a:t>に入れる（リダクション演算）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 err="1"/>
              <a:t>extport</a:t>
            </a:r>
            <a:r>
              <a:rPr lang="en-US" altLang="ja-JP" dirty="0"/>
              <a:t> </a:t>
            </a:r>
            <a:r>
              <a:rPr lang="en-US" altLang="ja-JP" dirty="0" err="1"/>
              <a:t>OMP_NUM_THREADS</a:t>
            </a:r>
            <a:r>
              <a:rPr lang="en-US" altLang="ja-JP" dirty="0"/>
              <a:t>=x</a:t>
            </a:r>
            <a:r>
              <a:rPr lang="ja-JP" altLang="en-US" dirty="0"/>
              <a:t>により、スレッド数を</a:t>
            </a:r>
            <a:r>
              <a:rPr lang="en-US" altLang="ja-JP" dirty="0"/>
              <a:t>1</a:t>
            </a:r>
            <a:r>
              <a:rPr lang="ja-JP" altLang="en-US" dirty="0" err="1"/>
              <a:t>，</a:t>
            </a:r>
            <a:r>
              <a:rPr lang="en-US" altLang="ja-JP" dirty="0"/>
              <a:t>2</a:t>
            </a:r>
            <a:r>
              <a:rPr lang="ja-JP" altLang="en-US" dirty="0" err="1"/>
              <a:t>，</a:t>
            </a:r>
            <a:r>
              <a:rPr lang="en-US" altLang="ja-JP" dirty="0"/>
              <a:t>3</a:t>
            </a:r>
            <a:r>
              <a:rPr lang="ja-JP" altLang="en-US" dirty="0" err="1"/>
              <a:t>，</a:t>
            </a:r>
            <a:r>
              <a:rPr lang="en-US" altLang="ja-JP" dirty="0"/>
              <a:t>4</a:t>
            </a:r>
            <a:r>
              <a:rPr lang="ja-JP" altLang="en-US" dirty="0" err="1"/>
              <a:t>，</a:t>
            </a:r>
            <a:r>
              <a:rPr lang="en-US" altLang="ja-JP" dirty="0"/>
              <a:t>6</a:t>
            </a:r>
            <a:r>
              <a:rPr lang="ja-JP" altLang="en-US" dirty="0" err="1"/>
              <a:t>，</a:t>
            </a:r>
            <a:r>
              <a:rPr lang="en-US" altLang="ja-JP" dirty="0"/>
              <a:t>8</a:t>
            </a:r>
            <a:r>
              <a:rPr lang="ja-JP" altLang="en-US" dirty="0"/>
              <a:t>に設定して実行し、実行時間を計測してみよ。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C323838-AB6D-4BFD-ACDC-8AE0B8370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62"/>
    </mc:Choice>
    <mc:Fallback xmlns="">
      <p:transition spd="slow" advTm="7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80" x="9043988" y="3119438"/>
          <p14:tracePt t="2889" x="9007475" y="3100388"/>
          <p14:tracePt t="2894" x="8980488" y="3090863"/>
          <p14:tracePt t="2901" x="8961438" y="3090863"/>
          <p14:tracePt t="2909" x="8934450" y="3082925"/>
          <p14:tracePt t="2917" x="8888413" y="3063875"/>
          <p14:tracePt t="2926" x="8824913" y="3046413"/>
          <p14:tracePt t="2933" x="8807450" y="3036888"/>
          <p14:tracePt t="2941" x="8751888" y="3027363"/>
          <p14:tracePt t="2949" x="8705850" y="3009900"/>
          <p14:tracePt t="2957" x="8632825" y="2982913"/>
          <p14:tracePt t="2965" x="8588375" y="2973388"/>
          <p14:tracePt t="2973" x="8515350" y="2963863"/>
          <p14:tracePt t="2982" x="8415338" y="2917825"/>
          <p14:tracePt t="2989" x="8342313" y="2909888"/>
          <p14:tracePt t="2997" x="8240713" y="2881313"/>
          <p14:tracePt t="3005" x="8196263" y="2854325"/>
          <p14:tracePt t="3013" x="8169275" y="2844800"/>
          <p14:tracePt t="3021" x="8113713" y="2827338"/>
          <p14:tracePt t="3029" x="8067675" y="2800350"/>
          <p14:tracePt t="3037" x="8031163" y="2790825"/>
          <p14:tracePt t="3045" x="8004175" y="2781300"/>
          <p14:tracePt t="3054" x="7994650" y="2771775"/>
          <p14:tracePt t="3062" x="7967663" y="2754313"/>
          <p14:tracePt t="3072" x="7958138" y="2744788"/>
          <p14:tracePt t="3078" x="7940675" y="2735263"/>
          <p14:tracePt t="3087" x="7921625" y="2708275"/>
          <p14:tracePt t="3094" x="7904163" y="2690813"/>
          <p14:tracePt t="3105" x="7885113" y="2671763"/>
          <p14:tracePt t="3111" x="7867650" y="2625725"/>
          <p14:tracePt t="3121" x="7831138" y="2608263"/>
          <p14:tracePt t="3126" x="7804150" y="2581275"/>
          <p14:tracePt t="3134" x="7748588" y="2525713"/>
          <p14:tracePt t="3142" x="7685088" y="2471738"/>
          <p14:tracePt t="3150" x="7621588" y="2425700"/>
          <p14:tracePt t="3158" x="7558088" y="2379663"/>
          <p14:tracePt t="3166" x="7458075" y="2325688"/>
          <p14:tracePt t="3175" x="7375525" y="2270125"/>
          <p14:tracePt t="3182" x="7292975" y="2216150"/>
          <p14:tracePt t="3192" x="7192963" y="2160588"/>
          <p14:tracePt t="3198" x="7110413" y="2106613"/>
          <p14:tracePt t="3207" x="7010400" y="2052638"/>
          <p14:tracePt t="3213" x="6910388" y="1979613"/>
          <p14:tracePt t="3221" x="6810375" y="1906588"/>
          <p14:tracePt t="3229" x="6746875" y="1851025"/>
          <p14:tracePt t="3237" x="6627813" y="1814513"/>
          <p14:tracePt t="3245" x="6564313" y="1768475"/>
          <p14:tracePt t="3254" x="6500813" y="1724025"/>
          <p14:tracePt t="3261" x="6454775" y="1697038"/>
          <p14:tracePt t="3270" x="6427788" y="1687513"/>
          <p14:tracePt t="3278" x="6381750" y="1651000"/>
          <p14:tracePt t="3285" x="6335713" y="1641475"/>
          <p14:tracePt t="3293" x="6291263" y="1624013"/>
          <p14:tracePt t="3301" x="6262688" y="1614488"/>
          <p14:tracePt t="3310" x="6218238" y="1595438"/>
          <p14:tracePt t="3318" x="6172200" y="1550988"/>
          <p14:tracePt t="3325" x="6153150" y="1541463"/>
          <p14:tracePt t="3333" x="6145213" y="1531938"/>
          <p14:tracePt t="3341" x="6126163" y="1522413"/>
          <p14:tracePt t="3349" x="6116638" y="1514475"/>
          <p14:tracePt t="3357" x="6108700" y="1495425"/>
          <p14:tracePt t="3365" x="6108700" y="1485900"/>
          <p14:tracePt t="3373" x="6099175" y="1458913"/>
          <p14:tracePt t="3389" x="6099175" y="1431925"/>
          <p14:tracePt t="3397" x="6080125" y="1412875"/>
          <p14:tracePt t="3407" x="6072188" y="1404938"/>
          <p14:tracePt t="3415" x="6062663" y="1376363"/>
          <p14:tracePt t="3429" x="6043613" y="1358900"/>
          <p14:tracePt t="3438" x="6026150" y="1349375"/>
          <p14:tracePt t="3446" x="6016625" y="1339850"/>
          <p14:tracePt t="3462" x="6007100" y="1331913"/>
          <p14:tracePt t="3551" x="5999163" y="1322388"/>
          <p14:tracePt t="4286" x="5999163" y="1295400"/>
          <p14:tracePt t="4293" x="5999163" y="1276350"/>
          <p14:tracePt t="4301" x="6016625" y="1249363"/>
          <p14:tracePt t="4309" x="6053138" y="1222375"/>
          <p14:tracePt t="4317" x="6089650" y="1212850"/>
          <p14:tracePt t="4325" x="6145213" y="1176338"/>
          <p14:tracePt t="4333" x="6199188" y="1158875"/>
          <p14:tracePt t="4341" x="6218238" y="1139825"/>
          <p14:tracePt t="4349" x="6254750" y="1122363"/>
          <p14:tracePt t="4358" x="6262688" y="1122363"/>
          <p14:tracePt t="4366" x="6272213" y="1122363"/>
          <p14:tracePt t="4791" x="6291263" y="1122363"/>
          <p14:tracePt t="4799" x="6326188" y="1122363"/>
          <p14:tracePt t="4806" x="6381750" y="1122363"/>
          <p14:tracePt t="4815" x="6435725" y="1122363"/>
          <p14:tracePt t="4822" x="6491288" y="1122363"/>
          <p14:tracePt t="4829" x="6545263" y="1122363"/>
          <p14:tracePt t="4837" x="6600825" y="1122363"/>
          <p14:tracePt t="4845" x="6645275" y="1122363"/>
          <p14:tracePt t="4854" x="6700838" y="1122363"/>
          <p14:tracePt t="4861" x="6737350" y="1122363"/>
          <p14:tracePt t="4870" x="6764338" y="1122363"/>
          <p14:tracePt t="4891" x="6810375" y="1122363"/>
          <p14:tracePt t="4894" x="6819900" y="1122363"/>
          <p14:tracePt t="4998" x="6827838" y="1122363"/>
          <p14:tracePt t="5446" x="6837363" y="1122363"/>
          <p14:tracePt t="5455" x="6864350" y="1122363"/>
          <p14:tracePt t="5462" x="6883400" y="1122363"/>
          <p14:tracePt t="5471" x="6910388" y="1122363"/>
          <p14:tracePt t="5478" x="6937375" y="1122363"/>
          <p14:tracePt t="5487" x="6956425" y="1130300"/>
          <p14:tracePt t="5494" x="6964363" y="1130300"/>
          <p14:tracePt t="5511" x="6973888" y="1130300"/>
          <p14:tracePt t="5518" x="6983413" y="1130300"/>
          <p14:tracePt t="6759" x="6964363" y="1139825"/>
          <p14:tracePt t="6765" x="6873875" y="1195388"/>
          <p14:tracePt t="6773" x="6764338" y="1222375"/>
          <p14:tracePt t="6781" x="6610350" y="1285875"/>
          <p14:tracePt t="6789" x="6481763" y="1339850"/>
          <p14:tracePt t="6797" x="6308725" y="1385888"/>
          <p14:tracePt t="6805" x="6181725" y="1449388"/>
          <p14:tracePt t="6813" x="6043613" y="1504950"/>
          <p14:tracePt t="6823" x="5916613" y="1550988"/>
          <p14:tracePt t="6829" x="5816600" y="1568450"/>
          <p14:tracePt t="6837" x="5724525" y="1595438"/>
          <p14:tracePt t="6845" x="5624513" y="1624013"/>
          <p14:tracePt t="6854" x="5551488" y="1631950"/>
          <p14:tracePt t="6861" x="5461000" y="1641475"/>
          <p14:tracePt t="6870" x="5341938" y="1660525"/>
          <p14:tracePt t="6878" x="5251450" y="1660525"/>
          <p14:tracePt t="6890" x="5141913" y="1687513"/>
          <p14:tracePt t="6893" x="4995863" y="1704975"/>
          <p14:tracePt t="6901" x="4832350" y="1731963"/>
          <p14:tracePt t="6909" x="4676775" y="1760538"/>
          <p14:tracePt t="6917" x="4448175" y="1778000"/>
          <p14:tracePt t="6925" x="4284663" y="1804988"/>
          <p14:tracePt t="6933" x="4084638" y="1841500"/>
          <p14:tracePt t="6941" x="3902075" y="1851025"/>
          <p14:tracePt t="6949" x="3775075" y="1851025"/>
          <p14:tracePt t="6957" x="3683000" y="1851025"/>
          <p14:tracePt t="6965" x="3619500" y="1851025"/>
          <p14:tracePt t="6974" x="3582988" y="1851025"/>
          <p14:tracePt t="6982" x="3536950" y="1851025"/>
          <p14:tracePt t="6990" x="3527425" y="1851025"/>
          <p14:tracePt t="7063" x="3509963" y="1851025"/>
          <p14:tracePt t="7086" x="3500438" y="1860550"/>
          <p14:tracePt t="7094" x="3490913" y="1860550"/>
          <p14:tracePt t="7102" x="3463925" y="1870075"/>
          <p14:tracePt t="7110" x="3446463" y="1870075"/>
          <p14:tracePt t="7118" x="3419475" y="1870075"/>
          <p14:tracePt t="7126" x="3400425" y="1887538"/>
          <p14:tracePt t="7134" x="3373438" y="1887538"/>
          <p14:tracePt t="7142" x="3327400" y="1887538"/>
          <p14:tracePt t="7150" x="3300413" y="1887538"/>
          <p14:tracePt t="7158" x="3254375" y="1887538"/>
          <p14:tracePt t="7166" x="3217863" y="1887538"/>
          <p14:tracePt t="7174" x="3200400" y="1887538"/>
          <p14:tracePt t="7182" x="3154363" y="1887538"/>
          <p14:tracePt t="7190" x="3117850" y="1887538"/>
          <p14:tracePt t="7198" x="3100388" y="1887538"/>
          <p14:tracePt t="7206" x="3063875" y="1887538"/>
          <p14:tracePt t="7214" x="3044825" y="1887538"/>
          <p14:tracePt t="7222" x="3008313" y="1887538"/>
          <p14:tracePt t="7230" x="3008313" y="1897063"/>
          <p14:tracePt t="7239" x="2981325" y="1897063"/>
          <p14:tracePt t="7246" x="2944813" y="1906588"/>
          <p14:tracePt t="7262" x="2908300" y="1906588"/>
          <p14:tracePt t="7271" x="2881313" y="1906588"/>
          <p14:tracePt t="7278" x="2862263" y="1906588"/>
          <p14:tracePt t="7288" x="2852738" y="1906588"/>
          <p14:tracePt t="7294" x="2835275" y="1906588"/>
          <p14:tracePt t="7302" x="2825750" y="1906588"/>
          <p14:tracePt t="7310" x="2808288" y="1906588"/>
          <p14:tracePt t="7318" x="2798763" y="1906588"/>
          <p14:tracePt t="7326" x="2781300" y="1906588"/>
          <p14:tracePt t="7334" x="2744788" y="1906588"/>
          <p14:tracePt t="7342" x="2735263" y="1906588"/>
          <p14:tracePt t="7350" x="2679700" y="1906588"/>
          <p14:tracePt t="7358" x="2635250" y="1906588"/>
          <p14:tracePt t="7366" x="2562225" y="1906588"/>
          <p14:tracePt t="7374" x="2489200" y="1906588"/>
          <p14:tracePt t="7382" x="2379663" y="1887538"/>
          <p14:tracePt t="7389" x="2270125" y="1878013"/>
          <p14:tracePt t="7398" x="2133600" y="1860550"/>
          <p14:tracePt t="7406" x="2005013" y="1851025"/>
          <p14:tracePt t="7414" x="1895475" y="1814513"/>
          <p14:tracePt t="7423" x="1804988" y="1804988"/>
          <p14:tracePt t="7430" x="1685925" y="1787525"/>
          <p14:tracePt t="7437" x="1631950" y="1787525"/>
          <p14:tracePt t="7446" x="1604963" y="1778000"/>
          <p14:tracePt t="7454" x="1576388" y="1778000"/>
          <p14:tracePt t="7471" x="1558925" y="1768475"/>
          <p14:tracePt t="8030" x="1558925" y="1751013"/>
          <p14:tracePt t="8038" x="1595438" y="1704975"/>
          <p14:tracePt t="8046" x="1631950" y="1697038"/>
          <p14:tracePt t="8055" x="1695450" y="1668463"/>
          <p14:tracePt t="8062" x="1741488" y="1641475"/>
          <p14:tracePt t="8071" x="1824038" y="1624013"/>
          <p14:tracePt t="8078" x="1895475" y="1614488"/>
          <p14:tracePt t="8088" x="1978025" y="1568450"/>
          <p14:tracePt t="8094" x="2087563" y="1558925"/>
          <p14:tracePt t="8105" x="2160588" y="1558925"/>
          <p14:tracePt t="8110" x="2243138" y="1541463"/>
          <p14:tracePt t="8122" x="2316163" y="1541463"/>
          <p14:tracePt t="8126" x="2370138" y="1541463"/>
          <p14:tracePt t="8137" x="2397125" y="1541463"/>
          <p14:tracePt t="8142" x="2425700" y="1541463"/>
          <p14:tracePt t="8150" x="2433638" y="1541463"/>
          <p14:tracePt t="8158" x="2443163" y="1541463"/>
          <p14:tracePt t="8381" x="2462213" y="1541463"/>
          <p14:tracePt t="8389" x="2489200" y="1541463"/>
          <p14:tracePt t="8397" x="2516188" y="1541463"/>
          <p14:tracePt t="8405" x="2525713" y="1541463"/>
          <p14:tracePt t="8413" x="2552700" y="1541463"/>
          <p14:tracePt t="8422" x="2562225" y="1541463"/>
          <p14:tracePt t="8430" x="2579688" y="1541463"/>
          <p14:tracePt t="8438" x="2606675" y="1550988"/>
          <p14:tracePt t="8446" x="2616200" y="1550988"/>
          <p14:tracePt t="8455" x="2643188" y="1558925"/>
          <p14:tracePt t="8462" x="2652713" y="1558925"/>
          <p14:tracePt t="8471" x="2671763" y="1568450"/>
          <p14:tracePt t="8479" x="2698750" y="1568450"/>
          <p14:tracePt t="8487" x="2716213" y="1577975"/>
          <p14:tracePt t="8494" x="2735263" y="1577975"/>
          <p14:tracePt t="8502" x="2752725" y="1587500"/>
          <p14:tracePt t="8510" x="2781300" y="1587500"/>
          <p14:tracePt t="8518" x="2825750" y="1614488"/>
          <p14:tracePt t="8526" x="2844800" y="1624013"/>
          <p14:tracePt t="8534" x="2871788" y="1624013"/>
          <p14:tracePt t="8544" x="2917825" y="1631950"/>
          <p14:tracePt t="8550" x="2944813" y="1631950"/>
          <p14:tracePt t="8558" x="2971800" y="1631950"/>
          <p14:tracePt t="8566" x="2998788" y="1641475"/>
          <p14:tracePt t="8574" x="3044825" y="1641475"/>
          <p14:tracePt t="8582" x="3100388" y="1651000"/>
          <p14:tracePt t="8591" x="3108325" y="1660525"/>
          <p14:tracePt t="8598" x="3144838" y="1668463"/>
          <p14:tracePt t="8606" x="3154363" y="1677988"/>
          <p14:tracePt t="8614" x="3163888" y="1677988"/>
          <p14:tracePt t="8623" x="3171825" y="1677988"/>
          <p14:tracePt t="8911" x="3181350" y="1687513"/>
          <p14:tracePt t="9334" x="3217863" y="1687513"/>
          <p14:tracePt t="9342" x="3363913" y="1687513"/>
          <p14:tracePt t="9350" x="3490913" y="1651000"/>
          <p14:tracePt t="9359" x="3636963" y="1651000"/>
          <p14:tracePt t="9367" x="3729038" y="1651000"/>
          <p14:tracePt t="9376" x="3819525" y="1651000"/>
          <p14:tracePt t="9382" x="3919538" y="1651000"/>
          <p14:tracePt t="9390" x="4011613" y="1651000"/>
          <p14:tracePt t="9398" x="4102100" y="1668463"/>
          <p14:tracePt t="9407" x="4184650" y="1687513"/>
          <p14:tracePt t="9414" x="4238625" y="1704975"/>
          <p14:tracePt t="9422" x="4284663" y="1724025"/>
          <p14:tracePt t="9430" x="4303713" y="1724025"/>
          <p14:tracePt t="9438" x="4311650" y="1724025"/>
          <p14:tracePt t="9854" x="4330700" y="1724025"/>
          <p14:tracePt t="9862" x="4394200" y="1724025"/>
          <p14:tracePt t="9871" x="4467225" y="1724025"/>
          <p14:tracePt t="9879" x="4540250" y="1724025"/>
          <p14:tracePt t="9888" x="4603750" y="1724025"/>
          <p14:tracePt t="9894" x="4695825" y="1724025"/>
          <p14:tracePt t="9904" x="4786313" y="1724025"/>
          <p14:tracePt t="9910" x="4859338" y="1724025"/>
          <p14:tracePt t="9919" x="4949825" y="1724025"/>
          <p14:tracePt t="9926" x="5005388" y="1724025"/>
          <p14:tracePt t="9934" x="5022850" y="1724025"/>
          <p14:tracePt t="9942" x="5049838" y="1724025"/>
          <p14:tracePt t="10462" x="5095875" y="1724025"/>
          <p14:tracePt t="10470" x="5195888" y="1724025"/>
          <p14:tracePt t="10479" x="5268913" y="1724025"/>
          <p14:tracePt t="10488" x="5397500" y="1724025"/>
          <p14:tracePt t="10495" x="5507038" y="1724025"/>
          <p14:tracePt t="10504" x="5597525" y="1724025"/>
          <p14:tracePt t="10511" x="5724525" y="1724025"/>
          <p14:tracePt t="10519" x="5834063" y="1724025"/>
          <p14:tracePt t="10526" x="5943600" y="1724025"/>
          <p14:tracePt t="10535" x="6053138" y="1724025"/>
          <p14:tracePt t="10543" x="6145213" y="1724025"/>
          <p14:tracePt t="10550" x="6199188" y="1724025"/>
          <p14:tracePt t="10558" x="6254750" y="1724025"/>
          <p14:tracePt t="10566" x="6299200" y="1724025"/>
          <p14:tracePt t="10574" x="6318250" y="1724025"/>
          <p14:tracePt t="10582" x="6335713" y="1724025"/>
          <p14:tracePt t="11046" x="6272213" y="1724025"/>
          <p14:tracePt t="11054" x="6145213" y="1741488"/>
          <p14:tracePt t="11062" x="6016625" y="1768475"/>
          <p14:tracePt t="11071" x="5843588" y="1804988"/>
          <p14:tracePt t="11078" x="5670550" y="1814513"/>
          <p14:tracePt t="11087" x="5461000" y="1851025"/>
          <p14:tracePt t="11094" x="5260975" y="1860550"/>
          <p14:tracePt t="11103" x="4959350" y="1860550"/>
          <p14:tracePt t="11110" x="4659313" y="1860550"/>
          <p14:tracePt t="11119" x="4284663" y="1860550"/>
          <p14:tracePt t="11126" x="3948113" y="1860550"/>
          <p14:tracePt t="11134" x="3463925" y="1860550"/>
          <p14:tracePt t="11142" x="3054350" y="1860550"/>
          <p14:tracePt t="11150" x="2835275" y="1860550"/>
          <p14:tracePt t="11158" x="2498725" y="1860550"/>
          <p14:tracePt t="11166" x="2160588" y="1860550"/>
          <p14:tracePt t="11174" x="1814513" y="1887538"/>
          <p14:tracePt t="11182" x="1549400" y="1887538"/>
          <p14:tracePt t="11190" x="1358900" y="1887538"/>
          <p14:tracePt t="11198" x="1193800" y="1887538"/>
          <p14:tracePt t="11206" x="1030288" y="1887538"/>
          <p14:tracePt t="11214" x="903288" y="1887538"/>
          <p14:tracePt t="11222" x="793750" y="1887538"/>
          <p14:tracePt t="11230" x="720725" y="1887538"/>
          <p14:tracePt t="11238" x="674688" y="1887538"/>
          <p14:tracePt t="11246" x="665163" y="1887538"/>
          <p14:tracePt t="11606" x="684213" y="1887538"/>
          <p14:tracePt t="11614" x="757238" y="1887538"/>
          <p14:tracePt t="11622" x="866775" y="1851025"/>
          <p14:tracePt t="11630" x="1003300" y="1824038"/>
          <p14:tracePt t="11638" x="1130300" y="1824038"/>
          <p14:tracePt t="11646" x="1276350" y="1778000"/>
          <p14:tracePt t="11655" x="1439863" y="1760538"/>
          <p14:tracePt t="11662" x="1604963" y="1760538"/>
          <p14:tracePt t="11671" x="1787525" y="1760538"/>
          <p14:tracePt t="11678" x="1931988" y="1760538"/>
          <p14:tracePt t="11688" x="2041525" y="1760538"/>
          <p14:tracePt t="11694" x="2170113" y="1760538"/>
          <p14:tracePt t="11704" x="2297113" y="1760538"/>
          <p14:tracePt t="11710" x="2370138" y="1760538"/>
          <p14:tracePt t="11718" x="2479675" y="1760538"/>
          <p14:tracePt t="11726" x="2570163" y="1760538"/>
          <p14:tracePt t="11734" x="2625725" y="1760538"/>
          <p14:tracePt t="11742" x="2708275" y="1760538"/>
          <p14:tracePt t="11750" x="2762250" y="1760538"/>
          <p14:tracePt t="11758" x="2798763" y="1760538"/>
          <p14:tracePt t="11766" x="2825750" y="1760538"/>
          <p14:tracePt t="11774" x="2844800" y="1760538"/>
          <p14:tracePt t="11782" x="2881313" y="1760538"/>
          <p14:tracePt t="11790" x="2908300" y="1768475"/>
          <p14:tracePt t="11806" x="2935288" y="1778000"/>
          <p14:tracePt t="11823" x="2944813" y="1787525"/>
          <p14:tracePt t="11870" x="2944813" y="1804988"/>
          <p14:tracePt t="11878" x="2944813" y="1814513"/>
          <p14:tracePt t="11887" x="2944813" y="1824038"/>
          <p14:tracePt t="11894" x="2944813" y="1851025"/>
          <p14:tracePt t="11903" x="2944813" y="1860550"/>
          <p14:tracePt t="11910" x="2944813" y="1870075"/>
          <p14:tracePt t="11918" x="2944813" y="1906588"/>
          <p14:tracePt t="11926" x="2944813" y="1914525"/>
          <p14:tracePt t="11934" x="2944813" y="1951038"/>
          <p14:tracePt t="11942" x="2944813" y="1987550"/>
          <p14:tracePt t="11950" x="2935288" y="2024063"/>
          <p14:tracePt t="11958" x="2925763" y="2060575"/>
          <p14:tracePt t="11966" x="2871788" y="2125663"/>
          <p14:tracePt t="11974" x="2844800" y="2170113"/>
          <p14:tracePt t="11982" x="2789238" y="2252663"/>
          <p14:tracePt t="11990" x="2762250" y="2289175"/>
          <p14:tracePt t="11998" x="2708275" y="2335213"/>
          <p14:tracePt t="12007" x="2662238" y="2398713"/>
          <p14:tracePt t="12014" x="2625725" y="2452688"/>
          <p14:tracePt t="12023" x="2570163" y="2498725"/>
          <p14:tracePt t="12030" x="2543175" y="2517775"/>
          <p14:tracePt t="12038" x="2525713" y="2554288"/>
          <p14:tracePt t="12046" x="2479675" y="2571750"/>
          <p14:tracePt t="12055" x="2452688" y="2589213"/>
          <p14:tracePt t="12062" x="2416175" y="2598738"/>
          <p14:tracePt t="12071" x="2397125" y="2608263"/>
          <p14:tracePt t="12078" x="2360613" y="2608263"/>
          <p14:tracePt t="12088" x="2343150" y="2617788"/>
          <p14:tracePt t="12094" x="2324100" y="2617788"/>
          <p14:tracePt t="12104" x="2316163" y="2617788"/>
          <p14:tracePt t="12110" x="2306638" y="2617788"/>
          <p14:tracePt t="12126" x="2287588" y="2617788"/>
          <p14:tracePt t="12142" x="2279650" y="2617788"/>
          <p14:tracePt t="12158" x="2270125" y="2608263"/>
          <p14:tracePt t="12166" x="2270125" y="2589213"/>
          <p14:tracePt t="12174" x="2270125" y="2554288"/>
          <p14:tracePt t="12182" x="2270125" y="2508250"/>
          <p14:tracePt t="12190" x="2270125" y="2471738"/>
          <p14:tracePt t="12198" x="2270125" y="2452688"/>
          <p14:tracePt t="12206" x="2270125" y="2408238"/>
          <p14:tracePt t="12214" x="2270125" y="2389188"/>
          <p14:tracePt t="12222" x="2270125" y="2335213"/>
          <p14:tracePt t="12230" x="2279650" y="2279650"/>
          <p14:tracePt t="12238" x="2306638" y="2233613"/>
          <p14:tracePt t="12246" x="2316163" y="2189163"/>
          <p14:tracePt t="12253" x="2352675" y="2152650"/>
          <p14:tracePt t="12262" x="2397125" y="2089150"/>
          <p14:tracePt t="12270" x="2425700" y="2043113"/>
          <p14:tracePt t="12278" x="2489200" y="1997075"/>
          <p14:tracePt t="12287" x="2533650" y="1970088"/>
          <p14:tracePt t="12294" x="2598738" y="1914525"/>
          <p14:tracePt t="12302" x="2643188" y="1906588"/>
          <p14:tracePt t="12310" x="2689225" y="1887538"/>
          <p14:tracePt t="12318" x="2744788" y="1870075"/>
          <p14:tracePt t="12326" x="2798763" y="1870075"/>
          <p14:tracePt t="12334" x="2862263" y="1870075"/>
          <p14:tracePt t="12342" x="2917825" y="1870075"/>
          <p14:tracePt t="12350" x="2944813" y="1870075"/>
          <p14:tracePt t="12358" x="2971800" y="1870075"/>
          <p14:tracePt t="12365" x="2990850" y="1870075"/>
          <p14:tracePt t="12373" x="3017838" y="1870075"/>
          <p14:tracePt t="12382" x="3054350" y="1870075"/>
          <p14:tracePt t="12389" x="3071813" y="1878013"/>
          <p14:tracePt t="12398" x="3081338" y="1878013"/>
          <p14:tracePt t="12405" x="3081338" y="1887538"/>
          <p14:tracePt t="12414" x="3108325" y="1897063"/>
          <p14:tracePt t="12421" x="3144838" y="1924050"/>
          <p14:tracePt t="12430" x="3163888" y="1933575"/>
          <p14:tracePt t="12437" x="3200400" y="1943100"/>
          <p14:tracePt t="12445" x="3217863" y="1951038"/>
          <p14:tracePt t="12454" x="3263900" y="1979613"/>
          <p14:tracePt t="12462" x="3300413" y="2006600"/>
          <p14:tracePt t="12472" x="3327400" y="2024063"/>
          <p14:tracePt t="12478" x="3346450" y="2043113"/>
          <p14:tracePt t="12488" x="3382963" y="2079625"/>
          <p14:tracePt t="12504" x="3400425" y="2106613"/>
          <p14:tracePt t="12510" x="3400425" y="2125663"/>
          <p14:tracePt t="12518" x="3400425" y="2133600"/>
          <p14:tracePt t="12526" x="3400425" y="2152650"/>
          <p14:tracePt t="12542" x="3400425" y="2160588"/>
          <p14:tracePt t="12550" x="3400425" y="2170113"/>
          <p14:tracePt t="13206" x="3400425" y="2179638"/>
          <p14:tracePt t="13214" x="3400425" y="2225675"/>
          <p14:tracePt t="13222" x="3400425" y="2279650"/>
          <p14:tracePt t="13230" x="3400425" y="2371725"/>
          <p14:tracePt t="13238" x="3346450" y="2471738"/>
          <p14:tracePt t="13246" x="3317875" y="2581275"/>
          <p14:tracePt t="13255" x="3263900" y="2662238"/>
          <p14:tracePt t="13262" x="3217863" y="2735263"/>
          <p14:tracePt t="13271" x="3190875" y="2790825"/>
          <p14:tracePt t="13280" x="3136900" y="2863850"/>
          <p14:tracePt t="13287" x="3108325" y="2881313"/>
          <p14:tracePt t="13293" x="3044825" y="2927350"/>
          <p14:tracePt t="13301" x="3035300" y="2936875"/>
          <p14:tracePt t="13309" x="3008313" y="2946400"/>
          <p14:tracePt t="13317" x="2990850" y="2963863"/>
          <p14:tracePt t="13440" x="2981325" y="2963863"/>
          <p14:tracePt t="13446" x="2962275" y="2963863"/>
          <p14:tracePt t="13454" x="2962275" y="2954338"/>
          <p14:tracePt t="13463" x="2954338" y="2927350"/>
          <p14:tracePt t="13471" x="2944813" y="2917825"/>
          <p14:tracePt t="13478" x="2944813" y="2900363"/>
          <p14:tracePt t="13488" x="2944813" y="2881313"/>
          <p14:tracePt t="13494" x="2935288" y="2844800"/>
          <p14:tracePt t="13504" x="2935288" y="2817813"/>
          <p14:tracePt t="13510" x="2908300" y="2790825"/>
          <p14:tracePt t="13518" x="2898775" y="2744788"/>
          <p14:tracePt t="13526" x="2898775" y="2717800"/>
          <p14:tracePt t="13534" x="2889250" y="2671763"/>
          <p14:tracePt t="13542" x="2889250" y="2635250"/>
          <p14:tracePt t="13550" x="2889250" y="2589213"/>
          <p14:tracePt t="13558" x="2889250" y="2554288"/>
          <p14:tracePt t="13566" x="2889250" y="2525713"/>
          <p14:tracePt t="13574" x="2889250" y="2471738"/>
          <p14:tracePt t="13582" x="2889250" y="2444750"/>
          <p14:tracePt t="13598" x="2889250" y="2425700"/>
          <p14:tracePt t="13606" x="2889250" y="2389188"/>
          <p14:tracePt t="13614" x="2889250" y="2371725"/>
          <p14:tracePt t="13622" x="2917825" y="2316163"/>
          <p14:tracePt t="13630" x="2962275" y="2279650"/>
          <p14:tracePt t="13638" x="2971800" y="2252663"/>
          <p14:tracePt t="13646" x="2990850" y="2233613"/>
          <p14:tracePt t="13654" x="2990850" y="2225675"/>
          <p14:tracePt t="13662" x="2990850" y="2206625"/>
          <p14:tracePt t="13671" x="2990850" y="2189163"/>
          <p14:tracePt t="13678" x="3017838" y="2160588"/>
          <p14:tracePt t="13687" x="3027363" y="2152650"/>
          <p14:tracePt t="13694" x="3054350" y="2125663"/>
          <p14:tracePt t="13703" x="3071813" y="2116138"/>
          <p14:tracePt t="13710" x="3090863" y="2079625"/>
          <p14:tracePt t="13718" x="3117850" y="2070100"/>
          <p14:tracePt t="13726" x="3171825" y="2052638"/>
          <p14:tracePt t="13734" x="3208338" y="2052638"/>
          <p14:tracePt t="13742" x="3263900" y="2052638"/>
          <p14:tracePt t="13750" x="3290888" y="2052638"/>
          <p14:tracePt t="13759" x="3317875" y="2052638"/>
          <p14:tracePt t="13765" x="3363913" y="2052638"/>
          <p14:tracePt t="13773" x="3400425" y="2052638"/>
          <p14:tracePt t="13781" x="3446463" y="2052638"/>
          <p14:tracePt t="13789" x="3500438" y="2052638"/>
          <p14:tracePt t="13797" x="3536950" y="2052638"/>
          <p14:tracePt t="13805" x="3573463" y="2052638"/>
          <p14:tracePt t="13813" x="3619500" y="2052638"/>
          <p14:tracePt t="13821" x="3665538" y="2089150"/>
          <p14:tracePt t="13829" x="3702050" y="2097088"/>
          <p14:tracePt t="13838" x="3738563" y="2106613"/>
          <p14:tracePt t="13845" x="3775075" y="2143125"/>
          <p14:tracePt t="13853" x="3792538" y="2152650"/>
          <p14:tracePt t="13862" x="3810000" y="2170113"/>
          <p14:tracePt t="13872" x="3819525" y="2179638"/>
          <p14:tracePt t="13887" x="3819525" y="2189163"/>
          <p14:tracePt t="13894" x="3819525" y="2206625"/>
          <p14:tracePt t="13910" x="3819525" y="2225675"/>
          <p14:tracePt t="13918" x="3819525" y="2252663"/>
          <p14:tracePt t="13925" x="3819525" y="2262188"/>
          <p14:tracePt t="13934" x="3819525" y="2279650"/>
          <p14:tracePt t="13942" x="3819525" y="2298700"/>
          <p14:tracePt t="13950" x="3819525" y="2325688"/>
          <p14:tracePt t="13958" x="3792538" y="2343150"/>
          <p14:tracePt t="13967" x="3783013" y="2379663"/>
          <p14:tracePt t="13974" x="3783013" y="2398713"/>
          <p14:tracePt t="13984" x="3775075" y="2416175"/>
          <p14:tracePt t="13989" x="3765550" y="2444750"/>
          <p14:tracePt t="13998" x="3746500" y="2462213"/>
          <p14:tracePt t="14005" x="3738563" y="2481263"/>
          <p14:tracePt t="14014" x="3738563" y="2498725"/>
          <p14:tracePt t="14022" x="3719513" y="2517775"/>
          <p14:tracePt t="14030" x="3702050" y="2535238"/>
          <p14:tracePt t="14038" x="3692525" y="2554288"/>
          <p14:tracePt t="14046" x="3665538" y="2617788"/>
          <p14:tracePt t="14053" x="3646488" y="2625725"/>
          <p14:tracePt t="14061" x="3629025" y="2654300"/>
          <p14:tracePt t="14069" x="3582988" y="2698750"/>
          <p14:tracePt t="14077" x="3563938" y="2717800"/>
          <p14:tracePt t="14087" x="3546475" y="2735263"/>
          <p14:tracePt t="14093" x="3519488" y="2754313"/>
          <p14:tracePt t="25742" x="3519488" y="2763838"/>
          <p14:tracePt t="25750" x="3592513" y="2836863"/>
          <p14:tracePt t="25758" x="3600450" y="2963863"/>
          <p14:tracePt t="25766" x="3636963" y="3163888"/>
          <p14:tracePt t="25774" x="3665538" y="3346450"/>
          <p14:tracePt t="25782" x="3692525" y="3556000"/>
          <p14:tracePt t="25790" x="3692525" y="3757613"/>
          <p14:tracePt t="25798" x="3709988" y="3940175"/>
          <p14:tracePt t="25806" x="3746500" y="4140200"/>
          <p14:tracePt t="25814" x="3746500" y="4340225"/>
          <p14:tracePt t="25821" x="3738563" y="4486275"/>
          <p14:tracePt t="25830" x="3719513" y="4632325"/>
          <p14:tracePt t="25837" x="3673475" y="4797425"/>
          <p14:tracePt t="25846" x="3665538" y="4878388"/>
          <p14:tracePt t="25854" x="3665538" y="4933950"/>
          <p14:tracePt t="25861" x="3665538" y="4979988"/>
          <p14:tracePt t="25871" x="3656013" y="5006975"/>
          <p14:tracePt t="25887" x="3609975" y="5070475"/>
          <p14:tracePt t="25893" x="3582988" y="5097463"/>
          <p14:tracePt t="25902" x="3527425" y="5153025"/>
          <p14:tracePt t="25909" x="3446463" y="5216525"/>
          <p14:tracePt t="25918" x="3327400" y="5289550"/>
          <p14:tracePt t="25925" x="3208338" y="5353050"/>
          <p14:tracePt t="25934" x="3081338" y="5408613"/>
          <p14:tracePt t="25941" x="2962275" y="5435600"/>
          <p14:tracePt t="25950" x="2852738" y="5481638"/>
          <p14:tracePt t="25957" x="2771775" y="5508625"/>
          <p14:tracePt t="25965" x="2698750" y="5508625"/>
          <p14:tracePt t="25973" x="2671763" y="5508625"/>
          <p14:tracePt t="25981" x="2616200" y="5508625"/>
          <p14:tracePt t="25989" x="2606675" y="5508625"/>
          <p14:tracePt t="25997" x="2598738" y="5508625"/>
          <p14:tracePt t="26014" x="2589213" y="5508625"/>
          <p14:tracePt t="26022" x="2589213" y="5453063"/>
          <p14:tracePt t="26030" x="2589213" y="5326063"/>
          <p14:tracePt t="26038" x="2589213" y="5180013"/>
          <p14:tracePt t="26046" x="2589213" y="5089525"/>
          <p14:tracePt t="26054" x="2589213" y="4943475"/>
          <p14:tracePt t="26062" x="2589213" y="4833938"/>
          <p14:tracePt t="26070" x="2589213" y="4732338"/>
          <p14:tracePt t="26078" x="2589213" y="4624388"/>
          <p14:tracePt t="26086" x="2552700" y="4532313"/>
          <p14:tracePt t="26094" x="2552700" y="4422775"/>
          <p14:tracePt t="26103" x="2533650" y="4322763"/>
          <p14:tracePt t="26110" x="2533650" y="4232275"/>
          <p14:tracePt t="26119" x="2533650" y="4122738"/>
          <p14:tracePt t="26126" x="2533650" y="3994150"/>
          <p14:tracePt t="26134" x="2598738" y="3894138"/>
          <p14:tracePt t="26142" x="2698750" y="3794125"/>
          <p14:tracePt t="26150" x="2817813" y="3684588"/>
          <p14:tracePt t="26158" x="2998788" y="3575050"/>
          <p14:tracePt t="26166" x="3217863" y="3446463"/>
          <p14:tracePt t="26174" x="3482975" y="3355975"/>
          <p14:tracePt t="26182" x="3719513" y="3265488"/>
          <p14:tracePt t="26190" x="4048125" y="3200400"/>
          <p14:tracePt t="26198" x="4403725" y="3136900"/>
          <p14:tracePt t="26206" x="4713288" y="3119438"/>
          <p14:tracePt t="26214" x="5022850" y="3100388"/>
          <p14:tracePt t="26222" x="5314950" y="3100388"/>
          <p14:tracePt t="26230" x="5543550" y="3100388"/>
          <p14:tracePt t="26238" x="5743575" y="3100388"/>
          <p14:tracePt t="26246" x="5926138" y="3100388"/>
          <p14:tracePt t="26254" x="6089650" y="3163888"/>
          <p14:tracePt t="26262" x="6226175" y="3236913"/>
          <p14:tracePt t="26271" x="6345238" y="3328988"/>
          <p14:tracePt t="26278" x="6418263" y="3446463"/>
          <p14:tracePt t="26286" x="6500813" y="3602038"/>
          <p14:tracePt t="26294" x="6554788" y="3748088"/>
          <p14:tracePt t="26302" x="6573838" y="3857625"/>
          <p14:tracePt t="26310" x="6581775" y="3976688"/>
          <p14:tracePt t="26319" x="6581775" y="4086225"/>
          <p14:tracePt t="26326" x="6581775" y="4159250"/>
          <p14:tracePt t="26334" x="6581775" y="4213225"/>
          <p14:tracePt t="26342" x="6581775" y="4286250"/>
          <p14:tracePt t="26350" x="6581775" y="4376738"/>
          <p14:tracePt t="26358" x="6581775" y="4432300"/>
          <p14:tracePt t="26366" x="6581775" y="4495800"/>
          <p14:tracePt t="26373" x="6581775" y="4568825"/>
          <p14:tracePt t="26381" x="6581775" y="4624388"/>
          <p14:tracePt t="26389" x="6581775" y="4678363"/>
          <p14:tracePt t="26397" x="6554788" y="4760913"/>
          <p14:tracePt t="26405" x="6500813" y="4860925"/>
          <p14:tracePt t="26413" x="6408738" y="4960938"/>
          <p14:tracePt t="26421" x="6335713" y="5060950"/>
          <p14:tracePt t="26429" x="6245225" y="5180013"/>
          <p14:tracePt t="26437" x="6145213" y="5280025"/>
          <p14:tracePt t="26445" x="6043613" y="5353050"/>
          <p14:tracePt t="26453" x="5907088" y="5445125"/>
          <p14:tracePt t="26462" x="5807075" y="5499100"/>
          <p14:tracePt t="26470" x="5724525" y="5554663"/>
          <p14:tracePt t="26478" x="5653088" y="5572125"/>
          <p14:tracePt t="26487" x="5570538" y="5581650"/>
          <p14:tracePt t="26494" x="5497513" y="5581650"/>
          <p14:tracePt t="26503" x="5441950" y="5581650"/>
          <p14:tracePt t="26510" x="5387975" y="5581650"/>
          <p14:tracePt t="26520" x="5334000" y="5581650"/>
          <p14:tracePt t="26526" x="5305425" y="5581650"/>
          <p14:tracePt t="26535" x="5268913" y="5562600"/>
          <p14:tracePt t="26542" x="5251450" y="5545138"/>
          <p14:tracePt t="26550" x="5241925" y="5535613"/>
          <p14:tracePt t="26558" x="5214938" y="5508625"/>
          <p14:tracePt t="26566" x="5168900" y="5481638"/>
          <p14:tracePt t="26574" x="5151438" y="5462588"/>
          <p14:tracePt t="26582" x="5122863" y="5445125"/>
          <p14:tracePt t="26590" x="5041900" y="5380038"/>
          <p14:tracePt t="26598" x="5005388" y="5362575"/>
          <p14:tracePt t="26606" x="4949825" y="5326063"/>
          <p14:tracePt t="26614" x="4886325" y="5270500"/>
          <p14:tracePt t="26622" x="4822825" y="5233988"/>
          <p14:tracePt t="26630" x="4776788" y="5197475"/>
          <p14:tracePt t="26640" x="4722813" y="5143500"/>
          <p14:tracePt t="26646" x="4695825" y="5126038"/>
          <p14:tracePt t="26655" x="4686300" y="5106988"/>
          <p14:tracePt t="26662" x="4667250" y="5089525"/>
          <p14:tracePt t="26669" x="4659313" y="5080000"/>
          <p14:tracePt t="26678" x="4649788" y="5080000"/>
          <p14:tracePt t="27102" x="4640263" y="5080000"/>
          <p14:tracePt t="27110" x="4557713" y="5133975"/>
          <p14:tracePt t="27119" x="4467225" y="5189538"/>
          <p14:tracePt t="27126" x="4340225" y="5253038"/>
          <p14:tracePt t="27136" x="4202113" y="5307013"/>
          <p14:tracePt t="27142" x="4075113" y="5353050"/>
          <p14:tracePt t="27150" x="3938588" y="5399088"/>
          <p14:tracePt t="27158" x="3829050" y="5408613"/>
          <p14:tracePt t="27166" x="3683000" y="5453063"/>
          <p14:tracePt t="27174" x="3582988" y="5481638"/>
          <p14:tracePt t="27182" x="3473450" y="5499100"/>
          <p14:tracePt t="27190" x="3419475" y="5499100"/>
          <p14:tracePt t="27198" x="3382963" y="5499100"/>
          <p14:tracePt t="27206" x="3363913" y="5499100"/>
          <p14:tracePt t="27270" x="3346450" y="5499100"/>
          <p14:tracePt t="27373" x="3336925" y="5499100"/>
          <p14:tracePt t="27381" x="3336925" y="5489575"/>
          <p14:tracePt t="27389" x="3327400" y="5481638"/>
          <p14:tracePt t="27397" x="3317875" y="5481638"/>
          <p14:tracePt t="27413" x="3300413" y="5481638"/>
          <p14:tracePt t="27421" x="3300413" y="5472113"/>
          <p14:tracePt t="27445" x="3290888" y="5472113"/>
          <p14:tracePt t="27453" x="3281363" y="5445125"/>
          <p14:tracePt t="27461" x="3273425" y="5435600"/>
          <p14:tracePt t="27471" x="3263900" y="5416550"/>
          <p14:tracePt t="27478" x="3254375" y="5408613"/>
          <p14:tracePt t="27485" x="3254375" y="5399088"/>
          <p14:tracePt t="27519" x="3236913" y="5389563"/>
          <p14:tracePt t="27526" x="3181350" y="5389563"/>
          <p14:tracePt t="27536" x="3127375" y="5389563"/>
          <p14:tracePt t="27542" x="3054350" y="5399088"/>
          <p14:tracePt t="27550" x="2971800" y="5408613"/>
          <p14:tracePt t="27558" x="2917825" y="5416550"/>
          <p14:tracePt t="27566" x="2825750" y="5416550"/>
          <p14:tracePt t="27574" x="2762250" y="5435600"/>
          <p14:tracePt t="27582" x="2698750" y="5453063"/>
          <p14:tracePt t="27590" x="2625725" y="5453063"/>
          <p14:tracePt t="27598" x="2516188" y="5453063"/>
          <p14:tracePt t="27606" x="2443163" y="5453063"/>
          <p14:tracePt t="27614" x="2406650" y="5453063"/>
          <p14:tracePt t="27622" x="2333625" y="5453063"/>
          <p14:tracePt t="27630" x="2306638" y="5445125"/>
          <p14:tracePt t="27638" x="2270125" y="5435600"/>
          <p14:tracePt t="27662" x="2260600" y="5426075"/>
          <p14:tracePt t="27670" x="2260600" y="5416550"/>
          <p14:tracePt t="27694" x="2260600" y="5408613"/>
          <p14:tracePt t="27751" x="2251075" y="5408613"/>
          <p14:tracePt t="27758" x="2233613" y="5408613"/>
          <p14:tracePt t="27767" x="2206625" y="5408613"/>
          <p14:tracePt t="27775" x="2197100" y="5408613"/>
          <p14:tracePt t="27879" x="2187575" y="5380038"/>
          <p14:tracePt t="27888" x="2187575" y="5307013"/>
          <p14:tracePt t="27894" x="2187575" y="5253038"/>
          <p14:tracePt t="27904" x="2187575" y="5226050"/>
          <p14:tracePt t="27910" x="2187575" y="5207000"/>
          <p14:tracePt t="27920" x="2187575" y="5170488"/>
          <p14:tracePt t="27926" x="2187575" y="5160963"/>
          <p14:tracePt t="27936" x="2187575" y="5126038"/>
          <p14:tracePt t="27942" x="2187575" y="5116513"/>
          <p14:tracePt t="27974" x="2197100" y="5097463"/>
          <p14:tracePt t="28070" x="2197100" y="5080000"/>
          <p14:tracePt t="28095" x="2197100" y="5070475"/>
          <p14:tracePt t="28318" x="2197100" y="5060950"/>
          <p14:tracePt t="28326" x="2197100" y="5024438"/>
          <p14:tracePt t="28335" x="2214563" y="4970463"/>
          <p14:tracePt t="28342" x="2279650" y="4933950"/>
          <p14:tracePt t="28350" x="2379663" y="4887913"/>
          <p14:tracePt t="28358" x="2479675" y="4841875"/>
          <p14:tracePt t="28366" x="2589213" y="4814888"/>
          <p14:tracePt t="28373" x="2689225" y="4760913"/>
          <p14:tracePt t="28381" x="2798763" y="4751388"/>
          <p14:tracePt t="28389" x="2917825" y="4705350"/>
          <p14:tracePt t="28397" x="2954338" y="4705350"/>
          <p14:tracePt t="28405" x="3027363" y="4697413"/>
          <p14:tracePt t="28414" x="3054350" y="4697413"/>
          <p14:tracePt t="28421" x="3071813" y="4697413"/>
          <p14:tracePt t="28518" x="3081338" y="4697413"/>
          <p14:tracePt t="28535" x="3081338" y="4705350"/>
          <p14:tracePt t="28550" x="3063875" y="4741863"/>
          <p14:tracePt t="28558" x="3054350" y="4741863"/>
          <p14:tracePt t="28655" x="3044825" y="4751388"/>
          <p14:tracePt t="28663" x="3017838" y="4805363"/>
          <p14:tracePt t="28671" x="3008313" y="4824413"/>
          <p14:tracePt t="28679" x="2998788" y="4841875"/>
          <p14:tracePt t="28687" x="2998788" y="4851400"/>
          <p14:tracePt t="28695" x="2998788" y="4887913"/>
          <p14:tracePt t="28705" x="2998788" y="4897438"/>
          <p14:tracePt t="28710" x="2998788" y="4924425"/>
          <p14:tracePt t="28725" x="2998788" y="4933950"/>
          <p14:tracePt t="28734" x="2998788" y="4960938"/>
          <p14:tracePt t="28741" x="2998788" y="4970463"/>
          <p14:tracePt t="28750" x="2998788" y="4997450"/>
          <p14:tracePt t="28830" x="3008313" y="5006975"/>
          <p14:tracePt t="28838" x="3027363" y="5006975"/>
          <p14:tracePt t="28846" x="3044825" y="5006975"/>
          <p14:tracePt t="28856" x="3063875" y="5006975"/>
          <p14:tracePt t="29014" x="3071813" y="4979988"/>
          <p14:tracePt t="29022" x="3081338" y="4943475"/>
          <p14:tracePt t="29030" x="3127375" y="4897438"/>
          <p14:tracePt t="29038" x="3190875" y="4878388"/>
          <p14:tracePt t="29046" x="3244850" y="4860925"/>
          <p14:tracePt t="29056" x="3290888" y="4841875"/>
          <p14:tracePt t="29062" x="3354388" y="4814888"/>
          <p14:tracePt t="29070" x="3400425" y="4778375"/>
          <p14:tracePt t="29078" x="3446463" y="4778375"/>
          <p14:tracePt t="29087" x="3473450" y="4768850"/>
          <p14:tracePt t="29094" x="3509963" y="4768850"/>
          <p14:tracePt t="29103" x="3556000" y="4768850"/>
          <p14:tracePt t="29110" x="3563938" y="4768850"/>
          <p14:tracePt t="29120" x="3573463" y="4768850"/>
          <p14:tracePt t="29182" x="3582988" y="4768850"/>
          <p14:tracePt t="29190" x="3582988" y="4778375"/>
          <p14:tracePt t="29198" x="3582988" y="4787900"/>
          <p14:tracePt t="29214" x="3582988" y="4805363"/>
          <p14:tracePt t="29230" x="3582988" y="4814888"/>
          <p14:tracePt t="29318" x="3582988" y="4824413"/>
          <p14:tracePt t="29327" x="3582988" y="4833938"/>
          <p14:tracePt t="29335" x="3582988" y="4851400"/>
          <p14:tracePt t="29342" x="3582988" y="4878388"/>
          <p14:tracePt t="29350" x="3582988" y="4914900"/>
          <p14:tracePt t="29358" x="3600450" y="4951413"/>
          <p14:tracePt t="29367" x="3619500" y="4979988"/>
          <p14:tracePt t="29374" x="3629025" y="4987925"/>
          <p14:tracePt t="29382" x="3646488" y="5006975"/>
          <p14:tracePt t="29391" x="3656013" y="5016500"/>
          <p14:tracePt t="29398" x="3665538" y="5033963"/>
          <p14:tracePt t="29406" x="3683000" y="5060950"/>
          <p14:tracePt t="29414" x="3692525" y="5070475"/>
          <p14:tracePt t="29424" x="3702050" y="5070475"/>
          <p14:tracePt t="29430" x="3746500" y="5080000"/>
          <p14:tracePt t="29439" x="3765550" y="5097463"/>
          <p14:tracePt t="29446" x="3783013" y="5097463"/>
          <p14:tracePt t="29455" x="3792538" y="5097463"/>
          <p14:tracePt t="29462" x="3829050" y="5097463"/>
          <p14:tracePt t="29470" x="3846513" y="5097463"/>
          <p14:tracePt t="29478" x="3875088" y="5097463"/>
          <p14:tracePt t="29487" x="3892550" y="5097463"/>
          <p14:tracePt t="29494" x="3919538" y="5097463"/>
          <p14:tracePt t="29504" x="3948113" y="5089525"/>
          <p14:tracePt t="29510" x="3965575" y="5089525"/>
          <p14:tracePt t="29520" x="3984625" y="5080000"/>
          <p14:tracePt t="29526" x="4002088" y="5080000"/>
          <p14:tracePt t="29537" x="4021138" y="5070475"/>
          <p14:tracePt t="29655" x="4029075" y="5060950"/>
          <p14:tracePt t="29669" x="4048125" y="5060950"/>
          <p14:tracePt t="29677" x="4057650" y="5060950"/>
          <p14:tracePt t="29685" x="4075113" y="5060950"/>
          <p14:tracePt t="29693" x="4111625" y="5060950"/>
          <p14:tracePt t="29703" x="4157663" y="5043488"/>
          <p14:tracePt t="29710" x="4175125" y="5024438"/>
          <p14:tracePt t="29719" x="4230688" y="5006975"/>
          <p14:tracePt t="29726" x="4267200" y="4997450"/>
          <p14:tracePt t="29736" x="4321175" y="4997450"/>
          <p14:tracePt t="29742" x="4367213" y="4970463"/>
          <p14:tracePt t="29750" x="4421188" y="4951413"/>
          <p14:tracePt t="29758" x="4457700" y="4951413"/>
          <p14:tracePt t="29766" x="4513263" y="4924425"/>
          <p14:tracePt t="29774" x="4540250" y="4924425"/>
          <p14:tracePt t="29782" x="4557713" y="4924425"/>
          <p14:tracePt t="29790" x="4576763" y="4924425"/>
          <p14:tracePt t="29798" x="4586288" y="4924425"/>
          <p14:tracePt t="29806" x="4594225" y="4924425"/>
          <p14:tracePt t="29830" x="4613275" y="4924425"/>
          <p14:tracePt t="29854" x="4630738" y="4924425"/>
          <p14:tracePt t="29863" x="4640263" y="4933950"/>
          <p14:tracePt t="29889" x="4649788" y="4943475"/>
          <p14:tracePt t="29894" x="4659313" y="4943475"/>
          <p14:tracePt t="29927" x="4667250" y="4943475"/>
          <p14:tracePt t="30127" x="4676775" y="4943475"/>
          <p14:tracePt t="30183" x="4695825" y="4943475"/>
          <p14:tracePt t="30198" x="4703763" y="4943475"/>
          <p14:tracePt t="30206" x="4713288" y="4943475"/>
          <p14:tracePt t="30214" x="4740275" y="4943475"/>
          <p14:tracePt t="30222" x="4767263" y="4943475"/>
          <p14:tracePt t="30230" x="4786313" y="4933950"/>
          <p14:tracePt t="30238" x="4803775" y="4933950"/>
          <p14:tracePt t="30246" x="4813300" y="4924425"/>
          <p14:tracePt t="30255" x="4832350" y="4924425"/>
          <p14:tracePt t="30373" x="4840288" y="4924425"/>
          <p14:tracePt t="30381" x="4849813" y="4914900"/>
          <p14:tracePt t="30389" x="4868863" y="4914900"/>
          <p14:tracePt t="30397" x="4876800" y="4914900"/>
          <p14:tracePt t="30405" x="4895850" y="4906963"/>
          <p14:tracePt t="30413" x="4922838" y="4897438"/>
          <p14:tracePt t="30421" x="4941888" y="4887913"/>
          <p14:tracePt t="30429" x="4959350" y="4887913"/>
          <p14:tracePt t="30438" x="4995863" y="4887913"/>
          <p14:tracePt t="30446" x="5032375" y="4878388"/>
          <p14:tracePt t="30453" x="5078413" y="4878388"/>
          <p14:tracePt t="30462" x="5114925" y="4878388"/>
          <p14:tracePt t="30471" x="5168900" y="4878388"/>
          <p14:tracePt t="30478" x="5224463" y="4878388"/>
          <p14:tracePt t="30485" x="5260975" y="4878388"/>
          <p14:tracePt t="30493" x="5297488" y="4878388"/>
          <p14:tracePt t="30501" x="5397500" y="4878388"/>
          <p14:tracePt t="30509" x="5487988" y="4878388"/>
          <p14:tracePt t="30518" x="5580063" y="4878388"/>
          <p14:tracePt t="30526" x="5680075" y="4906963"/>
          <p14:tracePt t="30535" x="5753100" y="4924425"/>
          <p14:tracePt t="30543" x="5816600" y="4933950"/>
          <p14:tracePt t="30551" x="5862638" y="4951413"/>
          <p14:tracePt t="30559" x="5889625" y="4960938"/>
          <p14:tracePt t="30567" x="5907088" y="4960938"/>
          <p14:tracePt t="30575" x="5916613" y="4970463"/>
          <p14:tracePt t="30791" x="5926138" y="4979988"/>
          <p14:tracePt t="30807" x="5880100" y="5024438"/>
          <p14:tracePt t="30815" x="5834063" y="5070475"/>
          <p14:tracePt t="30821" x="5716588" y="5116513"/>
          <p14:tracePt t="30829" x="5634038" y="5153025"/>
          <p14:tracePt t="30837" x="5561013" y="5197475"/>
          <p14:tracePt t="30845" x="5507038" y="5233988"/>
          <p14:tracePt t="30853" x="5434013" y="5233988"/>
          <p14:tracePt t="30861" x="5360988" y="5233988"/>
          <p14:tracePt t="30869" x="5287963" y="5233988"/>
          <p14:tracePt t="30877" x="5232400" y="5233988"/>
          <p14:tracePt t="30888" x="5205413" y="5233988"/>
          <p14:tracePt t="30894" x="5187950" y="5233988"/>
          <p14:tracePt t="30943" x="5178425" y="5233988"/>
          <p14:tracePt t="30951" x="5178425" y="5226050"/>
          <p14:tracePt t="30959" x="5187950" y="5207000"/>
          <p14:tracePt t="30967" x="5241925" y="5207000"/>
          <p14:tracePt t="30975" x="5297488" y="5207000"/>
          <p14:tracePt t="30982" x="5351463" y="5197475"/>
          <p14:tracePt t="30990" x="5397500" y="5180013"/>
          <p14:tracePt t="30999" x="5424488" y="5180013"/>
          <p14:tracePt t="31006" x="5441950" y="5180013"/>
          <p14:tracePt t="31014" x="5470525" y="5180013"/>
          <p14:tracePt t="31022" x="5487988" y="5180013"/>
          <p14:tracePt t="31031" x="5524500" y="5180013"/>
          <p14:tracePt t="31039" x="5534025" y="5180013"/>
          <p14:tracePt t="31046" x="5570538" y="5180013"/>
          <p14:tracePt t="31063" x="5588000" y="5180013"/>
          <p14:tracePt t="31070" x="5607050" y="5180013"/>
          <p14:tracePt t="31079" x="5616575" y="5180013"/>
          <p14:tracePt t="31087" x="5624513" y="5180013"/>
          <p14:tracePt t="31095" x="5634038" y="5180013"/>
          <p14:tracePt t="31104" x="5653088" y="5180013"/>
          <p14:tracePt t="31471" x="5653088" y="5197475"/>
          <p14:tracePt t="31479" x="5616575" y="5233988"/>
          <p14:tracePt t="31486" x="5580063" y="5270500"/>
          <p14:tracePt t="31494" x="5551488" y="5280025"/>
          <p14:tracePt t="31503" x="5543550" y="5280025"/>
          <p14:tracePt t="31510" x="5514975" y="5299075"/>
          <p14:tracePt t="31783" x="5507038" y="5307013"/>
          <p14:tracePt t="31799" x="5497513" y="5316538"/>
          <p14:tracePt t="32165" x="5507038" y="5335588"/>
          <p14:tracePt t="32677" x="5561013" y="5335588"/>
          <p14:tracePt t="32685" x="5661025" y="5316538"/>
          <p14:tracePt t="32693" x="5734050" y="5289550"/>
          <p14:tracePt t="32701" x="5761038" y="5289550"/>
          <p14:tracePt t="32709" x="5807075" y="5280025"/>
          <p14:tracePt t="32717" x="5826125" y="5270500"/>
          <p14:tracePt t="32725" x="5843588" y="5270500"/>
          <p14:tracePt t="32734" x="5862638" y="5262563"/>
          <p14:tracePt t="32741" x="5889625" y="5233988"/>
          <p14:tracePt t="32749" x="5907088" y="5226050"/>
          <p14:tracePt t="32757" x="5943600" y="5189538"/>
          <p14:tracePt t="32766" x="5962650" y="5170488"/>
          <p14:tracePt t="32774" x="6007100" y="5126038"/>
          <p14:tracePt t="32782" x="6053138" y="5106988"/>
          <p14:tracePt t="32790" x="6080125" y="5080000"/>
          <p14:tracePt t="32798" x="6116638" y="5060950"/>
          <p14:tracePt t="32814" x="6126163" y="5053013"/>
          <p14:tracePt t="33464" x="6135688" y="5053013"/>
          <p14:tracePt t="33742" x="6153150" y="5053013"/>
          <p14:tracePt t="33751" x="6199188" y="5053013"/>
          <p14:tracePt t="33758" x="6245225" y="5024438"/>
          <p14:tracePt t="33766" x="6272213" y="5016500"/>
          <p14:tracePt t="33774" x="6318250" y="5006975"/>
          <p14:tracePt t="33782" x="6326188" y="5006975"/>
          <p14:tracePt t="33790" x="6372225" y="5006975"/>
          <p14:tracePt t="33798" x="6399213" y="5006975"/>
          <p14:tracePt t="33806" x="6427788" y="4997450"/>
          <p14:tracePt t="33814" x="6454775" y="4997450"/>
          <p14:tracePt t="33822" x="6464300" y="4997450"/>
          <p14:tracePt t="33830" x="6472238" y="4997450"/>
          <p14:tracePt t="33838" x="6491288" y="4997450"/>
          <p14:tracePt t="33854" x="6500813" y="4987925"/>
          <p14:tracePt t="34119" x="6500813" y="4970463"/>
          <p14:tracePt t="34478" x="6500813" y="4914900"/>
          <p14:tracePt t="34486" x="6500813" y="4897438"/>
          <p14:tracePt t="34542" x="6500813" y="4887913"/>
          <p14:tracePt t="67798" x="6472238" y="4887913"/>
          <p14:tracePt t="67806" x="6399213" y="4878388"/>
          <p14:tracePt t="67814" x="6354763" y="4870450"/>
          <p14:tracePt t="67822" x="6335713" y="4860925"/>
          <p14:tracePt t="67830" x="6291263" y="4851400"/>
          <p14:tracePt t="67838" x="6272213" y="4833938"/>
          <p14:tracePt t="67845" x="6235700" y="4824413"/>
          <p14:tracePt t="67854" x="6189663" y="4805363"/>
          <p14:tracePt t="67862" x="6172200" y="4805363"/>
          <p14:tracePt t="67870" x="6126163" y="4787900"/>
          <p14:tracePt t="67886" x="6116638" y="4787900"/>
          <p14:tracePt t="68143" x="6108700" y="4787900"/>
          <p14:tracePt t="68158" x="6089650" y="4797425"/>
          <p14:tracePt t="68174" x="6080125" y="4805363"/>
          <p14:tracePt t="68182" x="6062663" y="4805363"/>
          <p14:tracePt t="68335" x="6053138" y="4805363"/>
          <p14:tracePt t="68438" x="6053138" y="4814888"/>
          <p14:tracePt t="68574" x="6080125" y="4814888"/>
          <p14:tracePt t="68582" x="6089650" y="4814888"/>
          <p14:tracePt t="68589" x="6099175" y="4814888"/>
          <p14:tracePt t="68597" x="6108700" y="4814888"/>
          <p14:tracePt t="68605" x="6116638" y="4814888"/>
          <p14:tracePt t="68614" x="6126163" y="4824413"/>
          <p14:tracePt t="68621" x="6135688" y="4824413"/>
          <p14:tracePt t="68629" x="6153150" y="4833938"/>
          <p14:tracePt t="68638" x="6162675" y="4833938"/>
          <p14:tracePt t="68654" x="6172200" y="4833938"/>
          <p14:tracePt t="69381" x="6208713" y="4824413"/>
          <p14:tracePt t="69389" x="6291263" y="4787900"/>
          <p14:tracePt t="69397" x="6354763" y="4741863"/>
          <p14:tracePt t="69405" x="6418263" y="4705350"/>
          <p14:tracePt t="69414" x="6435725" y="4687888"/>
          <p14:tracePt t="69421" x="6454775" y="4678363"/>
          <p14:tracePt t="69431" x="6472238" y="4660900"/>
          <p14:tracePt t="69438" x="6491288" y="4641850"/>
          <p14:tracePt t="69446" x="6508750" y="4624388"/>
          <p14:tracePt t="69454" x="6518275" y="4614863"/>
          <p14:tracePt t="69462" x="6527800" y="4595813"/>
          <p14:tracePt t="69790" x="6554788" y="4587875"/>
          <p14:tracePt t="69798" x="6637338" y="4532313"/>
          <p14:tracePt t="69805" x="6783388" y="4505325"/>
          <p14:tracePt t="69813" x="6946900" y="4441825"/>
          <p14:tracePt t="69821" x="7102475" y="4405313"/>
          <p14:tracePt t="69829" x="7265988" y="4359275"/>
          <p14:tracePt t="69837" x="7429500" y="4276725"/>
          <p14:tracePt t="69845" x="7602538" y="4232275"/>
          <p14:tracePt t="69854" x="7785100" y="4203700"/>
          <p14:tracePt t="69862" x="8013700" y="4167188"/>
          <p14:tracePt t="69870" x="8286750" y="4149725"/>
          <p14:tracePt t="69887" x="8651875" y="4149725"/>
          <p14:tracePt t="69894" x="8797925" y="4149725"/>
          <p14:tracePt t="69902" x="8943975" y="4149725"/>
          <p14:tracePt t="69910" x="9053513" y="41497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D3055B-DF57-45A9-B509-5C4595F77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演習　</a:t>
            </a:r>
            <a:r>
              <a:rPr kumimoji="1" lang="en-US" altLang="ja-JP" dirty="0"/>
              <a:t>CG</a:t>
            </a:r>
            <a:r>
              <a:rPr kumimoji="1" lang="ja-JP" altLang="en-US" dirty="0"/>
              <a:t>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15F61C-95F5-41E1-A2C4-5D981B928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76" y="1052736"/>
            <a:ext cx="8403704" cy="5314602"/>
          </a:xfrm>
        </p:spPr>
        <p:txBody>
          <a:bodyPr/>
          <a:lstStyle/>
          <a:p>
            <a:r>
              <a:rPr lang="ja-JP" altLang="en-US" dirty="0"/>
              <a:t>共役勾配法は、大規模な連立一次方程式の反復 解法 </a:t>
            </a:r>
            <a:endParaRPr lang="en-US" altLang="ja-JP" dirty="0"/>
          </a:p>
          <a:p>
            <a:r>
              <a:rPr lang="ja-JP" altLang="en-US" dirty="0"/>
              <a:t> 行列は正定値対称でないと解けないが、一定回数の反復で収束するという特徴がある</a:t>
            </a:r>
            <a:endParaRPr lang="en-US" altLang="ja-JP" dirty="0"/>
          </a:p>
          <a:p>
            <a:r>
              <a:rPr lang="ja-JP" altLang="en-US" dirty="0"/>
              <a:t> </a:t>
            </a:r>
            <a:r>
              <a:rPr lang="en-US" altLang="ja-JP" dirty="0" err="1"/>
              <a:t>cg.c</a:t>
            </a:r>
            <a:r>
              <a:rPr lang="ja-JP" altLang="en-US" dirty="0"/>
              <a:t>に</a:t>
            </a:r>
            <a:r>
              <a:rPr lang="en-US" altLang="ja-JP" dirty="0"/>
              <a:t>pragma</a:t>
            </a:r>
            <a:r>
              <a:rPr lang="ja-JP" altLang="en-US" dirty="0"/>
              <a:t>を挿入し、スレッド数を１，２，４に 変化させて時間を計測せよ </a:t>
            </a:r>
            <a:endParaRPr lang="en-US" altLang="ja-JP" dirty="0"/>
          </a:p>
          <a:p>
            <a:r>
              <a:rPr lang="ja-JP" altLang="en-US" dirty="0"/>
              <a:t> 提出物は、</a:t>
            </a:r>
            <a:r>
              <a:rPr lang="en-US" altLang="ja-JP" dirty="0"/>
              <a:t>pragma</a:t>
            </a:r>
            <a:r>
              <a:rPr lang="ja-JP" altLang="en-US" dirty="0"/>
              <a:t>を挿入したプログラムと実行時間</a:t>
            </a:r>
            <a:endParaRPr lang="en-US" altLang="ja-JP" dirty="0"/>
          </a:p>
          <a:p>
            <a:pPr lvl="0">
              <a:buClr>
                <a:srgbClr val="CC9900"/>
              </a:buClr>
              <a:buSzPct val="65000"/>
              <a:buFont typeface="Wingdings" panose="05000000000000000000" pitchFamily="2" charset="2"/>
              <a:buChar char="n"/>
            </a:pPr>
            <a:r>
              <a:rPr lang="ja-JP" altLang="en-US" sz="3000" dirty="0">
                <a:solidFill>
                  <a:srgbClr val="000000"/>
                </a:solidFill>
              </a:rPr>
              <a:t>提出は</a:t>
            </a:r>
            <a:r>
              <a:rPr lang="en-US" altLang="ja-JP" sz="3000" dirty="0">
                <a:solidFill>
                  <a:srgbClr val="000000"/>
                </a:solidFill>
              </a:rPr>
              <a:t>keio.jp</a:t>
            </a:r>
            <a:r>
              <a:rPr lang="ja-JP" altLang="en-US" sz="3000" dirty="0">
                <a:solidFill>
                  <a:srgbClr val="000000"/>
                </a:solidFill>
              </a:rPr>
              <a:t>まで、期限は</a:t>
            </a:r>
            <a:r>
              <a:rPr lang="en-US" altLang="ja-JP" sz="3000" dirty="0">
                <a:solidFill>
                  <a:srgbClr val="000000"/>
                </a:solidFill>
              </a:rPr>
              <a:t>6</a:t>
            </a:r>
            <a:r>
              <a:rPr lang="ja-JP" altLang="en-US" sz="3000" dirty="0">
                <a:solidFill>
                  <a:srgbClr val="000000"/>
                </a:solidFill>
              </a:rPr>
              <a:t>月</a:t>
            </a:r>
            <a:r>
              <a:rPr lang="en-US" altLang="ja-JP" sz="3000" dirty="0">
                <a:solidFill>
                  <a:srgbClr val="000000"/>
                </a:solidFill>
              </a:rPr>
              <a:t>2</a:t>
            </a:r>
            <a:r>
              <a:rPr lang="ja-JP" altLang="en-US" sz="3000" dirty="0">
                <a:solidFill>
                  <a:srgbClr val="000000"/>
                </a:solidFill>
              </a:rPr>
              <a:t>日</a:t>
            </a:r>
            <a:endParaRPr lang="en-US" altLang="ja-JP" sz="3000" dirty="0">
              <a:solidFill>
                <a:srgbClr val="000000"/>
              </a:solidFill>
            </a:endParaRPr>
          </a:p>
          <a:p>
            <a:pPr marL="0" lvl="0" indent="0">
              <a:buClr>
                <a:srgbClr val="CC9900"/>
              </a:buClr>
              <a:buSzPct val="65000"/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B5B548FD-C238-4679-BB2C-C4B92DEC4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8"/>
    </mc:Choice>
    <mc:Fallback xmlns="">
      <p:transition spd="slow" advTm="6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9" x="8478838" y="3565525"/>
          <p14:tracePt t="1597" x="8223250" y="3565525"/>
          <p14:tracePt t="1605" x="7994650" y="3565525"/>
          <p14:tracePt t="1613" x="7794625" y="3565525"/>
          <p14:tracePt t="1621" x="7631113" y="3565525"/>
          <p14:tracePt t="1629" x="7521575" y="3565525"/>
          <p14:tracePt t="1637" x="7448550" y="3565525"/>
          <p14:tracePt t="1645" x="7429500" y="3565525"/>
          <p14:tracePt t="1653" x="7412038" y="3565525"/>
          <p14:tracePt t="1669" x="7402513" y="3565525"/>
          <p14:tracePt t="1677" x="7392988" y="3575050"/>
          <p14:tracePt t="1732" x="7385050" y="3592513"/>
          <p14:tracePt t="1741" x="7375525" y="3592513"/>
          <p14:tracePt t="1749" x="7366000" y="3602038"/>
          <p14:tracePt t="2045" x="7312025" y="3602038"/>
          <p14:tracePt t="2053" x="7165975" y="3611563"/>
          <p14:tracePt t="2061" x="7037388" y="3629025"/>
          <p14:tracePt t="2069" x="6910388" y="3684588"/>
          <p14:tracePt t="2077" x="6718300" y="3748088"/>
          <p14:tracePt t="2086" x="6573838" y="3767138"/>
          <p14:tracePt t="2093" x="6391275" y="3775075"/>
          <p14:tracePt t="2101" x="6208713" y="3811588"/>
          <p14:tracePt t="2110" x="6099175" y="3811588"/>
          <p14:tracePt t="2118" x="5962650" y="3821113"/>
          <p14:tracePt t="2124" x="5797550" y="3821113"/>
          <p14:tracePt t="2133" x="5688013" y="3821113"/>
          <p14:tracePt t="2140" x="5580063" y="3821113"/>
          <p14:tracePt t="2148" x="5470525" y="3821113"/>
          <p14:tracePt t="2156" x="5360988" y="3821113"/>
          <p14:tracePt t="2164" x="5268913" y="3803650"/>
          <p14:tracePt t="2172" x="5187950" y="3775075"/>
          <p14:tracePt t="2180" x="5122863" y="3738563"/>
          <p14:tracePt t="2189" x="5049838" y="3711575"/>
          <p14:tracePt t="2197" x="4986338" y="3675063"/>
          <p14:tracePt t="2205" x="4913313" y="3621088"/>
          <p14:tracePt t="2213" x="4886325" y="3602038"/>
          <p14:tracePt t="2221" x="4840288" y="3592513"/>
          <p14:tracePt t="2229" x="4776788" y="3538538"/>
          <p14:tracePt t="2237" x="4749800" y="3529013"/>
          <p14:tracePt t="2245" x="4703763" y="3492500"/>
          <p14:tracePt t="2253" x="4659313" y="3465513"/>
          <p14:tracePt t="2261" x="4603750" y="3411538"/>
          <p14:tracePt t="2271" x="4594225" y="3392488"/>
          <p14:tracePt t="2277" x="4576763" y="3338513"/>
          <p14:tracePt t="2285" x="4540250" y="3302000"/>
          <p14:tracePt t="2293" x="4540250" y="3273425"/>
          <p14:tracePt t="2302" x="4530725" y="3228975"/>
          <p14:tracePt t="2309" x="4530725" y="3173413"/>
          <p14:tracePt t="2319" x="4530725" y="3119438"/>
          <p14:tracePt t="2325" x="4530725" y="3046413"/>
          <p14:tracePt t="2335" x="4530725" y="3000375"/>
          <p14:tracePt t="2341" x="4530725" y="2946400"/>
          <p14:tracePt t="2351" x="4530725" y="2890838"/>
          <p14:tracePt t="2357" x="4557713" y="2827338"/>
          <p14:tracePt t="2368" x="4576763" y="2771775"/>
          <p14:tracePt t="2373" x="4586288" y="2708275"/>
          <p14:tracePt t="2381" x="4640263" y="2625725"/>
          <p14:tracePt t="2389" x="4676775" y="2544763"/>
          <p14:tracePt t="2397" x="4703763" y="2489200"/>
          <p14:tracePt t="2405" x="4759325" y="2416175"/>
          <p14:tracePt t="2413" x="4795838" y="2343150"/>
          <p14:tracePt t="2421" x="4832350" y="2316163"/>
          <p14:tracePt t="2429" x="4876800" y="2270125"/>
          <p14:tracePt t="2437" x="4922838" y="2225675"/>
          <p14:tracePt t="2445" x="4959350" y="2189163"/>
          <p14:tracePt t="2453" x="4986338" y="2170113"/>
          <p14:tracePt t="2463" x="5014913" y="2152650"/>
          <p14:tracePt t="2472" x="5049838" y="2143125"/>
          <p14:tracePt t="2477" x="5078413" y="2133600"/>
          <p14:tracePt t="2487" x="5095875" y="2125663"/>
          <p14:tracePt t="2493" x="5132388" y="2125663"/>
          <p14:tracePt t="2501" x="5168900" y="2125663"/>
          <p14:tracePt t="2508" x="5187950" y="2125663"/>
          <p14:tracePt t="2517" x="5251450" y="2125663"/>
          <p14:tracePt t="2524" x="5297488" y="2125663"/>
          <p14:tracePt t="2534" x="5360988" y="2125663"/>
          <p14:tracePt t="2540" x="5414963" y="2125663"/>
          <p14:tracePt t="2550" x="5514975" y="2125663"/>
          <p14:tracePt t="2556" x="5570538" y="2125663"/>
          <p14:tracePt t="2564" x="5661025" y="2152650"/>
          <p14:tracePt t="2572" x="5724525" y="2179638"/>
          <p14:tracePt t="2581" x="5826125" y="2233613"/>
          <p14:tracePt t="2588" x="5907088" y="2262188"/>
          <p14:tracePt t="2596" x="6007100" y="2316163"/>
          <p14:tracePt t="2604" x="6053138" y="2371725"/>
          <p14:tracePt t="2612" x="6080125" y="2389188"/>
          <p14:tracePt t="2620" x="6126163" y="2435225"/>
          <p14:tracePt t="2629" x="6172200" y="2498725"/>
          <p14:tracePt t="2637" x="6208713" y="2544763"/>
          <p14:tracePt t="2645" x="6245225" y="2625725"/>
          <p14:tracePt t="2653" x="6262688" y="2671763"/>
          <p14:tracePt t="2661" x="6291263" y="2754313"/>
          <p14:tracePt t="2669" x="6299200" y="2781300"/>
          <p14:tracePt t="2677" x="6299200" y="2800350"/>
          <p14:tracePt t="2686" x="6299200" y="2836863"/>
          <p14:tracePt t="2694" x="6299200" y="2881313"/>
          <p14:tracePt t="2701" x="6299200" y="2900363"/>
          <p14:tracePt t="2709" x="6299200" y="2936875"/>
          <p14:tracePt t="2718" x="6299200" y="2963863"/>
          <p14:tracePt t="2725" x="6299200" y="2982913"/>
          <p14:tracePt t="2734" x="6299200" y="3017838"/>
          <p14:tracePt t="2742" x="6291263" y="3036888"/>
          <p14:tracePt t="2750" x="6281738" y="3046413"/>
          <p14:tracePt t="2757" x="6272213" y="3063875"/>
          <p14:tracePt t="2765" x="6254750" y="3090863"/>
          <p14:tracePt t="2773" x="6235700" y="3109913"/>
          <p14:tracePt t="2781" x="6218238" y="3127375"/>
          <p14:tracePt t="2789" x="6199188" y="3146425"/>
          <p14:tracePt t="2797" x="6172200" y="3163888"/>
          <p14:tracePt t="2805" x="6153150" y="3173413"/>
          <p14:tracePt t="2813" x="6116638" y="3182938"/>
          <p14:tracePt t="2821" x="6089650" y="3192463"/>
          <p14:tracePt t="2829" x="6035675" y="3219450"/>
          <p14:tracePt t="2837" x="5999163" y="3228975"/>
          <p14:tracePt t="2845" x="5943600" y="3236913"/>
          <p14:tracePt t="2853" x="5889625" y="3236913"/>
          <p14:tracePt t="2861" x="5826125" y="3255963"/>
          <p14:tracePt t="2869" x="5770563" y="3255963"/>
          <p14:tracePt t="2877" x="5697538" y="3255963"/>
          <p14:tracePt t="2885" x="5624513" y="3255963"/>
          <p14:tracePt t="2893" x="5570538" y="3255963"/>
          <p14:tracePt t="2901" x="5478463" y="3255963"/>
          <p14:tracePt t="2909" x="5441950" y="3255963"/>
          <p14:tracePt t="2917" x="5405438" y="3255963"/>
          <p14:tracePt t="2925" x="5397500" y="3255963"/>
          <p14:tracePt t="2934" x="5378450" y="3255963"/>
          <p14:tracePt t="2943" x="5368925" y="3255963"/>
          <p14:tracePt t="2953" x="5368925" y="3246438"/>
          <p14:tracePt t="2957" x="5360988" y="3236913"/>
          <p14:tracePt t="2973" x="5360988" y="3228975"/>
          <p14:tracePt t="2981" x="5360988" y="3200400"/>
          <p14:tracePt t="2989" x="5360988" y="3182938"/>
          <p14:tracePt t="2997" x="5351463" y="3146425"/>
          <p14:tracePt t="3005" x="5351463" y="3127375"/>
          <p14:tracePt t="3013" x="5351463" y="3082925"/>
          <p14:tracePt t="3021" x="5351463" y="3046413"/>
          <p14:tracePt t="3029" x="5351463" y="2990850"/>
          <p14:tracePt t="3037" x="5351463" y="2946400"/>
          <p14:tracePt t="3045" x="5351463" y="2917825"/>
          <p14:tracePt t="3052" x="5351463" y="2881313"/>
          <p14:tracePt t="3060" x="5351463" y="2836863"/>
          <p14:tracePt t="3068" x="5351463" y="2781300"/>
          <p14:tracePt t="3076" x="5351463" y="2744788"/>
          <p14:tracePt t="3084" x="5387975" y="2681288"/>
          <p14:tracePt t="3092" x="5405438" y="2654300"/>
          <p14:tracePt t="3100" x="5441950" y="2589213"/>
          <p14:tracePt t="3110" x="5461000" y="2544763"/>
          <p14:tracePt t="3120" x="5514975" y="2481263"/>
          <p14:tracePt t="3126" x="5543550" y="2416175"/>
          <p14:tracePt t="3135" x="5580063" y="2371725"/>
          <p14:tracePt t="3141" x="5616575" y="2325688"/>
          <p14:tracePt t="3151" x="5624513" y="2298700"/>
          <p14:tracePt t="3157" x="5634038" y="2252663"/>
          <p14:tracePt t="3166" x="5643563" y="2206625"/>
          <p14:tracePt t="3173" x="5688013" y="2170113"/>
          <p14:tracePt t="3182" x="5688013" y="2160588"/>
          <p14:tracePt t="3189" x="5697538" y="2143125"/>
          <p14:tracePt t="3198" x="5697538" y="2106613"/>
          <p14:tracePt t="3205" x="5716588" y="2089150"/>
          <p14:tracePt t="3541" x="5716588" y="2070100"/>
          <p14:tracePt t="3573" x="5716588" y="2060575"/>
          <p14:tracePt t="3582" x="5707063" y="2052638"/>
          <p14:tracePt t="3590" x="5688013" y="2043113"/>
          <p14:tracePt t="3597" x="5688013" y="2033588"/>
          <p14:tracePt t="3605" x="5688013" y="1997075"/>
          <p14:tracePt t="3613" x="5670550" y="1943100"/>
          <p14:tracePt t="3621" x="5670550" y="1906588"/>
          <p14:tracePt t="3629" x="5670550" y="1860550"/>
          <p14:tracePt t="3637" x="5653088" y="1814513"/>
          <p14:tracePt t="3645" x="5616575" y="1787525"/>
          <p14:tracePt t="3653" x="5607050" y="1760538"/>
          <p14:tracePt t="3661" x="5607050" y="1741488"/>
          <p14:tracePt t="3670" x="5597525" y="1697038"/>
          <p14:tracePt t="3677" x="5580063" y="1668463"/>
          <p14:tracePt t="3686" x="5580063" y="1651000"/>
          <p14:tracePt t="3693" x="5570538" y="1641475"/>
          <p14:tracePt t="3701" x="5570538" y="1614488"/>
          <p14:tracePt t="3709" x="5570538" y="1604963"/>
          <p14:tracePt t="3718" x="5570538" y="1595438"/>
          <p14:tracePt t="3725" x="5570538" y="1587500"/>
          <p14:tracePt t="3735" x="5570538" y="1577975"/>
          <p14:tracePt t="3741" x="5570538" y="1568450"/>
          <p14:tracePt t="3751" x="5570538" y="1558925"/>
          <p14:tracePt t="3757" x="5570538" y="1541463"/>
          <p14:tracePt t="3789" x="5570538" y="1531938"/>
          <p14:tracePt t="8086" x="5588000" y="1531938"/>
          <p14:tracePt t="8093" x="5616575" y="1541463"/>
          <p14:tracePt t="8101" x="5624513" y="1550988"/>
          <p14:tracePt t="8110" x="5624513" y="1577975"/>
          <p14:tracePt t="8117" x="5624513" y="1631950"/>
          <p14:tracePt t="8125" x="5624513" y="1660525"/>
          <p14:tracePt t="8135" x="5624513" y="1677988"/>
          <p14:tracePt t="8141" x="5616575" y="1687513"/>
          <p14:tracePt t="8150" x="5616575" y="1704975"/>
          <p14:tracePt t="8157" x="5616575" y="1714500"/>
          <p14:tracePt t="8165" x="5607050" y="1724025"/>
          <p14:tracePt t="8173" x="5597525" y="1731963"/>
          <p14:tracePt t="8197" x="5597525" y="1741488"/>
          <p14:tracePt t="8213" x="5580063" y="1768475"/>
          <p14:tracePt t="15845" x="5570538" y="1768475"/>
          <p14:tracePt t="17237" x="5334000" y="2016125"/>
          <p14:tracePt t="17245" x="4803775" y="2435225"/>
          <p14:tracePt t="17253" x="4494213" y="2681288"/>
          <p14:tracePt t="17261" x="4321175" y="2854325"/>
          <p14:tracePt t="17269" x="4184650" y="2973388"/>
          <p14:tracePt t="17277" x="4048125" y="3036888"/>
          <p14:tracePt t="17285" x="3938588" y="3090863"/>
          <p14:tracePt t="17293" x="3856038" y="3136900"/>
          <p14:tracePt t="17302" x="3756025" y="3192463"/>
          <p14:tracePt t="17309" x="3673475" y="3246438"/>
          <p14:tracePt t="17318" x="3656013" y="3265488"/>
          <p14:tracePt t="17325" x="3600450" y="3273425"/>
          <p14:tracePt t="17332" x="3556000" y="3302000"/>
          <p14:tracePt t="17341" x="3546475" y="3309938"/>
          <p14:tracePt t="17840" x="3573463" y="3282950"/>
          <p14:tracePt t="17845" x="3619500" y="3273425"/>
          <p14:tracePt t="17853" x="3646488" y="3246438"/>
          <p14:tracePt t="17861" x="3673475" y="3228975"/>
          <p14:tracePt t="17869" x="3719513" y="3192463"/>
          <p14:tracePt t="17877" x="3756025" y="3173413"/>
          <p14:tracePt t="17885" x="3775075" y="3146425"/>
          <p14:tracePt t="17902" x="3838575" y="3109913"/>
          <p14:tracePt t="17909" x="3865563" y="3090863"/>
          <p14:tracePt t="17917" x="3902075" y="3063875"/>
          <p14:tracePt t="17924" x="3929063" y="3046413"/>
          <p14:tracePt t="17932" x="3948113" y="2990850"/>
          <p14:tracePt t="17941" x="3965575" y="2973388"/>
          <p14:tracePt t="17948" x="3965575" y="2963863"/>
          <p14:tracePt t="17956" x="3975100" y="2954338"/>
          <p14:tracePt t="17964" x="3975100" y="2946400"/>
          <p14:tracePt t="17981" x="3975100" y="2936875"/>
          <p14:tracePt t="17989" x="3984625" y="2936875"/>
          <p14:tracePt t="18725" x="3992563" y="2927350"/>
          <p14:tracePt t="18733" x="4029075" y="2927350"/>
          <p14:tracePt t="18741" x="4138613" y="2927350"/>
          <p14:tracePt t="18749" x="4211638" y="2927350"/>
          <p14:tracePt t="18757" x="4348163" y="2881313"/>
          <p14:tracePt t="18766" x="4394200" y="2873375"/>
          <p14:tracePt t="18773" x="4448175" y="2844800"/>
          <p14:tracePt t="18782" x="4494213" y="2817813"/>
          <p14:tracePt t="18789" x="4557713" y="2800350"/>
          <p14:tracePt t="18797" x="4622800" y="2771775"/>
          <p14:tracePt t="18805" x="4649788" y="2754313"/>
          <p14:tracePt t="18813" x="4695825" y="2744788"/>
          <p14:tracePt t="18821" x="4703763" y="2744788"/>
          <p14:tracePt t="18829" x="4722813" y="2727325"/>
          <p14:tracePt t="18853" x="4730750" y="2717800"/>
          <p14:tracePt t="19013" x="4740275" y="2717800"/>
          <p14:tracePt t="19021" x="4767263" y="2717800"/>
          <p14:tracePt t="19029" x="4786313" y="2717800"/>
          <p14:tracePt t="19036" x="4813300" y="2708275"/>
          <p14:tracePt t="19044" x="4832350" y="2708275"/>
          <p14:tracePt t="19052" x="4859338" y="2698750"/>
          <p14:tracePt t="19068" x="4868863" y="2698750"/>
          <p14:tracePt t="19085" x="4876800" y="2690813"/>
          <p14:tracePt t="19093" x="4886325" y="2681288"/>
          <p14:tracePt t="19286" x="4895850" y="2681288"/>
          <p14:tracePt t="19294" x="4913313" y="2681288"/>
          <p14:tracePt t="19301" x="4922838" y="2681288"/>
          <p14:tracePt t="19317" x="4932363" y="2681288"/>
          <p14:tracePt t="19374" x="4941888" y="2681288"/>
          <p14:tracePt t="19389" x="4959350" y="2681288"/>
          <p14:tracePt t="19398" x="5014913" y="2681288"/>
          <p14:tracePt t="19406" x="5032375" y="2681288"/>
          <p14:tracePt t="19413" x="5041900" y="2681288"/>
          <p14:tracePt t="19421" x="5049838" y="2671763"/>
          <p14:tracePt t="19438" x="5059363" y="2662238"/>
          <p14:tracePt t="19453" x="5068888" y="2654300"/>
          <p14:tracePt t="19461" x="5086350" y="2654300"/>
          <p14:tracePt t="19470" x="5122863" y="2654300"/>
          <p14:tracePt t="19477" x="5151438" y="2654300"/>
          <p14:tracePt t="19485" x="5187950" y="2654300"/>
          <p14:tracePt t="19494" x="5232400" y="2654300"/>
          <p14:tracePt t="19502" x="5287963" y="2654300"/>
          <p14:tracePt t="19510" x="5324475" y="2654300"/>
          <p14:tracePt t="19518" x="5351463" y="2654300"/>
          <p14:tracePt t="19525" x="5387975" y="2654300"/>
          <p14:tracePt t="19541" x="5397500" y="2654300"/>
          <p14:tracePt t="19551" x="5414963" y="2654300"/>
          <p14:tracePt t="19558" x="5424488" y="2654300"/>
          <p14:tracePt t="19567" x="5441950" y="2654300"/>
          <p14:tracePt t="19574" x="5461000" y="2654300"/>
          <p14:tracePt t="19598" x="5470525" y="2654300"/>
          <p14:tracePt t="19605" x="5478463" y="2654300"/>
          <p14:tracePt t="19613" x="5514975" y="2625725"/>
          <p14:tracePt t="19622" x="5524500" y="2625725"/>
          <p14:tracePt t="19629" x="5551488" y="2617788"/>
          <p14:tracePt t="19637" x="5570538" y="2608263"/>
          <p14:tracePt t="19645" x="5597525" y="2608263"/>
          <p14:tracePt t="19653" x="5616575" y="2608263"/>
          <p14:tracePt t="19661" x="5624513" y="2608263"/>
          <p14:tracePt t="19670" x="5634038" y="2608263"/>
          <p14:tracePt t="19677" x="5643563" y="2608263"/>
          <p14:tracePt t="19685" x="5653088" y="2608263"/>
          <p14:tracePt t="19693" x="5661025" y="2608263"/>
          <p14:tracePt t="19701" x="5680075" y="2608263"/>
          <p14:tracePt t="19717" x="5688013" y="2608263"/>
          <p14:tracePt t="19854" x="5697538" y="2608263"/>
          <p14:tracePt t="19862" x="5734050" y="2608263"/>
          <p14:tracePt t="19870" x="5753100" y="2608263"/>
          <p14:tracePt t="19878" x="5789613" y="2608263"/>
          <p14:tracePt t="19902" x="5834063" y="2608263"/>
          <p14:tracePt t="19910" x="5843588" y="2608263"/>
          <p14:tracePt t="19917" x="5853113" y="2608263"/>
          <p14:tracePt t="19926" x="5862638" y="2608263"/>
          <p14:tracePt t="20086" x="5870575" y="2608263"/>
          <p14:tracePt t="20110" x="5880100" y="2608263"/>
          <p14:tracePt t="20118" x="5899150" y="2608263"/>
          <p14:tracePt t="20133" x="5907088" y="2608263"/>
          <p14:tracePt t="20149" x="5916613" y="2608263"/>
          <p14:tracePt t="20157" x="5935663" y="2608263"/>
          <p14:tracePt t="20165" x="5953125" y="2608263"/>
          <p14:tracePt t="20173" x="5962650" y="2608263"/>
          <p14:tracePt t="20183" x="5989638" y="2608263"/>
          <p14:tracePt t="20189" x="5999163" y="2608263"/>
          <p14:tracePt t="20213" x="6016625" y="2608263"/>
          <p14:tracePt t="20229" x="6026150" y="2608263"/>
          <p14:tracePt t="20253" x="6035675" y="2589213"/>
          <p14:tracePt t="20261" x="6043613" y="2589213"/>
          <p14:tracePt t="20269" x="6043613" y="2581275"/>
          <p14:tracePt t="20285" x="6043613" y="2562225"/>
          <p14:tracePt t="20293" x="6043613" y="2554288"/>
          <p14:tracePt t="20301" x="6043613" y="2544763"/>
          <p14:tracePt t="20309" x="6043613" y="2535238"/>
          <p14:tracePt t="20317" x="6043613" y="2517775"/>
          <p14:tracePt t="20341" x="6043613" y="2508250"/>
          <p14:tracePt t="20350" x="6043613" y="2498725"/>
          <p14:tracePt t="20366" x="6043613" y="2481263"/>
          <p14:tracePt t="20373" x="6043613" y="2471738"/>
          <p14:tracePt t="20383" x="6043613" y="2462213"/>
          <p14:tracePt t="20399" x="6043613" y="2435225"/>
          <p14:tracePt t="20405" x="6043613" y="2425700"/>
          <p14:tracePt t="20413" x="6043613" y="2416175"/>
          <p14:tracePt t="20421" x="6043613" y="2398713"/>
          <p14:tracePt t="20429" x="6043613" y="2379663"/>
          <p14:tracePt t="20437" x="6043613" y="2371725"/>
          <p14:tracePt t="20445" x="6043613" y="2343150"/>
          <p14:tracePt t="20453" x="6043613" y="2335213"/>
          <p14:tracePt t="20461" x="6043613" y="2298700"/>
          <p14:tracePt t="20477" x="6043613" y="2279650"/>
          <p14:tracePt t="20485" x="6043613" y="2270125"/>
          <p14:tracePt t="20509" x="6043613" y="2262188"/>
          <p14:tracePt t="20582" x="6043613" y="2252663"/>
          <p14:tracePt t="20750" x="6062663" y="2243138"/>
          <p14:tracePt t="20757" x="6089650" y="2243138"/>
          <p14:tracePt t="20766" x="6116638" y="2243138"/>
          <p14:tracePt t="20886" x="6126163" y="2243138"/>
          <p14:tracePt t="20900" x="6153150" y="2243138"/>
          <p14:tracePt t="20916" x="6162675" y="2243138"/>
          <p14:tracePt t="21118" x="6172200" y="2252663"/>
          <p14:tracePt t="21126" x="6172200" y="2262188"/>
          <p14:tracePt t="21133" x="6172200" y="2289175"/>
          <p14:tracePt t="21142" x="6172200" y="2298700"/>
          <p14:tracePt t="21152" x="6172200" y="2306638"/>
          <p14:tracePt t="21172" x="6172200" y="2325688"/>
          <p14:tracePt t="21188" x="6172200" y="2335213"/>
          <p14:tracePt t="21221" x="6172200" y="2343150"/>
          <p14:tracePt t="21246" x="6181725" y="2352675"/>
          <p14:tracePt t="21262" x="6189663" y="2352675"/>
          <p14:tracePt t="21270" x="6199188" y="2362200"/>
          <p14:tracePt t="21285" x="6226175" y="2379663"/>
          <p14:tracePt t="21294" x="6245225" y="2389188"/>
          <p14:tracePt t="21303" x="6254750" y="2389188"/>
          <p14:tracePt t="21310" x="6262688" y="2389188"/>
          <p14:tracePt t="21317" x="6281738" y="2398713"/>
          <p14:tracePt t="21326" x="6299200" y="2408238"/>
          <p14:tracePt t="21342" x="6318250" y="2435225"/>
          <p14:tracePt t="21350" x="6326188" y="2435225"/>
          <p14:tracePt t="21367" x="6335713" y="2444750"/>
          <p14:tracePt t="21374" x="6345238" y="2452688"/>
          <p14:tracePt t="21383" x="6345238" y="2462213"/>
          <p14:tracePt t="21406" x="6345238" y="2471738"/>
          <p14:tracePt t="21414" x="6354763" y="2481263"/>
          <p14:tracePt t="21438" x="6362700" y="2508250"/>
          <p14:tracePt t="21446" x="6372225" y="2508250"/>
          <p14:tracePt t="21454" x="6381750" y="2517775"/>
          <p14:tracePt t="21510" x="6391275" y="2525713"/>
          <p14:tracePt t="21526" x="6391275" y="2535238"/>
          <p14:tracePt t="21534" x="6399213" y="2544763"/>
          <p14:tracePt t="21542" x="6408738" y="2554288"/>
          <p14:tracePt t="21558" x="6418263" y="2562225"/>
          <p14:tracePt t="21566" x="6427788" y="2562225"/>
          <p14:tracePt t="21590" x="6435725" y="2571750"/>
          <p14:tracePt t="21606" x="6445250" y="2581275"/>
          <p14:tracePt t="21614" x="6454775" y="2589213"/>
          <p14:tracePt t="21646" x="6464300" y="2589213"/>
          <p14:tracePt t="21662" x="6464300" y="2598738"/>
          <p14:tracePt t="21838" x="6481763" y="2598738"/>
          <p14:tracePt t="21845" x="6500813" y="2608263"/>
          <p14:tracePt t="21869" x="6500813" y="2617788"/>
          <p14:tracePt t="22014" x="6500813" y="2625725"/>
          <p14:tracePt t="22085" x="6500813" y="2635250"/>
          <p14:tracePt t="22319" x="6500813" y="2654300"/>
          <p14:tracePt t="23109" x="6500813" y="2681288"/>
          <p14:tracePt t="23118" x="6500813" y="2727325"/>
          <p14:tracePt t="23125" x="6500813" y="2754313"/>
          <p14:tracePt t="23133" x="6500813" y="2763838"/>
          <p14:tracePt t="23181" x="6500813" y="2771775"/>
          <p14:tracePt t="23239" x="6500813" y="2781300"/>
          <p14:tracePt t="23245" x="6500813" y="2790825"/>
          <p14:tracePt t="23253" x="6500813" y="2800350"/>
          <p14:tracePt t="23261" x="6500813" y="2808288"/>
          <p14:tracePt t="23406" x="6500813" y="2817813"/>
          <p14:tracePt t="23605" x="6500813" y="2827338"/>
          <p14:tracePt t="23621" x="6464300" y="2827338"/>
          <p14:tracePt t="23629" x="6399213" y="2863850"/>
          <p14:tracePt t="23637" x="6308725" y="2863850"/>
          <p14:tracePt t="23645" x="6235700" y="2873375"/>
          <p14:tracePt t="23653" x="6135688" y="2890838"/>
          <p14:tracePt t="23661" x="6043613" y="2900363"/>
          <p14:tracePt t="23669" x="5980113" y="2909888"/>
          <p14:tracePt t="23677" x="5889625" y="2927350"/>
          <p14:tracePt t="23685" x="5797550" y="2936875"/>
          <p14:tracePt t="23693" x="5716588" y="2954338"/>
          <p14:tracePt t="23702" x="5661025" y="2954338"/>
          <p14:tracePt t="23709" x="5607050" y="2954338"/>
          <p14:tracePt t="23718" x="5561013" y="2963863"/>
          <p14:tracePt t="23725" x="5561013" y="2973388"/>
          <p14:tracePt t="25533" x="5543550" y="2973388"/>
          <p14:tracePt t="25854" x="5534025" y="2982913"/>
          <p14:tracePt t="25878" x="5543550" y="2963863"/>
          <p14:tracePt t="25885" x="5543550" y="2954338"/>
          <p14:tracePt t="25902" x="5561013" y="2917825"/>
          <p14:tracePt t="25909" x="5570538" y="2909888"/>
          <p14:tracePt t="25918" x="5580063" y="2900363"/>
          <p14:tracePt t="25925" x="5588000" y="2900363"/>
          <p14:tracePt t="29901" x="5534025" y="2917825"/>
          <p14:tracePt t="29909" x="5351463" y="3073400"/>
          <p14:tracePt t="29917" x="5168900" y="3163888"/>
          <p14:tracePt t="29925" x="4968875" y="3255963"/>
          <p14:tracePt t="29933" x="4730750" y="3346450"/>
          <p14:tracePt t="29941" x="4540250" y="3411538"/>
          <p14:tracePt t="29950" x="4357688" y="3455988"/>
          <p14:tracePt t="29957" x="4194175" y="3465513"/>
          <p14:tracePt t="29965" x="3992563" y="3465513"/>
          <p14:tracePt t="29973" x="3792538" y="3465513"/>
          <p14:tracePt t="29981" x="3629025" y="3465513"/>
          <p14:tracePt t="29989" x="3482975" y="3465513"/>
          <p14:tracePt t="29998" x="3336925" y="3465513"/>
          <p14:tracePt t="30005" x="3227388" y="3465513"/>
          <p14:tracePt t="30014" x="3154363" y="3465513"/>
          <p14:tracePt t="30021" x="3100388" y="3465513"/>
          <p14:tracePt t="30029" x="3044825" y="3465513"/>
          <p14:tracePt t="30037" x="2998788" y="3465513"/>
          <p14:tracePt t="30045" x="2981325" y="3465513"/>
          <p14:tracePt t="30053" x="2954338" y="3465513"/>
          <p14:tracePt t="30061" x="2944813" y="3475038"/>
          <p14:tracePt t="30085" x="2925763" y="3475038"/>
          <p14:tracePt t="30093" x="2917825" y="3482975"/>
          <p14:tracePt t="30149" x="2889250" y="3482975"/>
          <p14:tracePt t="30157" x="2844800" y="3482975"/>
          <p14:tracePt t="30165" x="2781300" y="3482975"/>
          <p14:tracePt t="30173" x="2689225" y="3482975"/>
          <p14:tracePt t="30181" x="2598738" y="3482975"/>
          <p14:tracePt t="30189" x="2470150" y="3482975"/>
          <p14:tracePt t="30198" x="2343150" y="3482975"/>
          <p14:tracePt t="30205" x="2197100" y="3482975"/>
          <p14:tracePt t="30214" x="2070100" y="3482975"/>
          <p14:tracePt t="30221" x="1960563" y="3482975"/>
          <p14:tracePt t="30229" x="1860550" y="3511550"/>
          <p14:tracePt t="30237" x="1787525" y="3511550"/>
          <p14:tracePt t="30245" x="1714500" y="3511550"/>
          <p14:tracePt t="30253" x="1658938" y="3511550"/>
          <p14:tracePt t="30261" x="1631950" y="3511550"/>
          <p14:tracePt t="30269" x="1622425" y="3511550"/>
          <p14:tracePt t="30277" x="1604963" y="3519488"/>
          <p14:tracePt t="30933" x="1585913" y="3529013"/>
          <p14:tracePt t="30941" x="1576388" y="3584575"/>
          <p14:tracePt t="30949" x="1576388" y="3638550"/>
          <p14:tracePt t="30957" x="1576388" y="3675063"/>
          <p14:tracePt t="30965" x="1576388" y="3684588"/>
          <p14:tracePt t="30972" x="1576388" y="3721100"/>
          <p14:tracePt t="30980" x="1576388" y="3730625"/>
          <p14:tracePt t="30996" x="1576388" y="3748088"/>
          <p14:tracePt t="31013" x="1576388" y="3757613"/>
          <p14:tracePt t="31365" x="1576388" y="3775075"/>
          <p14:tracePt t="31373" x="1576388" y="3794125"/>
          <p14:tracePt t="31381" x="1568450" y="3803650"/>
          <p14:tracePt t="31389" x="1558925" y="3803650"/>
          <p14:tracePt t="31516" x="1549400" y="3803650"/>
          <p14:tracePt t="31524" x="1531938" y="3803650"/>
          <p14:tracePt t="31541" x="1512888" y="3794125"/>
          <p14:tracePt t="31549" x="1512888" y="3784600"/>
          <p14:tracePt t="31557" x="1504950" y="3748088"/>
          <p14:tracePt t="31565" x="1485900" y="3730625"/>
          <p14:tracePt t="31573" x="1485900" y="3721100"/>
          <p14:tracePt t="31581" x="1485900" y="3711575"/>
          <p14:tracePt t="31589" x="1476375" y="3694113"/>
          <p14:tracePt t="31598" x="1468438" y="3675063"/>
          <p14:tracePt t="31605" x="1458913" y="3665538"/>
          <p14:tracePt t="31614" x="1449388" y="3657600"/>
          <p14:tracePt t="31621" x="1431925" y="3638550"/>
          <p14:tracePt t="31629" x="1422400" y="3629025"/>
          <p14:tracePt t="31645" x="1422400" y="3621088"/>
          <p14:tracePt t="31652" x="1422400" y="3611563"/>
          <p14:tracePt t="31660" x="1412875" y="3611563"/>
          <p14:tracePt t="31676" x="1395413" y="3592513"/>
          <p14:tracePt t="31692" x="1395413" y="3584575"/>
          <p14:tracePt t="31700" x="1395413" y="3575050"/>
          <p14:tracePt t="31708" x="1395413" y="3556000"/>
          <p14:tracePt t="31724" x="1395413" y="3538538"/>
          <p14:tracePt t="31732" x="1395413" y="3529013"/>
          <p14:tracePt t="31740" x="1395413" y="3502025"/>
          <p14:tracePt t="31748" x="1395413" y="3492500"/>
          <p14:tracePt t="31756" x="1395413" y="3455988"/>
          <p14:tracePt t="31764" x="1395413" y="3438525"/>
          <p14:tracePt t="31772" x="1395413" y="3411538"/>
          <p14:tracePt t="31780" x="1395413" y="3375025"/>
          <p14:tracePt t="31788" x="1412875" y="3346450"/>
          <p14:tracePt t="31797" x="1439863" y="3292475"/>
          <p14:tracePt t="31804" x="1468438" y="3265488"/>
          <p14:tracePt t="31813" x="1495425" y="3236913"/>
          <p14:tracePt t="31820" x="1522413" y="3219450"/>
          <p14:tracePt t="31828" x="1558925" y="3200400"/>
          <p14:tracePt t="31836" x="1595438" y="3192463"/>
          <p14:tracePt t="31844" x="1595438" y="3182938"/>
          <p14:tracePt t="31852" x="1612900" y="3173413"/>
          <p14:tracePt t="31940" x="1622425" y="3182938"/>
          <p14:tracePt t="31948" x="1622425" y="3200400"/>
          <p14:tracePt t="31957" x="1658938" y="3219450"/>
          <p14:tracePt t="31965" x="1668463" y="3236913"/>
          <p14:tracePt t="31973" x="1695450" y="3255963"/>
          <p14:tracePt t="31982" x="1704975" y="3282950"/>
          <p14:tracePt t="31989" x="1722438" y="3302000"/>
          <p14:tracePt t="31998" x="1741488" y="3309938"/>
          <p14:tracePt t="32005" x="1758950" y="3319463"/>
          <p14:tracePt t="32015" x="1787525" y="3338513"/>
          <p14:tracePt t="32029" x="1787525" y="3346450"/>
          <p14:tracePt t="32061" x="1787525" y="3355975"/>
          <p14:tracePt t="32070" x="1787525" y="3375025"/>
          <p14:tracePt t="32077" x="1787525" y="3382963"/>
          <p14:tracePt t="32085" x="1787525" y="3411538"/>
          <p14:tracePt t="32093" x="1787525" y="3429000"/>
          <p14:tracePt t="32101" x="1787525" y="3438525"/>
          <p14:tracePt t="32109" x="1787525" y="3475038"/>
          <p14:tracePt t="32117" x="1787525" y="3482975"/>
          <p14:tracePt t="32125" x="1778000" y="3502025"/>
          <p14:tracePt t="32134" x="1741488" y="3529013"/>
          <p14:tracePt t="32142" x="1722438" y="3548063"/>
          <p14:tracePt t="32149" x="1704975" y="3565525"/>
          <p14:tracePt t="32158" x="1685925" y="3592513"/>
          <p14:tracePt t="32164" x="1641475" y="3611563"/>
          <p14:tracePt t="32173" x="1631950" y="3621088"/>
          <p14:tracePt t="32181" x="1604963" y="3638550"/>
          <p14:tracePt t="32189" x="1585913" y="3665538"/>
          <p14:tracePt t="32197" x="1541463" y="3694113"/>
          <p14:tracePt t="32205" x="1458913" y="3711575"/>
          <p14:tracePt t="32214" x="1422400" y="3730625"/>
          <p14:tracePt t="32221" x="1339850" y="3748088"/>
          <p14:tracePt t="32229" x="1285875" y="3748088"/>
          <p14:tracePt t="32237" x="1176338" y="3784600"/>
          <p14:tracePt t="32245" x="1076325" y="3794125"/>
          <p14:tracePt t="32253" x="966788" y="3811588"/>
          <p14:tracePt t="32261" x="838200" y="3811588"/>
          <p14:tracePt t="32269" x="728663" y="3821113"/>
          <p14:tracePt t="32277" x="620713" y="3821113"/>
          <p14:tracePt t="32285" x="565150" y="3821113"/>
          <p14:tracePt t="32293" x="482600" y="3821113"/>
          <p14:tracePt t="32301" x="428625" y="3821113"/>
          <p14:tracePt t="32309" x="392113" y="3821113"/>
          <p14:tracePt t="32317" x="382588" y="3821113"/>
          <p14:tracePt t="32325" x="373063" y="3821113"/>
          <p14:tracePt t="32333" x="346075" y="3821113"/>
          <p14:tracePt t="32341" x="336550" y="3811588"/>
          <p14:tracePt t="32365" x="336550" y="3794125"/>
          <p14:tracePt t="32373" x="336550" y="3757613"/>
          <p14:tracePt t="32382" x="336550" y="3711575"/>
          <p14:tracePt t="32389" x="336550" y="3702050"/>
          <p14:tracePt t="32398" x="355600" y="3638550"/>
          <p14:tracePt t="32405" x="355600" y="3611563"/>
          <p14:tracePt t="32416" x="365125" y="3565525"/>
          <p14:tracePt t="32421" x="373063" y="3548063"/>
          <p14:tracePt t="32429" x="373063" y="3529013"/>
          <p14:tracePt t="32437" x="409575" y="3492500"/>
          <p14:tracePt t="32453" x="428625" y="3465513"/>
          <p14:tracePt t="32469" x="428625" y="3455988"/>
          <p14:tracePt t="32493" x="438150" y="3446463"/>
          <p14:tracePt t="32517" x="438150" y="3438525"/>
          <p14:tracePt t="32567" x="465138" y="3429000"/>
          <p14:tracePt t="32573" x="555625" y="3429000"/>
          <p14:tracePt t="32582" x="647700" y="3402013"/>
          <p14:tracePt t="32589" x="811213" y="3402013"/>
          <p14:tracePt t="32601" x="974725" y="3382963"/>
          <p14:tracePt t="32605" x="1120775" y="3382963"/>
          <p14:tracePt t="32616" x="1303338" y="3382963"/>
          <p14:tracePt t="32621" x="1504950" y="3375025"/>
          <p14:tracePt t="32633" x="1668463" y="3355975"/>
          <p14:tracePt t="32637" x="1924050" y="3319463"/>
          <p14:tracePt t="32646" x="2014538" y="3309938"/>
          <p14:tracePt t="32653" x="2243138" y="3292475"/>
          <p14:tracePt t="32662" x="2498725" y="3236913"/>
          <p14:tracePt t="32669" x="2708275" y="3209925"/>
          <p14:tracePt t="32677" x="2889250" y="3192463"/>
          <p14:tracePt t="32685" x="3063875" y="3127375"/>
          <p14:tracePt t="32693" x="3227388" y="3063875"/>
          <p14:tracePt t="32701" x="3354388" y="3036888"/>
          <p14:tracePt t="32709" x="3490913" y="2990850"/>
          <p14:tracePt t="32718" x="3582988" y="2963863"/>
          <p14:tracePt t="32726" x="3683000" y="2909888"/>
          <p14:tracePt t="32735" x="3719513" y="2900363"/>
          <p14:tracePt t="32741" x="3775075" y="2854325"/>
          <p14:tracePt t="32750" x="3802063" y="2844800"/>
          <p14:tracePt t="32757" x="3846513" y="2808288"/>
          <p14:tracePt t="32765" x="3875088" y="2790825"/>
          <p14:tracePt t="32773" x="3911600" y="2754313"/>
          <p14:tracePt t="32782" x="3919538" y="2754313"/>
          <p14:tracePt t="32789" x="3948113" y="2744788"/>
          <p14:tracePt t="32801" x="3965575" y="2735263"/>
          <p14:tracePt t="32805" x="3984625" y="2735263"/>
          <p14:tracePt t="32815" x="4021138" y="2717800"/>
          <p14:tracePt t="32821" x="4075113" y="2690813"/>
          <p14:tracePt t="32829" x="4102100" y="2681288"/>
          <p14:tracePt t="32837" x="4165600" y="2644775"/>
          <p14:tracePt t="32845" x="4194175" y="2625725"/>
          <p14:tracePt t="32853" x="4248150" y="2589213"/>
          <p14:tracePt t="32863" x="4284663" y="2571750"/>
          <p14:tracePt t="32869" x="4330700" y="2535238"/>
          <p14:tracePt t="32877" x="4348163" y="2517775"/>
          <p14:tracePt t="32901" x="4494213" y="2416175"/>
          <p14:tracePt t="32909" x="4549775" y="2379663"/>
          <p14:tracePt t="32917" x="4576763" y="2352675"/>
          <p14:tracePt t="32925" x="4630738" y="2325688"/>
          <p14:tracePt t="32934" x="4659313" y="2298700"/>
          <p14:tracePt t="32941" x="4676775" y="2289175"/>
          <p14:tracePt t="32949" x="4703763" y="2243138"/>
          <p14:tracePt t="32958" x="4713288" y="2243138"/>
          <p14:tracePt t="32965" x="4730750" y="2225675"/>
          <p14:tracePt t="32973" x="4740275" y="2216150"/>
          <p14:tracePt t="32982" x="4749800" y="2206625"/>
          <p14:tracePt t="32999" x="4767263" y="2189163"/>
          <p14:tracePt t="33007" x="4776788" y="2170113"/>
          <p14:tracePt t="33021" x="4776788" y="2160588"/>
          <p14:tracePt t="33030" x="4786313" y="2152650"/>
          <p14:tracePt t="33045" x="4786313" y="2143125"/>
          <p14:tracePt t="33182" x="4786313" y="2125663"/>
          <p14:tracePt t="33189" x="4786313" y="2097088"/>
          <p14:tracePt t="33198" x="4786313" y="2079625"/>
          <p14:tracePt t="33206" x="4786313" y="2033588"/>
          <p14:tracePt t="33215" x="4786313" y="1997075"/>
          <p14:tracePt t="33221" x="4767263" y="1951038"/>
          <p14:tracePt t="33230" x="4759325" y="1933575"/>
          <p14:tracePt t="33237" x="4759325" y="1906588"/>
          <p14:tracePt t="33245" x="4759325" y="1860550"/>
          <p14:tracePt t="33253" x="4749800" y="1833563"/>
          <p14:tracePt t="33261" x="4749800" y="1814513"/>
          <p14:tracePt t="33269" x="4749800" y="1797050"/>
          <p14:tracePt t="33277" x="4749800" y="1778000"/>
          <p14:tracePt t="33286" x="4749800" y="1760538"/>
          <p14:tracePt t="33293" x="4749800" y="1741488"/>
          <p14:tracePt t="33301" x="4749800" y="1714500"/>
          <p14:tracePt t="33309" x="4749800" y="1704975"/>
          <p14:tracePt t="33317" x="4767263" y="1677988"/>
          <p14:tracePt t="33325" x="4776788" y="1660525"/>
          <p14:tracePt t="33334" x="4795838" y="1631950"/>
          <p14:tracePt t="33341" x="4832350" y="1595438"/>
          <p14:tracePt t="33349" x="4859338" y="1587500"/>
          <p14:tracePt t="33357" x="4913313" y="1568450"/>
          <p14:tracePt t="33365" x="4949825" y="1541463"/>
          <p14:tracePt t="33374" x="4986338" y="1531938"/>
          <p14:tracePt t="33382" x="5022850" y="1531938"/>
          <p14:tracePt t="33389" x="5049838" y="1522413"/>
          <p14:tracePt t="33398" x="5078413" y="1522413"/>
          <p14:tracePt t="33405" x="5086350" y="1522413"/>
          <p14:tracePt t="33415" x="5114925" y="1522413"/>
          <p14:tracePt t="33421" x="5132388" y="1522413"/>
          <p14:tracePt t="33431" x="5159375" y="1522413"/>
          <p14:tracePt t="33437" x="5178425" y="1522413"/>
          <p14:tracePt t="33445" x="5195888" y="1522413"/>
          <p14:tracePt t="33453" x="5214938" y="1522413"/>
          <p14:tracePt t="33461" x="5241925" y="1522413"/>
          <p14:tracePt t="33469" x="5251450" y="1522413"/>
          <p14:tracePt t="33477" x="5260975" y="1522413"/>
          <p14:tracePt t="33493" x="5278438" y="1522413"/>
          <p14:tracePt t="33501" x="5297488" y="1541463"/>
          <p14:tracePt t="33509" x="5314950" y="1558925"/>
          <p14:tracePt t="33517" x="5324475" y="1604963"/>
          <p14:tracePt t="33525" x="5341938" y="1624013"/>
          <p14:tracePt t="33534" x="5351463" y="1641475"/>
          <p14:tracePt t="33541" x="5360988" y="1668463"/>
          <p14:tracePt t="33549" x="5368925" y="1704975"/>
          <p14:tracePt t="33557" x="5405438" y="1751013"/>
          <p14:tracePt t="33565" x="5414963" y="1768475"/>
          <p14:tracePt t="33573" x="5414963" y="1797050"/>
          <p14:tracePt t="33581" x="5414963" y="1833563"/>
          <p14:tracePt t="33589" x="5414963" y="1870075"/>
          <p14:tracePt t="33598" x="5414963" y="1897063"/>
          <p14:tracePt t="33605" x="5414963" y="1933575"/>
          <p14:tracePt t="33615" x="5414963" y="1951038"/>
          <p14:tracePt t="33621" x="5414963" y="1960563"/>
          <p14:tracePt t="33631" x="5414963" y="1987550"/>
          <p14:tracePt t="33637" x="5405438" y="2006600"/>
          <p14:tracePt t="33645" x="5378450" y="2024063"/>
          <p14:tracePt t="33653" x="5360988" y="2043113"/>
          <p14:tracePt t="33661" x="5341938" y="2060575"/>
          <p14:tracePt t="33669" x="5324475" y="2097088"/>
          <p14:tracePt t="33677" x="5305425" y="2106613"/>
          <p14:tracePt t="33685" x="5260975" y="2143125"/>
          <p14:tracePt t="33693" x="5251450" y="2143125"/>
          <p14:tracePt t="33702" x="5232400" y="2160588"/>
          <p14:tracePt t="33709" x="5224463" y="2170113"/>
          <p14:tracePt t="33717" x="5214938" y="2179638"/>
          <p14:tracePt t="33725" x="5214938" y="2189163"/>
          <p14:tracePt t="33790" x="5214938" y="2197100"/>
          <p14:tracePt t="34422" x="5195888" y="2225675"/>
          <p14:tracePt t="34429" x="5187950" y="2243138"/>
          <p14:tracePt t="34437" x="5159375" y="2298700"/>
          <p14:tracePt t="34445" x="5151438" y="2362200"/>
          <p14:tracePt t="34453" x="5122863" y="2416175"/>
          <p14:tracePt t="34461" x="5086350" y="2481263"/>
          <p14:tracePt t="34469" x="5078413" y="2525713"/>
          <p14:tracePt t="34477" x="5049838" y="2589213"/>
          <p14:tracePt t="34485" x="5032375" y="2617788"/>
          <p14:tracePt t="34493" x="5022850" y="2644775"/>
          <p14:tracePt t="34501" x="4986338" y="2708275"/>
          <p14:tracePt t="34509" x="4968875" y="2735263"/>
          <p14:tracePt t="34518" x="4941888" y="2771775"/>
          <p14:tracePt t="34525" x="4922838" y="2790825"/>
          <p14:tracePt t="34535" x="4905375" y="2808288"/>
          <p14:tracePt t="34550" x="4895850" y="2817813"/>
          <p14:tracePt t="34573" x="4886325" y="2827338"/>
          <p14:tracePt t="34605" x="4886325" y="2836863"/>
          <p14:tracePt t="34614" x="4876800" y="2844800"/>
          <p14:tracePt t="34622" x="4868863" y="2881313"/>
          <p14:tracePt t="34631" x="4868863" y="2890838"/>
          <p14:tracePt t="34637" x="4840288" y="2946400"/>
          <p14:tracePt t="34645" x="4832350" y="2963863"/>
          <p14:tracePt t="34653" x="4822825" y="2990850"/>
          <p14:tracePt t="34661" x="4803775" y="3036888"/>
          <p14:tracePt t="34669" x="4786313" y="3063875"/>
          <p14:tracePt t="34677" x="4776788" y="3082925"/>
          <p14:tracePt t="34685" x="4740275" y="3119438"/>
          <p14:tracePt t="34693" x="4730750" y="3136900"/>
          <p14:tracePt t="34701" x="4722813" y="3146425"/>
          <p14:tracePt t="34709" x="4713288" y="3155950"/>
          <p14:tracePt t="34717" x="4713288" y="3163888"/>
          <p14:tracePt t="34725" x="4703763" y="3173413"/>
          <p14:tracePt t="34734" x="4695825" y="3182938"/>
          <p14:tracePt t="34757" x="4686300" y="3192463"/>
          <p14:tracePt t="34781" x="4676775" y="3209925"/>
          <p14:tracePt t="34805" x="4659313" y="3228975"/>
          <p14:tracePt t="34814" x="4649788" y="3236913"/>
          <p14:tracePt t="34822" x="4649788" y="3246438"/>
          <p14:tracePt t="34830" x="4640263" y="3246438"/>
          <p14:tracePt t="34853" x="4630738" y="3265488"/>
          <p14:tracePt t="34901" x="4622800" y="3273425"/>
          <p14:tracePt t="34909" x="4603750" y="3292475"/>
          <p14:tracePt t="34917" x="4603750" y="3302000"/>
          <p14:tracePt t="34925" x="4594225" y="3309938"/>
          <p14:tracePt t="34933" x="4586288" y="3319463"/>
          <p14:tracePt t="34941" x="4576763" y="3328988"/>
          <p14:tracePt t="34950" x="4567238" y="3328988"/>
          <p14:tracePt t="34981" x="4567238" y="3338513"/>
          <p14:tracePt t="34989" x="4549775" y="3355975"/>
          <p14:tracePt t="34998" x="4521200" y="3392488"/>
          <p14:tracePt t="35005" x="4476750" y="3411538"/>
          <p14:tracePt t="35015" x="4457700" y="3429000"/>
          <p14:tracePt t="35021" x="4413250" y="3455988"/>
          <p14:tracePt t="35031" x="4394200" y="3475038"/>
          <p14:tracePt t="35037" x="4357688" y="3502025"/>
          <p14:tracePt t="35045" x="4340225" y="3519488"/>
          <p14:tracePt t="35053" x="4311650" y="3548063"/>
          <p14:tracePt t="35061" x="4267200" y="3565525"/>
          <p14:tracePt t="35069" x="4238625" y="3592513"/>
          <p14:tracePt t="35077" x="4202113" y="3621088"/>
          <p14:tracePt t="35085" x="4157663" y="3648075"/>
          <p14:tracePt t="35093" x="4129088" y="3675063"/>
          <p14:tracePt t="35101" x="4084638" y="3694113"/>
          <p14:tracePt t="35109" x="4057650" y="3711575"/>
          <p14:tracePt t="35117" x="4048125" y="3721100"/>
          <p14:tracePt t="35125" x="4011613" y="3748088"/>
          <p14:tracePt t="35135" x="3992563" y="3757613"/>
          <p14:tracePt t="35141" x="3975100" y="3767138"/>
          <p14:tracePt t="35151" x="3965575" y="3767138"/>
          <p14:tracePt t="35165" x="3956050" y="3767138"/>
          <p14:tracePt t="35765" x="3919538" y="3803650"/>
          <p14:tracePt t="35774" x="3883025" y="3821113"/>
          <p14:tracePt t="35781" x="3846513" y="3830638"/>
          <p14:tracePt t="35789" x="3810000" y="3848100"/>
          <p14:tracePt t="35804" x="3802063" y="3848100"/>
          <p14:tracePt t="35813" x="3792538" y="3857625"/>
          <p14:tracePt t="35973" x="3775075" y="3857625"/>
          <p14:tracePt t="35981" x="3756025" y="3857625"/>
          <p14:tracePt t="35989" x="3719513" y="3857625"/>
          <p14:tracePt t="35997" x="3709988" y="3857625"/>
          <p14:tracePt t="36549" x="3719513" y="3840163"/>
          <p14:tracePt t="36557" x="3802063" y="3811588"/>
          <p14:tracePt t="36565" x="3865563" y="3784600"/>
          <p14:tracePt t="36573" x="3911600" y="3775075"/>
          <p14:tracePt t="36581" x="3965575" y="3767138"/>
          <p14:tracePt t="36589" x="4029075" y="3757613"/>
          <p14:tracePt t="36598" x="4084638" y="3730625"/>
          <p14:tracePt t="36605" x="4129088" y="3721100"/>
          <p14:tracePt t="36615" x="4157663" y="3711575"/>
          <p14:tracePt t="36621" x="4194175" y="3702050"/>
          <p14:tracePt t="36631" x="4202113" y="3702050"/>
          <p14:tracePt t="42741" x="4211638" y="3702050"/>
          <p14:tracePt t="42749" x="4284663" y="3702050"/>
          <p14:tracePt t="42757" x="4321175" y="3702050"/>
          <p14:tracePt t="42765" x="4376738" y="3702050"/>
          <p14:tracePt t="42773" x="4457700" y="3702050"/>
          <p14:tracePt t="42781" x="4603750" y="3748088"/>
          <p14:tracePt t="42789" x="4767263" y="3757613"/>
          <p14:tracePt t="42798" x="4949825" y="3757613"/>
          <p14:tracePt t="42805" x="5151438" y="3757613"/>
          <p14:tracePt t="42814" x="5368925" y="3757613"/>
          <p14:tracePt t="42821" x="5534025" y="3775075"/>
          <p14:tracePt t="42831" x="5743575" y="3821113"/>
          <p14:tracePt t="42837" x="5907088" y="3840163"/>
          <p14:tracePt t="42848" x="6053138" y="3840163"/>
          <p14:tracePt t="42853" x="6199188" y="3857625"/>
          <p14:tracePt t="42862" x="6291263" y="3857625"/>
          <p14:tracePt t="42869" x="6391275" y="3857625"/>
          <p14:tracePt t="42878" x="6464300" y="3857625"/>
          <p14:tracePt t="42885" x="6481763" y="3857625"/>
          <p14:tracePt t="42902" x="6500813" y="3857625"/>
          <p14:tracePt t="43124" x="6518275" y="3857625"/>
          <p14:tracePt t="43132" x="6545263" y="3857625"/>
          <p14:tracePt t="43140" x="6564313" y="3857625"/>
          <p14:tracePt t="43149" x="6610350" y="3857625"/>
          <p14:tracePt t="43157" x="6654800" y="3830638"/>
          <p14:tracePt t="43165" x="6710363" y="3830638"/>
          <p14:tracePt t="43173" x="6764338" y="3821113"/>
          <p14:tracePt t="43181" x="6783388" y="3821113"/>
          <p14:tracePt t="43189" x="6883400" y="3811588"/>
          <p14:tracePt t="43197" x="6973888" y="3811588"/>
          <p14:tracePt t="43205" x="7102475" y="3811588"/>
          <p14:tracePt t="43214" x="7229475" y="3811588"/>
          <p14:tracePt t="43222" x="7339013" y="3811588"/>
          <p14:tracePt t="43231" x="7429500" y="3811588"/>
          <p14:tracePt t="43237" x="7531100" y="3811588"/>
          <p14:tracePt t="43246" x="7567613" y="3811588"/>
          <p14:tracePt t="43255" x="7621588" y="3811588"/>
          <p14:tracePt t="43262" x="7648575" y="3811588"/>
          <p14:tracePt t="43269" x="7658100" y="3811588"/>
          <p14:tracePt t="43709" x="7667625" y="3811588"/>
          <p14:tracePt t="43717" x="7675563" y="3811588"/>
          <p14:tracePt t="43733" x="7694613" y="3811588"/>
          <p14:tracePt t="43766" x="7704138" y="3811588"/>
          <p14:tracePt t="43781" x="7712075" y="3811588"/>
          <p14:tracePt t="43893" x="7731125" y="3811588"/>
          <p14:tracePt t="43901" x="7740650" y="3811588"/>
          <p14:tracePt t="43909" x="7748588" y="3811588"/>
          <p14:tracePt t="43917" x="7758113" y="3811588"/>
          <p14:tracePt t="43926" x="7777163" y="3811588"/>
          <p14:tracePt t="43933" x="7821613" y="3811588"/>
          <p14:tracePt t="43941" x="7858125" y="3811588"/>
          <p14:tracePt t="43949" x="7904163" y="3811588"/>
          <p14:tracePt t="43957" x="7958138" y="3811588"/>
          <p14:tracePt t="43965" x="8013700" y="3811588"/>
          <p14:tracePt t="43973" x="8040688" y="3811588"/>
          <p14:tracePt t="43981" x="8086725" y="3811588"/>
          <p14:tracePt t="43989" x="8113713" y="3811588"/>
          <p14:tracePt t="43998" x="8140700" y="3811588"/>
          <p14:tracePt t="44005" x="8150225" y="3811588"/>
          <p14:tracePt t="44015" x="8169275" y="3821113"/>
          <p14:tracePt t="44150" x="8132763" y="3830638"/>
          <p14:tracePt t="44157" x="8031163" y="3884613"/>
          <p14:tracePt t="44166" x="7940675" y="3894138"/>
          <p14:tracePt t="44174" x="7850188" y="3921125"/>
          <p14:tracePt t="44182" x="7731125" y="3948113"/>
          <p14:tracePt t="44189" x="7639050" y="3967163"/>
          <p14:tracePt t="44197" x="7512050" y="3984625"/>
          <p14:tracePt t="44205" x="7392988" y="3994150"/>
          <p14:tracePt t="44214" x="7283450" y="3994150"/>
          <p14:tracePt t="44222" x="7175500" y="4040188"/>
          <p14:tracePt t="44231" x="7102475" y="4040188"/>
          <p14:tracePt t="44237" x="7019925" y="4049713"/>
          <p14:tracePt t="44247" x="6929438" y="4067175"/>
          <p14:tracePt t="44253" x="6873875" y="4067175"/>
          <p14:tracePt t="44262" x="6837363" y="4086225"/>
          <p14:tracePt t="44269" x="6783388" y="4086225"/>
          <p14:tracePt t="44278" x="6737350" y="4103688"/>
          <p14:tracePt t="44285" x="6710363" y="4113213"/>
          <p14:tracePt t="44293" x="6645275" y="4113213"/>
          <p14:tracePt t="44302" x="6581775" y="4140200"/>
          <p14:tracePt t="44309" x="6481763" y="4159250"/>
          <p14:tracePt t="44317" x="6354763" y="4167188"/>
          <p14:tracePt t="44325" x="6189663" y="4186238"/>
          <p14:tracePt t="44333" x="6026150" y="4213225"/>
          <p14:tracePt t="44341" x="5843588" y="4213225"/>
          <p14:tracePt t="44349" x="5661025" y="4213225"/>
          <p14:tracePt t="44357" x="5470525" y="4213225"/>
          <p14:tracePt t="44365" x="5305425" y="4213225"/>
          <p14:tracePt t="44373" x="5122863" y="4213225"/>
          <p14:tracePt t="44381" x="4941888" y="4213225"/>
          <p14:tracePt t="44389" x="4813300" y="4213225"/>
          <p14:tracePt t="44397" x="4667250" y="4213225"/>
          <p14:tracePt t="44405" x="4557713" y="4213225"/>
          <p14:tracePt t="44414" x="4467225" y="4213225"/>
          <p14:tracePt t="44421" x="4376738" y="4213225"/>
          <p14:tracePt t="44430" x="4321175" y="4213225"/>
          <p14:tracePt t="44437" x="4257675" y="4213225"/>
          <p14:tracePt t="44446" x="4230688" y="4213225"/>
          <p14:tracePt t="44453" x="4211638" y="4222750"/>
          <p14:tracePt t="44461" x="4202113" y="4222750"/>
          <p14:tracePt t="44557" x="4194175" y="4222750"/>
          <p14:tracePt t="44589" x="4184650" y="4232275"/>
          <p14:tracePt t="44948" x="4184650" y="4222750"/>
          <p14:tracePt t="44956" x="4211638" y="4203700"/>
          <p14:tracePt t="44964" x="4311650" y="4186238"/>
          <p14:tracePt t="44972" x="4376738" y="4167188"/>
          <p14:tracePt t="44980" x="4448175" y="4149725"/>
          <p14:tracePt t="44989" x="4540250" y="4149725"/>
          <p14:tracePt t="44997" x="4613275" y="4149725"/>
          <p14:tracePt t="45005" x="4686300" y="4149725"/>
          <p14:tracePt t="45014" x="4767263" y="4149725"/>
          <p14:tracePt t="45021" x="4859338" y="4149725"/>
          <p14:tracePt t="45031" x="4886325" y="4149725"/>
          <p14:tracePt t="45037" x="4922838" y="4149725"/>
          <p14:tracePt t="45046" x="4932363" y="4149725"/>
          <p14:tracePt t="45285" x="4949825" y="4149725"/>
          <p14:tracePt t="45326" x="4959350" y="4149725"/>
          <p14:tracePt t="45364" x="4968875" y="4149725"/>
          <p14:tracePt t="45406" x="4978400" y="4149725"/>
          <p14:tracePt t="45414" x="4986338" y="4149725"/>
          <p14:tracePt t="45438" x="4995863" y="4149725"/>
          <p14:tracePt t="45470" x="5005388" y="4149725"/>
          <p14:tracePt t="47701" x="5005388" y="4159250"/>
          <p14:tracePt t="47710" x="4913313" y="4240213"/>
          <p14:tracePt t="47717" x="4786313" y="4295775"/>
          <p14:tracePt t="47725" x="4630738" y="4359275"/>
          <p14:tracePt t="47733" x="4484688" y="4405313"/>
          <p14:tracePt t="47741" x="4348163" y="4441825"/>
          <p14:tracePt t="47749" x="4238625" y="4459288"/>
          <p14:tracePt t="47757" x="4129088" y="4478338"/>
          <p14:tracePt t="47765" x="4029075" y="4486275"/>
          <p14:tracePt t="47773" x="3938588" y="4495800"/>
          <p14:tracePt t="47782" x="3865563" y="4495800"/>
          <p14:tracePt t="47788" x="3819525" y="4495800"/>
          <p14:tracePt t="47796" x="3802063" y="4495800"/>
          <p14:tracePt t="47853" x="3775075" y="4514850"/>
          <p14:tracePt t="47868" x="3756025" y="4532313"/>
          <p14:tracePt t="47876" x="3738563" y="4551363"/>
          <p14:tracePt t="47884" x="3719513" y="4559300"/>
          <p14:tracePt t="47898" x="3692525" y="4559300"/>
          <p14:tracePt t="47900" x="3673475" y="4568825"/>
          <p14:tracePt t="47908" x="3629025" y="4568825"/>
          <p14:tracePt t="47916" x="3592513" y="4578350"/>
          <p14:tracePt t="47924" x="3556000" y="4578350"/>
          <p14:tracePt t="47932" x="3500438" y="4578350"/>
          <p14:tracePt t="47940" x="3446463" y="4578350"/>
          <p14:tracePt t="47948" x="3409950" y="4578350"/>
          <p14:tracePt t="47957" x="3354388" y="4578350"/>
          <p14:tracePt t="47965" x="3309938" y="4578350"/>
          <p14:tracePt t="47973" x="3281363" y="4578350"/>
          <p14:tracePt t="47981" x="3254375" y="4578350"/>
          <p14:tracePt t="47989" x="3244850" y="4578350"/>
          <p14:tracePt t="47997" x="3227388" y="4578350"/>
          <p14:tracePt t="48110" x="3217863" y="4578350"/>
          <p14:tracePt t="48116" x="3208338" y="4578350"/>
          <p14:tracePt t="48132" x="3181350" y="4578350"/>
          <p14:tracePt t="48140" x="3163888" y="4578350"/>
          <p14:tracePt t="48148" x="3127375" y="4605338"/>
          <p14:tracePt t="48156" x="3108325" y="4605338"/>
          <p14:tracePt t="48164" x="3054350" y="4624388"/>
          <p14:tracePt t="48172" x="3035300" y="4632325"/>
          <p14:tracePt t="48180" x="3017838" y="4632325"/>
          <p14:tracePt t="48189" x="2990850" y="4632325"/>
          <p14:tracePt t="48196" x="2962275" y="4651375"/>
          <p14:tracePt t="48212" x="2944813" y="4660900"/>
          <p14:tracePt t="48221" x="2935288" y="4660900"/>
          <p14:tracePt t="48230" x="2917825" y="4660900"/>
          <p14:tracePt t="48237" x="2889250" y="4660900"/>
          <p14:tracePt t="48246" x="2881313" y="4660900"/>
          <p14:tracePt t="48253" x="2852738" y="4668838"/>
          <p14:tracePt t="48262" x="2844800" y="4668838"/>
          <p14:tracePt t="48269" x="2825750" y="4668838"/>
          <p14:tracePt t="48277" x="2817813" y="4678363"/>
          <p14:tracePt t="48309" x="2808288" y="4678363"/>
          <p14:tracePt t="49166" x="2835275" y="4678363"/>
          <p14:tracePt t="49176" x="2881313" y="4678363"/>
          <p14:tracePt t="49181" x="2917825" y="4678363"/>
          <p14:tracePt t="49189" x="2981325" y="4678363"/>
          <p14:tracePt t="49197" x="3017838" y="4678363"/>
          <p14:tracePt t="49205" x="3044825" y="4678363"/>
          <p14:tracePt t="49215" x="3063875" y="4678363"/>
          <p14:tracePt t="49230" x="3081338" y="4678363"/>
          <p14:tracePt t="49318" x="3090863" y="4678363"/>
          <p14:tracePt t="49333" x="3100388" y="4678363"/>
          <p14:tracePt t="49342" x="3108325" y="4678363"/>
          <p14:tracePt t="49349" x="3136900" y="4678363"/>
          <p14:tracePt t="49357" x="3144838" y="4678363"/>
          <p14:tracePt t="49365" x="3181350" y="4678363"/>
          <p14:tracePt t="49382" x="3208338" y="4678363"/>
          <p14:tracePt t="49390" x="3227388" y="4678363"/>
          <p14:tracePt t="49397" x="3236913" y="4678363"/>
          <p14:tracePt t="49405" x="3263900" y="4678363"/>
          <p14:tracePt t="49415" x="3281363" y="4678363"/>
          <p14:tracePt t="49421" x="3317875" y="4678363"/>
          <p14:tracePt t="49431" x="3354388" y="4678363"/>
          <p14:tracePt t="49437" x="3382963" y="4668838"/>
          <p14:tracePt t="49447" x="3409950" y="4660900"/>
          <p14:tracePt t="49454" x="3455988" y="4660900"/>
          <p14:tracePt t="49461" x="3482975" y="4660900"/>
          <p14:tracePt t="49469" x="3519488" y="4660900"/>
          <p14:tracePt t="49478" x="3563938" y="4660900"/>
          <p14:tracePt t="49486" x="3600450" y="4660900"/>
          <p14:tracePt t="49493" x="3636963" y="4660900"/>
          <p14:tracePt t="49501" x="3665538" y="4660900"/>
          <p14:tracePt t="49509" x="3683000" y="4660900"/>
          <p14:tracePt t="49517" x="3709988" y="4660900"/>
          <p14:tracePt t="49534" x="3719513" y="4660900"/>
          <p14:tracePt t="49557" x="3729038" y="4651375"/>
          <p14:tracePt t="49750" x="3738563" y="4651375"/>
          <p14:tracePt t="49854" x="3775075" y="4651375"/>
          <p14:tracePt t="49862" x="3829050" y="4651375"/>
          <p14:tracePt t="49870" x="3883025" y="4651375"/>
          <p14:tracePt t="49878" x="3948113" y="4660900"/>
          <p14:tracePt t="49886" x="4038600" y="4660900"/>
          <p14:tracePt t="49899" x="4111625" y="4660900"/>
          <p14:tracePt t="49900" x="4202113" y="4660900"/>
          <p14:tracePt t="49908" x="4330700" y="4678363"/>
          <p14:tracePt t="49916" x="4457700" y="4678363"/>
          <p14:tracePt t="49924" x="4549775" y="4697413"/>
          <p14:tracePt t="49932" x="4686300" y="4724400"/>
          <p14:tracePt t="49940" x="4759325" y="4724400"/>
          <p14:tracePt t="49948" x="4849813" y="4751388"/>
          <p14:tracePt t="49956" x="4932363" y="4751388"/>
          <p14:tracePt t="49965" x="4986338" y="4751388"/>
          <p14:tracePt t="49973" x="5022850" y="4760913"/>
          <p14:tracePt t="49980" x="5068888" y="4768850"/>
          <p14:tracePt t="50302" x="5078413" y="4778375"/>
          <p14:tracePt t="50310" x="5095875" y="4778375"/>
          <p14:tracePt t="50318" x="5122863" y="4778375"/>
          <p14:tracePt t="50326" x="5187950" y="4778375"/>
          <p14:tracePt t="50334" x="5314950" y="4778375"/>
          <p14:tracePt t="50342" x="5434013" y="4778375"/>
          <p14:tracePt t="50349" x="5570538" y="4778375"/>
          <p14:tracePt t="50358" x="5753100" y="4778375"/>
          <p14:tracePt t="50366" x="5935663" y="4778375"/>
          <p14:tracePt t="50374" x="6099175" y="4778375"/>
          <p14:tracePt t="50382" x="6299200" y="4778375"/>
          <p14:tracePt t="50390" x="6481763" y="4778375"/>
          <p14:tracePt t="50397" x="6654800" y="4778375"/>
          <p14:tracePt t="50406" x="6783388" y="4778375"/>
          <p14:tracePt t="50415" x="6910388" y="4778375"/>
          <p14:tracePt t="50422" x="7019925" y="4778375"/>
          <p14:tracePt t="50431" x="7102475" y="4778375"/>
          <p14:tracePt t="50438" x="7156450" y="4778375"/>
          <p14:tracePt t="50448" x="7183438" y="4778375"/>
          <p14:tracePt t="50454" x="7192963" y="4778375"/>
          <p14:tracePt t="51229" x="7202488" y="4787900"/>
          <p14:tracePt t="51237" x="7202488" y="4797425"/>
          <p14:tracePt t="51246" x="7192963" y="4797425"/>
          <p14:tracePt t="51269" x="7192963" y="4805363"/>
          <p14:tracePt t="51717" x="7183438" y="4814888"/>
          <p14:tracePt t="51725" x="7175500" y="4824413"/>
          <p14:tracePt t="51733" x="7175500" y="4833938"/>
          <p14:tracePt t="51741" x="7156450" y="4870450"/>
          <p14:tracePt t="51749" x="7146925" y="4878388"/>
          <p14:tracePt t="51758" x="7138988" y="4897438"/>
          <p14:tracePt t="51773" x="7138988" y="4906963"/>
          <p14:tracePt t="51783" x="7138988" y="4914900"/>
          <p14:tracePt t="53524" x="7165975" y="4914900"/>
          <p14:tracePt t="53532" x="7265988" y="4914900"/>
          <p14:tracePt t="53541" x="7366000" y="4887913"/>
          <p14:tracePt t="53549" x="7475538" y="4860925"/>
          <p14:tracePt t="53557" x="7558088" y="4833938"/>
          <p14:tracePt t="53565" x="7631113" y="4805363"/>
          <p14:tracePt t="53573" x="7694613" y="4805363"/>
          <p14:tracePt t="53581" x="7748588" y="4797425"/>
          <p14:tracePt t="53589" x="7804150" y="4797425"/>
          <p14:tracePt t="53597" x="7850188" y="4768850"/>
          <p14:tracePt t="53605" x="7877175" y="4768850"/>
          <p14:tracePt t="53613" x="7885113" y="4768850"/>
          <p14:tracePt t="55069" x="7894638" y="4768850"/>
          <p14:tracePt t="55469" x="7894638" y="4797425"/>
          <p14:tracePt t="55477" x="7885113" y="4805363"/>
          <p14:tracePt t="55485" x="7877175" y="4824413"/>
          <p14:tracePt t="55501" x="7877175" y="4841875"/>
          <p14:tracePt t="56004" x="7877175" y="4851400"/>
          <p14:tracePt t="57182" x="7850188" y="4860925"/>
          <p14:tracePt t="57189" x="7804150" y="4906963"/>
          <p14:tracePt t="57199" x="7721600" y="4960938"/>
          <p14:tracePt t="57205" x="7621588" y="5024438"/>
          <p14:tracePt t="57213" x="7485063" y="5080000"/>
          <p14:tracePt t="57221" x="7348538" y="5143500"/>
          <p14:tracePt t="57230" x="7183438" y="5216525"/>
          <p14:tracePt t="57236" x="7138988" y="5226050"/>
          <p14:tracePt t="57245" x="7010400" y="5289550"/>
          <p14:tracePt t="57253" x="6873875" y="5326063"/>
          <p14:tracePt t="57263" x="6791325" y="5353050"/>
          <p14:tracePt t="57269" x="6664325" y="5372100"/>
          <p14:tracePt t="57279" x="6591300" y="5399088"/>
          <p14:tracePt t="57285" x="6508750" y="5408613"/>
          <p14:tracePt t="57294" x="6445250" y="5435600"/>
          <p14:tracePt t="57301" x="6391275" y="5445125"/>
          <p14:tracePt t="57310" x="6362700" y="5453063"/>
          <p14:tracePt t="57317" x="6345238" y="5462588"/>
          <p14:tracePt t="57334" x="6335713" y="5462588"/>
          <p14:tracePt t="57341" x="6326188" y="5472113"/>
          <p14:tracePt t="57357" x="6318250" y="5472113"/>
          <p14:tracePt t="57373" x="6308725" y="5472113"/>
          <p14:tracePt t="57389" x="6299200" y="5472113"/>
          <p14:tracePt t="57397" x="6291263" y="5472113"/>
          <p14:tracePt t="57405" x="6291263" y="5481638"/>
          <p14:tracePt t="57413" x="6281738" y="5481638"/>
          <p14:tracePt t="57605" x="6262688" y="5499100"/>
          <p14:tracePt t="57614" x="6235700" y="5572125"/>
          <p14:tracePt t="57621" x="6218238" y="5618163"/>
          <p14:tracePt t="57629" x="6189663" y="5681663"/>
          <p14:tracePt t="57637" x="6135688" y="5772150"/>
          <p14:tracePt t="57646" x="6108700" y="5837238"/>
          <p14:tracePt t="57653" x="6072188" y="5900738"/>
          <p14:tracePt t="57663" x="6053138" y="5937250"/>
          <p14:tracePt t="57669" x="5999163" y="5991225"/>
          <p14:tracePt t="57679" x="5972175" y="6027738"/>
          <p14:tracePt t="57685" x="5935663" y="6054725"/>
          <p14:tracePt t="57696" x="5907088" y="6073775"/>
          <p14:tracePt t="57701" x="5880100" y="6110288"/>
          <p14:tracePt t="57711" x="5834063" y="6127750"/>
          <p14:tracePt t="57717" x="5780088" y="6164263"/>
          <p14:tracePt t="57725" x="5724525" y="6192838"/>
          <p14:tracePt t="57733" x="5661025" y="6229350"/>
          <p14:tracePt t="57741" x="5561013" y="6283325"/>
          <p14:tracePt t="57749" x="5441950" y="6329363"/>
          <p14:tracePt t="57757" x="5314950" y="6392863"/>
          <p14:tracePt t="57765" x="5195888" y="6446838"/>
          <p14:tracePt t="57773" x="5022850" y="6519863"/>
          <p14:tracePt t="57781" x="4876800" y="6556375"/>
          <p14:tracePt t="57791" x="4730750" y="6602413"/>
          <p14:tracePt t="57798" x="4540250" y="6665913"/>
          <p14:tracePt t="57805" x="4421188" y="6694488"/>
          <p14:tracePt t="57814" x="4257675" y="6702425"/>
          <p14:tracePt t="57821" x="4148138" y="6702425"/>
          <p14:tracePt t="57829" x="4075113" y="6702425"/>
          <p14:tracePt t="57837" x="4021138" y="6702425"/>
          <p14:tracePt t="57847" x="4002088" y="6702425"/>
          <p14:tracePt t="57853" x="3975100" y="6702425"/>
          <p14:tracePt t="57966" x="3965575" y="6702425"/>
          <p14:tracePt t="57974" x="3938588" y="6702425"/>
          <p14:tracePt t="57981" x="3919538" y="6702425"/>
          <p14:tracePt t="57989" x="3883025" y="6702425"/>
          <p14:tracePt t="57998" x="3819525" y="6665913"/>
          <p14:tracePt t="58005" x="3775075" y="6657975"/>
          <p14:tracePt t="58013" x="3729038" y="6621463"/>
          <p14:tracePt t="58021" x="3709988" y="6611938"/>
          <p14:tracePt t="58029" x="3673475" y="6592888"/>
          <p14:tracePt t="58037" x="3636963" y="6565900"/>
          <p14:tracePt t="58046" x="3600450" y="6548438"/>
          <p14:tracePt t="58053" x="3592513" y="6538913"/>
          <p14:tracePt t="58063" x="3573463" y="6519863"/>
          <p14:tracePt t="58069" x="3573463" y="6511925"/>
          <p14:tracePt t="58079" x="3563938" y="6502400"/>
          <p14:tracePt t="58094" x="3556000" y="6502400"/>
          <p14:tracePt t="58117" x="3556000" y="6483350"/>
          <p14:tracePt t="58125" x="3546475" y="6465888"/>
          <p14:tracePt t="58133" x="3546475" y="6438900"/>
          <p14:tracePt t="58141" x="3536950" y="6411913"/>
          <p14:tracePt t="58149" x="3527425" y="6375400"/>
          <p14:tracePt t="58157" x="3519488" y="6365875"/>
          <p14:tracePt t="58165" x="3519488" y="6346825"/>
          <p14:tracePt t="58173" x="3509963" y="6329363"/>
          <p14:tracePt t="58181" x="3500438" y="6310313"/>
          <p14:tracePt t="58189" x="3500438" y="6302375"/>
          <p14:tracePt t="58197" x="3500438" y="6292850"/>
          <p14:tracePt t="58237" x="3500438" y="6283325"/>
          <p14:tracePt t="58245" x="3490913" y="6273800"/>
          <p14:tracePt t="58252" x="3490913" y="6265863"/>
          <p14:tracePt t="58262" x="3473450" y="6237288"/>
          <p14:tracePt t="58269" x="3463925" y="6229350"/>
          <p14:tracePt t="58278" x="3463925" y="6200775"/>
          <p14:tracePt t="58285" x="3455988" y="6173788"/>
          <p14:tracePt t="58293" x="3446463" y="6146800"/>
          <p14:tracePt t="58301" x="3446463" y="6100763"/>
          <p14:tracePt t="58309" x="3427413" y="6073775"/>
          <p14:tracePt t="58317" x="3409950" y="6018213"/>
          <p14:tracePt t="58325" x="3400425" y="6000750"/>
          <p14:tracePt t="58333" x="3400425" y="5964238"/>
          <p14:tracePt t="58349" x="3400425" y="5954713"/>
          <p14:tracePt t="58389" x="3400425" y="5927725"/>
          <p14:tracePt t="58405" x="3400425" y="5918200"/>
          <p14:tracePt t="58413" x="3400425" y="5910263"/>
          <p14:tracePt t="58421" x="3400425" y="5881688"/>
          <p14:tracePt t="58429" x="3409950" y="5864225"/>
          <p14:tracePt t="58437" x="3436938" y="5837238"/>
          <p14:tracePt t="58446" x="3463925" y="5800725"/>
          <p14:tracePt t="58453" x="3500438" y="5754688"/>
          <p14:tracePt t="58462" x="3519488" y="5745163"/>
          <p14:tracePt t="58469" x="3563938" y="5699125"/>
          <p14:tracePt t="58478" x="3646488" y="5672138"/>
          <p14:tracePt t="58485" x="3665538" y="5654675"/>
          <p14:tracePt t="58493" x="3719513" y="5645150"/>
          <p14:tracePt t="58501" x="3783013" y="5618163"/>
          <p14:tracePt t="58509" x="3838575" y="5618163"/>
          <p14:tracePt t="58517" x="3902075" y="5589588"/>
          <p14:tracePt t="58525" x="3956050" y="5581650"/>
          <p14:tracePt t="58533" x="4002088" y="5581650"/>
          <p14:tracePt t="58541" x="4038600" y="5572125"/>
          <p14:tracePt t="58549" x="4084638" y="5572125"/>
          <p14:tracePt t="58557" x="4111625" y="5572125"/>
          <p14:tracePt t="58565" x="4129088" y="5572125"/>
          <p14:tracePt t="58573" x="4157663" y="5572125"/>
          <p14:tracePt t="58581" x="4202113" y="5572125"/>
          <p14:tracePt t="58589" x="4248150" y="5581650"/>
          <p14:tracePt t="58597" x="4275138" y="5589588"/>
          <p14:tracePt t="58605" x="4303713" y="5599113"/>
          <p14:tracePt t="58615" x="4357688" y="5626100"/>
          <p14:tracePt t="58621" x="4394200" y="5645150"/>
          <p14:tracePt t="58629" x="4430713" y="5654675"/>
          <p14:tracePt t="58637" x="4476750" y="5654675"/>
          <p14:tracePt t="58646" x="4521200" y="5672138"/>
          <p14:tracePt t="58653" x="4576763" y="5672138"/>
          <p14:tracePt t="58662" x="4603750" y="5691188"/>
          <p14:tracePt t="58669" x="4622800" y="5699125"/>
          <p14:tracePt t="58678" x="4649788" y="5699125"/>
          <p14:tracePt t="58685" x="4659313" y="5708650"/>
          <p14:tracePt t="58701" x="4676775" y="5718175"/>
          <p14:tracePt t="58717" x="4676775" y="5735638"/>
          <p14:tracePt t="58725" x="4686300" y="5735638"/>
          <p14:tracePt t="58733" x="4695825" y="5754688"/>
          <p14:tracePt t="58741" x="4713288" y="5772150"/>
          <p14:tracePt t="58749" x="4730750" y="5800725"/>
          <p14:tracePt t="58765" x="4730750" y="5808663"/>
          <p14:tracePt t="58773" x="4730750" y="5827713"/>
          <p14:tracePt t="58781" x="4749800" y="5845175"/>
          <p14:tracePt t="58789" x="4749800" y="5864225"/>
          <p14:tracePt t="58797" x="4759325" y="5881688"/>
          <p14:tracePt t="58813" x="4759325" y="5918200"/>
          <p14:tracePt t="58821" x="4759325" y="5927725"/>
          <p14:tracePt t="58829" x="4759325" y="5946775"/>
          <p14:tracePt t="58837" x="4759325" y="5954713"/>
          <p14:tracePt t="58846" x="4759325" y="5973763"/>
          <p14:tracePt t="58853" x="4767263" y="6018213"/>
          <p14:tracePt t="58863" x="4767263" y="6046788"/>
          <p14:tracePt t="58869" x="4767263" y="6083300"/>
          <p14:tracePt t="58878" x="4767263" y="6127750"/>
          <p14:tracePt t="58885" x="4767263" y="6192838"/>
          <p14:tracePt t="58901" x="4767263" y="6292850"/>
          <p14:tracePt t="58909" x="4767263" y="6329363"/>
          <p14:tracePt t="58917" x="4767263" y="6338888"/>
          <p14:tracePt t="58925" x="4759325" y="6392863"/>
          <p14:tracePt t="58933" x="4749800" y="6411913"/>
          <p14:tracePt t="58941" x="4730750" y="6429375"/>
          <p14:tracePt t="58949" x="4713288" y="6456363"/>
          <p14:tracePt t="58957" x="4703763" y="6465888"/>
          <p14:tracePt t="58965" x="4695825" y="6483350"/>
          <p14:tracePt t="58973" x="4686300" y="6492875"/>
          <p14:tracePt t="58981" x="4667250" y="6502400"/>
          <p14:tracePt t="58999" x="4649788" y="6519863"/>
          <p14:tracePt t="59014" x="4622800" y="6519863"/>
          <p14:tracePt t="59021" x="4613275" y="6529388"/>
          <p14:tracePt t="59029" x="4603750" y="6529388"/>
          <p14:tracePt t="59037" x="4576763" y="6529388"/>
          <p14:tracePt t="59046" x="4557713" y="6529388"/>
          <p14:tracePt t="59053" x="4549775" y="6529388"/>
          <p14:tracePt t="59063" x="4540250" y="6529388"/>
          <p14:tracePt t="59069" x="4530725" y="6529388"/>
          <p14:tracePt t="59093" x="4521200" y="6529388"/>
          <p14:tracePt t="59454" x="4540250" y="6529388"/>
          <p14:tracePt t="59462" x="4640263" y="6502400"/>
          <p14:tracePt t="59469" x="4722813" y="6475413"/>
          <p14:tracePt t="59478" x="4795838" y="6446838"/>
          <p14:tracePt t="59486" x="4895850" y="6375400"/>
          <p14:tracePt t="59494" x="4941888" y="6365875"/>
          <p14:tracePt t="59502" x="5005388" y="6338888"/>
          <p14:tracePt t="59510" x="5041900" y="6329363"/>
          <p14:tracePt t="59517" x="5078413" y="6319838"/>
          <p14:tracePt t="59525" x="5086350" y="6319838"/>
          <p14:tracePt t="59533" x="5095875" y="6310313"/>
          <p14:tracePt t="59669" x="5095875" y="6319838"/>
          <p14:tracePt t="60806" x="5095875" y="6329363"/>
          <p14:tracePt t="61133" x="5122863" y="6302375"/>
          <p14:tracePt t="61141" x="5205413" y="6265863"/>
          <p14:tracePt t="61149" x="5251450" y="6229350"/>
          <p14:tracePt t="61157" x="5334000" y="6192838"/>
          <p14:tracePt t="61165" x="5397500" y="6156325"/>
          <p14:tracePt t="61173" x="5461000" y="6110288"/>
          <p14:tracePt t="61181" x="5507038" y="6100763"/>
          <p14:tracePt t="61189" x="5561013" y="6091238"/>
          <p14:tracePt t="61198" x="5643563" y="6046788"/>
          <p14:tracePt t="61205" x="5724525" y="6037263"/>
          <p14:tracePt t="61213" x="5780088" y="6027738"/>
          <p14:tracePt t="61221" x="5880100" y="5983288"/>
          <p14:tracePt t="61229" x="5953125" y="5973763"/>
          <p14:tracePt t="61237" x="6035675" y="5927725"/>
          <p14:tracePt t="61246" x="6116638" y="5918200"/>
          <p14:tracePt t="61253" x="6172200" y="5891213"/>
          <p14:tracePt t="61263" x="6254750" y="5864225"/>
          <p14:tracePt t="61269" x="6299200" y="5845175"/>
          <p14:tracePt t="61279" x="6381750" y="5818188"/>
          <p14:tracePt t="61285" x="6427788" y="5781675"/>
          <p14:tracePt t="61293" x="6472238" y="5772150"/>
          <p14:tracePt t="61301" x="6537325" y="5735638"/>
          <p14:tracePt t="61309" x="6591300" y="5718175"/>
          <p14:tracePt t="61317" x="6637338" y="5681663"/>
          <p14:tracePt t="61325" x="6718300" y="5662613"/>
          <p14:tracePt t="61333" x="6754813" y="5662613"/>
          <p14:tracePt t="61341" x="6827838" y="5626100"/>
          <p14:tracePt t="61349" x="6892925" y="5608638"/>
          <p14:tracePt t="61357" x="6983413" y="5581650"/>
          <p14:tracePt t="61365" x="7065963" y="5554663"/>
          <p14:tracePt t="61373" x="7146925" y="5535613"/>
          <p14:tracePt t="61381" x="7219950" y="5518150"/>
          <p14:tracePt t="61389" x="7302500" y="5481638"/>
          <p14:tracePt t="61398" x="7392988" y="5462588"/>
          <p14:tracePt t="61405" x="7494588" y="5453063"/>
          <p14:tracePt t="61415" x="7548563" y="5426075"/>
          <p14:tracePt t="61421" x="7631113" y="5399088"/>
          <p14:tracePt t="61429" x="7740650" y="5389563"/>
          <p14:tracePt t="61437" x="7821613" y="5343525"/>
          <p14:tracePt t="61445" x="7894638" y="5343525"/>
          <p14:tracePt t="61453" x="7977188" y="5335588"/>
          <p14:tracePt t="61461" x="8040688" y="5299075"/>
          <p14:tracePt t="61469" x="8132763" y="5270500"/>
          <p14:tracePt t="61478" x="8204200" y="5270500"/>
          <p14:tracePt t="61485" x="8359775" y="5207000"/>
          <p14:tracePt t="61493" x="8488363" y="5180013"/>
          <p14:tracePt t="61501" x="8605838" y="5116513"/>
          <p14:tracePt t="61509" x="8761413" y="5060950"/>
          <p14:tracePt t="61517" x="8907463" y="5043488"/>
          <p14:tracePt t="61525" x="9034463" y="49974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6CE042-991B-4FC2-B603-E3D285697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演習で困ったら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BBCCCB-C041-407A-83BA-47F622FA7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66018"/>
            <a:ext cx="8686800" cy="4999286"/>
          </a:xfrm>
        </p:spPr>
        <p:txBody>
          <a:bodyPr/>
          <a:lstStyle/>
          <a:p>
            <a:r>
              <a:rPr kumimoji="1" lang="en-US" altLang="ja-JP" sz="2000" dirty="0"/>
              <a:t>ITC</a:t>
            </a:r>
            <a:r>
              <a:rPr kumimoji="1" lang="ja-JP" altLang="en-US" sz="2000" dirty="0"/>
              <a:t>にアカウントがない</a:t>
            </a:r>
            <a:endParaRPr kumimoji="1" lang="en-US" altLang="ja-JP" sz="2000" dirty="0"/>
          </a:p>
          <a:p>
            <a:pPr lvl="1"/>
            <a:r>
              <a:rPr lang="en-US" altLang="ja-JP" sz="2000">
                <a:hlinkClick r:id="rId4"/>
              </a:rPr>
              <a:t>https://</a:t>
            </a:r>
            <a:r>
              <a:rPr lang="en-US" altLang="ja-JP" sz="2000" dirty="0">
                <a:hlinkClick r:id="rId4"/>
              </a:rPr>
              <a:t>id-info.itc.keio.ac.jp</a:t>
            </a:r>
            <a:endParaRPr lang="en-US" altLang="ja-JP" sz="2000" dirty="0"/>
          </a:p>
          <a:p>
            <a:pPr lvl="1"/>
            <a:r>
              <a:rPr kumimoji="1" lang="ja-JP" altLang="en-US" sz="2000" dirty="0"/>
              <a:t>アクティベイトには時間が掛かるので注意！</a:t>
            </a:r>
            <a:endParaRPr kumimoji="1" lang="en-US" altLang="ja-JP" sz="2000" dirty="0"/>
          </a:p>
          <a:p>
            <a:r>
              <a:rPr kumimoji="1" lang="en-US" altLang="ja-JP" sz="2000" dirty="0"/>
              <a:t>ITC</a:t>
            </a:r>
            <a:r>
              <a:rPr kumimoji="1" lang="ja-JP" altLang="en-US" sz="2000" dirty="0"/>
              <a:t>にログインできない</a:t>
            </a:r>
            <a:endParaRPr kumimoji="1" lang="en-US" altLang="ja-JP" sz="2000" dirty="0"/>
          </a:p>
          <a:p>
            <a:pPr lvl="1"/>
            <a:r>
              <a:rPr lang="en-US" altLang="ja-JP" sz="2000" dirty="0">
                <a:hlinkClick r:id="rId5"/>
              </a:rPr>
              <a:t>https://www.st.itc.keio.ac.jp/ja/com_remote_st.html</a:t>
            </a:r>
            <a:endParaRPr lang="en-US" altLang="ja-JP" sz="2000" dirty="0"/>
          </a:p>
          <a:p>
            <a:r>
              <a:rPr kumimoji="1" lang="ja-JP" altLang="en-US" sz="2000" dirty="0"/>
              <a:t>演習資料が取ってこれない</a:t>
            </a:r>
            <a:endParaRPr kumimoji="1" lang="en-US" altLang="ja-JP" sz="2000" dirty="0"/>
          </a:p>
          <a:p>
            <a:pPr lvl="1"/>
            <a:r>
              <a:rPr lang="en-US" altLang="ja-JP" sz="2000" dirty="0" err="1"/>
              <a:t>wget</a:t>
            </a:r>
            <a:r>
              <a:rPr lang="en-US" altLang="ja-JP" sz="2000" dirty="0"/>
              <a:t> </a:t>
            </a:r>
            <a:r>
              <a:rPr lang="en-US" altLang="ja-JP" sz="2000" dirty="0">
                <a:hlinkClick r:id="rId6"/>
              </a:rPr>
              <a:t>http://www.am.ics.keio.ac.jp/arc/open20.tar</a:t>
            </a:r>
            <a:endParaRPr lang="en-US" altLang="ja-JP" sz="2000" dirty="0"/>
          </a:p>
          <a:p>
            <a:r>
              <a:rPr lang="ja-JP" altLang="en-US" sz="2000" dirty="0"/>
              <a:t>エディタが使えない</a:t>
            </a:r>
            <a:endParaRPr lang="en-US" altLang="ja-JP" sz="2000" dirty="0"/>
          </a:p>
          <a:p>
            <a:pPr lvl="1"/>
            <a:r>
              <a:rPr lang="en-US" altLang="ja-JP" sz="1600" dirty="0"/>
              <a:t>vim</a:t>
            </a:r>
          </a:p>
          <a:p>
            <a:pPr marL="514350" lvl="1" indent="0">
              <a:buNone/>
            </a:pPr>
            <a:r>
              <a:rPr lang="en-US" altLang="ja-JP" sz="1600" dirty="0">
                <a:hlinkClick r:id="rId7"/>
              </a:rPr>
              <a:t>https://uguisu.skr.jp/Windows/vi.html</a:t>
            </a:r>
            <a:r>
              <a:rPr lang="en-US" altLang="ja-JP" sz="1600" dirty="0"/>
              <a:t> </a:t>
            </a:r>
            <a:r>
              <a:rPr lang="ja-JP" altLang="en-US" sz="1600" dirty="0"/>
              <a:t>など</a:t>
            </a:r>
            <a:endParaRPr lang="en-US" altLang="ja-JP" sz="1600" dirty="0"/>
          </a:p>
          <a:p>
            <a:pPr lvl="1"/>
            <a:r>
              <a:rPr lang="en-US" altLang="ja-JP" sz="1600" dirty="0"/>
              <a:t>emacs</a:t>
            </a:r>
          </a:p>
          <a:p>
            <a:pPr marL="457200" lvl="1" indent="0">
              <a:buNone/>
            </a:pPr>
            <a:r>
              <a:rPr lang="en-US" altLang="ja-JP" sz="1600" dirty="0"/>
              <a:t>window</a:t>
            </a:r>
            <a:r>
              <a:rPr lang="ja-JP" altLang="en-US" sz="1600" dirty="0"/>
              <a:t>は開かないが同様に使える</a:t>
            </a:r>
            <a:endParaRPr lang="en-US" altLang="ja-JP" sz="1600" dirty="0"/>
          </a:p>
          <a:p>
            <a:pPr marL="457200" lvl="1" indent="0">
              <a:buNone/>
            </a:pPr>
            <a:r>
              <a:rPr lang="en-US" altLang="ja-JP" sz="1600" dirty="0">
                <a:hlinkClick r:id="rId8"/>
              </a:rPr>
              <a:t>https://uguisu.skr.jp/Windows/emacs.html</a:t>
            </a:r>
            <a:r>
              <a:rPr lang="ja-JP" altLang="en-US" sz="1600" dirty="0"/>
              <a:t>など</a:t>
            </a:r>
            <a:endParaRPr lang="en-US" altLang="ja-JP" sz="1600" dirty="0"/>
          </a:p>
          <a:p>
            <a:pPr marL="400050"/>
            <a:r>
              <a:rPr lang="en-US" altLang="ja-JP" sz="2000" dirty="0"/>
              <a:t>ITC</a:t>
            </a:r>
            <a:r>
              <a:rPr lang="ja-JP" altLang="en-US" sz="2000" dirty="0"/>
              <a:t>からのデータの転送</a:t>
            </a:r>
            <a:endParaRPr lang="en-US" altLang="ja-JP" sz="2000" dirty="0"/>
          </a:p>
          <a:p>
            <a:pPr marL="514350" lvl="1" indent="0">
              <a:buNone/>
            </a:pPr>
            <a:r>
              <a:rPr lang="en-US" altLang="ja-JP" sz="1600" dirty="0">
                <a:hlinkClick r:id="rId9"/>
              </a:rPr>
              <a:t>https://www.st.itc.keio.ac.jp/ja/com_remote_winscp_st.html</a:t>
            </a:r>
            <a:endParaRPr lang="en-US" altLang="ja-JP" sz="1600" dirty="0"/>
          </a:p>
          <a:p>
            <a:pPr marL="800100" lvl="1"/>
            <a:endParaRPr lang="en-US" altLang="ja-JP" sz="1600" dirty="0"/>
          </a:p>
          <a:p>
            <a:pPr lvl="1"/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63CD3ED-5219-42CC-AC50-E549DCBFB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10"/>
    </mc:Choice>
    <mc:Fallback xmlns="">
      <p:transition spd="slow" advTm="28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" x="9043988" y="3994150"/>
          <p14:tracePt t="209" x="9017000" y="3994150"/>
          <p14:tracePt t="217" x="8997950" y="3994150"/>
          <p14:tracePt t="226" x="8988425" y="3994150"/>
          <p14:tracePt t="233" x="8980488" y="4003675"/>
          <p14:tracePt t="257" x="8961438" y="4003675"/>
          <p14:tracePt t="275" x="8951913" y="4003675"/>
          <p14:tracePt t="281" x="8934450" y="4013200"/>
          <p14:tracePt t="292" x="8915400" y="4013200"/>
          <p14:tracePt t="297" x="8897938" y="4021138"/>
          <p14:tracePt t="313" x="8888413" y="4021138"/>
          <p14:tracePt t="321" x="8870950" y="4021138"/>
          <p14:tracePt t="329" x="8842375" y="4040188"/>
          <p14:tracePt t="337" x="8824913" y="4040188"/>
          <p14:tracePt t="345" x="8807450" y="4040188"/>
          <p14:tracePt t="353" x="8770938" y="4057650"/>
          <p14:tracePt t="361" x="8705850" y="4057650"/>
          <p14:tracePt t="369" x="8651875" y="4057650"/>
          <p14:tracePt t="377" x="8578850" y="4057650"/>
          <p14:tracePt t="385" x="8523288" y="4057650"/>
          <p14:tracePt t="393" x="8378825" y="4067175"/>
          <p14:tracePt t="402" x="8232775" y="4103688"/>
          <p14:tracePt t="410" x="8077200" y="4113213"/>
          <p14:tracePt t="417" x="7931150" y="4140200"/>
          <p14:tracePt t="426" x="7804150" y="4140200"/>
          <p14:tracePt t="433" x="7675563" y="4140200"/>
          <p14:tracePt t="440" x="7567613" y="4140200"/>
          <p14:tracePt t="449" x="7475538" y="4140200"/>
          <p14:tracePt t="458" x="7402513" y="4159250"/>
          <p14:tracePt t="465" x="7339013" y="4176713"/>
          <p14:tracePt t="474" x="7329488" y="4176713"/>
          <p14:tracePt t="481" x="7319963" y="4176713"/>
          <p14:tracePt t="577" x="7302500" y="4176713"/>
          <p14:tracePt t="593" x="7292975" y="4176713"/>
          <p14:tracePt t="601" x="7265988" y="4176713"/>
          <p14:tracePt t="609" x="7248525" y="4176713"/>
          <p14:tracePt t="616" x="7219950" y="4167188"/>
          <p14:tracePt t="626" x="7183438" y="4140200"/>
          <p14:tracePt t="633" x="7183438" y="4130675"/>
          <p14:tracePt t="640" x="7156450" y="4103688"/>
          <p14:tracePt t="649" x="7156450" y="4076700"/>
          <p14:tracePt t="657" x="7146925" y="4030663"/>
          <p14:tracePt t="665" x="7146925" y="3994150"/>
          <p14:tracePt t="673" x="7146925" y="3948113"/>
          <p14:tracePt t="682" x="7146925" y="3930650"/>
          <p14:tracePt t="688" x="7146925" y="3894138"/>
          <p14:tracePt t="695" x="7146925" y="3848100"/>
          <p14:tracePt t="704" x="7146925" y="3821113"/>
          <p14:tracePt t="713" x="7146925" y="3784600"/>
          <p14:tracePt t="721" x="7156450" y="3721100"/>
          <p14:tracePt t="729" x="7183438" y="3657600"/>
          <p14:tracePt t="736" x="7219950" y="3592513"/>
          <p14:tracePt t="745" x="7275513" y="3511550"/>
          <p14:tracePt t="753" x="7312025" y="3465513"/>
          <p14:tracePt t="761" x="7366000" y="3419475"/>
          <p14:tracePt t="769" x="7412038" y="3355975"/>
          <p14:tracePt t="776" x="7458075" y="3292475"/>
          <p14:tracePt t="785" x="7475538" y="3265488"/>
          <p14:tracePt t="793" x="7521575" y="3236913"/>
          <p14:tracePt t="801" x="7531100" y="3228975"/>
          <p14:tracePt t="810" x="7558088" y="3219450"/>
          <p14:tracePt t="817" x="7575550" y="3209925"/>
          <p14:tracePt t="841" x="7594600" y="3209925"/>
          <p14:tracePt t="849" x="7612063" y="3209925"/>
          <p14:tracePt t="857" x="7639050" y="3209925"/>
          <p14:tracePt t="865" x="7658100" y="3209925"/>
          <p14:tracePt t="873" x="7667625" y="3209925"/>
          <p14:tracePt t="881" x="7704138" y="3209925"/>
          <p14:tracePt t="890" x="7731125" y="3209925"/>
          <p14:tracePt t="897" x="7777163" y="3236913"/>
          <p14:tracePt t="911" x="7813675" y="3282950"/>
          <p14:tracePt t="913" x="7867650" y="3382963"/>
          <p14:tracePt t="921" x="7913688" y="3446463"/>
          <p14:tracePt t="929" x="7967663" y="3529013"/>
          <p14:tracePt t="937" x="7977188" y="3584575"/>
          <p14:tracePt t="945" x="8004175" y="3684588"/>
          <p14:tracePt t="953" x="8013700" y="3775075"/>
          <p14:tracePt t="961" x="8031163" y="3848100"/>
          <p14:tracePt t="969" x="8031163" y="3948113"/>
          <p14:tracePt t="977" x="8040688" y="4003675"/>
          <p14:tracePt t="985" x="8040688" y="4057650"/>
          <p14:tracePt t="993" x="8040688" y="4103688"/>
          <p14:tracePt t="1001" x="8040688" y="4130675"/>
          <p14:tracePt t="1009" x="8040688" y="4167188"/>
          <p14:tracePt t="1017" x="8040688" y="4186238"/>
          <p14:tracePt t="1025" x="8023225" y="4213225"/>
          <p14:tracePt t="1033" x="8013700" y="4213225"/>
          <p14:tracePt t="1040" x="8004175" y="4222750"/>
          <p14:tracePt t="1177" x="8013700" y="4222750"/>
          <p14:tracePt t="1186" x="8086725" y="4222750"/>
          <p14:tracePt t="1193" x="8159750" y="4222750"/>
          <p14:tracePt t="1201" x="8250238" y="4222750"/>
          <p14:tracePt t="1209" x="8323263" y="4222750"/>
          <p14:tracePt t="1217" x="8378825" y="4222750"/>
          <p14:tracePt t="1226" x="8423275" y="4232275"/>
          <p14:tracePt t="1233" x="8459788" y="4249738"/>
          <p14:tracePt t="1241" x="8505825" y="4249738"/>
          <p14:tracePt t="1249" x="8532813" y="4249738"/>
          <p14:tracePt t="1290" x="8578850" y="4249738"/>
          <p14:tracePt t="1297" x="8632825" y="4249738"/>
          <p14:tracePt t="1306" x="8669338" y="4240213"/>
          <p14:tracePt t="1313" x="8715375" y="4213225"/>
          <p14:tracePt t="1321" x="8715375" y="4203700"/>
          <p14:tracePt t="1329" x="8724900" y="4186238"/>
          <p14:tracePt t="1337" x="8724900" y="4167188"/>
          <p14:tracePt t="1345" x="8724900" y="4122738"/>
          <p14:tracePt t="1361" x="8724900" y="4113213"/>
          <p14:tracePt t="10145" x="8724900" y="4094163"/>
          <p14:tracePt t="33088" x="8697913" y="3911600"/>
          <p14:tracePt t="33096" x="8559800" y="3492500"/>
          <p14:tracePt t="33104" x="8359775" y="3163888"/>
          <p14:tracePt t="33112" x="8223250" y="2973388"/>
          <p14:tracePt t="33120" x="8059738" y="2771775"/>
          <p14:tracePt t="33128" x="7877175" y="2517775"/>
          <p14:tracePt t="33137" x="7767638" y="2362200"/>
          <p14:tracePt t="33144" x="7658100" y="2243138"/>
          <p14:tracePt t="33153" x="7558088" y="2133600"/>
          <p14:tracePt t="33160" x="7475538" y="2052638"/>
          <p14:tracePt t="33169" x="7392988" y="1970088"/>
          <p14:tracePt t="33176" x="7302500" y="1897063"/>
          <p14:tracePt t="33184" x="7219950" y="1841500"/>
          <p14:tracePt t="33192" x="7175500" y="1814513"/>
          <p14:tracePt t="33200" x="7165975" y="1814513"/>
          <p14:tracePt t="33208" x="7156450" y="1804988"/>
          <p14:tracePt t="33328" x="7146925" y="1797050"/>
          <p14:tracePt t="33336" x="7129463" y="1787525"/>
          <p14:tracePt t="33344" x="7119938" y="1787525"/>
          <p14:tracePt t="33400" x="7102475" y="1787525"/>
          <p14:tracePt t="33408" x="7092950" y="1787525"/>
          <p14:tracePt t="33416" x="7037388" y="1787525"/>
          <p14:tracePt t="33424" x="6910388" y="1787525"/>
          <p14:tracePt t="33432" x="6746875" y="1787525"/>
          <p14:tracePt t="33440" x="6581775" y="1787525"/>
          <p14:tracePt t="33448" x="6362700" y="1787525"/>
          <p14:tracePt t="33456" x="6135688" y="1787525"/>
          <p14:tracePt t="33464" x="5834063" y="1787525"/>
          <p14:tracePt t="33472" x="5534025" y="1787525"/>
          <p14:tracePt t="33480" x="5122863" y="1787525"/>
          <p14:tracePt t="33488" x="4795838" y="1787525"/>
          <p14:tracePt t="33496" x="4421188" y="1787525"/>
          <p14:tracePt t="33505" x="4121150" y="1787525"/>
          <p14:tracePt t="33512" x="3892550" y="1787525"/>
          <p14:tracePt t="33520" x="3709988" y="1787525"/>
          <p14:tracePt t="33529" x="3527425" y="1787525"/>
          <p14:tracePt t="33537" x="3436938" y="1787525"/>
          <p14:tracePt t="33544" x="3346450" y="1768475"/>
          <p14:tracePt t="33553" x="3317875" y="1751013"/>
          <p14:tracePt t="33560" x="3300413" y="1741488"/>
          <p14:tracePt t="33889" x="3317875" y="1741488"/>
          <p14:tracePt t="33896" x="3336925" y="1741488"/>
          <p14:tracePt t="33904" x="3363913" y="1741488"/>
          <p14:tracePt t="33913" x="3382963" y="1741488"/>
          <p14:tracePt t="33920" x="3390900" y="1741488"/>
          <p14:tracePt t="33928" x="3409950" y="1741488"/>
          <p14:tracePt t="34129" x="3436938" y="1741488"/>
          <p14:tracePt t="34137" x="3519488" y="1741488"/>
          <p14:tracePt t="34145" x="3573463" y="1741488"/>
          <p14:tracePt t="34153" x="3629025" y="1741488"/>
          <p14:tracePt t="34161" x="3709988" y="1741488"/>
          <p14:tracePt t="34170" x="3765550" y="1741488"/>
          <p14:tracePt t="34176" x="3819525" y="1741488"/>
          <p14:tracePt t="34186" x="3875088" y="1751013"/>
          <p14:tracePt t="34192" x="3938588" y="1768475"/>
          <p14:tracePt t="34201" x="3956050" y="1768475"/>
          <p14:tracePt t="34208" x="3975100" y="1768475"/>
          <p14:tracePt t="34417" x="3984625" y="1778000"/>
          <p14:tracePt t="34434" x="3984625" y="1787525"/>
          <p14:tracePt t="34440" x="3975100" y="1814513"/>
          <p14:tracePt t="34449" x="3965575" y="1833563"/>
          <p14:tracePt t="34456" x="3956050" y="1841500"/>
          <p14:tracePt t="34465" x="3948113" y="1851025"/>
          <p14:tracePt t="34481" x="3929063" y="1860550"/>
          <p14:tracePt t="34497" x="3919538" y="1860550"/>
          <p14:tracePt t="34505" x="3911600" y="1860550"/>
          <p14:tracePt t="34513" x="3883025" y="1878013"/>
          <p14:tracePt t="34537" x="3865563" y="1887538"/>
          <p14:tracePt t="34545" x="3856038" y="1887538"/>
          <p14:tracePt t="34554" x="3829050" y="1887538"/>
          <p14:tracePt t="34561" x="3810000" y="1887538"/>
          <p14:tracePt t="34570" x="3783013" y="1887538"/>
          <p14:tracePt t="34577" x="3756025" y="1887538"/>
          <p14:tracePt t="34586" x="3719513" y="1887538"/>
          <p14:tracePt t="34593" x="3683000" y="1887538"/>
          <p14:tracePt t="34601" x="3656013" y="1897063"/>
          <p14:tracePt t="34609" x="3636963" y="1897063"/>
          <p14:tracePt t="34617" x="3619500" y="1897063"/>
          <p14:tracePt t="34625" x="3573463" y="1897063"/>
          <p14:tracePt t="34633" x="3556000" y="1906588"/>
          <p14:tracePt t="34641" x="3527425" y="1906588"/>
          <p14:tracePt t="34649" x="3473450" y="1914525"/>
          <p14:tracePt t="34657" x="3455988" y="1924050"/>
          <p14:tracePt t="34665" x="3400425" y="1924050"/>
          <p14:tracePt t="34672" x="3290888" y="1943100"/>
          <p14:tracePt t="34681" x="3200400" y="1943100"/>
          <p14:tracePt t="34689" x="3054350" y="1943100"/>
          <p14:tracePt t="34697" x="2898775" y="1951038"/>
          <p14:tracePt t="34705" x="2744788" y="1951038"/>
          <p14:tracePt t="34713" x="2579688" y="1951038"/>
          <p14:tracePt t="34720" x="2416175" y="1951038"/>
          <p14:tracePt t="34729" x="2251075" y="1951038"/>
          <p14:tracePt t="34738" x="2124075" y="1951038"/>
          <p14:tracePt t="34745" x="1978025" y="1951038"/>
          <p14:tracePt t="34754" x="1887538" y="1951038"/>
          <p14:tracePt t="34761" x="1831975" y="1951038"/>
          <p14:tracePt t="34770" x="1778000" y="1951038"/>
          <p14:tracePt t="34778" x="1758950" y="1951038"/>
          <p14:tracePt t="34889" x="1741488" y="1951038"/>
          <p14:tracePt t="34898" x="1695450" y="1951038"/>
          <p14:tracePt t="34905" x="1641475" y="1970088"/>
          <p14:tracePt t="34912" x="1622425" y="1987550"/>
          <p14:tracePt t="34921" x="1595438" y="1987550"/>
          <p14:tracePt t="34928" x="1576388" y="1997075"/>
          <p14:tracePt t="34936" x="1558925" y="1997075"/>
          <p14:tracePt t="34944" x="1541463" y="2006600"/>
          <p14:tracePt t="34952" x="1531938" y="2006600"/>
          <p14:tracePt t="35113" x="1504950" y="2006600"/>
          <p14:tracePt t="35120" x="1504950" y="1997075"/>
          <p14:tracePt t="35127" x="1504950" y="1987550"/>
          <p14:tracePt t="35136" x="1495425" y="1979613"/>
          <p14:tracePt t="35143" x="1485900" y="1951038"/>
          <p14:tracePt t="35152" x="1476375" y="1933575"/>
          <p14:tracePt t="35159" x="1468438" y="1924050"/>
          <p14:tracePt t="35169" x="1449388" y="1914525"/>
          <p14:tracePt t="35175" x="1439863" y="1914525"/>
          <p14:tracePt t="35183" x="1439863" y="1906588"/>
          <p14:tracePt t="35191" x="1431925" y="1906588"/>
          <p14:tracePt t="35199" x="1422400" y="1897063"/>
          <p14:tracePt t="35208" x="1412875" y="1887538"/>
          <p14:tracePt t="35280" x="1412875" y="1878013"/>
          <p14:tracePt t="35337" x="1412875" y="1870075"/>
          <p14:tracePt t="35377" x="1412875" y="1860550"/>
          <p14:tracePt t="35393" x="1412875" y="1851025"/>
          <p14:tracePt t="35401" x="1412875" y="1833563"/>
          <p14:tracePt t="35409" x="1412875" y="1824038"/>
          <p14:tracePt t="35417" x="1403350" y="1814513"/>
          <p14:tracePt t="35425" x="1403350" y="1787525"/>
          <p14:tracePt t="35433" x="1403350" y="1768475"/>
          <p14:tracePt t="35441" x="1403350" y="1741488"/>
          <p14:tracePt t="35449" x="1403350" y="1731963"/>
          <p14:tracePt t="35457" x="1403350" y="1697038"/>
          <p14:tracePt t="35465" x="1403350" y="1687513"/>
          <p14:tracePt t="35473" x="1403350" y="1668463"/>
          <p14:tracePt t="35481" x="1403350" y="1651000"/>
          <p14:tracePt t="35489" x="1403350" y="1641475"/>
          <p14:tracePt t="35504" x="1403350" y="1604963"/>
          <p14:tracePt t="35512" x="1412875" y="1595438"/>
          <p14:tracePt t="35520" x="1431925" y="1587500"/>
          <p14:tracePt t="35529" x="1458913" y="1558925"/>
          <p14:tracePt t="35537" x="1468438" y="1558925"/>
          <p14:tracePt t="35544" x="1495425" y="1550988"/>
          <p14:tracePt t="35554" x="1512888" y="1541463"/>
          <p14:tracePt t="35561" x="1549400" y="1514475"/>
          <p14:tracePt t="35570" x="1558925" y="1514475"/>
          <p14:tracePt t="35577" x="1595438" y="1514475"/>
          <p14:tracePt t="35587" x="1612900" y="1514475"/>
          <p14:tracePt t="35593" x="1641475" y="1514475"/>
          <p14:tracePt t="35601" x="1658938" y="1514475"/>
          <p14:tracePt t="35609" x="1695450" y="1514475"/>
          <p14:tracePt t="35617" x="1741488" y="1514475"/>
          <p14:tracePt t="35625" x="1795463" y="1514475"/>
          <p14:tracePt t="35633" x="1851025" y="1514475"/>
          <p14:tracePt t="35641" x="1868488" y="1514475"/>
          <p14:tracePt t="35649" x="1931988" y="1514475"/>
          <p14:tracePt t="35657" x="2024063" y="1514475"/>
          <p14:tracePt t="35665" x="2124075" y="1514475"/>
          <p14:tracePt t="35673" x="2197100" y="1514475"/>
          <p14:tracePt t="35681" x="2287588" y="1514475"/>
          <p14:tracePt t="35689" x="2360613" y="1514475"/>
          <p14:tracePt t="35697" x="2433638" y="1514475"/>
          <p14:tracePt t="35705" x="2489200" y="1514475"/>
          <p14:tracePt t="35714" x="2543175" y="1514475"/>
          <p14:tracePt t="35720" x="2579688" y="1514475"/>
          <p14:tracePt t="35729" x="2598738" y="1514475"/>
          <p14:tracePt t="35737" x="2635250" y="1514475"/>
          <p14:tracePt t="35745" x="2652713" y="1514475"/>
          <p14:tracePt t="35754" x="2679700" y="1504950"/>
          <p14:tracePt t="35761" x="2725738" y="1504950"/>
          <p14:tracePt t="35770" x="2744788" y="1495425"/>
          <p14:tracePt t="35777" x="2752725" y="1495425"/>
          <p14:tracePt t="35786" x="2781300" y="1495425"/>
          <p14:tracePt t="35801" x="2789238" y="1495425"/>
          <p14:tracePt t="35809" x="2817813" y="1495425"/>
          <p14:tracePt t="35817" x="2825750" y="1495425"/>
          <p14:tracePt t="35825" x="2862263" y="1495425"/>
          <p14:tracePt t="35833" x="2881313" y="1495425"/>
          <p14:tracePt t="35841" x="2917825" y="1495425"/>
          <p14:tracePt t="35849" x="2954338" y="1495425"/>
          <p14:tracePt t="35857" x="2981325" y="1495425"/>
          <p14:tracePt t="35865" x="3017838" y="1495425"/>
          <p14:tracePt t="35872" x="3027363" y="1495425"/>
          <p14:tracePt t="35891" x="3081338" y="1495425"/>
          <p14:tracePt t="35897" x="3108325" y="1485900"/>
          <p14:tracePt t="35905" x="3144838" y="1485900"/>
          <p14:tracePt t="35913" x="3154363" y="1485900"/>
          <p14:tracePt t="35921" x="3163888" y="1468438"/>
          <p14:tracePt t="35929" x="3200400" y="1468438"/>
          <p14:tracePt t="35937" x="3217863" y="1458913"/>
          <p14:tracePt t="35945" x="3244850" y="1458913"/>
          <p14:tracePt t="35953" x="3263900" y="1458913"/>
          <p14:tracePt t="35961" x="3290888" y="1458913"/>
          <p14:tracePt t="35970" x="3309938" y="1449388"/>
          <p14:tracePt t="35977" x="3327400" y="1449388"/>
          <p14:tracePt t="35986" x="3346450" y="1449388"/>
          <p14:tracePt t="35993" x="3354388" y="1449388"/>
          <p14:tracePt t="36001" x="3382963" y="1441450"/>
          <p14:tracePt t="36009" x="3400425" y="1441450"/>
          <p14:tracePt t="36017" x="3427413" y="1441450"/>
          <p14:tracePt t="36025" x="3446463" y="1441450"/>
          <p14:tracePt t="36033" x="3473450" y="1441450"/>
          <p14:tracePt t="36041" x="3490913" y="1441450"/>
          <p14:tracePt t="36049" x="3527425" y="1441450"/>
          <p14:tracePt t="36057" x="3573463" y="1441450"/>
          <p14:tracePt t="36065" x="3629025" y="1441450"/>
          <p14:tracePt t="36073" x="3646488" y="1441450"/>
          <p14:tracePt t="36081" x="3702050" y="1441450"/>
          <p14:tracePt t="36088" x="3746500" y="1468438"/>
          <p14:tracePt t="36097" x="3783013" y="1468438"/>
          <p14:tracePt t="36105" x="3819525" y="1477963"/>
          <p14:tracePt t="36113" x="3846513" y="1477963"/>
          <p14:tracePt t="36121" x="3875088" y="1477963"/>
          <p14:tracePt t="36129" x="3892550" y="1485900"/>
          <p14:tracePt t="36137" x="3902075" y="1485900"/>
          <p14:tracePt t="36257" x="3938588" y="1514475"/>
          <p14:tracePt t="36265" x="3984625" y="1522413"/>
          <p14:tracePt t="36273" x="4038600" y="1541463"/>
          <p14:tracePt t="36281" x="4084638" y="1550988"/>
          <p14:tracePt t="36290" x="4129088" y="1568450"/>
          <p14:tracePt t="36297" x="4148138" y="1568450"/>
          <p14:tracePt t="36305" x="4194175" y="1595438"/>
          <p14:tracePt t="36313" x="4211638" y="1604963"/>
          <p14:tracePt t="36320" x="4238625" y="1624013"/>
          <p14:tracePt t="36337" x="4248150" y="1624013"/>
          <p14:tracePt t="36497" x="4257675" y="1631950"/>
          <p14:tracePt t="36505" x="4257675" y="1641475"/>
          <p14:tracePt t="36513" x="4257675" y="1660525"/>
          <p14:tracePt t="36529" x="4248150" y="1668463"/>
          <p14:tracePt t="36537" x="4238625" y="1704975"/>
          <p14:tracePt t="36545" x="4230688" y="1724025"/>
          <p14:tracePt t="36553" x="4211638" y="1741488"/>
          <p14:tracePt t="36561" x="4202113" y="1768475"/>
          <p14:tracePt t="36570" x="4194175" y="1787525"/>
          <p14:tracePt t="36577" x="4175125" y="1814513"/>
          <p14:tracePt t="36586" x="4148138" y="1833563"/>
          <p14:tracePt t="36593" x="4121150" y="1851025"/>
          <p14:tracePt t="36601" x="4102100" y="1860550"/>
          <p14:tracePt t="36609" x="4075113" y="1870075"/>
          <p14:tracePt t="36617" x="4065588" y="1878013"/>
          <p14:tracePt t="36625" x="4057650" y="1878013"/>
          <p14:tracePt t="36633" x="4029075" y="1897063"/>
          <p14:tracePt t="36641" x="4021138" y="1906588"/>
          <p14:tracePt t="36713" x="3984625" y="1906588"/>
          <p14:tracePt t="36721" x="3929063" y="1906588"/>
          <p14:tracePt t="36729" x="3838575" y="1906588"/>
          <p14:tracePt t="36737" x="3729038" y="1906588"/>
          <p14:tracePt t="36745" x="3619500" y="1924050"/>
          <p14:tracePt t="36754" x="3490913" y="1933575"/>
          <p14:tracePt t="36761" x="3336925" y="1960563"/>
          <p14:tracePt t="36771" x="3190875" y="1979613"/>
          <p14:tracePt t="36777" x="3044825" y="1997075"/>
          <p14:tracePt t="36787" x="2862263" y="2006600"/>
          <p14:tracePt t="36793" x="2735263" y="2043113"/>
          <p14:tracePt t="36802" x="2606675" y="2052638"/>
          <p14:tracePt t="36808" x="2462213" y="2070100"/>
          <p14:tracePt t="36817" x="2316163" y="2070100"/>
          <p14:tracePt t="36825" x="2151063" y="2070100"/>
          <p14:tracePt t="36833" x="1987550" y="2070100"/>
          <p14:tracePt t="36841" x="1841500" y="2070100"/>
          <p14:tracePt t="36849" x="1714500" y="2070100"/>
          <p14:tracePt t="36857" x="1585913" y="2070100"/>
          <p14:tracePt t="36865" x="1476375" y="2070100"/>
          <p14:tracePt t="36873" x="1385888" y="2070100"/>
          <p14:tracePt t="36889" x="1222375" y="2070100"/>
          <p14:tracePt t="36897" x="1149350" y="2070100"/>
          <p14:tracePt t="36905" x="1103313" y="2070100"/>
          <p14:tracePt t="36912" x="1084263" y="2070100"/>
          <p14:tracePt t="36920" x="1066800" y="2070100"/>
          <p14:tracePt t="36928" x="1057275" y="2070100"/>
          <p14:tracePt t="37145" x="1047750" y="2052638"/>
          <p14:tracePt t="37153" x="1047750" y="2043113"/>
          <p14:tracePt t="37161" x="1047750" y="2024063"/>
          <p14:tracePt t="37170" x="1047750" y="2016125"/>
          <p14:tracePt t="37177" x="1047750" y="1997075"/>
          <p14:tracePt t="37187" x="1047750" y="1979613"/>
          <p14:tracePt t="37209" x="1047750" y="1970088"/>
          <p14:tracePt t="37217" x="1047750" y="1960563"/>
          <p14:tracePt t="37225" x="1047750" y="1943100"/>
          <p14:tracePt t="37233" x="1047750" y="1933575"/>
          <p14:tracePt t="37249" x="1047750" y="1924050"/>
          <p14:tracePt t="37289" x="1047750" y="1906588"/>
          <p14:tracePt t="37297" x="1047750" y="1887538"/>
          <p14:tracePt t="37305" x="1047750" y="1860550"/>
          <p14:tracePt t="37313" x="1057275" y="1841500"/>
          <p14:tracePt t="37321" x="1057275" y="1824038"/>
          <p14:tracePt t="37329" x="1057275" y="1787525"/>
          <p14:tracePt t="37338" x="1057275" y="1760538"/>
          <p14:tracePt t="37344" x="1066800" y="1751013"/>
          <p14:tracePt t="37360" x="1084263" y="1724025"/>
          <p14:tracePt t="37370" x="1084263" y="1704975"/>
          <p14:tracePt t="37385" x="1084263" y="1697038"/>
          <p14:tracePt t="37392" x="1093788" y="1687513"/>
          <p14:tracePt t="37425" x="1112838" y="1668463"/>
          <p14:tracePt t="37433" x="1130300" y="1651000"/>
          <p14:tracePt t="37449" x="1149350" y="1641475"/>
          <p14:tracePt t="37457" x="1193800" y="1614488"/>
          <p14:tracePt t="37465" x="1203325" y="1614488"/>
          <p14:tracePt t="37473" x="1239838" y="1595438"/>
          <p14:tracePt t="37481" x="1276350" y="1595438"/>
          <p14:tracePt t="37490" x="1349375" y="1558925"/>
          <p14:tracePt t="37497" x="1395413" y="1558925"/>
          <p14:tracePt t="37506" x="1449388" y="1541463"/>
          <p14:tracePt t="37513" x="1495425" y="1541463"/>
          <p14:tracePt t="37520" x="1549400" y="1541463"/>
          <p14:tracePt t="37529" x="1622425" y="1541463"/>
          <p14:tracePt t="37537" x="1677988" y="1541463"/>
          <p14:tracePt t="37545" x="1751013" y="1541463"/>
          <p14:tracePt t="37554" x="1804988" y="1541463"/>
          <p14:tracePt t="37561" x="1851025" y="1541463"/>
          <p14:tracePt t="37570" x="1914525" y="1541463"/>
          <p14:tracePt t="37577" x="1960563" y="1541463"/>
          <p14:tracePt t="37587" x="2041525" y="1541463"/>
          <p14:tracePt t="37593" x="2114550" y="1541463"/>
          <p14:tracePt t="37601" x="2206625" y="1541463"/>
          <p14:tracePt t="37609" x="2297113" y="1541463"/>
          <p14:tracePt t="37617" x="2416175" y="1531938"/>
          <p14:tracePt t="37625" x="2506663" y="1531938"/>
          <p14:tracePt t="37633" x="2616200" y="1531938"/>
          <p14:tracePt t="37641" x="2689225" y="1531938"/>
          <p14:tracePt t="37649" x="2744788" y="1531938"/>
          <p14:tracePt t="37657" x="2817813" y="1531938"/>
          <p14:tracePt t="37665" x="2871788" y="1531938"/>
          <p14:tracePt t="37672" x="2917825" y="1531938"/>
          <p14:tracePt t="37680" x="2954338" y="1531938"/>
          <p14:tracePt t="37688" x="2971800" y="1531938"/>
          <p14:tracePt t="37696" x="2998788" y="1531938"/>
          <p14:tracePt t="37704" x="3017838" y="1531938"/>
          <p14:tracePt t="37712" x="3054350" y="1531938"/>
          <p14:tracePt t="37720" x="3090863" y="1531938"/>
          <p14:tracePt t="37728" x="3108325" y="1531938"/>
          <p14:tracePt t="37737" x="3154363" y="1531938"/>
          <p14:tracePt t="37744" x="3171825" y="1531938"/>
          <p14:tracePt t="37753" x="3181350" y="1531938"/>
          <p14:tracePt t="37760" x="3217863" y="1531938"/>
          <p14:tracePt t="37769" x="3236913" y="1531938"/>
          <p14:tracePt t="37776" x="3244850" y="1531938"/>
          <p14:tracePt t="37785" x="3281363" y="1531938"/>
          <p14:tracePt t="37792" x="3300413" y="1531938"/>
          <p14:tracePt t="37800" x="3327400" y="1531938"/>
          <p14:tracePt t="37808" x="3354388" y="1531938"/>
          <p14:tracePt t="37816" x="3382963" y="1531938"/>
          <p14:tracePt t="37824" x="3427413" y="1531938"/>
          <p14:tracePt t="37832" x="3455988" y="1531938"/>
          <p14:tracePt t="37840" x="3473450" y="1531938"/>
          <p14:tracePt t="37848" x="3500438" y="1531938"/>
          <p14:tracePt t="37857" x="3519488" y="1531938"/>
          <p14:tracePt t="37864" x="3536950" y="1531938"/>
          <p14:tracePt t="37872" x="3546475" y="1531938"/>
          <p14:tracePt t="37890" x="3563938" y="1531938"/>
          <p14:tracePt t="37921" x="3573463" y="1541463"/>
          <p14:tracePt t="37936" x="3582988" y="1541463"/>
          <p14:tracePt t="37945" x="3592513" y="1550988"/>
          <p14:tracePt t="37953" x="3592513" y="1558925"/>
          <p14:tracePt t="37961" x="3609975" y="1577975"/>
          <p14:tracePt t="37970" x="3629025" y="1595438"/>
          <p14:tracePt t="37977" x="3656013" y="1614488"/>
          <p14:tracePt t="37986" x="3683000" y="1641475"/>
          <p14:tracePt t="37993" x="3765550" y="1677988"/>
          <p14:tracePt t="38001" x="3792538" y="1697038"/>
          <p14:tracePt t="38009" x="3838575" y="1697038"/>
          <p14:tracePt t="38017" x="3883025" y="1704975"/>
          <p14:tracePt t="38025" x="3892550" y="1704975"/>
          <p14:tracePt t="38033" x="3929063" y="1714500"/>
          <p14:tracePt t="38041" x="3938588" y="1714500"/>
          <p14:tracePt t="38233" x="3938588" y="1724025"/>
          <p14:tracePt t="38920" x="3948113" y="1724025"/>
          <p14:tracePt t="38928" x="3984625" y="1724025"/>
          <p14:tracePt t="38936" x="4057650" y="1724025"/>
          <p14:tracePt t="38944" x="4157663" y="1697038"/>
          <p14:tracePt t="38953" x="4211638" y="1697038"/>
          <p14:tracePt t="38960" x="4248150" y="1697038"/>
          <p14:tracePt t="38970" x="4303713" y="1687513"/>
          <p14:tracePt t="38977" x="4367213" y="1687513"/>
          <p14:tracePt t="38986" x="4440238" y="1687513"/>
          <p14:tracePt t="38993" x="4494213" y="1687513"/>
          <p14:tracePt t="39001" x="4549775" y="1687513"/>
          <p14:tracePt t="39009" x="4567238" y="1677988"/>
          <p14:tracePt t="86329" x="4649788" y="1660525"/>
          <p14:tracePt t="86336" x="4803775" y="1604963"/>
          <p14:tracePt t="86344" x="4913313" y="1587500"/>
          <p14:tracePt t="86353" x="5068888" y="1558925"/>
          <p14:tracePt t="86361" x="5195888" y="1531938"/>
          <p14:tracePt t="86368" x="5324475" y="1485900"/>
          <p14:tracePt t="86375" x="5470525" y="1468438"/>
          <p14:tracePt t="86383" x="5607050" y="1458913"/>
          <p14:tracePt t="86391" x="5716588" y="1458913"/>
          <p14:tracePt t="86399" x="5862638" y="1458913"/>
          <p14:tracePt t="86407" x="5989638" y="1458913"/>
          <p14:tracePt t="86415" x="6099175" y="1458913"/>
          <p14:tracePt t="86424" x="6172200" y="1458913"/>
          <p14:tracePt t="86432" x="6189663" y="1458913"/>
          <p14:tracePt t="86440" x="6218238" y="1458913"/>
          <p14:tracePt t="86448" x="6245225" y="1458913"/>
          <p14:tracePt t="86456" x="6262688" y="1477963"/>
          <p14:tracePt t="86465" x="6272213" y="1485900"/>
          <p14:tracePt t="86472" x="6272213" y="1495425"/>
          <p14:tracePt t="86482" x="6281738" y="1504950"/>
          <p14:tracePt t="86488" x="6281738" y="1514475"/>
          <p14:tracePt t="86498" x="6291263" y="1550988"/>
          <p14:tracePt t="86512" x="6291263" y="1558925"/>
          <p14:tracePt t="86520" x="6291263" y="1587500"/>
          <p14:tracePt t="86528" x="6291263" y="1595438"/>
          <p14:tracePt t="86681" x="6291263" y="1614488"/>
          <p14:tracePt t="86689" x="6291263" y="1668463"/>
          <p14:tracePt t="86697" x="6291263" y="1704975"/>
          <p14:tracePt t="86705" x="6291263" y="1751013"/>
          <p14:tracePt t="86713" x="6235700" y="1814513"/>
          <p14:tracePt t="86721" x="6181725" y="1878013"/>
          <p14:tracePt t="86729" x="6135688" y="1933575"/>
          <p14:tracePt t="86737" x="6116638" y="1951038"/>
          <p14:tracePt t="86745" x="6080125" y="1979613"/>
          <p14:tracePt t="86753" x="6062663" y="1997075"/>
          <p14:tracePt t="86761" x="6035675" y="2016125"/>
          <p14:tracePt t="86768" x="6026150" y="2016125"/>
          <p14:tracePt t="86777" x="5999163" y="2033588"/>
          <p14:tracePt t="86785" x="5989638" y="2033588"/>
          <p14:tracePt t="86793" x="5972175" y="2033588"/>
          <p14:tracePt t="86833" x="5953125" y="2033588"/>
          <p14:tracePt t="86841" x="5926138" y="2033588"/>
          <p14:tracePt t="86848" x="5826125" y="2033588"/>
          <p14:tracePt t="86857" x="5716588" y="2033588"/>
          <p14:tracePt t="86866" x="5588000" y="2033588"/>
          <p14:tracePt t="86873" x="5461000" y="2033588"/>
          <p14:tracePt t="86883" x="5351463" y="2033588"/>
          <p14:tracePt t="86901" x="5132388" y="2033588"/>
          <p14:tracePt t="86905" x="5059363" y="2033588"/>
          <p14:tracePt t="86912" x="4986338" y="2033588"/>
          <p14:tracePt t="86920" x="4895850" y="2033588"/>
          <p14:tracePt t="86928" x="4822825" y="2033588"/>
          <p14:tracePt t="86936" x="4776788" y="2033588"/>
          <p14:tracePt t="86944" x="4759325" y="2033588"/>
          <p14:tracePt t="87001" x="4740275" y="2033588"/>
          <p14:tracePt t="87009" x="4730750" y="2033588"/>
          <p14:tracePt t="87016" x="4713288" y="2033588"/>
          <p14:tracePt t="87024" x="4686300" y="2016125"/>
          <p14:tracePt t="87033" x="4649788" y="1987550"/>
          <p14:tracePt t="87040" x="4622800" y="1951038"/>
          <p14:tracePt t="87048" x="4594225" y="1924050"/>
          <p14:tracePt t="87056" x="4567238" y="1878013"/>
          <p14:tracePt t="87065" x="4557713" y="1851025"/>
          <p14:tracePt t="87072" x="4549775" y="1814513"/>
          <p14:tracePt t="87081" x="4521200" y="1797050"/>
          <p14:tracePt t="87088" x="4513263" y="1768475"/>
          <p14:tracePt t="87097" x="4503738" y="1724025"/>
          <p14:tracePt t="87104" x="4503738" y="1697038"/>
          <p14:tracePt t="87112" x="4503738" y="1677988"/>
          <p14:tracePt t="87120" x="4503738" y="1668463"/>
          <p14:tracePt t="87128" x="4503738" y="1660525"/>
          <p14:tracePt t="87144" x="4503738" y="1641475"/>
          <p14:tracePt t="87152" x="4521200" y="1631950"/>
          <p14:tracePt t="87160" x="4567238" y="1614488"/>
          <p14:tracePt t="87168" x="4659313" y="1587500"/>
          <p14:tracePt t="87176" x="4749800" y="1587500"/>
          <p14:tracePt t="87184" x="4849813" y="1577975"/>
          <p14:tracePt t="87192" x="4978400" y="1558925"/>
          <p14:tracePt t="87200" x="5122863" y="1558925"/>
          <p14:tracePt t="87208" x="5251450" y="1558925"/>
          <p14:tracePt t="87217" x="5378450" y="1558925"/>
          <p14:tracePt t="87224" x="5507038" y="1558925"/>
          <p14:tracePt t="87232" x="5653088" y="1558925"/>
          <p14:tracePt t="87240" x="5780088" y="1558925"/>
          <p14:tracePt t="87248" x="5889625" y="1558925"/>
          <p14:tracePt t="87256" x="5926138" y="1558925"/>
          <p14:tracePt t="87265" x="5962650" y="1558925"/>
          <p14:tracePt t="87272" x="5989638" y="1577975"/>
          <p14:tracePt t="87282" x="5999163" y="1577975"/>
          <p14:tracePt t="87304" x="5999163" y="1587500"/>
          <p14:tracePt t="87321" x="6007100" y="1614488"/>
          <p14:tracePt t="87329" x="6007100" y="1631950"/>
          <p14:tracePt t="87336" x="6007100" y="1651000"/>
          <p14:tracePt t="87361" x="6007100" y="1660525"/>
          <p14:tracePt t="87369" x="6016625" y="1668463"/>
          <p14:tracePt t="87384" x="6016625" y="1697038"/>
          <p14:tracePt t="87392" x="6016625" y="1714500"/>
          <p14:tracePt t="87408" x="6016625" y="1741488"/>
          <p14:tracePt t="87416" x="6016625" y="1787525"/>
          <p14:tracePt t="87424" x="6007100" y="1814513"/>
          <p14:tracePt t="87433" x="5989638" y="1851025"/>
          <p14:tracePt t="87440" x="5972175" y="1878013"/>
          <p14:tracePt t="87448" x="5943600" y="1906588"/>
          <p14:tracePt t="87457" x="5926138" y="1924050"/>
          <p14:tracePt t="87465" x="5916613" y="1933575"/>
          <p14:tracePt t="87472" x="5907088" y="1951038"/>
          <p14:tracePt t="88353" x="5899150" y="1951038"/>
          <p14:tracePt t="88465" x="5889625" y="1951038"/>
          <p14:tracePt t="88927" x="5880100" y="1951038"/>
          <p14:tracePt t="88935" x="5807075" y="1951038"/>
          <p14:tracePt t="88944" x="5734050" y="1951038"/>
          <p14:tracePt t="88952" x="5680075" y="1951038"/>
          <p14:tracePt t="88960" x="5616575" y="1951038"/>
          <p14:tracePt t="88969" x="5561013" y="1951038"/>
          <p14:tracePt t="88977" x="5524500" y="1951038"/>
          <p14:tracePt t="88985" x="5470525" y="1951038"/>
          <p14:tracePt t="88993" x="5414963" y="1951038"/>
          <p14:tracePt t="89001" x="5351463" y="1951038"/>
          <p14:tracePt t="89009" x="5278438" y="1951038"/>
          <p14:tracePt t="89017" x="5241925" y="1951038"/>
          <p14:tracePt t="89025" x="5195888" y="1951038"/>
          <p14:tracePt t="89032" x="5178425" y="1951038"/>
          <p14:tracePt t="89065" x="5168900" y="1951038"/>
          <p14:tracePt t="89287" x="5168900" y="1943100"/>
          <p14:tracePt t="89304" x="5168900" y="1924050"/>
          <p14:tracePt t="89897" x="5168900" y="1914525"/>
          <p14:tracePt t="90049" x="5168900" y="1906588"/>
          <p14:tracePt t="90057" x="5168900" y="1870075"/>
          <p14:tracePt t="90065" x="5168900" y="1833563"/>
          <p14:tracePt t="90073" x="5168900" y="1797050"/>
          <p14:tracePt t="90082" x="5141913" y="1768475"/>
          <p14:tracePt t="90089" x="5141913" y="1751013"/>
          <p14:tracePt t="90098" x="5141913" y="1724025"/>
          <p14:tracePt t="90104" x="5141913" y="1714500"/>
          <p14:tracePt t="90113" x="5141913" y="1704975"/>
          <p14:tracePt t="91875" x="5141913" y="1768475"/>
          <p14:tracePt t="91882" x="5141913" y="1787525"/>
          <p14:tracePt t="91889" x="5141913" y="1804988"/>
          <p14:tracePt t="91911" x="5141913" y="1814513"/>
          <p14:tracePt t="91919" x="5141913" y="1824038"/>
          <p14:tracePt t="91935" x="5141913" y="1841500"/>
          <p14:tracePt t="92001" x="5141913" y="1851025"/>
          <p14:tracePt t="92033" x="5141913" y="1870075"/>
          <p14:tracePt t="92041" x="5141913" y="1897063"/>
          <p14:tracePt t="92049" x="5151438" y="1933575"/>
          <p14:tracePt t="92057" x="5151438" y="1943100"/>
          <p14:tracePt t="92065" x="5168900" y="1970088"/>
          <p14:tracePt t="92073" x="5168900" y="1987550"/>
          <p14:tracePt t="92082" x="5187950" y="2024063"/>
          <p14:tracePt t="92089" x="5195888" y="2052638"/>
          <p14:tracePt t="92098" x="5205413" y="2079625"/>
          <p14:tracePt t="92105" x="5214938" y="2097088"/>
          <p14:tracePt t="92114" x="5214938" y="2106613"/>
          <p14:tracePt t="92121" x="5214938" y="2133600"/>
          <p14:tracePt t="92129" x="5224463" y="2152650"/>
          <p14:tracePt t="92137" x="5232400" y="2160588"/>
          <p14:tracePt t="92249" x="5241925" y="2189163"/>
          <p14:tracePt t="92257" x="5241925" y="2197100"/>
          <p14:tracePt t="92265" x="5251450" y="2216150"/>
          <p14:tracePt t="92273" x="5251450" y="2225675"/>
          <p14:tracePt t="92282" x="5251450" y="2233613"/>
          <p14:tracePt t="92289" x="5268913" y="2270125"/>
          <p14:tracePt t="92298" x="5287963" y="2279650"/>
          <p14:tracePt t="92305" x="5305425" y="2306638"/>
          <p14:tracePt t="92314" x="5324475" y="2325688"/>
          <p14:tracePt t="92321" x="5334000" y="2335213"/>
          <p14:tracePt t="92329" x="5341938" y="2335213"/>
          <p14:tracePt t="92337" x="5368925" y="2352675"/>
          <p14:tracePt t="92345" x="5378450" y="2362200"/>
          <p14:tracePt t="92353" x="5387975" y="2371725"/>
          <p14:tracePt t="92369" x="5414963" y="2379663"/>
          <p14:tracePt t="92737" x="5424488" y="2398713"/>
          <p14:tracePt t="92745" x="5424488" y="2408238"/>
          <p14:tracePt t="92753" x="5424488" y="2444750"/>
          <p14:tracePt t="92761" x="5397500" y="2462213"/>
          <p14:tracePt t="92769" x="5397500" y="2471738"/>
          <p14:tracePt t="92777" x="5368925" y="2489200"/>
          <p14:tracePt t="92785" x="5351463" y="2508250"/>
          <p14:tracePt t="92793" x="5324475" y="2517775"/>
          <p14:tracePt t="92801" x="5305425" y="2535238"/>
          <p14:tracePt t="92809" x="5278438" y="2554288"/>
          <p14:tracePt t="92818" x="5251450" y="2581275"/>
          <p14:tracePt t="92825" x="5214938" y="2598738"/>
          <p14:tracePt t="92832" x="5195888" y="2608263"/>
          <p14:tracePt t="92841" x="5178425" y="2608263"/>
          <p14:tracePt t="92849" x="5168900" y="2617788"/>
          <p14:tracePt t="93065" x="5159375" y="2635250"/>
          <p14:tracePt t="93073" x="5151438" y="2654300"/>
          <p14:tracePt t="93081" x="5141913" y="2654300"/>
          <p14:tracePt t="93321" x="5122863" y="2671763"/>
          <p14:tracePt t="93329" x="5086350" y="2690813"/>
          <p14:tracePt t="95153" x="5086350" y="2698750"/>
          <p14:tracePt t="95169" x="5078413" y="2698750"/>
          <p14:tracePt t="95177" x="5059363" y="2708275"/>
          <p14:tracePt t="95185" x="5041900" y="2708275"/>
          <p14:tracePt t="95201" x="5032375" y="2708275"/>
          <p14:tracePt t="95209" x="5014913" y="2708275"/>
          <p14:tracePt t="95217" x="5005388" y="2717800"/>
          <p14:tracePt t="95233" x="4986338" y="2727325"/>
          <p14:tracePt t="95240" x="4968875" y="2735263"/>
          <p14:tracePt t="95249" x="4922838" y="2735263"/>
          <p14:tracePt t="95256" x="4905375" y="2744788"/>
          <p14:tracePt t="95265" x="4868863" y="2763838"/>
          <p14:tracePt t="95273" x="4822825" y="2781300"/>
          <p14:tracePt t="95282" x="4803775" y="2790825"/>
          <p14:tracePt t="95288" x="4759325" y="2800350"/>
          <p14:tracePt t="95296" x="4703763" y="2800350"/>
          <p14:tracePt t="95303" x="4686300" y="2817813"/>
          <p14:tracePt t="95312" x="4640263" y="2817813"/>
          <p14:tracePt t="95319" x="4613275" y="2817813"/>
          <p14:tracePt t="95327" x="4594225" y="2827338"/>
          <p14:tracePt t="95335" x="4586288" y="2827338"/>
          <p14:tracePt t="95343" x="4557713" y="2827338"/>
          <p14:tracePt t="95351" x="4549775" y="2827338"/>
          <p14:tracePt t="95359" x="4540250" y="2827338"/>
          <p14:tracePt t="96305" x="4540250" y="2836863"/>
          <p14:tracePt t="96369" x="4530725" y="2844800"/>
          <p14:tracePt t="96377" x="4503738" y="2873375"/>
          <p14:tracePt t="96385" x="4467225" y="2881313"/>
          <p14:tracePt t="96393" x="4430713" y="2890838"/>
          <p14:tracePt t="96401" x="4403725" y="2890838"/>
          <p14:tracePt t="96409" x="4367213" y="2917825"/>
          <p14:tracePt t="96417" x="4340225" y="2917825"/>
          <p14:tracePt t="96425" x="4303713" y="2917825"/>
          <p14:tracePt t="96433" x="4257675" y="2917825"/>
          <p14:tracePt t="96441" x="4202113" y="2917825"/>
          <p14:tracePt t="96449" x="4165600" y="2917825"/>
          <p14:tracePt t="96457" x="4111625" y="2917825"/>
          <p14:tracePt t="96464" x="4065588" y="2917825"/>
          <p14:tracePt t="96471" x="4038600" y="2917825"/>
          <p14:tracePt t="96479" x="4021138" y="2917825"/>
          <p14:tracePt t="96487" x="4002088" y="2917825"/>
          <p14:tracePt t="96496" x="3992563" y="2917825"/>
          <p14:tracePt t="96513" x="3975100" y="2917825"/>
          <p14:tracePt t="96529" x="3965575" y="2917825"/>
          <p14:tracePt t="96537" x="3938588" y="2917825"/>
          <p14:tracePt t="96545" x="3911600" y="2927350"/>
          <p14:tracePt t="96553" x="3865563" y="2936875"/>
          <p14:tracePt t="96561" x="3819525" y="2936875"/>
          <p14:tracePt t="96569" x="3765550" y="2946400"/>
          <p14:tracePt t="96577" x="3683000" y="2990850"/>
          <p14:tracePt t="96584" x="3609975" y="3000375"/>
          <p14:tracePt t="96593" x="3500438" y="3000375"/>
          <p14:tracePt t="96601" x="3427413" y="3009900"/>
          <p14:tracePt t="96608" x="3309938" y="3036888"/>
          <p14:tracePt t="96616" x="3236913" y="3036888"/>
          <p14:tracePt t="96624" x="3181350" y="3036888"/>
          <p14:tracePt t="96632" x="3127375" y="3036888"/>
          <p14:tracePt t="96640" x="3081338" y="3036888"/>
          <p14:tracePt t="96648" x="3054350" y="3036888"/>
          <p14:tracePt t="96656" x="3008313" y="3036888"/>
          <p14:tracePt t="96664" x="2981325" y="3036888"/>
          <p14:tracePt t="96672" x="2971800" y="3036888"/>
          <p14:tracePt t="96688" x="2944813" y="3036888"/>
          <p14:tracePt t="96697" x="2925763" y="3036888"/>
          <p14:tracePt t="96704" x="2917825" y="3036888"/>
          <p14:tracePt t="96713" x="2889250" y="3036888"/>
          <p14:tracePt t="96720" x="2835275" y="3036888"/>
          <p14:tracePt t="96729" x="2798763" y="3036888"/>
          <p14:tracePt t="96736" x="2762250" y="3036888"/>
          <p14:tracePt t="96744" x="2708275" y="3036888"/>
          <p14:tracePt t="96752" x="2671763" y="3036888"/>
          <p14:tracePt t="96760" x="2625725" y="3036888"/>
          <p14:tracePt t="96768" x="2570163" y="3036888"/>
          <p14:tracePt t="96776" x="2533650" y="3036888"/>
          <p14:tracePt t="96784" x="2506663" y="3036888"/>
          <p14:tracePt t="96792" x="2462213" y="3054350"/>
          <p14:tracePt t="96800" x="2406650" y="3063875"/>
          <p14:tracePt t="96808" x="2360613" y="3063875"/>
          <p14:tracePt t="96816" x="2306638" y="3063875"/>
          <p14:tracePt t="96824" x="2260600" y="3073400"/>
          <p14:tracePt t="96832" x="2224088" y="3073400"/>
          <p14:tracePt t="96840" x="2179638" y="3090863"/>
          <p14:tracePt t="96849" x="2160588" y="3090863"/>
          <p14:tracePt t="96856" x="2133600" y="3090863"/>
          <p14:tracePt t="96864" x="2106613" y="3090863"/>
          <p14:tracePt t="96872" x="2087563" y="3090863"/>
          <p14:tracePt t="96884" x="2070100" y="3090863"/>
          <p14:tracePt t="96888" x="2060575" y="3090863"/>
          <p14:tracePt t="96898" x="2041525" y="3090863"/>
          <p14:tracePt t="96904" x="2024063" y="3090863"/>
          <p14:tracePt t="96913" x="2014538" y="3090863"/>
          <p14:tracePt t="96961" x="2005013" y="3090863"/>
          <p14:tracePt t="96985" x="1987550" y="3090863"/>
          <p14:tracePt t="96993" x="1978025" y="3090863"/>
          <p14:tracePt t="97001" x="1968500" y="3090863"/>
          <p14:tracePt t="97009" x="1931988" y="3090863"/>
          <p14:tracePt t="97017" x="1924050" y="3090863"/>
          <p14:tracePt t="97032" x="1895475" y="3090863"/>
          <p14:tracePt t="97040" x="1860550" y="3109913"/>
          <p14:tracePt t="97048" x="1841500" y="3109913"/>
          <p14:tracePt t="97056" x="1824038" y="3109913"/>
          <p14:tracePt t="97064" x="1795463" y="3109913"/>
          <p14:tracePt t="97072" x="1768475" y="3109913"/>
          <p14:tracePt t="97082" x="1741488" y="3119438"/>
          <p14:tracePt t="97089" x="1714500" y="3119438"/>
          <p14:tracePt t="97098" x="1677988" y="3119438"/>
          <p14:tracePt t="97104" x="1649413" y="3127375"/>
          <p14:tracePt t="97114" x="1612900" y="3127375"/>
          <p14:tracePt t="97121" x="1568450" y="3146425"/>
          <p14:tracePt t="97129" x="1522413" y="3146425"/>
          <p14:tracePt t="97137" x="1468438" y="3146425"/>
          <p14:tracePt t="97144" x="1412875" y="3146425"/>
          <p14:tracePt t="97152" x="1358900" y="3146425"/>
          <p14:tracePt t="97160" x="1312863" y="3146425"/>
          <p14:tracePt t="97169" x="1285875" y="3146425"/>
          <p14:tracePt t="97176" x="1266825" y="3146425"/>
          <p14:tracePt t="97192" x="1249363" y="3146425"/>
          <p14:tracePt t="97200" x="1230313" y="3146425"/>
          <p14:tracePt t="97800" x="1239838" y="3146425"/>
          <p14:tracePt t="97808" x="1303338" y="3146425"/>
          <p14:tracePt t="97816" x="1412875" y="3146425"/>
          <p14:tracePt t="97824" x="1558925" y="3155950"/>
          <p14:tracePt t="97832" x="1649413" y="3155950"/>
          <p14:tracePt t="97840" x="1851025" y="3155950"/>
          <p14:tracePt t="97848" x="2033588" y="3155950"/>
          <p14:tracePt t="97856" x="2251075" y="3155950"/>
          <p14:tracePt t="97864" x="2479675" y="3155950"/>
          <p14:tracePt t="97883" x="2862263" y="3155950"/>
          <p14:tracePt t="97888" x="3008313" y="3155950"/>
          <p14:tracePt t="97898" x="3154363" y="3155950"/>
          <p14:tracePt t="97904" x="3263900" y="3155950"/>
          <p14:tracePt t="97913" x="3300413" y="3155950"/>
          <p14:tracePt t="97920" x="3382963" y="3155950"/>
          <p14:tracePt t="97928" x="3446463" y="3146425"/>
          <p14:tracePt t="97936" x="3463925" y="3146425"/>
          <p14:tracePt t="97944" x="3490913" y="3146425"/>
          <p14:tracePt t="97952" x="3500438" y="3146425"/>
          <p14:tracePt t="97968" x="3509963" y="3146425"/>
          <p14:tracePt t="98001" x="3527425" y="3146425"/>
          <p14:tracePt t="98016" x="3536950" y="3146425"/>
          <p14:tracePt t="98024" x="3546475" y="3146425"/>
          <p14:tracePt t="98032" x="3556000" y="3146425"/>
          <p14:tracePt t="98049" x="3573463" y="3146425"/>
          <p14:tracePt t="98056" x="3592513" y="3146425"/>
          <p14:tracePt t="98072" x="3609975" y="3146425"/>
          <p14:tracePt t="98097" x="3619500" y="3146425"/>
          <p14:tracePt t="98121" x="3636963" y="3136900"/>
          <p14:tracePt t="98137" x="3683000" y="3109913"/>
          <p14:tracePt t="98145" x="3709988" y="3100388"/>
          <p14:tracePt t="98152" x="3738563" y="3082925"/>
          <p14:tracePt t="98160" x="3783013" y="3073400"/>
          <p14:tracePt t="98168" x="3829050" y="3046413"/>
          <p14:tracePt t="98176" x="3883025" y="3036888"/>
          <p14:tracePt t="98184" x="3965575" y="3027363"/>
          <p14:tracePt t="98193" x="4048125" y="3000375"/>
          <p14:tracePt t="98200" x="4157663" y="2982913"/>
          <p14:tracePt t="98208" x="4284663" y="2973388"/>
          <p14:tracePt t="98216" x="4376738" y="2954338"/>
          <p14:tracePt t="98224" x="4503738" y="2954338"/>
          <p14:tracePt t="98233" x="4630738" y="2954338"/>
          <p14:tracePt t="98240" x="4740275" y="2954338"/>
          <p14:tracePt t="98249" x="4849813" y="2954338"/>
          <p14:tracePt t="98256" x="4922838" y="2954338"/>
          <p14:tracePt t="98265" x="5032375" y="2954338"/>
          <p14:tracePt t="98272" x="5095875" y="2954338"/>
          <p14:tracePt t="98281" x="5151438" y="2954338"/>
          <p14:tracePt t="98288" x="5187950" y="2954338"/>
          <p14:tracePt t="98297" x="5205413" y="2954338"/>
          <p14:tracePt t="98304" x="5214938" y="2954338"/>
          <p14:tracePt t="98496" x="5278438" y="2954338"/>
          <p14:tracePt t="98504" x="5351463" y="2954338"/>
          <p14:tracePt t="98513" x="5424488" y="2954338"/>
          <p14:tracePt t="98520" x="5497513" y="2954338"/>
          <p14:tracePt t="98529" x="5570538" y="2954338"/>
          <p14:tracePt t="98536" x="5661025" y="2954338"/>
          <p14:tracePt t="98545" x="5789613" y="2954338"/>
          <p14:tracePt t="98553" x="5916613" y="2954338"/>
          <p14:tracePt t="98561" x="6062663" y="2954338"/>
          <p14:tracePt t="98569" x="6208713" y="2954338"/>
          <p14:tracePt t="98576" x="6335713" y="2954338"/>
          <p14:tracePt t="98584" x="6427788" y="2954338"/>
          <p14:tracePt t="98592" x="6537325" y="2954338"/>
          <p14:tracePt t="98600" x="6610350" y="2954338"/>
          <p14:tracePt t="98609" x="6673850" y="2954338"/>
          <p14:tracePt t="98616" x="6710363" y="2954338"/>
          <p14:tracePt t="98624" x="6727825" y="2954338"/>
          <p14:tracePt t="98632" x="6746875" y="2954338"/>
          <p14:tracePt t="98873" x="6764338" y="2954338"/>
          <p14:tracePt t="98882" x="6791325" y="2954338"/>
          <p14:tracePt t="98888" x="6864350" y="2954338"/>
          <p14:tracePt t="98897" x="6956425" y="2927350"/>
          <p14:tracePt t="98903" x="7010400" y="2927350"/>
          <p14:tracePt t="98913" x="7110413" y="2917825"/>
          <p14:tracePt t="98919" x="7202488" y="2900363"/>
          <p14:tracePt t="98927" x="7312025" y="2890838"/>
          <p14:tracePt t="98935" x="7448550" y="2854325"/>
          <p14:tracePt t="98943" x="7558088" y="2844800"/>
          <p14:tracePt t="98951" x="7685088" y="2827338"/>
          <p14:tracePt t="98959" x="7777163" y="2817813"/>
          <p14:tracePt t="98968" x="7877175" y="2790825"/>
          <p14:tracePt t="98976" x="7958138" y="2763838"/>
          <p14:tracePt t="98984" x="7977188" y="2754313"/>
          <p14:tracePt t="98992" x="7977188" y="2744788"/>
          <p14:tracePt t="99145" x="7977188" y="2735263"/>
          <p14:tracePt t="99153" x="7977188" y="2717800"/>
          <p14:tracePt t="99161" x="7977188" y="2690813"/>
          <p14:tracePt t="99169" x="7977188" y="2635250"/>
          <p14:tracePt t="99177" x="7977188" y="2617788"/>
          <p14:tracePt t="99185" x="7958138" y="2598738"/>
          <p14:tracePt t="99193" x="7958138" y="2589213"/>
          <p14:tracePt t="99201" x="7950200" y="2571750"/>
          <p14:tracePt t="99209" x="7950200" y="2544763"/>
          <p14:tracePt t="99217" x="7950200" y="2525713"/>
          <p14:tracePt t="99225" x="7950200" y="2498725"/>
          <p14:tracePt t="99233" x="7950200" y="2481263"/>
          <p14:tracePt t="99241" x="7950200" y="2452688"/>
          <p14:tracePt t="99257" x="7950200" y="2444750"/>
          <p14:tracePt t="99265" x="7950200" y="2435225"/>
          <p14:tracePt t="99431" x="7950200" y="2444750"/>
          <p14:tracePt t="99504" x="7950200" y="2452688"/>
          <p14:tracePt t="99513" x="7921625" y="2481263"/>
          <p14:tracePt t="99521" x="7894638" y="2498725"/>
          <p14:tracePt t="99529" x="7867650" y="2525713"/>
          <p14:tracePt t="99537" x="7831138" y="2562225"/>
          <p14:tracePt t="99545" x="7785100" y="2598738"/>
          <p14:tracePt t="99552" x="7721600" y="2644775"/>
          <p14:tracePt t="99560" x="7658100" y="2690813"/>
          <p14:tracePt t="99569" x="7558088" y="2744788"/>
          <p14:tracePt t="99576" x="7439025" y="2800350"/>
          <p14:tracePt t="99585" x="7348538" y="2827338"/>
          <p14:tracePt t="99593" x="7248525" y="2881313"/>
          <p14:tracePt t="99600" x="7102475" y="2917825"/>
          <p14:tracePt t="99608" x="7037388" y="2936875"/>
          <p14:tracePt t="99616" x="6956425" y="2963863"/>
          <p14:tracePt t="99624" x="6900863" y="2982913"/>
          <p14:tracePt t="99634" x="6873875" y="2982913"/>
          <p14:tracePt t="99640" x="6846888" y="3000375"/>
          <p14:tracePt t="99648" x="6837363" y="3000375"/>
          <p14:tracePt t="99656" x="6827838" y="3000375"/>
          <p14:tracePt t="100745" x="6827838" y="2990850"/>
          <p14:tracePt t="100753" x="6827838" y="2973388"/>
          <p14:tracePt t="100769" x="6827838" y="2963863"/>
          <p14:tracePt t="100785" x="6827838" y="2954338"/>
          <p14:tracePt t="101056" x="6827838" y="2963863"/>
          <p14:tracePt t="101064" x="6819900" y="2973388"/>
          <p14:tracePt t="101649" x="6819900" y="2963863"/>
          <p14:tracePt t="101657" x="6810375" y="2954338"/>
          <p14:tracePt t="101664" x="6800850" y="2936875"/>
          <p14:tracePt t="102097" x="6791325" y="2936875"/>
          <p14:tracePt t="102113" x="6764338" y="2936875"/>
          <p14:tracePt t="102121" x="6727825" y="2936875"/>
          <p14:tracePt t="102129" x="6681788" y="2936875"/>
          <p14:tracePt t="102137" x="6645275" y="2936875"/>
          <p14:tracePt t="102145" x="6618288" y="2936875"/>
          <p14:tracePt t="102153" x="6600825" y="2936875"/>
          <p14:tracePt t="102161" x="6591300" y="2936875"/>
          <p14:tracePt t="102169" x="6573838" y="2936875"/>
          <p14:tracePt t="102177" x="6545263" y="2936875"/>
          <p14:tracePt t="102185" x="6500813" y="2936875"/>
          <p14:tracePt t="102193" x="6472238" y="2936875"/>
          <p14:tracePt t="102201" x="6445250" y="2936875"/>
          <p14:tracePt t="102209" x="6427788" y="2936875"/>
          <p14:tracePt t="102216" x="6408738" y="2936875"/>
          <p14:tracePt t="102225" x="6391275" y="2936875"/>
          <p14:tracePt t="102233" x="6381750" y="2946400"/>
          <p14:tracePt t="102241" x="6372225" y="2954338"/>
          <p14:tracePt t="102250" x="6372225" y="2963863"/>
          <p14:tracePt t="102257" x="6362700" y="2973388"/>
          <p14:tracePt t="105521" x="6354763" y="2963863"/>
          <p14:tracePt t="105530" x="6354763" y="2917825"/>
          <p14:tracePt t="105546" x="6345238" y="2909888"/>
          <p14:tracePt t="105553" x="6335713" y="2900363"/>
          <p14:tracePt t="105561" x="6335713" y="2881313"/>
          <p14:tracePt t="105569" x="6318250" y="2863850"/>
          <p14:tracePt t="105577" x="6308725" y="2854325"/>
          <p14:tracePt t="105593" x="6299200" y="2844800"/>
          <p14:tracePt t="105729" x="6299200" y="2836863"/>
          <p14:tracePt t="105737" x="6299200" y="2827338"/>
          <p14:tracePt t="105747" x="6291263" y="2817813"/>
          <p14:tracePt t="105752" x="6291263" y="2781300"/>
          <p14:tracePt t="105768" x="6272213" y="2763838"/>
          <p14:tracePt t="105785" x="6272213" y="2727325"/>
          <p14:tracePt t="105793" x="6262688" y="2708275"/>
          <p14:tracePt t="105801" x="6262688" y="2698750"/>
          <p14:tracePt t="105985" x="6262688" y="2681288"/>
          <p14:tracePt t="105993" x="6262688" y="2654300"/>
          <p14:tracePt t="106481" x="6208713" y="2654300"/>
          <p14:tracePt t="106489" x="6099175" y="2681288"/>
          <p14:tracePt t="106497" x="5980113" y="2708275"/>
          <p14:tracePt t="106505" x="5853113" y="2744788"/>
          <p14:tracePt t="106514" x="5743575" y="2754313"/>
          <p14:tracePt t="106521" x="5661025" y="2800350"/>
          <p14:tracePt t="106530" x="5597525" y="2808288"/>
          <p14:tracePt t="106537" x="5561013" y="2817813"/>
          <p14:tracePt t="106545" x="5514975" y="2827338"/>
          <p14:tracePt t="106553" x="5497513" y="2836863"/>
          <p14:tracePt t="106561" x="5478463" y="2836863"/>
          <p14:tracePt t="106569" x="5470525" y="2844800"/>
          <p14:tracePt t="106609" x="5470525" y="2854325"/>
          <p14:tracePt t="106625" x="5434013" y="2881313"/>
          <p14:tracePt t="106632" x="5387975" y="2890838"/>
          <p14:tracePt t="106641" x="5351463" y="2890838"/>
          <p14:tracePt t="106649" x="5305425" y="2900363"/>
          <p14:tracePt t="106657" x="5251450" y="2900363"/>
          <p14:tracePt t="106665" x="5195888" y="2917825"/>
          <p14:tracePt t="106673" x="5114925" y="2917825"/>
          <p14:tracePt t="106682" x="5059363" y="2946400"/>
          <p14:tracePt t="106688" x="5014913" y="2946400"/>
          <p14:tracePt t="106697" x="4986338" y="2946400"/>
          <p14:tracePt t="106705" x="4959350" y="2946400"/>
          <p14:tracePt t="106714" x="4949825" y="2946400"/>
          <p14:tracePt t="106721" x="4941888" y="2946400"/>
          <p14:tracePt t="106753" x="4922838" y="2946400"/>
          <p14:tracePt t="106761" x="4895850" y="2973388"/>
          <p14:tracePt t="106769" x="4832350" y="3009900"/>
          <p14:tracePt t="106777" x="4803775" y="3017838"/>
          <p14:tracePt t="106785" x="4730750" y="3054350"/>
          <p14:tracePt t="106793" x="4686300" y="3063875"/>
          <p14:tracePt t="106801" x="4630738" y="3090863"/>
          <p14:tracePt t="106809" x="4549775" y="3127375"/>
          <p14:tracePt t="106817" x="4448175" y="3182938"/>
          <p14:tracePt t="106825" x="4357688" y="3182938"/>
          <p14:tracePt t="106833" x="4257675" y="3209925"/>
          <p14:tracePt t="106841" x="4148138" y="3236913"/>
          <p14:tracePt t="106850" x="4065588" y="3265488"/>
          <p14:tracePt t="106857" x="3956050" y="3282950"/>
          <p14:tracePt t="106865" x="3883025" y="3282950"/>
          <p14:tracePt t="106873" x="3783013" y="3319463"/>
          <p14:tracePt t="106884" x="3729038" y="3338513"/>
          <p14:tracePt t="106889" x="3646488" y="3346450"/>
          <p14:tracePt t="106898" x="3556000" y="3355975"/>
          <p14:tracePt t="106904" x="3509963" y="3382963"/>
          <p14:tracePt t="106912" x="3427413" y="3392488"/>
          <p14:tracePt t="106920" x="3336925" y="3419475"/>
          <p14:tracePt t="106929" x="3217863" y="3446463"/>
          <p14:tracePt t="106936" x="3127375" y="3465513"/>
          <p14:tracePt t="106944" x="2998788" y="3482975"/>
          <p14:tracePt t="106952" x="2889250" y="3482975"/>
          <p14:tracePt t="106960" x="2808288" y="3519488"/>
          <p14:tracePt t="106968" x="2679700" y="3538538"/>
          <p14:tracePt t="106976" x="2606675" y="3538538"/>
          <p14:tracePt t="106984" x="2525713" y="3548063"/>
          <p14:tracePt t="106992" x="2452688" y="3548063"/>
          <p14:tracePt t="107000" x="2425700" y="3556000"/>
          <p14:tracePt t="107008" x="2416175" y="3556000"/>
          <p14:tracePt t="107097" x="2406650" y="3565525"/>
          <p14:tracePt t="107377" x="2397125" y="3592513"/>
          <p14:tracePt t="107385" x="2397125" y="3611563"/>
          <p14:tracePt t="107393" x="2397125" y="3629025"/>
          <p14:tracePt t="107400" x="2379663" y="3657600"/>
          <p14:tracePt t="107409" x="2370138" y="3675063"/>
          <p14:tracePt t="107416" x="2370138" y="3684588"/>
          <p14:tracePt t="107424" x="2370138" y="3702050"/>
          <p14:tracePt t="107432" x="2370138" y="3711575"/>
          <p14:tracePt t="107448" x="2370138" y="3721100"/>
          <p14:tracePt t="107464" x="2370138" y="3738563"/>
          <p14:tracePt t="107489" x="2370138" y="3748088"/>
          <p14:tracePt t="107498" x="2370138" y="3757613"/>
          <p14:tracePt t="107514" x="2389188" y="3767138"/>
          <p14:tracePt t="107521" x="2416175" y="3767138"/>
          <p14:tracePt t="107530" x="2462213" y="3794125"/>
          <p14:tracePt t="107536" x="2479675" y="3794125"/>
          <p14:tracePt t="107546" x="2506663" y="3811588"/>
          <p14:tracePt t="107553" x="2525713" y="3811588"/>
          <p14:tracePt t="107561" x="2543175" y="3821113"/>
          <p14:tracePt t="107568" x="2552700" y="3821113"/>
          <p14:tracePt t="107616" x="2562225" y="3821113"/>
          <p14:tracePt t="107729" x="2570163" y="3821113"/>
          <p14:tracePt t="107737" x="2570163" y="3811588"/>
          <p14:tracePt t="107745" x="2579688" y="3794125"/>
          <p14:tracePt t="107751" x="2606675" y="3784600"/>
          <p14:tracePt t="107759" x="2606675" y="3775075"/>
          <p14:tracePt t="107767" x="2625725" y="3757613"/>
          <p14:tracePt t="107775" x="2662238" y="3748088"/>
          <p14:tracePt t="107784" x="2698750" y="3748088"/>
          <p14:tracePt t="107792" x="2744788" y="3738563"/>
          <p14:tracePt t="107800" x="2781300" y="3730625"/>
          <p14:tracePt t="107808" x="2862263" y="3711575"/>
          <p14:tracePt t="107816" x="2917825" y="3702050"/>
          <p14:tracePt t="107824" x="3017838" y="3694113"/>
          <p14:tracePt t="107832" x="3127375" y="3694113"/>
          <p14:tracePt t="107840" x="3217863" y="3694113"/>
          <p14:tracePt t="107848" x="3327400" y="3694113"/>
          <p14:tracePt t="107856" x="3436938" y="3694113"/>
          <p14:tracePt t="107864" x="3546475" y="3694113"/>
          <p14:tracePt t="107872" x="3673475" y="3694113"/>
          <p14:tracePt t="107880" x="3765550" y="3694113"/>
          <p14:tracePt t="107899" x="3883025" y="3694113"/>
          <p14:tracePt t="107920" x="3892550" y="3684588"/>
          <p14:tracePt t="108169" x="3902075" y="3684588"/>
          <p14:tracePt t="108177" x="3919538" y="3665538"/>
          <p14:tracePt t="108217" x="3919538" y="3657600"/>
          <p14:tracePt t="108313" x="3919538" y="3665538"/>
          <p14:tracePt t="108321" x="3929063" y="3702050"/>
          <p14:tracePt t="108329" x="3929063" y="3711575"/>
          <p14:tracePt t="108337" x="3929063" y="3748088"/>
          <p14:tracePt t="108346" x="3929063" y="3767138"/>
          <p14:tracePt t="108353" x="3929063" y="3794125"/>
          <p14:tracePt t="108425" x="3938588" y="3803650"/>
          <p14:tracePt t="108433" x="3948113" y="3803650"/>
          <p14:tracePt t="108441" x="3965575" y="3803650"/>
          <p14:tracePt t="108449" x="3975100" y="3794125"/>
          <p14:tracePt t="108457" x="3984625" y="3775075"/>
          <p14:tracePt t="108466" x="4002088" y="3748088"/>
          <p14:tracePt t="108489" x="4011613" y="3738563"/>
          <p14:tracePt t="108609" x="4011613" y="3748088"/>
          <p14:tracePt t="108615" x="4011613" y="3757613"/>
          <p14:tracePt t="111480" x="3975100" y="3767138"/>
          <p14:tracePt t="111488" x="3875088" y="3794125"/>
          <p14:tracePt t="111496" x="3775075" y="3830638"/>
          <p14:tracePt t="111504" x="3683000" y="3848100"/>
          <p14:tracePt t="111513" x="3582988" y="3884613"/>
          <p14:tracePt t="111520" x="3436938" y="3903663"/>
          <p14:tracePt t="111529" x="3309938" y="3921125"/>
          <p14:tracePt t="111536" x="3181350" y="3948113"/>
          <p14:tracePt t="111545" x="3090863" y="3957638"/>
          <p14:tracePt t="111552" x="2971800" y="3957638"/>
          <p14:tracePt t="111560" x="2917825" y="3957638"/>
          <p14:tracePt t="111568" x="2862263" y="3957638"/>
          <p14:tracePt t="111576" x="2835275" y="3957638"/>
          <p14:tracePt t="111583" x="2817813" y="3957638"/>
          <p14:tracePt t="111591" x="2808288" y="3957638"/>
          <p14:tracePt t="111633" x="2798763" y="3957638"/>
          <p14:tracePt t="112169" x="2798763" y="4013200"/>
          <p14:tracePt t="112177" x="2808288" y="4103688"/>
          <p14:tracePt t="112185" x="2817813" y="4140200"/>
          <p14:tracePt t="112193" x="2825750" y="4167188"/>
          <p14:tracePt t="112201" x="2844800" y="4213225"/>
          <p14:tracePt t="112209" x="2917825" y="4295775"/>
          <p14:tracePt t="112217" x="2935288" y="4322763"/>
          <p14:tracePt t="112225" x="2944813" y="4368800"/>
          <p14:tracePt t="112233" x="2962275" y="4413250"/>
          <p14:tracePt t="112241" x="2971800" y="4432300"/>
          <p14:tracePt t="112250" x="2981325" y="4486275"/>
          <p14:tracePt t="112257" x="2990850" y="4505325"/>
          <p14:tracePt t="112265" x="2990850" y="4514850"/>
          <p14:tracePt t="112281" x="2990850" y="4522788"/>
          <p14:tracePt t="113209" x="2998788" y="4522788"/>
          <p14:tracePt t="113321" x="2998788" y="4514850"/>
          <p14:tracePt t="113329" x="2998788" y="4478338"/>
          <p14:tracePt t="113337" x="2998788" y="4459288"/>
          <p14:tracePt t="113353" x="2998788" y="4441825"/>
          <p14:tracePt t="113369" x="2998788" y="4432300"/>
          <p14:tracePt t="113385" x="2998788" y="4422775"/>
          <p14:tracePt t="113401" x="2998788" y="4413250"/>
          <p14:tracePt t="113417" x="2998788" y="4395788"/>
          <p14:tracePt t="113441" x="2998788" y="4386263"/>
          <p14:tracePt t="113457" x="2998788" y="4376738"/>
          <p14:tracePt t="113464" x="2998788" y="4359275"/>
          <p14:tracePt t="113473" x="2998788" y="4349750"/>
          <p14:tracePt t="113481" x="2998788" y="4340225"/>
          <p14:tracePt t="113513" x="2998788" y="4332288"/>
          <p14:tracePt t="113521" x="2998788" y="4322763"/>
          <p14:tracePt t="113530" x="2990850" y="4303713"/>
          <p14:tracePt t="113546" x="2981325" y="4286250"/>
          <p14:tracePt t="113553" x="2981325" y="4268788"/>
          <p14:tracePt t="113562" x="2971800" y="4232275"/>
          <p14:tracePt t="113569" x="2971800" y="4213225"/>
          <p14:tracePt t="113577" x="2954338" y="4195763"/>
          <p14:tracePt t="113585" x="2935288" y="4167188"/>
          <p14:tracePt t="113593" x="2935288" y="4159250"/>
          <p14:tracePt t="113601" x="2925763" y="4130675"/>
          <p14:tracePt t="113609" x="2925763" y="4122738"/>
          <p14:tracePt t="113625" x="2925763" y="4113213"/>
          <p14:tracePt t="113848" x="2898775" y="4103688"/>
          <p14:tracePt t="113857" x="2862263" y="4094163"/>
          <p14:tracePt t="113864" x="2844800" y="4076700"/>
          <p14:tracePt t="113905" x="2835275" y="4067175"/>
          <p14:tracePt t="121432" x="2835275" y="4086225"/>
          <p14:tracePt t="121440" x="2835275" y="4186238"/>
          <p14:tracePt t="121448" x="2852738" y="4268788"/>
          <p14:tracePt t="121456" x="2862263" y="4303713"/>
          <p14:tracePt t="121464" x="2862263" y="4340225"/>
          <p14:tracePt t="121472" x="2881313" y="4368800"/>
          <p14:tracePt t="121480" x="2881313" y="4395788"/>
          <p14:tracePt t="121496" x="2881313" y="4405313"/>
          <p14:tracePt t="121504" x="2881313" y="4413250"/>
          <p14:tracePt t="121512" x="2881313" y="4422775"/>
          <p14:tracePt t="121528" x="2881313" y="4432300"/>
          <p14:tracePt t="121536" x="2881313" y="4441825"/>
          <p14:tracePt t="121552" x="2881313" y="4459288"/>
          <p14:tracePt t="121562" x="2881313" y="4486275"/>
          <p14:tracePt t="121568" x="2852738" y="4522788"/>
          <p14:tracePt t="121577" x="2844800" y="4541838"/>
          <p14:tracePt t="121584" x="2835275" y="4559300"/>
          <p14:tracePt t="121592" x="2789238" y="4605338"/>
          <p14:tracePt t="121600" x="2781300" y="4614863"/>
          <p14:tracePt t="121608" x="2762250" y="4660900"/>
          <p14:tracePt t="121616" x="2752725" y="4668838"/>
          <p14:tracePt t="121624" x="2735263" y="4687888"/>
          <p14:tracePt t="121632" x="2725738" y="4705350"/>
          <p14:tracePt t="121640" x="2698750" y="4741863"/>
          <p14:tracePt t="121648" x="2689225" y="4741863"/>
          <p14:tracePt t="121656" x="2679700" y="4751388"/>
          <p14:tracePt t="121664" x="2671763" y="4760913"/>
          <p14:tracePt t="121671" x="2652713" y="4778375"/>
          <p14:tracePt t="121679" x="2643188" y="4787900"/>
          <p14:tracePt t="121687" x="2625725" y="4797425"/>
          <p14:tracePt t="121695" x="2606675" y="4805363"/>
          <p14:tracePt t="121703" x="2552700" y="4841875"/>
          <p14:tracePt t="121711" x="2506663" y="4860925"/>
          <p14:tracePt t="121719" x="2462213" y="4897438"/>
          <p14:tracePt t="121728" x="2379663" y="4924425"/>
          <p14:tracePt t="121736" x="2279650" y="4979988"/>
          <p14:tracePt t="121744" x="2206625" y="4997450"/>
          <p14:tracePt t="121752" x="2124075" y="5033963"/>
          <p14:tracePt t="121761" x="2060575" y="5043488"/>
          <p14:tracePt t="121768" x="2005013" y="5060950"/>
          <p14:tracePt t="121776" x="1960563" y="5080000"/>
          <p14:tracePt t="121784" x="1931988" y="5089525"/>
          <p14:tracePt t="121792" x="1905000" y="5089525"/>
          <p14:tracePt t="121800" x="1878013" y="5097463"/>
          <p14:tracePt t="122095" x="1868488" y="5097463"/>
          <p14:tracePt t="122104" x="1860550" y="5106988"/>
          <p14:tracePt t="122112" x="1804988" y="5143500"/>
          <p14:tracePt t="122120" x="1768475" y="5143500"/>
          <p14:tracePt t="122130" x="1731963" y="5153025"/>
          <p14:tracePt t="122137" x="1695450" y="5160963"/>
          <p14:tracePt t="122146" x="1685925" y="5160963"/>
          <p14:tracePt t="122153" x="1649413" y="5170488"/>
          <p14:tracePt t="122162" x="1641475" y="5180013"/>
          <p14:tracePt t="122169" x="1604963" y="5180013"/>
          <p14:tracePt t="122178" x="1576388" y="5180013"/>
          <p14:tracePt t="122185" x="1512888" y="5153025"/>
          <p14:tracePt t="122193" x="1468438" y="5133975"/>
          <p14:tracePt t="122201" x="1422400" y="5106988"/>
          <p14:tracePt t="122209" x="1412875" y="5106988"/>
          <p14:tracePt t="122217" x="1403350" y="5097463"/>
          <p14:tracePt t="122225" x="1385888" y="5080000"/>
          <p14:tracePt t="122248" x="1385888" y="5070475"/>
          <p14:tracePt t="122272" x="1385888" y="5053013"/>
          <p14:tracePt t="122280" x="1376363" y="5043488"/>
          <p14:tracePt t="122320" x="1366838" y="5043488"/>
          <p14:tracePt t="122328" x="1339850" y="5033963"/>
          <p14:tracePt t="122336" x="1285875" y="5024438"/>
          <p14:tracePt t="122345" x="1239838" y="5016500"/>
          <p14:tracePt t="122352" x="1185863" y="5016500"/>
          <p14:tracePt t="122361" x="1139825" y="4979988"/>
          <p14:tracePt t="122368" x="1093788" y="4960938"/>
          <p14:tracePt t="122378" x="1076325" y="4951413"/>
          <p14:tracePt t="122384" x="1047750" y="4933950"/>
          <p14:tracePt t="122392" x="1030288" y="4924425"/>
          <p14:tracePt t="122400" x="1011238" y="4914900"/>
          <p14:tracePt t="122408" x="974725" y="4906963"/>
          <p14:tracePt t="122416" x="974725" y="4897438"/>
          <p14:tracePt t="122432" x="974725" y="4887913"/>
          <p14:tracePt t="122440" x="966788" y="4878388"/>
          <p14:tracePt t="122488" x="947738" y="4860925"/>
          <p14:tracePt t="122496" x="939800" y="4841875"/>
          <p14:tracePt t="122504" x="939800" y="4833938"/>
          <p14:tracePt t="122512" x="930275" y="4805363"/>
          <p14:tracePt t="122520" x="930275" y="4797425"/>
          <p14:tracePt t="122528" x="920750" y="4787900"/>
          <p14:tracePt t="122592" x="920750" y="4760913"/>
          <p14:tracePt t="122601" x="920750" y="4741863"/>
          <p14:tracePt t="122609" x="920750" y="4714875"/>
          <p14:tracePt t="122617" x="957263" y="4687888"/>
          <p14:tracePt t="122624" x="974725" y="4660900"/>
          <p14:tracePt t="122632" x="1003300" y="4641850"/>
          <p14:tracePt t="122639" x="1011238" y="4632325"/>
          <p14:tracePt t="122647" x="1039813" y="4614863"/>
          <p14:tracePt t="122655" x="1047750" y="4614863"/>
          <p14:tracePt t="122663" x="1076325" y="4595813"/>
          <p14:tracePt t="122671" x="1093788" y="4587875"/>
          <p14:tracePt t="122679" x="1103313" y="4578350"/>
          <p14:tracePt t="122687" x="1130300" y="4568825"/>
          <p14:tracePt t="122695" x="1139825" y="4568825"/>
          <p14:tracePt t="122703" x="1185863" y="4559300"/>
          <p14:tracePt t="122712" x="1193800" y="4559300"/>
          <p14:tracePt t="122720" x="1239838" y="4559300"/>
          <p14:tracePt t="122728" x="1285875" y="4559300"/>
          <p14:tracePt t="122736" x="1349375" y="4559300"/>
          <p14:tracePt t="122746" x="1403350" y="4559300"/>
          <p14:tracePt t="122752" x="1468438" y="4559300"/>
          <p14:tracePt t="122762" x="1504950" y="4559300"/>
          <p14:tracePt t="122768" x="1541463" y="4578350"/>
          <p14:tracePt t="122784" x="1568450" y="4595813"/>
          <p14:tracePt t="122801" x="1568450" y="4605338"/>
          <p14:tracePt t="122808" x="1576388" y="4624388"/>
          <p14:tracePt t="122865" x="1595438" y="4632325"/>
          <p14:tracePt t="122875" x="1604963" y="4632325"/>
          <p14:tracePt t="122880" x="1631950" y="4632325"/>
          <p14:tracePt t="122889" x="1685925" y="4632325"/>
          <p14:tracePt t="122897" x="1731963" y="4641850"/>
          <p14:tracePt t="122904" x="1751013" y="4641850"/>
          <p14:tracePt t="122912" x="1778000" y="4660900"/>
          <p14:tracePt t="122920" x="1795463" y="4660900"/>
          <p14:tracePt t="122928" x="1824038" y="4660900"/>
          <p14:tracePt t="122952" x="1831975" y="4660900"/>
          <p14:tracePt t="123041" x="1841500" y="4660900"/>
          <p14:tracePt t="123049" x="1868488" y="4678363"/>
          <p14:tracePt t="123057" x="1895475" y="4697413"/>
          <p14:tracePt t="123065" x="1905000" y="4705350"/>
          <p14:tracePt t="123073" x="1924050" y="4724400"/>
          <p14:tracePt t="123082" x="1941513" y="4732338"/>
          <p14:tracePt t="123097" x="1968500" y="4751388"/>
          <p14:tracePt t="123105" x="1978025" y="4760913"/>
          <p14:tracePt t="123225" x="1987550" y="4768850"/>
          <p14:tracePt t="123241" x="1987550" y="4797425"/>
          <p14:tracePt t="123249" x="1987550" y="4814888"/>
          <p14:tracePt t="123257" x="1997075" y="4841875"/>
          <p14:tracePt t="123266" x="2014538" y="4860925"/>
          <p14:tracePt t="123273" x="2024063" y="4878388"/>
          <p14:tracePt t="123282" x="2033588" y="4887913"/>
          <p14:tracePt t="123289" x="2051050" y="4906963"/>
          <p14:tracePt t="123296" x="2078038" y="4943475"/>
          <p14:tracePt t="123304" x="2114550" y="4960938"/>
          <p14:tracePt t="123313" x="2124075" y="4970463"/>
          <p14:tracePt t="123320" x="2143125" y="4979988"/>
          <p14:tracePt t="123336" x="2143125" y="4987925"/>
          <p14:tracePt t="151208" x="2151063" y="4987925"/>
          <p14:tracePt t="151216" x="2170113" y="4933950"/>
          <p14:tracePt t="151224" x="2187575" y="4897438"/>
          <p14:tracePt t="151232" x="2206625" y="4870450"/>
          <p14:tracePt t="151241" x="2214563" y="4841875"/>
          <p14:tracePt t="151248" x="2214563" y="4833938"/>
          <p14:tracePt t="151257" x="2214563" y="4824413"/>
          <p14:tracePt t="151264" x="2214563" y="4814888"/>
          <p14:tracePt t="151272" x="2214563" y="4797425"/>
          <p14:tracePt t="151296" x="2214563" y="4787900"/>
          <p14:tracePt t="151352" x="2224088" y="4768850"/>
          <p14:tracePt t="151360" x="2224088" y="4760913"/>
          <p14:tracePt t="151368" x="2224088" y="4751388"/>
          <p14:tracePt t="151384" x="2233613" y="4732338"/>
          <p14:tracePt t="151392" x="2243138" y="4705350"/>
          <p14:tracePt t="151400" x="2251075" y="4697413"/>
          <p14:tracePt t="151409" x="2260600" y="4660900"/>
          <p14:tracePt t="151426" x="2270125" y="4624388"/>
          <p14:tracePt t="151432" x="2270125" y="4605338"/>
          <p14:tracePt t="151441" x="2316163" y="4568825"/>
          <p14:tracePt t="151448" x="2324100" y="4551363"/>
          <p14:tracePt t="151456" x="2343150" y="4505325"/>
          <p14:tracePt t="151464" x="2379663" y="4459288"/>
          <p14:tracePt t="151472" x="2416175" y="4422775"/>
          <p14:tracePt t="151480" x="2425700" y="4395788"/>
          <p14:tracePt t="151488" x="2443163" y="4368800"/>
          <p14:tracePt t="151496" x="2470150" y="4332288"/>
          <p14:tracePt t="151504" x="2498725" y="4303713"/>
          <p14:tracePt t="151512" x="2525713" y="4268788"/>
          <p14:tracePt t="151520" x="2562225" y="4240213"/>
          <p14:tracePt t="151528" x="2579688" y="4213225"/>
          <p14:tracePt t="151536" x="2598738" y="4186238"/>
          <p14:tracePt t="151544" x="2635250" y="4149725"/>
          <p14:tracePt t="151552" x="2643188" y="4140200"/>
          <p14:tracePt t="151561" x="2662238" y="4122738"/>
          <p14:tracePt t="151568" x="2689225" y="4103688"/>
          <p14:tracePt t="151577" x="2698750" y="4086225"/>
          <p14:tracePt t="151584" x="2716213" y="4049713"/>
          <p14:tracePt t="151591" x="2735263" y="4030663"/>
          <p14:tracePt t="151600" x="2744788" y="4003675"/>
          <p14:tracePt t="151608" x="2762250" y="3984625"/>
          <p14:tracePt t="151616" x="2771775" y="3948113"/>
          <p14:tracePt t="151625" x="2781300" y="3930650"/>
          <p14:tracePt t="151632" x="2789238" y="3903663"/>
          <p14:tracePt t="151641" x="2808288" y="3875088"/>
          <p14:tracePt t="151648" x="2825750" y="3840163"/>
          <p14:tracePt t="151656" x="2835275" y="3830638"/>
          <p14:tracePt t="151664" x="2835275" y="3821113"/>
          <p14:tracePt t="151672" x="2835275" y="3803650"/>
          <p14:tracePt t="151680" x="2844800" y="3794125"/>
          <p14:tracePt t="151688" x="2844800" y="3784600"/>
          <p14:tracePt t="151720" x="2852738" y="3784600"/>
          <p14:tracePt t="151744" x="2862263" y="3775075"/>
          <p14:tracePt t="151856" x="2862263" y="3757613"/>
          <p14:tracePt t="151865" x="2862263" y="3702050"/>
          <p14:tracePt t="151871" x="2862263" y="3648075"/>
          <p14:tracePt t="151893" x="2852738" y="3611563"/>
          <p14:tracePt t="152089" x="2852738" y="3602038"/>
          <p14:tracePt t="152097" x="2844800" y="3575050"/>
          <p14:tracePt t="152105" x="2844800" y="3565525"/>
          <p14:tracePt t="152113" x="2844800" y="3556000"/>
          <p14:tracePt t="152121" x="2844800" y="3538538"/>
          <p14:tracePt t="152128" x="2844800" y="3519488"/>
          <p14:tracePt t="152137" x="2844800" y="3511550"/>
          <p14:tracePt t="152144" x="2844800" y="3492500"/>
          <p14:tracePt t="152153" x="2844800" y="3482975"/>
          <p14:tracePt t="152185" x="2844800" y="3475038"/>
          <p14:tracePt t="152192" x="2844800" y="3455988"/>
          <p14:tracePt t="152209" x="2844800" y="3446463"/>
          <p14:tracePt t="152217" x="2844800" y="3438525"/>
          <p14:tracePt t="152226" x="2844800" y="3411538"/>
          <p14:tracePt t="152239" x="2844800" y="3402013"/>
          <p14:tracePt t="152255" x="2844800" y="3392488"/>
          <p14:tracePt t="152263" x="2844800" y="3375025"/>
          <p14:tracePt t="152271" x="2844800" y="3365500"/>
          <p14:tracePt t="152288" x="2844800" y="3355975"/>
          <p14:tracePt t="152297" x="2844800" y="3346450"/>
          <p14:tracePt t="152609" x="2844800" y="3365500"/>
          <p14:tracePt t="152617" x="2844800" y="3411538"/>
          <p14:tracePt t="152626" x="2844800" y="3419475"/>
          <p14:tracePt t="152927" x="2835275" y="3475038"/>
          <p14:tracePt t="152935" x="2835275" y="3529013"/>
          <p14:tracePt t="152944" x="2835275" y="3548063"/>
          <p14:tracePt t="152952" x="2835275" y="3556000"/>
          <p14:tracePt t="152968" x="2835275" y="3565525"/>
          <p14:tracePt t="153017" x="2835275" y="3584575"/>
          <p14:tracePt t="153033" x="2835275" y="3592513"/>
          <p14:tracePt t="153049" x="2835275" y="3602038"/>
          <p14:tracePt t="153065" x="2835275" y="3611563"/>
          <p14:tracePt t="153073" x="2835275" y="3638550"/>
          <p14:tracePt t="153081" x="2835275" y="3648075"/>
          <p14:tracePt t="153089" x="2817813" y="3675063"/>
          <p14:tracePt t="153097" x="2808288" y="3694113"/>
          <p14:tracePt t="153113" x="2808288" y="3711575"/>
          <p14:tracePt t="153313" x="2808288" y="3721100"/>
          <p14:tracePt t="153321" x="2808288" y="3738563"/>
          <p14:tracePt t="153329" x="2808288" y="3767138"/>
          <p14:tracePt t="153337" x="2798763" y="3784600"/>
          <p14:tracePt t="153345" x="2798763" y="3803650"/>
          <p14:tracePt t="153353" x="2789238" y="3811588"/>
          <p14:tracePt t="153362" x="2789238" y="3830638"/>
          <p14:tracePt t="153369" x="2789238" y="3848100"/>
          <p14:tracePt t="153377" x="2789238" y="3857625"/>
          <p14:tracePt t="153392" x="2789238" y="3867150"/>
          <p14:tracePt t="153401" x="2789238" y="3884613"/>
          <p14:tracePt t="153410" x="2789238" y="3894138"/>
          <p14:tracePt t="153417" x="2789238" y="3911600"/>
          <p14:tracePt t="153427" x="2789238" y="3930650"/>
          <p14:tracePt t="153433" x="2789238" y="3940175"/>
          <p14:tracePt t="153443" x="2789238" y="3948113"/>
          <p14:tracePt t="153449" x="2789238" y="3967163"/>
          <p14:tracePt t="153458" x="2789238" y="3984625"/>
          <p14:tracePt t="153465" x="2789238" y="3994150"/>
          <p14:tracePt t="153473" x="2789238" y="4021138"/>
          <p14:tracePt t="153481" x="2798763" y="4030663"/>
          <p14:tracePt t="153489" x="2808288" y="4040188"/>
          <p14:tracePt t="153505" x="2808288" y="4049713"/>
          <p14:tracePt t="153513" x="2808288" y="4057650"/>
          <p14:tracePt t="153529" x="2808288" y="4067175"/>
          <p14:tracePt t="153537" x="2817813" y="4076700"/>
          <p14:tracePt t="153544" x="2825750" y="4094163"/>
          <p14:tracePt t="153562" x="2835275" y="4122738"/>
          <p14:tracePt t="153569" x="2844800" y="4130675"/>
          <p14:tracePt t="153576" x="2852738" y="4140200"/>
          <p14:tracePt t="153585" x="2852738" y="4149725"/>
          <p14:tracePt t="153592" x="2862263" y="4159250"/>
          <p14:tracePt t="153601" x="2871788" y="4176713"/>
          <p14:tracePt t="153609" x="2889250" y="4203700"/>
          <p14:tracePt t="153626" x="2889250" y="4213225"/>
          <p14:tracePt t="153911" x="2898775" y="4186238"/>
          <p14:tracePt t="153919" x="2898775" y="4140200"/>
          <p14:tracePt t="153927" x="2908300" y="4086225"/>
          <p14:tracePt t="153935" x="2908300" y="4057650"/>
          <p14:tracePt t="153943" x="2908300" y="4030663"/>
          <p14:tracePt t="153951" x="2908300" y="3984625"/>
          <p14:tracePt t="153959" x="2908300" y="3948113"/>
          <p14:tracePt t="153967" x="2908300" y="3930650"/>
          <p14:tracePt t="153975" x="2908300" y="3903663"/>
          <p14:tracePt t="153984" x="2908300" y="3884613"/>
          <p14:tracePt t="153992" x="2908300" y="3867150"/>
          <p14:tracePt t="154009" x="2908300" y="3857625"/>
          <p14:tracePt t="154016" x="2908300" y="3848100"/>
          <p14:tracePt t="154026" x="2908300" y="3840163"/>
          <p14:tracePt t="154032" x="2898775" y="3811588"/>
          <p14:tracePt t="154042" x="2889250" y="3811588"/>
          <p14:tracePt t="154048" x="2881313" y="3775075"/>
          <p14:tracePt t="154057" x="2881313" y="3767138"/>
          <p14:tracePt t="154064" x="2862263" y="3730625"/>
          <p14:tracePt t="154072" x="2852738" y="3702050"/>
          <p14:tracePt t="154080" x="2835275" y="3675063"/>
          <p14:tracePt t="154088" x="2835275" y="3657600"/>
          <p14:tracePt t="154096" x="2825750" y="3621088"/>
          <p14:tracePt t="154104" x="2825750" y="3611563"/>
          <p14:tracePt t="154112" x="2808288" y="3584575"/>
          <p14:tracePt t="154120" x="2808288" y="3575050"/>
          <p14:tracePt t="154128" x="2808288" y="3565525"/>
          <p14:tracePt t="154144" x="2808288" y="3548063"/>
          <p14:tracePt t="154168" x="2808288" y="3538538"/>
          <p14:tracePt t="154184" x="2798763" y="3529013"/>
          <p14:tracePt t="154216" x="2798763" y="3511550"/>
          <p14:tracePt t="154273" x="2798763" y="3492500"/>
          <p14:tracePt t="154281" x="2798763" y="3465513"/>
          <p14:tracePt t="154288" x="2798763" y="3446463"/>
          <p14:tracePt t="154297" x="2798763" y="3419475"/>
          <p14:tracePt t="154305" x="2798763" y="3411538"/>
          <p14:tracePt t="154313" x="2798763" y="3392488"/>
          <p14:tracePt t="154320" x="2798763" y="3365500"/>
          <p14:tracePt t="154328" x="2798763" y="3346450"/>
          <p14:tracePt t="154336" x="2798763" y="3302000"/>
          <p14:tracePt t="154344" x="2808288" y="3273425"/>
          <p14:tracePt t="154353" x="2817813" y="3246438"/>
          <p14:tracePt t="154361" x="2825750" y="3200400"/>
          <p14:tracePt t="154368" x="2825750" y="3173413"/>
          <p14:tracePt t="154376" x="2825750" y="3146425"/>
          <p14:tracePt t="154384" x="2835275" y="3100388"/>
          <p14:tracePt t="154392" x="2835275" y="3090863"/>
          <p14:tracePt t="154400" x="2835275" y="3063875"/>
          <p14:tracePt t="154409" x="2835275" y="3054350"/>
          <p14:tracePt t="154416" x="2844800" y="3017838"/>
          <p14:tracePt t="154426" x="2852738" y="3009900"/>
          <p14:tracePt t="154481" x="2862263" y="3009900"/>
          <p14:tracePt t="154488" x="2862263" y="2982913"/>
          <p14:tracePt t="154497" x="2862263" y="2963863"/>
          <p14:tracePt t="154505" x="2862263" y="2936875"/>
          <p14:tracePt t="154513" x="2871788" y="2917825"/>
          <p14:tracePt t="154521" x="2871788" y="2881313"/>
          <p14:tracePt t="154528" x="2881313" y="2873375"/>
          <p14:tracePt t="154536" x="2898775" y="2844800"/>
          <p14:tracePt t="154552" x="2898775" y="2836863"/>
          <p14:tracePt t="154560" x="2898775" y="2827338"/>
          <p14:tracePt t="154577" x="2898775" y="2808288"/>
          <p14:tracePt t="154585" x="2908300" y="2800350"/>
          <p14:tracePt t="154911" x="2881313" y="2800350"/>
          <p14:tracePt t="154919" x="2781300" y="2808288"/>
          <p14:tracePt t="154927" x="2671763" y="2817813"/>
          <p14:tracePt t="154935" x="2543175" y="2836863"/>
          <p14:tracePt t="154944" x="2416175" y="2863850"/>
          <p14:tracePt t="154952" x="2260600" y="2890838"/>
          <p14:tracePt t="154960" x="2133600" y="2909888"/>
          <p14:tracePt t="154968" x="1987550" y="2936875"/>
          <p14:tracePt t="154977" x="1841500" y="2936875"/>
          <p14:tracePt t="154984" x="1695450" y="2936875"/>
          <p14:tracePt t="154993" x="1568450" y="2936875"/>
          <p14:tracePt t="155001" x="1476375" y="2936875"/>
          <p14:tracePt t="155010" x="1422400" y="2936875"/>
          <p14:tracePt t="155017" x="1376363" y="2936875"/>
          <p14:tracePt t="155027" x="1366838" y="2936875"/>
          <p14:tracePt t="155344" x="1330325" y="2936875"/>
          <p14:tracePt t="155352" x="1276350" y="2936875"/>
          <p14:tracePt t="155360" x="1230313" y="2936875"/>
          <p14:tracePt t="155368" x="1193800" y="2936875"/>
          <p14:tracePt t="155376" x="1157288" y="2936875"/>
          <p14:tracePt t="155385" x="1120775" y="2927350"/>
          <p14:tracePt t="155393" x="1093788" y="2927350"/>
          <p14:tracePt t="155401" x="1057275" y="2927350"/>
          <p14:tracePt t="155409" x="1039813" y="2927350"/>
          <p14:tracePt t="155849" x="1066800" y="2927350"/>
          <p14:tracePt t="155857" x="1093788" y="2927350"/>
          <p14:tracePt t="155865" x="1149350" y="2927350"/>
          <p14:tracePt t="155881" x="1339850" y="2927350"/>
          <p14:tracePt t="155889" x="1449388" y="2927350"/>
          <p14:tracePt t="155896" x="1541463" y="2927350"/>
          <p14:tracePt t="155904" x="1685925" y="2927350"/>
          <p14:tracePt t="155911" x="1831975" y="2927350"/>
          <p14:tracePt t="155919" x="2005013" y="2927350"/>
          <p14:tracePt t="155928" x="2187575" y="2927350"/>
          <p14:tracePt t="155935" x="2370138" y="2927350"/>
          <p14:tracePt t="155943" x="2552700" y="2927350"/>
          <p14:tracePt t="155951" x="2735263" y="2927350"/>
          <p14:tracePt t="155960" x="2881313" y="2927350"/>
          <p14:tracePt t="155968" x="3008313" y="2927350"/>
          <p14:tracePt t="155975" x="3117850" y="2909888"/>
          <p14:tracePt t="155984" x="3208338" y="2909888"/>
          <p14:tracePt t="155992" x="3281363" y="2909888"/>
          <p14:tracePt t="156000" x="3336925" y="2909888"/>
          <p14:tracePt t="156008" x="3382963" y="2909888"/>
          <p14:tracePt t="156016" x="3419475" y="2909888"/>
          <p14:tracePt t="156025" x="3436938" y="2909888"/>
          <p14:tracePt t="156032" x="3463925" y="2909888"/>
          <p14:tracePt t="156042" x="3500438" y="2909888"/>
          <p14:tracePt t="156048" x="3527425" y="2909888"/>
          <p14:tracePt t="156056" x="3582988" y="2909888"/>
          <p14:tracePt t="156064" x="3619500" y="2909888"/>
          <p14:tracePt t="156072" x="3673475" y="2909888"/>
          <p14:tracePt t="156080" x="3746500" y="2909888"/>
          <p14:tracePt t="156088" x="3829050" y="2909888"/>
          <p14:tracePt t="156096" x="3938588" y="2909888"/>
          <p14:tracePt t="156104" x="4048125" y="2881313"/>
          <p14:tracePt t="156112" x="4175125" y="2881313"/>
          <p14:tracePt t="156120" x="4303713" y="2881313"/>
          <p14:tracePt t="156128" x="4448175" y="2881313"/>
          <p14:tracePt t="156136" x="4576763" y="2881313"/>
          <p14:tracePt t="156144" x="4722813" y="2863850"/>
          <p14:tracePt t="156152" x="4813300" y="2854325"/>
          <p14:tracePt t="156160" x="4941888" y="2854325"/>
          <p14:tracePt t="156168" x="5049838" y="2854325"/>
          <p14:tracePt t="156177" x="5141913" y="2854325"/>
          <p14:tracePt t="156184" x="5251450" y="2854325"/>
          <p14:tracePt t="156193" x="5334000" y="2854325"/>
          <p14:tracePt t="156200" x="5405438" y="2854325"/>
          <p14:tracePt t="156208" x="5478463" y="2854325"/>
          <p14:tracePt t="156216" x="5534025" y="2844800"/>
          <p14:tracePt t="156225" x="5634038" y="2844800"/>
          <p14:tracePt t="156232" x="5707063" y="2844800"/>
          <p14:tracePt t="156241" x="5743575" y="2844800"/>
          <p14:tracePt t="156248" x="5816600" y="2844800"/>
          <p14:tracePt t="156256" x="5853113" y="2844800"/>
          <p14:tracePt t="156264" x="5880100" y="2844800"/>
          <p14:tracePt t="156272" x="5926138" y="2844800"/>
          <p14:tracePt t="156280" x="5953125" y="2844800"/>
          <p14:tracePt t="156288" x="5962650" y="2844800"/>
          <p14:tracePt t="156304" x="5972175" y="2844800"/>
          <p14:tracePt t="156321" x="5980113" y="2844800"/>
          <p14:tracePt t="156329" x="5989638" y="2844800"/>
          <p14:tracePt t="156337" x="5999163" y="2844800"/>
          <p14:tracePt t="156344" x="6016625" y="2844800"/>
          <p14:tracePt t="156353" x="6035675" y="2844800"/>
          <p14:tracePt t="156361" x="6062663" y="2844800"/>
          <p14:tracePt t="156369" x="6108700" y="2844800"/>
          <p14:tracePt t="156377" x="6135688" y="2844800"/>
          <p14:tracePt t="156384" x="6162675" y="2844800"/>
          <p14:tracePt t="156393" x="6208713" y="2844800"/>
          <p14:tracePt t="156401" x="6218238" y="2844800"/>
          <p14:tracePt t="156410" x="6235700" y="2844800"/>
          <p14:tracePt t="156417" x="6254750" y="2844800"/>
          <p14:tracePt t="156426" x="6272213" y="2844800"/>
          <p14:tracePt t="156433" x="6281738" y="2844800"/>
          <p14:tracePt t="156443" x="6291263" y="2844800"/>
          <p14:tracePt t="156449" x="6299200" y="2844800"/>
          <p14:tracePt t="156458" x="6335713" y="2844800"/>
          <p14:tracePt t="156465" x="6345238" y="2844800"/>
          <p14:tracePt t="156473" x="6381750" y="2844800"/>
          <p14:tracePt t="156481" x="6408738" y="2844800"/>
          <p14:tracePt t="156489" x="6435725" y="2844800"/>
          <p14:tracePt t="156497" x="6491288" y="2844800"/>
          <p14:tracePt t="156505" x="6545263" y="2844800"/>
          <p14:tracePt t="156513" x="6600825" y="2844800"/>
          <p14:tracePt t="156521" x="6645275" y="2844800"/>
          <p14:tracePt t="156529" x="6700838" y="2844800"/>
          <p14:tracePt t="156537" x="6727825" y="2844800"/>
          <p14:tracePt t="156544" x="6746875" y="2844800"/>
          <p14:tracePt t="156553" x="6754813" y="2844800"/>
          <p14:tracePt t="156865" x="6737350" y="2881313"/>
          <p14:tracePt t="156873" x="6564313" y="2946400"/>
          <p14:tracePt t="156879" x="6326188" y="2990850"/>
          <p14:tracePt t="156887" x="6181725" y="3036888"/>
          <p14:tracePt t="156895" x="5999163" y="3054350"/>
          <p14:tracePt t="156903" x="5816600" y="3100388"/>
          <p14:tracePt t="156911" x="5634038" y="3100388"/>
          <p14:tracePt t="156919" x="5434013" y="3100388"/>
          <p14:tracePt t="156927" x="5251450" y="3100388"/>
          <p14:tracePt t="156935" x="5068888" y="3100388"/>
          <p14:tracePt t="156943" x="4886325" y="3100388"/>
          <p14:tracePt t="156952" x="4730750" y="3100388"/>
          <p14:tracePt t="156960" x="4603750" y="3100388"/>
          <p14:tracePt t="156968" x="4494213" y="3100388"/>
          <p14:tracePt t="156977" x="4413250" y="3100388"/>
          <p14:tracePt t="156985" x="4357688" y="3100388"/>
          <p14:tracePt t="156993" x="4303713" y="3100388"/>
          <p14:tracePt t="157001" x="4284663" y="3100388"/>
          <p14:tracePt t="157010" x="4248150" y="3100388"/>
          <p14:tracePt t="157017" x="4211638" y="3100388"/>
          <p14:tracePt t="157027" x="4194175" y="3109913"/>
          <p14:tracePt t="157033" x="4165600" y="3109913"/>
          <p14:tracePt t="157043" x="4157663" y="3109913"/>
          <p14:tracePt t="157049" x="4148138" y="3109913"/>
          <p14:tracePt t="157059" x="4111625" y="3109913"/>
          <p14:tracePt t="157065" x="4094163" y="3119438"/>
          <p14:tracePt t="157073" x="4048125" y="3136900"/>
          <p14:tracePt t="157081" x="4021138" y="3146425"/>
          <p14:tracePt t="157089" x="3992563" y="3146425"/>
          <p14:tracePt t="157097" x="3965575" y="3163888"/>
          <p14:tracePt t="157105" x="3902075" y="3173413"/>
          <p14:tracePt t="157113" x="3846513" y="3192463"/>
          <p14:tracePt t="157121" x="3775075" y="3192463"/>
          <p14:tracePt t="157129" x="3709988" y="3209925"/>
          <p14:tracePt t="157137" x="3600450" y="3219450"/>
          <p14:tracePt t="157147" x="3500438" y="3236913"/>
          <p14:tracePt t="157153" x="3427413" y="3236913"/>
          <p14:tracePt t="157162" x="3317875" y="3265488"/>
          <p14:tracePt t="157169" x="3227388" y="3265488"/>
          <p14:tracePt t="157176" x="3136900" y="3265488"/>
          <p14:tracePt t="157185" x="3035300" y="3273425"/>
          <p14:tracePt t="157192" x="2925763" y="3292475"/>
          <p14:tracePt t="157201" x="2835275" y="3292475"/>
          <p14:tracePt t="157210" x="2781300" y="3292475"/>
          <p14:tracePt t="157217" x="2725738" y="3292475"/>
          <p14:tracePt t="157227" x="2652713" y="3292475"/>
          <p14:tracePt t="157233" x="2589213" y="3292475"/>
          <p14:tracePt t="157243" x="2498725" y="3292475"/>
          <p14:tracePt t="157249" x="2443163" y="3292475"/>
          <p14:tracePt t="157259" x="2406650" y="3292475"/>
          <p14:tracePt t="157265" x="2370138" y="3292475"/>
          <p14:tracePt t="157274" x="2333625" y="3292475"/>
          <p14:tracePt t="157281" x="2316163" y="3292475"/>
          <p14:tracePt t="157289" x="2297113" y="3292475"/>
          <p14:tracePt t="157297" x="2279650" y="3292475"/>
          <p14:tracePt t="157305" x="2270125" y="3292475"/>
          <p14:tracePt t="157313" x="2243138" y="3302000"/>
          <p14:tracePt t="157321" x="2224088" y="3302000"/>
          <p14:tracePt t="157329" x="2197100" y="3302000"/>
          <p14:tracePt t="157337" x="2179638" y="3302000"/>
          <p14:tracePt t="157344" x="2124075" y="3302000"/>
          <p14:tracePt t="157353" x="2087563" y="3302000"/>
          <p14:tracePt t="157360" x="2033588" y="3302000"/>
          <p14:tracePt t="157369" x="1978025" y="3302000"/>
          <p14:tracePt t="157377" x="1887538" y="3302000"/>
          <p14:tracePt t="157385" x="1814513" y="3302000"/>
          <p14:tracePt t="157393" x="1714500" y="3302000"/>
          <p14:tracePt t="157401" x="1641475" y="3302000"/>
          <p14:tracePt t="157409" x="1531938" y="3302000"/>
          <p14:tracePt t="157417" x="1458913" y="3302000"/>
          <p14:tracePt t="157426" x="1385888" y="3302000"/>
          <p14:tracePt t="157433" x="1322388" y="3302000"/>
          <p14:tracePt t="157443" x="1266825" y="3302000"/>
          <p14:tracePt t="157449" x="1230313" y="3302000"/>
          <p14:tracePt t="157458" x="1212850" y="3273425"/>
          <p14:tracePt t="157465" x="1193800" y="3273425"/>
          <p14:tracePt t="157473" x="1176338" y="3273425"/>
          <p14:tracePt t="157481" x="1149350" y="3265488"/>
          <p14:tracePt t="157496" x="1139825" y="3265488"/>
          <p14:tracePt t="157553" x="1130300" y="3265488"/>
          <p14:tracePt t="157609" x="1120775" y="3255963"/>
          <p14:tracePt t="157625" x="1120775" y="3246438"/>
          <p14:tracePt t="157633" x="1112838" y="3228975"/>
          <p14:tracePt t="157649" x="1093788" y="3219450"/>
          <p14:tracePt t="157665" x="1084263" y="3219450"/>
          <p14:tracePt t="157673" x="1066800" y="3209925"/>
          <p14:tracePt t="157689" x="1057275" y="3209925"/>
          <p14:tracePt t="157697" x="1047750" y="3200400"/>
          <p14:tracePt t="157785" x="1047750" y="3182938"/>
          <p14:tracePt t="157792" x="1047750" y="3127375"/>
          <p14:tracePt t="157801" x="1057275" y="3082925"/>
          <p14:tracePt t="157808" x="1076325" y="3063875"/>
          <p14:tracePt t="157817" x="1084263" y="3046413"/>
          <p14:tracePt t="157825" x="1103313" y="3017838"/>
          <p14:tracePt t="157833" x="1112838" y="3000375"/>
          <p14:tracePt t="157842" x="1112838" y="2982913"/>
          <p14:tracePt t="157849" x="1112838" y="2973388"/>
          <p14:tracePt t="157858" x="1120775" y="2946400"/>
          <p14:tracePt t="157882" x="1120775" y="2936875"/>
          <p14:tracePt t="158017" x="1120775" y="2927350"/>
          <p14:tracePt t="158025" x="1112838" y="2927350"/>
          <p14:tracePt t="158033" x="1103313" y="2927350"/>
          <p14:tracePt t="158225" x="1093788" y="2927350"/>
          <p14:tracePt t="158233" x="1093788" y="2917825"/>
          <p14:tracePt t="158241" x="1093788" y="2909888"/>
          <p14:tracePt t="158249" x="1093788" y="2900363"/>
          <p14:tracePt t="158258" x="1093788" y="2890838"/>
          <p14:tracePt t="158265" x="1093788" y="2863850"/>
          <p14:tracePt t="158273" x="1093788" y="2854325"/>
          <p14:tracePt t="158289" x="1093788" y="2836863"/>
          <p14:tracePt t="158305" x="1093788" y="2827338"/>
          <p14:tracePt t="158337" x="1093788" y="2817813"/>
          <p14:tracePt t="158344" x="1103313" y="2808288"/>
          <p14:tracePt t="158353" x="1103313" y="2800350"/>
          <p14:tracePt t="158385" x="1112838" y="2790825"/>
          <p14:tracePt t="158545" x="1120775" y="2790825"/>
          <p14:tracePt t="158553" x="1157288" y="2790825"/>
          <p14:tracePt t="158561" x="1258888" y="2790825"/>
          <p14:tracePt t="158569" x="1366838" y="2790825"/>
          <p14:tracePt t="158577" x="1495425" y="2790825"/>
          <p14:tracePt t="158585" x="1622425" y="2790825"/>
          <p14:tracePt t="158592" x="1751013" y="2790825"/>
          <p14:tracePt t="158601" x="1860550" y="2790825"/>
          <p14:tracePt t="158609" x="2005013" y="2790825"/>
          <p14:tracePt t="158617" x="2133600" y="2790825"/>
          <p14:tracePt t="158626" x="2279650" y="2790825"/>
          <p14:tracePt t="158633" x="2406650" y="2790825"/>
          <p14:tracePt t="158642" x="2498725" y="2790825"/>
          <p14:tracePt t="158649" x="2606675" y="2790825"/>
          <p14:tracePt t="158658" x="2679700" y="2790825"/>
          <p14:tracePt t="158665" x="2735263" y="2790825"/>
          <p14:tracePt t="158673" x="2808288" y="2790825"/>
          <p14:tracePt t="158681" x="2881313" y="2790825"/>
          <p14:tracePt t="158689" x="2981325" y="2790825"/>
          <p14:tracePt t="158697" x="3054350" y="2790825"/>
          <p14:tracePt t="158705" x="3163888" y="2790825"/>
          <p14:tracePt t="158713" x="3236913" y="2790825"/>
          <p14:tracePt t="158721" x="3327400" y="2790825"/>
          <p14:tracePt t="158728" x="3419475" y="2790825"/>
          <p14:tracePt t="158737" x="3509963" y="2790825"/>
          <p14:tracePt t="158745" x="3582988" y="2790825"/>
          <p14:tracePt t="158753" x="3673475" y="2790825"/>
          <p14:tracePt t="158761" x="3738563" y="2790825"/>
          <p14:tracePt t="158769" x="3810000" y="2790825"/>
          <p14:tracePt t="158777" x="3883025" y="2790825"/>
          <p14:tracePt t="158785" x="3992563" y="2790825"/>
          <p14:tracePt t="158792" x="4084638" y="2790825"/>
          <p14:tracePt t="158801" x="4211638" y="2790825"/>
          <p14:tracePt t="158810" x="4303713" y="2790825"/>
          <p14:tracePt t="158817" x="4448175" y="2790825"/>
          <p14:tracePt t="158826" x="4557713" y="2790825"/>
          <p14:tracePt t="158833" x="4686300" y="2790825"/>
          <p14:tracePt t="158842" x="4832350" y="2790825"/>
          <p14:tracePt t="158849" x="4978400" y="2790825"/>
          <p14:tracePt t="158858" x="5141913" y="2790825"/>
          <p14:tracePt t="158865" x="5287963" y="2790825"/>
          <p14:tracePt t="158880" x="5561013" y="2790825"/>
          <p14:tracePt t="158889" x="5670550" y="2790825"/>
          <p14:tracePt t="158897" x="5797550" y="2790825"/>
          <p14:tracePt t="158904" x="5926138" y="2790825"/>
          <p14:tracePt t="158912" x="5999163" y="2790825"/>
          <p14:tracePt t="158920" x="6108700" y="2790825"/>
          <p14:tracePt t="158928" x="6181725" y="2790825"/>
          <p14:tracePt t="158936" x="6254750" y="2790825"/>
          <p14:tracePt t="158944" x="6308725" y="2790825"/>
          <p14:tracePt t="158952" x="6362700" y="2790825"/>
          <p14:tracePt t="158960" x="6408738" y="2790825"/>
          <p14:tracePt t="158968" x="6445250" y="2790825"/>
          <p14:tracePt t="158975" x="6481763" y="2790825"/>
          <p14:tracePt t="158984" x="6518275" y="2790825"/>
          <p14:tracePt t="158992" x="6564313" y="2790825"/>
          <p14:tracePt t="159000" x="6600825" y="2790825"/>
          <p14:tracePt t="159008" x="6618288" y="2790825"/>
          <p14:tracePt t="159016" x="6645275" y="2790825"/>
          <p14:tracePt t="159025" x="6664325" y="2790825"/>
          <p14:tracePt t="159032" x="6673850" y="2790825"/>
          <p14:tracePt t="159042" x="6691313" y="2790825"/>
          <p14:tracePt t="159048" x="6700838" y="2790825"/>
          <p14:tracePt t="159927" x="6700838" y="2836863"/>
          <p14:tracePt t="159936" x="6691313" y="2909888"/>
          <p14:tracePt t="159943" x="6691313" y="2936875"/>
          <p14:tracePt t="159952" x="6691313" y="2946400"/>
          <p14:tracePt t="159960" x="6691313" y="2973388"/>
          <p14:tracePt t="159968" x="6691313" y="2982913"/>
          <p14:tracePt t="159976" x="6691313" y="2990850"/>
          <p14:tracePt t="159984" x="6691313" y="3000375"/>
          <p14:tracePt t="159994" x="6681788" y="3027363"/>
          <p14:tracePt t="161688" x="6681788" y="3036888"/>
          <p14:tracePt t="162232" x="6681788" y="3046413"/>
          <p14:tracePt t="162240" x="6681788" y="3054350"/>
          <p14:tracePt t="166984" x="6581775" y="3127375"/>
          <p14:tracePt t="166992" x="6491288" y="3273425"/>
          <p14:tracePt t="167000" x="6399213" y="3365500"/>
          <p14:tracePt t="167008" x="6335713" y="3429000"/>
          <p14:tracePt t="167016" x="6272213" y="3492500"/>
          <p14:tracePt t="167024" x="6218238" y="3529013"/>
          <p14:tracePt t="167032" x="6208713" y="3548063"/>
          <p14:tracePt t="167040" x="6181725" y="3575050"/>
          <p14:tracePt t="167048" x="6172200" y="3592513"/>
          <p14:tracePt t="167057" x="6153150" y="3621088"/>
          <p14:tracePt t="167064" x="6135688" y="3648075"/>
          <p14:tracePt t="167073" x="6116638" y="3665538"/>
          <p14:tracePt t="167080" x="6108700" y="3684588"/>
          <p14:tracePt t="167088" x="6089650" y="3730625"/>
          <p14:tracePt t="167096" x="6080125" y="3748088"/>
          <p14:tracePt t="167104" x="6062663" y="3784600"/>
          <p14:tracePt t="167112" x="6062663" y="3803650"/>
          <p14:tracePt t="167120" x="6043613" y="3830638"/>
          <p14:tracePt t="167128" x="6016625" y="3857625"/>
          <p14:tracePt t="167136" x="6007100" y="3875088"/>
          <p14:tracePt t="167144" x="5989638" y="3911600"/>
          <p14:tracePt t="167152" x="5972175" y="3940175"/>
          <p14:tracePt t="167160" x="5935663" y="3976688"/>
          <p14:tracePt t="167168" x="5916613" y="4003675"/>
          <p14:tracePt t="167176" x="5880100" y="4057650"/>
          <p14:tracePt t="167184" x="5862638" y="4094163"/>
          <p14:tracePt t="167192" x="5853113" y="4113213"/>
          <p14:tracePt t="167200" x="5816600" y="4167188"/>
          <p14:tracePt t="167209" x="5797550" y="4213225"/>
          <p14:tracePt t="167216" x="5743575" y="4276725"/>
          <p14:tracePt t="167224" x="5707063" y="4313238"/>
          <p14:tracePt t="167232" x="5670550" y="4359275"/>
          <p14:tracePt t="167240" x="5653088" y="4368800"/>
          <p14:tracePt t="167248" x="5624513" y="4405313"/>
          <p14:tracePt t="167257" x="5588000" y="4432300"/>
          <p14:tracePt t="167264" x="5570538" y="4459288"/>
          <p14:tracePt t="167273" x="5543550" y="4495800"/>
          <p14:tracePt t="167280" x="5534025" y="4505325"/>
          <p14:tracePt t="167288" x="5524500" y="4514850"/>
          <p14:tracePt t="167312" x="5524500" y="4522788"/>
          <p14:tracePt t="167368" x="5507038" y="4541838"/>
          <p14:tracePt t="167376" x="5497513" y="4551363"/>
          <p14:tracePt t="167384" x="5487988" y="4578350"/>
          <p14:tracePt t="167392" x="5487988" y="4595813"/>
          <p14:tracePt t="167400" x="5478463" y="4624388"/>
          <p14:tracePt t="167409" x="5461000" y="4651375"/>
          <p14:tracePt t="167416" x="5451475" y="4668838"/>
          <p14:tracePt t="167424" x="5441950" y="4687888"/>
          <p14:tracePt t="167432" x="5405438" y="4714875"/>
          <p14:tracePt t="167441" x="5397500" y="4732338"/>
          <p14:tracePt t="167448" x="5378450" y="4778375"/>
          <p14:tracePt t="167457" x="5368925" y="4787900"/>
          <p14:tracePt t="167464" x="5351463" y="4805363"/>
          <p14:tracePt t="167473" x="5341938" y="4824413"/>
          <p14:tracePt t="167480" x="5341938" y="4833938"/>
          <p14:tracePt t="167488" x="5334000" y="4860925"/>
          <p14:tracePt t="167496" x="5314950" y="4878388"/>
          <p14:tracePt t="167504" x="5305425" y="4906963"/>
          <p14:tracePt t="167512" x="5297488" y="4924425"/>
          <p14:tracePt t="167520" x="5287963" y="4970463"/>
          <p14:tracePt t="167528" x="5278438" y="4997450"/>
          <p14:tracePt t="167536" x="5268913" y="5016500"/>
          <p14:tracePt t="167544" x="5268913" y="5024438"/>
          <p14:tracePt t="167552" x="5268913" y="5053013"/>
          <p14:tracePt t="167560" x="5260975" y="5060950"/>
          <p14:tracePt t="167576" x="5251450" y="5080000"/>
          <p14:tracePt t="167600" x="5251450" y="5089525"/>
          <p14:tracePt t="167608" x="5241925" y="5106988"/>
          <p14:tracePt t="167632" x="5241925" y="5116513"/>
          <p14:tracePt t="167641" x="5232400" y="5126038"/>
          <p14:tracePt t="167728" x="5205413" y="5153025"/>
          <p14:tracePt t="167735" x="5132388" y="5233988"/>
          <p14:tracePt t="167743" x="5086350" y="5270500"/>
          <p14:tracePt t="167751" x="5059363" y="5299075"/>
          <p14:tracePt t="167759" x="5014913" y="5335588"/>
          <p14:tracePt t="167767" x="4959350" y="5389563"/>
          <p14:tracePt t="167775" x="4913313" y="5408613"/>
          <p14:tracePt t="167784" x="4868863" y="5435600"/>
          <p14:tracePt t="167792" x="4840288" y="5462588"/>
          <p14:tracePt t="167800" x="4795838" y="5499100"/>
          <p14:tracePt t="167809" x="4759325" y="5535613"/>
          <p14:tracePt t="167816" x="4730750" y="5554663"/>
          <p14:tracePt t="167824" x="4695825" y="5572125"/>
          <p14:tracePt t="167832" x="4676775" y="5589588"/>
          <p14:tracePt t="167840" x="4667250" y="5599113"/>
          <p14:tracePt t="167873" x="4659313" y="5599113"/>
          <p14:tracePt t="168121" x="4640263" y="5618163"/>
          <p14:tracePt t="168129" x="4576763" y="5654675"/>
          <p14:tracePt t="168136" x="4540250" y="5654675"/>
          <p14:tracePt t="168144" x="4476750" y="5662613"/>
          <p14:tracePt t="168152" x="4440238" y="5662613"/>
          <p14:tracePt t="168160" x="4394200" y="5672138"/>
          <p14:tracePt t="168168" x="4376738" y="5672138"/>
          <p14:tracePt t="168176" x="4303713" y="5708650"/>
          <p14:tracePt t="168184" x="4267200" y="5718175"/>
          <p14:tracePt t="168193" x="4184650" y="5735638"/>
          <p14:tracePt t="168200" x="4094163" y="5764213"/>
          <p14:tracePt t="168209" x="4075113" y="5772150"/>
          <p14:tracePt t="168216" x="4048125" y="5772150"/>
          <p14:tracePt t="168464" x="4038600" y="5772150"/>
          <p14:tracePt t="168473" x="4038600" y="5745163"/>
          <p14:tracePt t="168505" x="4038600" y="5735638"/>
          <p14:tracePt t="168593" x="4038600" y="5718175"/>
          <p14:tracePt t="168601" x="4038600" y="5708650"/>
          <p14:tracePt t="168608" x="4038600" y="5672138"/>
          <p14:tracePt t="168616" x="4038600" y="5654675"/>
          <p14:tracePt t="168623" x="4038600" y="5635625"/>
          <p14:tracePt t="168632" x="4048125" y="5626100"/>
          <p14:tracePt t="168647" x="4057650" y="5608638"/>
          <p14:tracePt t="169489" x="3902075" y="5589588"/>
          <p14:tracePt t="169495" x="3738563" y="5599113"/>
          <p14:tracePt t="169503" x="3592513" y="5599113"/>
          <p14:tracePt t="169512" x="3446463" y="5599113"/>
          <p14:tracePt t="169519" x="3317875" y="5599113"/>
          <p14:tracePt t="169527" x="3208338" y="5599113"/>
          <p14:tracePt t="169535" x="3117850" y="5599113"/>
          <p14:tracePt t="169544" x="3081338" y="5599113"/>
          <p14:tracePt t="169552" x="3027363" y="5599113"/>
          <p14:tracePt t="169560" x="2990850" y="5599113"/>
          <p14:tracePt t="169567" x="2971800" y="5599113"/>
          <p14:tracePt t="172760" x="2962275" y="5562600"/>
          <p14:tracePt t="172768" x="2971800" y="5535613"/>
          <p14:tracePt t="172776" x="2981325" y="5535613"/>
          <p14:tracePt t="172784" x="2981325" y="5526088"/>
          <p14:tracePt t="175241" x="2998788" y="5518150"/>
          <p14:tracePt t="175249" x="3127375" y="5518150"/>
          <p14:tracePt t="175257" x="3309938" y="5518150"/>
          <p14:tracePt t="175264" x="3509963" y="5518150"/>
          <p14:tracePt t="175276" x="3729038" y="5518150"/>
          <p14:tracePt t="175281" x="3911600" y="5518150"/>
          <p14:tracePt t="175291" x="4075113" y="5518150"/>
          <p14:tracePt t="175297" x="4257675" y="5518150"/>
          <p14:tracePt t="175308" x="4421188" y="5518150"/>
          <p14:tracePt t="175312" x="4549775" y="5518150"/>
          <p14:tracePt t="175320" x="4695825" y="5518150"/>
          <p14:tracePt t="175328" x="4803775" y="5518150"/>
          <p14:tracePt t="175337" x="4840288" y="5518150"/>
          <p14:tracePt t="175344" x="4886325" y="5526088"/>
          <p14:tracePt t="175667" x="4840288" y="5526088"/>
          <p14:tracePt t="175673" x="4722813" y="5572125"/>
          <p14:tracePt t="175681" x="4613275" y="5581650"/>
          <p14:tracePt t="175690" x="4484688" y="5581650"/>
          <p14:tracePt t="175697" x="4321175" y="5581650"/>
          <p14:tracePt t="175706" x="4157663" y="5581650"/>
          <p14:tracePt t="175713" x="4029075" y="5581650"/>
          <p14:tracePt t="175721" x="3883025" y="5581650"/>
          <p14:tracePt t="175729" x="3775075" y="5581650"/>
          <p14:tracePt t="175737" x="3702050" y="5581650"/>
          <p14:tracePt t="175747" x="3646488" y="5581650"/>
          <p14:tracePt t="175753" x="3629025" y="5581650"/>
          <p14:tracePt t="175761" x="3600450" y="5581650"/>
          <p14:tracePt t="175769" x="3592513" y="5581650"/>
          <p14:tracePt t="175777" x="3582988" y="5581650"/>
          <p14:tracePt t="175792" x="3546475" y="5589588"/>
          <p14:tracePt t="175801" x="3527425" y="5618163"/>
          <p14:tracePt t="175810" x="3490913" y="5635625"/>
          <p14:tracePt t="175817" x="3455988" y="5645150"/>
          <p14:tracePt t="175824" x="3427413" y="5654675"/>
          <p14:tracePt t="175833" x="3390900" y="5654675"/>
          <p14:tracePt t="175841" x="3336925" y="5681663"/>
          <p14:tracePt t="175849" x="3300413" y="5681663"/>
          <p14:tracePt t="175858" x="3244850" y="5681663"/>
          <p14:tracePt t="175865" x="3154363" y="5681663"/>
          <p14:tracePt t="175874" x="3090863" y="5681663"/>
          <p14:tracePt t="175893" x="2998788" y="5681663"/>
          <p14:tracePt t="175898" x="2962275" y="5681663"/>
          <p14:tracePt t="175912" x="2954338" y="5681663"/>
          <p14:tracePt t="176009" x="2889250" y="5691188"/>
          <p14:tracePt t="176017" x="2798763" y="5691188"/>
          <p14:tracePt t="176025" x="2725738" y="5691188"/>
          <p14:tracePt t="176034" x="2643188" y="5699125"/>
          <p14:tracePt t="176042" x="2635250" y="5699125"/>
          <p14:tracePt t="176050" x="2589213" y="5699125"/>
          <p14:tracePt t="176058" x="2498725" y="5699125"/>
          <p14:tracePt t="176065" x="2443163" y="5699125"/>
          <p14:tracePt t="176074" x="2389188" y="5699125"/>
          <p14:tracePt t="176081" x="2360613" y="5699125"/>
          <p14:tracePt t="176091" x="2306638" y="5699125"/>
          <p14:tracePt t="176096" x="2260600" y="5699125"/>
          <p14:tracePt t="176105" x="2233613" y="5699125"/>
          <p14:tracePt t="176113" x="2224088" y="5699125"/>
          <p14:tracePt t="176120" x="2214563" y="5699125"/>
          <p14:tracePt t="176128" x="2206625" y="5699125"/>
          <p14:tracePt t="176217" x="2197100" y="5699125"/>
          <p14:tracePt t="176225" x="2187575" y="5699125"/>
          <p14:tracePt t="176232" x="2170113" y="5699125"/>
          <p14:tracePt t="176240" x="2143125" y="5699125"/>
          <p14:tracePt t="176248" x="2124075" y="5699125"/>
          <p14:tracePt t="176257" x="2097088" y="5699125"/>
          <p14:tracePt t="176264" x="2060575" y="5699125"/>
          <p14:tracePt t="176274" x="2024063" y="5699125"/>
          <p14:tracePt t="176280" x="1978025" y="5699125"/>
          <p14:tracePt t="176290" x="1924050" y="5699125"/>
          <p14:tracePt t="176296" x="1887538" y="5699125"/>
          <p14:tracePt t="176306" x="1814513" y="5699125"/>
          <p14:tracePt t="176312" x="1778000" y="5699125"/>
          <p14:tracePt t="176321" x="1731963" y="5699125"/>
          <p14:tracePt t="176328" x="1704975" y="5699125"/>
          <p14:tracePt t="176336" x="1668463" y="5699125"/>
          <p14:tracePt t="176344" x="1631950" y="5699125"/>
          <p14:tracePt t="176505" x="1622425" y="5699125"/>
          <p14:tracePt t="177408" x="1612900" y="5699125"/>
          <p14:tracePt t="177416" x="1641475" y="5672138"/>
          <p14:tracePt t="177424" x="1741488" y="5662613"/>
          <p14:tracePt t="177432" x="1814513" y="5635625"/>
          <p14:tracePt t="177440" x="1860550" y="5626100"/>
          <p14:tracePt t="177448" x="1887538" y="5608638"/>
          <p14:tracePt t="177456" x="1941513" y="5599113"/>
          <p14:tracePt t="177464" x="2005013" y="5572125"/>
          <p14:tracePt t="177473" x="2033588" y="5562600"/>
          <p14:tracePt t="177480" x="2087563" y="5562600"/>
          <p14:tracePt t="177489" x="2124075" y="5562600"/>
          <p14:tracePt t="177496" x="2151063" y="5554663"/>
          <p14:tracePt t="178024" x="2160588" y="5554663"/>
          <p14:tracePt t="178033" x="2233613" y="5554663"/>
          <p14:tracePt t="178040" x="2343150" y="5554663"/>
          <p14:tracePt t="178049" x="2489200" y="5554663"/>
          <p14:tracePt t="178057" x="2671763" y="5554663"/>
          <p14:tracePt t="178063" x="2835275" y="5545138"/>
          <p14:tracePt t="178072" x="2990850" y="5545138"/>
          <p14:tracePt t="178079" x="3154363" y="5545138"/>
          <p14:tracePt t="178088" x="3300413" y="5545138"/>
          <p14:tracePt t="178095" x="3482975" y="5545138"/>
          <p14:tracePt t="178104" x="3592513" y="5545138"/>
          <p14:tracePt t="178112" x="3702050" y="5545138"/>
          <p14:tracePt t="178120" x="3783013" y="5545138"/>
          <p14:tracePt t="178129" x="3838575" y="5572125"/>
          <p14:tracePt t="178177" x="3846513" y="5572125"/>
          <p14:tracePt t="178561" x="3865563" y="5572125"/>
          <p14:tracePt t="178585" x="3892550" y="5572125"/>
          <p14:tracePt t="178592" x="3938588" y="5545138"/>
          <p14:tracePt t="178600" x="4002088" y="5518150"/>
          <p14:tracePt t="178608" x="4029075" y="5499100"/>
          <p14:tracePt t="178616" x="4048125" y="5489575"/>
          <p14:tracePt t="178626" x="4075113" y="5472113"/>
          <p14:tracePt t="178632" x="4102100" y="5462588"/>
          <p14:tracePt t="178640" x="4129088" y="5445125"/>
          <p14:tracePt t="178648" x="4165600" y="5416550"/>
          <p14:tracePt t="178657" x="4194175" y="5399088"/>
          <p14:tracePt t="178663" x="4221163" y="5372100"/>
          <p14:tracePt t="178672" x="4257675" y="5343525"/>
          <p14:tracePt t="178679" x="4275138" y="5326063"/>
          <p14:tracePt t="178695" x="4294188" y="5307013"/>
          <p14:tracePt t="179097" x="4303713" y="5299075"/>
          <p14:tracePt t="179105" x="4303713" y="5280025"/>
          <p14:tracePt t="179113" x="4303713" y="5253038"/>
          <p14:tracePt t="179121" x="4303713" y="5226050"/>
          <p14:tracePt t="179129" x="4303713" y="5216525"/>
          <p14:tracePt t="179135" x="4311650" y="5207000"/>
          <p14:tracePt t="179159" x="4311650" y="5197475"/>
          <p14:tracePt t="179168" x="4321175" y="5189538"/>
          <p14:tracePt t="179249" x="4330700" y="5170488"/>
          <p14:tracePt t="179257" x="4348163" y="5133975"/>
          <p14:tracePt t="179265" x="4357688" y="5116513"/>
          <p14:tracePt t="179281" x="4376738" y="5080000"/>
          <p14:tracePt t="179290" x="4384675" y="5070475"/>
          <p14:tracePt t="179297" x="4394200" y="5053013"/>
          <p14:tracePt t="179307" x="4394200" y="5043488"/>
          <p14:tracePt t="179313" x="4403725" y="5033963"/>
          <p14:tracePt t="179321" x="4403725" y="5024438"/>
          <p14:tracePt t="179337" x="4413250" y="4997450"/>
          <p14:tracePt t="179401" x="4430713" y="4979988"/>
          <p14:tracePt t="179409" x="4448175" y="4924425"/>
          <p14:tracePt t="179417" x="4476750" y="4878388"/>
          <p14:tracePt t="179426" x="4494213" y="4851400"/>
          <p14:tracePt t="179433" x="4513263" y="4814888"/>
          <p14:tracePt t="179440" x="4549775" y="4787900"/>
          <p14:tracePt t="179449" x="4567238" y="4741863"/>
          <p14:tracePt t="179457" x="4603750" y="4705350"/>
          <p14:tracePt t="179465" x="4613275" y="4687888"/>
          <p14:tracePt t="179473" x="4630738" y="4660900"/>
          <p14:tracePt t="179481" x="4649788" y="4641850"/>
          <p14:tracePt t="179490" x="4667250" y="4624388"/>
          <p14:tracePt t="179496" x="4676775" y="4578350"/>
          <p14:tracePt t="179506" x="4695825" y="4559300"/>
          <p14:tracePt t="179513" x="4703763" y="4541838"/>
          <p14:tracePt t="179521" x="4703763" y="4522788"/>
          <p14:tracePt t="179529" x="4722813" y="4495800"/>
          <p14:tracePt t="179536" x="4740275" y="4459288"/>
          <p14:tracePt t="179544" x="4749800" y="4432300"/>
          <p14:tracePt t="179552" x="4759325" y="4386263"/>
          <p14:tracePt t="179568" x="4767263" y="4368800"/>
          <p14:tracePt t="179577" x="4786313" y="4322763"/>
          <p14:tracePt t="179591" x="4786313" y="4295775"/>
          <p14:tracePt t="179599" x="4795838" y="4286250"/>
          <p14:tracePt t="179607" x="4795838" y="4276725"/>
          <p14:tracePt t="179615" x="4795838" y="4268788"/>
          <p14:tracePt t="179623" x="4795838" y="4249738"/>
          <p14:tracePt t="179656" x="4803775" y="4232275"/>
          <p14:tracePt t="179689" x="4803775" y="4213225"/>
          <p14:tracePt t="179704" x="4813300" y="4203700"/>
          <p14:tracePt t="180297" x="4813300" y="4167188"/>
          <p14:tracePt t="180307" x="4813300" y="4140200"/>
          <p14:tracePt t="180313" x="4813300" y="4103688"/>
          <p14:tracePt t="180321" x="4813300" y="4094163"/>
          <p14:tracePt t="180328" x="4813300" y="4057650"/>
          <p14:tracePt t="180337" x="4813300" y="4040188"/>
          <p14:tracePt t="180345" x="4813300" y="4030663"/>
          <p14:tracePt t="180361" x="4813300" y="4021138"/>
          <p14:tracePt t="180377" x="4813300" y="4013200"/>
          <p14:tracePt t="180402" x="4813300" y="4003675"/>
          <p14:tracePt t="180408" x="4813300" y="3967163"/>
          <p14:tracePt t="180416" x="4813300" y="3930650"/>
          <p14:tracePt t="180424" x="4813300" y="3884613"/>
          <p14:tracePt t="180433" x="4813300" y="3857625"/>
          <p14:tracePt t="180440" x="4813300" y="3811588"/>
          <p14:tracePt t="180448" x="4813300" y="3775075"/>
          <p14:tracePt t="180457" x="4813300" y="3730625"/>
          <p14:tracePt t="180466" x="4813300" y="3702050"/>
          <p14:tracePt t="180473" x="4822825" y="3665538"/>
          <p14:tracePt t="180480" x="4832350" y="3629025"/>
          <p14:tracePt t="180490" x="4832350" y="3611563"/>
          <p14:tracePt t="180506" x="4832350" y="3584575"/>
          <p14:tracePt t="180512" x="4832350" y="3565525"/>
          <p14:tracePt t="180521" x="4832350" y="3538538"/>
          <p14:tracePt t="180528" x="4832350" y="3529013"/>
          <p14:tracePt t="180536" x="4832350" y="3502025"/>
          <p14:tracePt t="180544" x="4832350" y="3482975"/>
          <p14:tracePt t="180553" x="4832350" y="3475038"/>
          <p14:tracePt t="180560" x="4832350" y="3446463"/>
          <p14:tracePt t="180568" x="4832350" y="3438525"/>
          <p14:tracePt t="180576" x="4832350" y="3429000"/>
          <p14:tracePt t="181025" x="4832350" y="3419475"/>
          <p14:tracePt t="181033" x="4868863" y="3355975"/>
          <p14:tracePt t="181041" x="4886325" y="3328988"/>
          <p14:tracePt t="181049" x="4913313" y="3309938"/>
          <p14:tracePt t="181058" x="4922838" y="3273425"/>
          <p14:tracePt t="181065" x="4941888" y="3265488"/>
          <p14:tracePt t="181074" x="4949825" y="3246438"/>
          <p14:tracePt t="181081" x="4959350" y="3236913"/>
          <p14:tracePt t="181097" x="4968875" y="3228975"/>
          <p14:tracePt t="181106" x="4986338" y="3219450"/>
          <p14:tracePt t="181137" x="4986338" y="3209925"/>
          <p14:tracePt t="183848" x="4986338" y="3200400"/>
          <p14:tracePt t="183888" x="4876800" y="3302000"/>
          <p14:tracePt t="183896" x="4703763" y="3519488"/>
          <p14:tracePt t="183904" x="4613275" y="3602038"/>
          <p14:tracePt t="183912" x="4467225" y="3711575"/>
          <p14:tracePt t="183919" x="4357688" y="3794125"/>
          <p14:tracePt t="183927" x="4311650" y="3830638"/>
          <p14:tracePt t="183935" x="4230688" y="3875088"/>
          <p14:tracePt t="183943" x="4184650" y="3894138"/>
          <p14:tracePt t="183951" x="4121150" y="3930650"/>
          <p14:tracePt t="183959" x="4029075" y="3957638"/>
          <p14:tracePt t="183968" x="3965575" y="3994150"/>
          <p14:tracePt t="183976" x="3938588" y="4013200"/>
          <p14:tracePt t="183984" x="3892550" y="4021138"/>
          <p14:tracePt t="183992" x="3875088" y="4040188"/>
          <p14:tracePt t="184008" x="3865563" y="4049713"/>
          <p14:tracePt t="184024" x="3856038" y="4057650"/>
          <p14:tracePt t="184032" x="3846513" y="4067175"/>
          <p14:tracePt t="184041" x="3829050" y="4094163"/>
          <p14:tracePt t="184056" x="3829050" y="4130675"/>
          <p14:tracePt t="184064" x="3810000" y="4149725"/>
          <p14:tracePt t="184079" x="3802063" y="4159250"/>
          <p14:tracePt t="184104" x="3802063" y="4167188"/>
          <p14:tracePt t="184111" x="3792538" y="4176713"/>
          <p14:tracePt t="184119" x="3783013" y="4186238"/>
          <p14:tracePt t="184136" x="3775075" y="4186238"/>
          <p14:tracePt t="184169" x="3765550" y="4195763"/>
          <p14:tracePt t="184209" x="3765550" y="4203700"/>
          <p14:tracePt t="184217" x="3756025" y="4222750"/>
          <p14:tracePt t="184224" x="3709988" y="4259263"/>
          <p14:tracePt t="184233" x="3692525" y="4286250"/>
          <p14:tracePt t="184240" x="3656013" y="4359275"/>
          <p14:tracePt t="184249" x="3629025" y="4386263"/>
          <p14:tracePt t="184256" x="3573463" y="4449763"/>
          <p14:tracePt t="184265" x="3536950" y="4486275"/>
          <p14:tracePt t="184274" x="3490913" y="4532313"/>
          <p14:tracePt t="184281" x="3473450" y="4559300"/>
          <p14:tracePt t="184290" x="3419475" y="4624388"/>
          <p14:tracePt t="184296" x="3400425" y="4641850"/>
          <p14:tracePt t="184306" x="3382963" y="4678363"/>
          <p14:tracePt t="184313" x="3373438" y="4678363"/>
          <p14:tracePt t="184322" x="3363913" y="4687888"/>
          <p14:tracePt t="184329" x="3346450" y="4705350"/>
          <p14:tracePt t="184936" x="3336925" y="4705350"/>
          <p14:tracePt t="184946" x="3336925" y="4668838"/>
          <p14:tracePt t="184952" x="3336925" y="4651375"/>
          <p14:tracePt t="184960" x="3336925" y="4624388"/>
          <p14:tracePt t="184968" x="3336925" y="4614863"/>
          <p14:tracePt t="184976" x="3336925" y="4595813"/>
          <p14:tracePt t="185311" x="3300413" y="4595813"/>
          <p14:tracePt t="185319" x="3273425" y="4605338"/>
          <p14:tracePt t="185327" x="3227388" y="4632325"/>
          <p14:tracePt t="185335" x="3200400" y="4651375"/>
          <p14:tracePt t="185343" x="3181350" y="4660900"/>
          <p14:tracePt t="185352" x="3163888" y="4668838"/>
          <p14:tracePt t="185360" x="3144838" y="4678363"/>
          <p14:tracePt t="185368" x="3127375" y="4678363"/>
          <p14:tracePt t="185376" x="3108325" y="4687888"/>
          <p14:tracePt t="185384" x="3100388" y="4687888"/>
          <p14:tracePt t="185392" x="3090863" y="4687888"/>
          <p14:tracePt t="185408" x="3063875" y="4687888"/>
          <p14:tracePt t="185416" x="3054350" y="4687888"/>
          <p14:tracePt t="185424" x="3027363" y="4687888"/>
          <p14:tracePt t="185432" x="3008313" y="4687888"/>
          <p14:tracePt t="185440" x="2998788" y="4687888"/>
          <p14:tracePt t="185449" x="2962275" y="4687888"/>
          <p14:tracePt t="185455" x="2935288" y="4687888"/>
          <p14:tracePt t="185463" x="2908300" y="4668838"/>
          <p14:tracePt t="185471" x="2844800" y="4660900"/>
          <p14:tracePt t="185479" x="2808288" y="4651375"/>
          <p14:tracePt t="185487" x="2725738" y="4624388"/>
          <p14:tracePt t="185496" x="2698750" y="4614863"/>
          <p14:tracePt t="185505" x="2643188" y="4605338"/>
          <p14:tracePt t="185512" x="2625725" y="4605338"/>
          <p14:tracePt t="185520" x="2579688" y="4595813"/>
          <p14:tracePt t="185530" x="2533650" y="4568825"/>
          <p14:tracePt t="185536" x="2516188" y="4568825"/>
          <p14:tracePt t="185544" x="2498725" y="4568825"/>
          <p14:tracePt t="185560" x="2489200" y="4568825"/>
          <p14:tracePt t="186329" x="2479675" y="4578350"/>
          <p14:tracePt t="186337" x="2479675" y="4595813"/>
          <p14:tracePt t="186680" x="2479675" y="4587875"/>
          <p14:tracePt t="186967" x="2506663" y="4559300"/>
          <p14:tracePt t="186975" x="2533650" y="4505325"/>
          <p14:tracePt t="186983" x="2579688" y="4486275"/>
          <p14:tracePt t="186991" x="2606675" y="4459288"/>
          <p14:tracePt t="187000" x="2643188" y="4441825"/>
          <p14:tracePt t="187008" x="2662238" y="4422775"/>
          <p14:tracePt t="187016" x="2708275" y="4395788"/>
          <p14:tracePt t="187024" x="2762250" y="4368800"/>
          <p14:tracePt t="187032" x="2825750" y="4332288"/>
          <p14:tracePt t="187041" x="2889250" y="4303713"/>
          <p14:tracePt t="187048" x="2935288" y="4295775"/>
          <p14:tracePt t="187057" x="2944813" y="4286250"/>
          <p14:tracePt t="187201" x="2944813" y="4295775"/>
          <p14:tracePt t="187209" x="2944813" y="4313238"/>
          <p14:tracePt t="187217" x="2944813" y="4322763"/>
          <p14:tracePt t="187225" x="2944813" y="4332288"/>
          <p14:tracePt t="187239" x="2944813" y="4340225"/>
          <p14:tracePt t="187263" x="2944813" y="4349750"/>
          <p14:tracePt t="187279" x="2944813" y="4359275"/>
          <p14:tracePt t="187288" x="2944813" y="4368800"/>
          <p14:tracePt t="187304" x="2944813" y="4376738"/>
          <p14:tracePt t="187311" x="2944813" y="4395788"/>
          <p14:tracePt t="187319" x="2944813" y="4413250"/>
          <p14:tracePt t="187328" x="2944813" y="4432300"/>
          <p14:tracePt t="187336" x="2944813" y="4441825"/>
          <p14:tracePt t="187344" x="2944813" y="4449763"/>
          <p14:tracePt t="187352" x="2944813" y="4468813"/>
          <p14:tracePt t="187361" x="2944813" y="4478338"/>
          <p14:tracePt t="187369" x="2935288" y="4486275"/>
          <p14:tracePt t="187377" x="2935288" y="4495800"/>
          <p14:tracePt t="187656" x="2935288" y="4505325"/>
          <p14:tracePt t="187704" x="2981325" y="4505325"/>
          <p14:tracePt t="187712" x="3027363" y="4505325"/>
          <p14:tracePt t="187721" x="3054350" y="4486275"/>
          <p14:tracePt t="187727" x="3071813" y="4468813"/>
          <p14:tracePt t="187735" x="3090863" y="4459288"/>
          <p14:tracePt t="187751" x="3100388" y="4459288"/>
          <p14:tracePt t="187759" x="3108325" y="4449763"/>
          <p14:tracePt t="187767" x="3117850" y="4441825"/>
          <p14:tracePt t="187775" x="3117850" y="4432300"/>
          <p14:tracePt t="188896" x="3117850" y="4441825"/>
          <p14:tracePt t="188903" x="3108325" y="4532313"/>
          <p14:tracePt t="188911" x="3063875" y="4614863"/>
          <p14:tracePt t="188919" x="3054350" y="4687888"/>
          <p14:tracePt t="188927" x="3044825" y="4741863"/>
          <p14:tracePt t="188935" x="3044825" y="4805363"/>
          <p14:tracePt t="188943" x="3027363" y="4841875"/>
          <p14:tracePt t="188951" x="3027363" y="4870450"/>
          <p14:tracePt t="188959" x="3008313" y="4914900"/>
          <p14:tracePt t="188968" x="2998788" y="4960938"/>
          <p14:tracePt t="188976" x="2990850" y="5006975"/>
          <p14:tracePt t="188984" x="2981325" y="5033963"/>
          <p14:tracePt t="188992" x="2954338" y="5089525"/>
          <p14:tracePt t="189000" x="2944813" y="5116513"/>
          <p14:tracePt t="189008" x="2917825" y="5189538"/>
          <p14:tracePt t="189016" x="2898775" y="5226050"/>
          <p14:tracePt t="189024" x="2889250" y="5243513"/>
          <p14:tracePt t="189032" x="2871788" y="5289550"/>
          <p14:tracePt t="189041" x="2862263" y="5316538"/>
          <p14:tracePt t="189048" x="2835275" y="5343525"/>
          <p14:tracePt t="189057" x="2817813" y="5380038"/>
          <p14:tracePt t="189064" x="2808288" y="5399088"/>
          <p14:tracePt t="189072" x="2798763" y="5399088"/>
          <p14:tracePt t="189080" x="2798763" y="5416550"/>
          <p14:tracePt t="189087" x="2798763" y="5426075"/>
          <p14:tracePt t="189327" x="2789238" y="5435600"/>
          <p14:tracePt t="189335" x="2789238" y="5445125"/>
          <p14:tracePt t="189344" x="2781300" y="5472113"/>
          <p14:tracePt t="189351" x="2762250" y="5489575"/>
          <p14:tracePt t="189359" x="2744788" y="5508625"/>
          <p14:tracePt t="189367" x="2725738" y="5526088"/>
          <p14:tracePt t="189375" x="2708275" y="5545138"/>
          <p14:tracePt t="189383" x="2689225" y="5562600"/>
          <p14:tracePt t="189392" x="2643188" y="5589588"/>
          <p14:tracePt t="189400" x="2635250" y="5599113"/>
          <p14:tracePt t="189544" x="2625725" y="5581650"/>
          <p14:tracePt t="189552" x="2625725" y="5526088"/>
          <p14:tracePt t="189560" x="2625725" y="5481638"/>
          <p14:tracePt t="189568" x="2625725" y="5426075"/>
          <p14:tracePt t="189576" x="2625725" y="5399088"/>
          <p14:tracePt t="189584" x="2625725" y="5343525"/>
          <p14:tracePt t="189592" x="2625725" y="5307013"/>
          <p14:tracePt t="189600" x="2625725" y="5262563"/>
          <p14:tracePt t="189608" x="2625725" y="5226050"/>
          <p14:tracePt t="189615" x="2625725" y="5189538"/>
          <p14:tracePt t="189623" x="2625725" y="5160963"/>
          <p14:tracePt t="189631" x="2625725" y="5126038"/>
          <p14:tracePt t="189639" x="2606675" y="5106988"/>
          <p14:tracePt t="189647" x="2598738" y="5070475"/>
          <p14:tracePt t="189655" x="2598738" y="5043488"/>
          <p14:tracePt t="189663" x="2589213" y="5006975"/>
          <p14:tracePt t="189672" x="2570163" y="4943475"/>
          <p14:tracePt t="189680" x="2570163" y="4906963"/>
          <p14:tracePt t="189688" x="2543175" y="4860925"/>
          <p14:tracePt t="189696" x="2533650" y="4824413"/>
          <p14:tracePt t="189705" x="2533650" y="4797425"/>
          <p14:tracePt t="189712" x="2525713" y="4760913"/>
          <p14:tracePt t="189721" x="2525713" y="4724400"/>
          <p14:tracePt t="189728" x="2525713" y="4687888"/>
          <p14:tracePt t="189736" x="2498725" y="4651375"/>
          <p14:tracePt t="189752" x="2489200" y="4624388"/>
          <p14:tracePt t="189760" x="2489200" y="4605338"/>
          <p14:tracePt t="189768" x="2489200" y="4587875"/>
          <p14:tracePt t="189776" x="2489200" y="4559300"/>
          <p14:tracePt t="189785" x="2479675" y="4551363"/>
          <p14:tracePt t="189831" x="2479675" y="4532313"/>
          <p14:tracePt t="189847" x="2470150" y="4514850"/>
          <p14:tracePt t="189855" x="2462213" y="4505325"/>
          <p14:tracePt t="189864" x="2452688" y="4478338"/>
          <p14:tracePt t="189872" x="2425700" y="4449763"/>
          <p14:tracePt t="189891" x="2406650" y="4422775"/>
          <p14:tracePt t="189897" x="2397125" y="4413250"/>
          <p14:tracePt t="189906" x="2379663" y="4395788"/>
          <p14:tracePt t="189912" x="2370138" y="4386263"/>
          <p14:tracePt t="189922" x="2360613" y="4376738"/>
          <p14:tracePt t="189936" x="2352675" y="4376738"/>
          <p14:tracePt t="190489" x="2352675" y="4449763"/>
          <p14:tracePt t="190497" x="2352675" y="4486275"/>
          <p14:tracePt t="190505" x="2352675" y="4541838"/>
          <p14:tracePt t="190513" x="2352675" y="4587875"/>
          <p14:tracePt t="190523" x="2352675" y="4605338"/>
          <p14:tracePt t="190529" x="2352675" y="4641850"/>
          <p14:tracePt t="190537" x="2352675" y="4678363"/>
          <p14:tracePt t="190545" x="2352675" y="4687888"/>
          <p14:tracePt t="190553" x="2352675" y="4724400"/>
          <p14:tracePt t="190560" x="2352675" y="4741863"/>
          <p14:tracePt t="190569" x="2352675" y="4768850"/>
          <p14:tracePt t="190577" x="2352675" y="4787900"/>
          <p14:tracePt t="190587" x="2352675" y="4797425"/>
          <p14:tracePt t="190593" x="2352675" y="4833938"/>
          <p14:tracePt t="190601" x="2352675" y="4860925"/>
          <p14:tracePt t="190609" x="2352675" y="4897438"/>
          <p14:tracePt t="190617" x="2352675" y="4943475"/>
          <p14:tracePt t="190624" x="2352675" y="4997450"/>
          <p14:tracePt t="190633" x="2352675" y="5033963"/>
          <p14:tracePt t="190641" x="2352675" y="5089525"/>
          <p14:tracePt t="190649" x="2352675" y="5133975"/>
          <p14:tracePt t="190665" x="2352675" y="5153025"/>
          <p14:tracePt t="190672" x="2352675" y="5180013"/>
          <p14:tracePt t="190680" x="2352675" y="5197475"/>
          <p14:tracePt t="190690" x="2352675" y="5216525"/>
          <p14:tracePt t="190706" x="2352675" y="5226050"/>
          <p14:tracePt t="190722" x="2352675" y="5253038"/>
          <p14:tracePt t="190737" x="2352675" y="5262563"/>
          <p14:tracePt t="190745" x="2352675" y="5270500"/>
          <p14:tracePt t="190768" x="2352675" y="5299075"/>
          <p14:tracePt t="190777" x="2352675" y="5316538"/>
          <p14:tracePt t="190785" x="2343150" y="5335588"/>
          <p14:tracePt t="190793" x="2343150" y="5343525"/>
          <p14:tracePt t="190809" x="2343150" y="5362575"/>
          <p14:tracePt t="190817" x="2343150" y="5372100"/>
          <p14:tracePt t="190824" x="2343150" y="5380038"/>
          <p14:tracePt t="190833" x="2343150" y="5389563"/>
          <p14:tracePt t="190856" x="2343150" y="5399088"/>
          <p14:tracePt t="190953" x="2343150" y="5408613"/>
          <p14:tracePt t="190961" x="2343150" y="5426075"/>
          <p14:tracePt t="190969" x="2343150" y="5445125"/>
          <p14:tracePt t="190985" x="2343150" y="5462588"/>
          <p14:tracePt t="191105" x="2343150" y="5445125"/>
          <p14:tracePt t="191113" x="2343150" y="5426075"/>
          <p14:tracePt t="191122" x="2343150" y="5380038"/>
          <p14:tracePt t="191129" x="2343150" y="5343525"/>
          <p14:tracePt t="191138" x="2343150" y="5299075"/>
          <p14:tracePt t="191145" x="2343150" y="5243513"/>
          <p14:tracePt t="191153" x="2343150" y="5170488"/>
          <p14:tracePt t="191161" x="2343150" y="5116513"/>
          <p14:tracePt t="191169" x="2343150" y="5060950"/>
          <p14:tracePt t="191177" x="2397125" y="4987925"/>
          <p14:tracePt t="191185" x="2406650" y="4951413"/>
          <p14:tracePt t="191193" x="2433638" y="4887913"/>
          <p14:tracePt t="191201" x="2443163" y="4860925"/>
          <p14:tracePt t="191211" x="2452688" y="4805363"/>
          <p14:tracePt t="191217" x="2452688" y="4741863"/>
          <p14:tracePt t="191225" x="2462213" y="4714875"/>
          <p14:tracePt t="191231" x="2462213" y="4678363"/>
          <p14:tracePt t="191239" x="2462213" y="4641850"/>
          <p14:tracePt t="191247" x="2462213" y="4614863"/>
          <p14:tracePt t="191255" x="2489200" y="4568825"/>
          <p14:tracePt t="191263" x="2489200" y="4541838"/>
          <p14:tracePt t="191271" x="2489200" y="4514850"/>
          <p14:tracePt t="191279" x="2498725" y="4468813"/>
          <p14:tracePt t="191288" x="2498725" y="4441825"/>
          <p14:tracePt t="191296" x="2498725" y="4413250"/>
          <p14:tracePt t="191304" x="2498725" y="4395788"/>
          <p14:tracePt t="191312" x="2498725" y="4368800"/>
          <p14:tracePt t="191322" x="2498725" y="4349750"/>
          <p14:tracePt t="191328" x="2498725" y="4322763"/>
          <p14:tracePt t="191337" x="2498725" y="4313238"/>
          <p14:tracePt t="191344" x="2506663" y="4295775"/>
          <p14:tracePt t="191352" x="2506663" y="4286250"/>
          <p14:tracePt t="191360" x="2506663" y="4276725"/>
          <p14:tracePt t="191719" x="2506663" y="4286250"/>
          <p14:tracePt t="191727" x="2506663" y="4332288"/>
          <p14:tracePt t="191735" x="2506663" y="4368800"/>
          <p14:tracePt t="191743" x="2489200" y="4395788"/>
          <p14:tracePt t="191751" x="2479675" y="4432300"/>
          <p14:tracePt t="191759" x="2479675" y="4441825"/>
          <p14:tracePt t="191767" x="2470150" y="4468813"/>
          <p14:tracePt t="192153" x="2470150" y="4459288"/>
          <p14:tracePt t="192161" x="2462213" y="4422775"/>
          <p14:tracePt t="192169" x="2443163" y="4405313"/>
          <p14:tracePt t="192177" x="2433638" y="4376738"/>
          <p14:tracePt t="192185" x="2425700" y="4332288"/>
          <p14:tracePt t="192193" x="2406650" y="4303713"/>
          <p14:tracePt t="192201" x="2397125" y="4286250"/>
          <p14:tracePt t="192211" x="2370138" y="4259263"/>
          <p14:tracePt t="192233" x="2370138" y="4249738"/>
          <p14:tracePt t="192457" x="2370138" y="4268788"/>
          <p14:tracePt t="192465" x="2370138" y="4322763"/>
          <p14:tracePt t="192472" x="2370138" y="4340225"/>
          <p14:tracePt t="192481" x="2370138" y="4368800"/>
          <p14:tracePt t="192490" x="2370138" y="4376738"/>
          <p14:tracePt t="192497" x="2370138" y="4395788"/>
          <p14:tracePt t="192507" x="2370138" y="4405313"/>
          <p14:tracePt t="192561" x="2370138" y="4413250"/>
          <p14:tracePt t="192976" x="2370138" y="4422775"/>
          <p14:tracePt t="193048" x="2379663" y="4422775"/>
          <p14:tracePt t="193056" x="2379663" y="4405313"/>
          <p14:tracePt t="193064" x="2443163" y="4332288"/>
          <p14:tracePt t="193072" x="2489200" y="4295775"/>
          <p14:tracePt t="193080" x="2506663" y="4276725"/>
          <p14:tracePt t="193088" x="2525713" y="4268788"/>
          <p14:tracePt t="193096" x="2543175" y="4249738"/>
          <p14:tracePt t="193105" x="2552700" y="4240213"/>
          <p14:tracePt t="193112" x="2562225" y="4232275"/>
          <p14:tracePt t="193121" x="2570163" y="4222750"/>
          <p14:tracePt t="194352" x="2570163" y="4249738"/>
          <p14:tracePt t="194360" x="2589213" y="4268788"/>
          <p14:tracePt t="194368" x="2589213" y="4286250"/>
          <p14:tracePt t="194376" x="2598738" y="4303713"/>
          <p14:tracePt t="194384" x="2606675" y="4332288"/>
          <p14:tracePt t="194392" x="2606675" y="4359275"/>
          <p14:tracePt t="194400" x="2606675" y="4386263"/>
          <p14:tracePt t="194408" x="2606675" y="4395788"/>
          <p14:tracePt t="194416" x="2616200" y="4405313"/>
          <p14:tracePt t="194432" x="2616200" y="4413250"/>
          <p14:tracePt t="194440" x="2625725" y="4422775"/>
          <p14:tracePt t="194697" x="2635250" y="4422775"/>
          <p14:tracePt t="194704" x="2635250" y="4405313"/>
          <p14:tracePt t="194711" x="2635250" y="4395788"/>
          <p14:tracePt t="194719" x="2635250" y="4376738"/>
          <p14:tracePt t="194727" x="2635250" y="4359275"/>
          <p14:tracePt t="194736" x="2635250" y="4340225"/>
          <p14:tracePt t="194744" x="2635250" y="4313238"/>
          <p14:tracePt t="194752" x="2635250" y="4295775"/>
          <p14:tracePt t="194760" x="2635250" y="4249738"/>
          <p14:tracePt t="194769" x="2635250" y="4240213"/>
          <p14:tracePt t="194777" x="2635250" y="4195763"/>
          <p14:tracePt t="194784" x="2635250" y="4186238"/>
          <p14:tracePt t="194793" x="2643188" y="4159250"/>
          <p14:tracePt t="194809" x="2643188" y="4149725"/>
          <p14:tracePt t="195090" x="2643188" y="4167188"/>
          <p14:tracePt t="195096" x="2643188" y="4195763"/>
          <p14:tracePt t="195107" x="2643188" y="4213225"/>
          <p14:tracePt t="195112" x="2643188" y="4232275"/>
          <p14:tracePt t="195122" x="2643188" y="4249738"/>
          <p14:tracePt t="195128" x="2643188" y="4259263"/>
          <p14:tracePt t="195138" x="2643188" y="4286250"/>
          <p14:tracePt t="195144" x="2643188" y="4295775"/>
          <p14:tracePt t="195152" x="2643188" y="4303713"/>
          <p14:tracePt t="195160" x="2635250" y="4332288"/>
          <p14:tracePt t="195171" x="2635250" y="4340225"/>
          <p14:tracePt t="195176" x="2625725" y="4386263"/>
          <p14:tracePt t="195184" x="2625725" y="4413250"/>
          <p14:tracePt t="195192" x="2616200" y="4449763"/>
          <p14:tracePt t="195202" x="2589213" y="4486275"/>
          <p14:tracePt t="195208" x="2589213" y="4495800"/>
          <p14:tracePt t="195216" x="2579688" y="4514850"/>
          <p14:tracePt t="195224" x="2579688" y="4522788"/>
          <p14:tracePt t="195232" x="2570163" y="4541838"/>
          <p14:tracePt t="195248" x="2570163" y="4551363"/>
          <p14:tracePt t="195256" x="2570163" y="4559300"/>
          <p14:tracePt t="195264" x="2570163" y="4568825"/>
          <p14:tracePt t="195273" x="2570163" y="4578350"/>
          <p14:tracePt t="195280" x="2562225" y="4605338"/>
          <p14:tracePt t="195289" x="2562225" y="4624388"/>
          <p14:tracePt t="195296" x="2562225" y="4651375"/>
          <p14:tracePt t="195308" x="2543175" y="4697413"/>
          <p14:tracePt t="195312" x="2533650" y="4705350"/>
          <p14:tracePt t="195322" x="2533650" y="4724400"/>
          <p14:tracePt t="195328" x="2533650" y="4751388"/>
          <p14:tracePt t="195339" x="2533650" y="4768850"/>
          <p14:tracePt t="195343" x="2533650" y="4797425"/>
          <p14:tracePt t="195351" x="2533650" y="4805363"/>
          <p14:tracePt t="195360" x="2533650" y="4814888"/>
          <p14:tracePt t="195375" x="2533650" y="4841875"/>
          <p14:tracePt t="195400" x="2533650" y="4851400"/>
          <p14:tracePt t="195408" x="2533650" y="4878388"/>
          <p14:tracePt t="195417" x="2533650" y="4887913"/>
          <p14:tracePt t="195424" x="2533650" y="4897438"/>
          <p14:tracePt t="195432" x="2533650" y="4914900"/>
          <p14:tracePt t="195440" x="2533650" y="4924425"/>
          <p14:tracePt t="195448" x="2533650" y="4933950"/>
          <p14:tracePt t="195456" x="2533650" y="4951413"/>
          <p14:tracePt t="195472" x="2533650" y="4960938"/>
          <p14:tracePt t="195481" x="2533650" y="4970463"/>
          <p14:tracePt t="195488" x="2533650" y="5006975"/>
          <p14:tracePt t="195496" x="2543175" y="5016500"/>
          <p14:tracePt t="195505" x="2570163" y="5033963"/>
          <p14:tracePt t="195512" x="2589213" y="5053013"/>
          <p14:tracePt t="195522" x="2606675" y="5070475"/>
          <p14:tracePt t="195528" x="2625725" y="5080000"/>
          <p14:tracePt t="195537" x="2643188" y="5097463"/>
          <p14:tracePt t="195544" x="2662238" y="5106988"/>
          <p14:tracePt t="195552" x="2679700" y="5116513"/>
          <p14:tracePt t="195560" x="2716213" y="5116513"/>
          <p14:tracePt t="195576" x="2735263" y="5116513"/>
          <p14:tracePt t="195584" x="2762250" y="5116513"/>
          <p14:tracePt t="195592" x="2771775" y="5116513"/>
          <p14:tracePt t="195608" x="2781300" y="5116513"/>
          <p14:tracePt t="195648" x="2789238" y="5126038"/>
          <p14:tracePt t="195888" x="2789238" y="5143500"/>
          <p14:tracePt t="195897" x="2789238" y="5153025"/>
          <p14:tracePt t="195905" x="2789238" y="5189538"/>
          <p14:tracePt t="195912" x="2789238" y="5207000"/>
          <p14:tracePt t="195920" x="2789238" y="5233988"/>
          <p14:tracePt t="195927" x="2789238" y="5262563"/>
          <p14:tracePt t="195936" x="2808288" y="5289550"/>
          <p14:tracePt t="195943" x="2817813" y="5316538"/>
          <p14:tracePt t="195951" x="2817813" y="5326063"/>
          <p14:tracePt t="196097" x="2817813" y="5335588"/>
          <p14:tracePt t="196567" x="2881313" y="5343525"/>
          <p14:tracePt t="196575" x="2990850" y="5326063"/>
          <p14:tracePt t="196583" x="3071813" y="5316538"/>
          <p14:tracePt t="196592" x="3144838" y="5307013"/>
          <p14:tracePt t="196600" x="3236913" y="5307013"/>
          <p14:tracePt t="196608" x="3317875" y="5307013"/>
          <p14:tracePt t="196616" x="3373438" y="5307013"/>
          <p14:tracePt t="196624" x="3446463" y="5307013"/>
          <p14:tracePt t="196632" x="3519488" y="5307013"/>
          <p14:tracePt t="196640" x="3573463" y="5307013"/>
          <p14:tracePt t="196648" x="3619500" y="5307013"/>
          <p14:tracePt t="196656" x="3646488" y="5307013"/>
          <p14:tracePt t="196664" x="3656013" y="5307013"/>
          <p14:tracePt t="197008" x="3665538" y="5307013"/>
          <p14:tracePt t="197017" x="3683000" y="5289550"/>
          <p14:tracePt t="197024" x="3729038" y="5243513"/>
          <p14:tracePt t="197032" x="3729038" y="5233988"/>
          <p14:tracePt t="197040" x="3746500" y="5216525"/>
          <p14:tracePt t="197048" x="3756025" y="5207000"/>
          <p14:tracePt t="197056" x="3765550" y="5197475"/>
          <p14:tracePt t="197073" x="3775075" y="5180013"/>
          <p14:tracePt t="197080" x="3775075" y="5170488"/>
          <p14:tracePt t="197088" x="3783013" y="5160963"/>
          <p14:tracePt t="197129" x="3802063" y="5153025"/>
          <p14:tracePt t="197138" x="3810000" y="5143500"/>
          <p14:tracePt t="197145" x="3829050" y="5126038"/>
          <p14:tracePt t="197153" x="3846513" y="5116513"/>
          <p14:tracePt t="198776" x="3846513" y="5133975"/>
          <p14:tracePt t="198784" x="3846513" y="5160963"/>
          <p14:tracePt t="198792" x="3846513" y="5180013"/>
          <p14:tracePt t="198800" x="3846513" y="5189538"/>
          <p14:tracePt t="198824" x="3846513" y="5197475"/>
          <p14:tracePt t="198832" x="3846513" y="5216525"/>
          <p14:tracePt t="198856" x="3846513" y="5226050"/>
          <p14:tracePt t="198864" x="3846513" y="5233988"/>
          <p14:tracePt t="198873" x="3846513" y="5253038"/>
          <p14:tracePt t="198879" x="3846513" y="5262563"/>
          <p14:tracePt t="198888" x="3846513" y="5270500"/>
          <p14:tracePt t="199153" x="3846513" y="5280025"/>
          <p14:tracePt t="199169" x="3875088" y="5280025"/>
          <p14:tracePt t="199176" x="3892550" y="5280025"/>
          <p14:tracePt t="199185" x="3911600" y="5280025"/>
          <p14:tracePt t="199192" x="3929063" y="5280025"/>
          <p14:tracePt t="199200" x="3965575" y="5262563"/>
          <p14:tracePt t="199208" x="3984625" y="5253038"/>
          <p14:tracePt t="199216" x="4002088" y="5226050"/>
          <p14:tracePt t="199224" x="4021138" y="5197475"/>
          <p14:tracePt t="199232" x="4029075" y="5197475"/>
          <p14:tracePt t="199256" x="4038600" y="5170488"/>
          <p14:tracePt t="199456" x="4038600" y="5189538"/>
          <p14:tracePt t="199464" x="4029075" y="5207000"/>
          <p14:tracePt t="199472" x="3992563" y="5270500"/>
          <p14:tracePt t="199480" x="3975100" y="5289550"/>
          <p14:tracePt t="199488" x="3938588" y="5316538"/>
          <p14:tracePt t="199496" x="3919538" y="5353050"/>
          <p14:tracePt t="199505" x="3902075" y="5372100"/>
          <p14:tracePt t="199512" x="3892550" y="5389563"/>
          <p14:tracePt t="199522" x="3883025" y="5416550"/>
          <p14:tracePt t="199528" x="3865563" y="5426075"/>
          <p14:tracePt t="199538" x="3846513" y="5445125"/>
          <p14:tracePt t="199544" x="3846513" y="5453063"/>
          <p14:tracePt t="199552" x="3838575" y="5472113"/>
          <p14:tracePt t="199560" x="3829050" y="5481638"/>
          <p14:tracePt t="199688" x="3810000" y="5499100"/>
          <p14:tracePt t="199704" x="3802063" y="5508625"/>
          <p14:tracePt t="200698" x="3802063" y="5499100"/>
          <p14:tracePt t="200704" x="3802063" y="5489575"/>
          <p14:tracePt t="200712" x="3810000" y="5453063"/>
          <p14:tracePt t="200720" x="3829050" y="5445125"/>
          <p14:tracePt t="200728" x="3875088" y="5399088"/>
          <p14:tracePt t="200738" x="3892550" y="5380038"/>
          <p14:tracePt t="200744" x="3956050" y="5343525"/>
          <p14:tracePt t="200754" x="3984625" y="5326063"/>
          <p14:tracePt t="200760" x="4029075" y="5289550"/>
          <p14:tracePt t="200768" x="4057650" y="5270500"/>
          <p14:tracePt t="200776" x="4102100" y="5243513"/>
          <p14:tracePt t="200784" x="4138613" y="5226050"/>
          <p14:tracePt t="200792" x="4165600" y="5216525"/>
          <p14:tracePt t="200800" x="4194175" y="5197475"/>
          <p14:tracePt t="200808" x="4211638" y="5189538"/>
          <p14:tracePt t="200816" x="4230688" y="5180013"/>
          <p14:tracePt t="200824" x="4248150" y="5170488"/>
          <p14:tracePt t="200840" x="4267200" y="5160963"/>
          <p14:tracePt t="200872" x="4275138" y="5153025"/>
          <p14:tracePt t="200891" x="4294188" y="5153025"/>
          <p14:tracePt t="200896" x="4303713" y="5153025"/>
          <p14:tracePt t="200904" x="4321175" y="5143500"/>
          <p14:tracePt t="200912" x="4330700" y="5133975"/>
          <p14:tracePt t="200921" x="4340225" y="5133975"/>
          <p14:tracePt t="200928" x="4384675" y="5133975"/>
          <p14:tracePt t="200937" x="4413250" y="5133975"/>
          <p14:tracePt t="200944" x="4440238" y="5126038"/>
          <p14:tracePt t="200952" x="4484688" y="5126038"/>
          <p14:tracePt t="200960" x="4503738" y="5126038"/>
          <p14:tracePt t="200968" x="4521200" y="5126038"/>
          <p14:tracePt t="200976" x="4540250" y="5126038"/>
          <p14:tracePt t="200992" x="4557713" y="5126038"/>
          <p14:tracePt t="201097" x="4557713" y="5133975"/>
          <p14:tracePt t="201105" x="4557713" y="5143500"/>
          <p14:tracePt t="201113" x="4557713" y="5153025"/>
          <p14:tracePt t="201121" x="4557713" y="5170488"/>
          <p14:tracePt t="201129" x="4557713" y="5180013"/>
          <p14:tracePt t="201138" x="4557713" y="5189538"/>
          <p14:tracePt t="201144" x="4557713" y="5197475"/>
          <p14:tracePt t="201160" x="4557713" y="5216525"/>
          <p14:tracePt t="201168" x="4557713" y="5226050"/>
          <p14:tracePt t="201329" x="4557713" y="5216525"/>
          <p14:tracePt t="201337" x="4557713" y="5189538"/>
          <p14:tracePt t="201345" x="4557713" y="5160963"/>
          <p14:tracePt t="201353" x="4557713" y="5133975"/>
          <p14:tracePt t="201361" x="4557713" y="5116513"/>
          <p14:tracePt t="201369" x="4557713" y="5070475"/>
          <p14:tracePt t="201377" x="4557713" y="5033963"/>
          <p14:tracePt t="201385" x="4567238" y="5006975"/>
          <p14:tracePt t="201393" x="4576763" y="4960938"/>
          <p14:tracePt t="201401" x="4586288" y="4914900"/>
          <p14:tracePt t="201409" x="4594225" y="4878388"/>
          <p14:tracePt t="201417" x="4603750" y="4851400"/>
          <p14:tracePt t="201424" x="4613275" y="4824413"/>
          <p14:tracePt t="201433" x="4613275" y="4787900"/>
          <p14:tracePt t="201440" x="4613275" y="4768850"/>
          <p14:tracePt t="201448" x="4622800" y="4751388"/>
          <p14:tracePt t="201464" x="4622800" y="4741863"/>
          <p14:tracePt t="201472" x="4622800" y="4732338"/>
          <p14:tracePt t="201488" x="4630738" y="4724400"/>
          <p14:tracePt t="201504" x="4630738" y="4705350"/>
          <p14:tracePt t="201521" x="4640263" y="4697413"/>
          <p14:tracePt t="201538" x="4640263" y="4687888"/>
          <p14:tracePt t="201561" x="4649788" y="4678363"/>
          <p14:tracePt t="201681" x="4659313" y="4687888"/>
          <p14:tracePt t="201688" x="4659313" y="4705350"/>
          <p14:tracePt t="201696" x="4659313" y="4741863"/>
          <p14:tracePt t="201704" x="4667250" y="4778375"/>
          <p14:tracePt t="201712" x="4667250" y="4833938"/>
          <p14:tracePt t="201721" x="4676775" y="4851400"/>
          <p14:tracePt t="201728" x="4676775" y="4878388"/>
          <p14:tracePt t="201738" x="4676775" y="4897438"/>
          <p14:tracePt t="201744" x="4676775" y="4906963"/>
          <p14:tracePt t="201754" x="4686300" y="4933950"/>
          <p14:tracePt t="201776" x="4686300" y="4960938"/>
          <p14:tracePt t="201793" x="4686300" y="4970463"/>
          <p14:tracePt t="201808" x="4686300" y="4979988"/>
          <p14:tracePt t="201824" x="4686300" y="4987925"/>
          <p14:tracePt t="201985" x="4686300" y="5006975"/>
          <p14:tracePt t="208288" x="4686300" y="5016500"/>
          <p14:tracePt t="247072" x="4686300" y="5089525"/>
          <p14:tracePt t="247080" x="4686300" y="5316538"/>
          <p14:tracePt t="247088" x="4622800" y="5545138"/>
          <p14:tracePt t="247095" x="4613275" y="5708650"/>
          <p14:tracePt t="247103" x="4549775" y="5800725"/>
          <p14:tracePt t="247112" x="4521200" y="5918200"/>
          <p14:tracePt t="247119" x="4421188" y="6037263"/>
          <p14:tracePt t="247127" x="4330700" y="6156325"/>
          <p14:tracePt t="247135" x="4248150" y="6237288"/>
          <p14:tracePt t="247143" x="4157663" y="6310313"/>
          <p14:tracePt t="247151" x="4065588" y="6365875"/>
          <p14:tracePt t="247159" x="4021138" y="6446838"/>
          <p14:tracePt t="247168" x="3975100" y="6502400"/>
          <p14:tracePt t="247176" x="3938588" y="6511925"/>
          <p14:tracePt t="247192" x="3911600" y="6511925"/>
          <p14:tracePt t="247216" x="3902075" y="6492875"/>
          <p14:tracePt t="247225" x="3902075" y="6475413"/>
          <p14:tracePt t="247235" x="3902075" y="6419850"/>
          <p14:tracePt t="247241" x="3902075" y="6375400"/>
          <p14:tracePt t="247251" x="3902075" y="6273800"/>
          <p14:tracePt t="247257" x="3902075" y="6183313"/>
          <p14:tracePt t="247265" x="3902075" y="6110288"/>
          <p14:tracePt t="247273" x="3902075" y="6054725"/>
          <p14:tracePt t="247281" x="3883025" y="5991225"/>
          <p14:tracePt t="247289" x="3875088" y="5954713"/>
          <p14:tracePt t="247297" x="3865563" y="5927725"/>
          <p14:tracePt t="247305" x="3856038" y="5881688"/>
          <p14:tracePt t="247312" x="3846513" y="5854700"/>
          <p14:tracePt t="247320" x="3838575" y="5818188"/>
          <p14:tracePt t="247329" x="3819525" y="5764213"/>
          <p14:tracePt t="247337" x="3819525" y="5708650"/>
          <p14:tracePt t="247345" x="3819525" y="5635625"/>
          <p14:tracePt t="247353" x="3810000" y="5545138"/>
          <p14:tracePt t="247361" x="3783013" y="5426075"/>
          <p14:tracePt t="247370" x="3783013" y="5335588"/>
          <p14:tracePt t="247377" x="3783013" y="5207000"/>
          <p14:tracePt t="247385" x="3765550" y="5060950"/>
          <p14:tracePt t="247393" x="3765550" y="4914900"/>
          <p14:tracePt t="247400" x="3765550" y="4751388"/>
          <p14:tracePt t="247409" x="3765550" y="4587875"/>
          <p14:tracePt t="247418" x="3765550" y="4422775"/>
          <p14:tracePt t="247425" x="3756025" y="4276725"/>
          <p14:tracePt t="247434" x="3756025" y="4130675"/>
          <p14:tracePt t="247440" x="3756025" y="4021138"/>
          <p14:tracePt t="247450" x="3756025" y="3857625"/>
          <p14:tracePt t="247456" x="3738563" y="3694113"/>
          <p14:tracePt t="247465" x="3738563" y="3529013"/>
          <p14:tracePt t="247473" x="3738563" y="3355975"/>
          <p14:tracePt t="247481" x="3738563" y="3173413"/>
          <p14:tracePt t="247489" x="3792538" y="2954338"/>
          <p14:tracePt t="247496" x="3883025" y="2717800"/>
          <p14:tracePt t="247504" x="3948113" y="2571750"/>
          <p14:tracePt t="247512" x="4011613" y="2398713"/>
          <p14:tracePt t="247520" x="4075113" y="2298700"/>
          <p14:tracePt t="247528" x="4165600" y="2216150"/>
          <p14:tracePt t="247536" x="4211638" y="2170113"/>
          <p14:tracePt t="247544" x="4275138" y="2116138"/>
          <p14:tracePt t="247552" x="4357688" y="2070100"/>
          <p14:tracePt t="247560" x="4440238" y="2043113"/>
          <p14:tracePt t="247568" x="4513263" y="2043113"/>
          <p14:tracePt t="247576" x="4622800" y="2033588"/>
          <p14:tracePt t="247585" x="4730750" y="2033588"/>
          <p14:tracePt t="247592" x="4876800" y="2033588"/>
          <p14:tracePt t="247601" x="5041900" y="2033588"/>
          <p14:tracePt t="247608" x="5205413" y="2033588"/>
          <p14:tracePt t="247616" x="5368925" y="2043113"/>
          <p14:tracePt t="247624" x="5534025" y="2070100"/>
          <p14:tracePt t="247633" x="5716588" y="2070100"/>
          <p14:tracePt t="247640" x="5880100" y="2070100"/>
          <p14:tracePt t="247649" x="6026150" y="2070100"/>
          <p14:tracePt t="247656" x="6189663" y="2070100"/>
          <p14:tracePt t="247664" x="6335713" y="2070100"/>
          <p14:tracePt t="247672" x="6464300" y="2070100"/>
          <p14:tracePt t="247680" x="6554788" y="2070100"/>
          <p14:tracePt t="247688" x="6591300" y="2079625"/>
          <p14:tracePt t="247696" x="6610350" y="2089150"/>
          <p14:tracePt t="247704" x="6637338" y="2133600"/>
          <p14:tracePt t="247712" x="6618288" y="2225675"/>
          <p14:tracePt t="247720" x="6554788" y="2362200"/>
          <p14:tracePt t="247728" x="6472238" y="2581275"/>
          <p14:tracePt t="247736" x="6399213" y="2844800"/>
          <p14:tracePt t="247744" x="6299200" y="3146425"/>
          <p14:tracePt t="247752" x="6181725" y="3429000"/>
          <p14:tracePt t="247760" x="6089650" y="3657600"/>
          <p14:tracePt t="247768" x="5989638" y="3930650"/>
          <p14:tracePt t="247776" x="5962650" y="4094163"/>
          <p14:tracePt t="247785" x="5916613" y="4240213"/>
          <p14:tracePt t="247792" x="5899150" y="4376738"/>
          <p14:tracePt t="247801" x="5899150" y="4468813"/>
          <p14:tracePt t="247808" x="5899150" y="4522788"/>
          <p14:tracePt t="247816" x="5899150" y="4559300"/>
          <p14:tracePt t="247824" x="5899150" y="4605338"/>
          <p14:tracePt t="247833" x="5899150" y="4614863"/>
          <p14:tracePt t="247840" x="5899150" y="4624388"/>
          <p14:tracePt t="247850" x="5899150" y="4641850"/>
          <p14:tracePt t="247856" x="5899150" y="4687888"/>
          <p14:tracePt t="247864" x="5843588" y="4760913"/>
          <p14:tracePt t="247872" x="5789613" y="4824413"/>
          <p14:tracePt t="247880" x="5688013" y="4933950"/>
          <p14:tracePt t="247888" x="5561013" y="5053013"/>
          <p14:tracePt t="247896" x="5461000" y="5153025"/>
          <p14:tracePt t="247903" x="5324475" y="5243513"/>
          <p14:tracePt t="247911" x="5224463" y="5316538"/>
          <p14:tracePt t="247919" x="5141913" y="5372100"/>
          <p14:tracePt t="247927" x="5105400" y="5380038"/>
          <p14:tracePt t="247935" x="5068888" y="5399088"/>
          <p14:tracePt t="247943" x="5059363" y="5408613"/>
          <p14:tracePt t="247960" x="5049838" y="5416550"/>
          <p14:tracePt t="248121" x="5049838" y="5408613"/>
          <p14:tracePt t="248128" x="5049838" y="5389563"/>
          <p14:tracePt t="248136" x="5049838" y="5372100"/>
          <p14:tracePt t="248144" x="5049838" y="5353050"/>
          <p14:tracePt t="248152" x="5049838" y="5326063"/>
          <p14:tracePt t="248160" x="5049838" y="5299075"/>
          <p14:tracePt t="248168" x="5049838" y="5270500"/>
          <p14:tracePt t="248176" x="5059363" y="5216525"/>
          <p14:tracePt t="248184" x="5059363" y="5197475"/>
          <p14:tracePt t="248192" x="5059363" y="5153025"/>
          <p14:tracePt t="248200" x="5059363" y="5116513"/>
          <p14:tracePt t="248208" x="5068888" y="5060950"/>
          <p14:tracePt t="248217" x="5068888" y="4979988"/>
          <p14:tracePt t="248224" x="5068888" y="4870450"/>
          <p14:tracePt t="248234" x="5068888" y="4760913"/>
          <p14:tracePt t="248240" x="5068888" y="4614863"/>
          <p14:tracePt t="248250" x="5068888" y="4505325"/>
          <p14:tracePt t="248256" x="5068888" y="4413250"/>
          <p14:tracePt t="248265" x="5068888" y="4286250"/>
          <p14:tracePt t="248272" x="5095875" y="4159250"/>
          <p14:tracePt t="248280" x="5132388" y="4013200"/>
          <p14:tracePt t="248288" x="5141913" y="3911600"/>
          <p14:tracePt t="248296" x="5187950" y="3803650"/>
          <p14:tracePt t="248304" x="5214938" y="3721100"/>
          <p14:tracePt t="248312" x="5232400" y="3675063"/>
          <p14:tracePt t="248320" x="5278438" y="3575050"/>
          <p14:tracePt t="248328" x="5314950" y="3482975"/>
          <p14:tracePt t="248336" x="5378450" y="3365500"/>
          <p14:tracePt t="248344" x="5405438" y="3265488"/>
          <p14:tracePt t="248352" x="5441950" y="3155950"/>
          <p14:tracePt t="248360" x="5461000" y="3109913"/>
          <p14:tracePt t="248369" x="5470525" y="3054350"/>
          <p14:tracePt t="248376" x="5470525" y="3017838"/>
          <p14:tracePt t="248385" x="5470525" y="2990850"/>
          <p14:tracePt t="248392" x="5470525" y="2973388"/>
          <p14:tracePt t="248400" x="5478463" y="2963863"/>
          <p14:tracePt t="248417" x="5497513" y="2946400"/>
          <p14:tracePt t="248440" x="5507038" y="2927350"/>
          <p14:tracePt t="248450" x="5507038" y="2917825"/>
          <p14:tracePt t="248456" x="5534025" y="2900363"/>
          <p14:tracePt t="248465" x="5580063" y="2873375"/>
          <p14:tracePt t="248472" x="5624513" y="2854325"/>
          <p14:tracePt t="248480" x="5653088" y="2844800"/>
          <p14:tracePt t="248488" x="5697538" y="2817813"/>
          <p14:tracePt t="248496" x="5716588" y="2808288"/>
          <p14:tracePt t="248504" x="5734050" y="2808288"/>
          <p14:tracePt t="248512" x="5743575" y="2808288"/>
          <p14:tracePt t="248520" x="5753100" y="2808288"/>
          <p14:tracePt t="248528" x="5780088" y="2808288"/>
          <p14:tracePt t="248536" x="5789613" y="2808288"/>
          <p14:tracePt t="248544" x="5797550" y="2808288"/>
          <p14:tracePt t="248593" x="5797550" y="2817813"/>
          <p14:tracePt t="248600" x="5797550" y="2827338"/>
          <p14:tracePt t="248609" x="5797550" y="2854325"/>
          <p14:tracePt t="248617" x="5797550" y="2873375"/>
          <p14:tracePt t="248625" x="5816600" y="2909888"/>
          <p14:tracePt t="248634" x="5843588" y="2963863"/>
          <p14:tracePt t="248641" x="5853113" y="2982913"/>
          <p14:tracePt t="248650" x="5889625" y="3027363"/>
          <p14:tracePt t="248657" x="5907088" y="3046413"/>
          <p14:tracePt t="248667" x="5916613" y="3054350"/>
          <p14:tracePt t="248673" x="5935663" y="3073400"/>
          <p14:tracePt t="248761" x="5943600" y="3073400"/>
          <p14:tracePt t="248769" x="5953125" y="3100388"/>
          <p14:tracePt t="248777" x="5962650" y="3119438"/>
          <p14:tracePt t="248785" x="5989638" y="3155950"/>
          <p14:tracePt t="248793" x="5999163" y="3163888"/>
          <p14:tracePt t="248800" x="6016625" y="3173413"/>
          <p14:tracePt t="248809" x="6026150" y="3173413"/>
          <p14:tracePt t="248818" x="6053138" y="3192463"/>
          <p14:tracePt t="248825" x="6072188" y="3192463"/>
          <p14:tracePt t="248834" x="6080125" y="3200400"/>
          <p14:tracePt t="248841" x="6108700" y="3200400"/>
          <p14:tracePt t="248856" x="6135688" y="3209925"/>
          <p14:tracePt t="248865" x="6162675" y="3246438"/>
          <p14:tracePt t="248887" x="6172200" y="3255963"/>
          <p14:tracePt t="248912" x="6181725" y="3265488"/>
          <p14:tracePt t="249016" x="6199188" y="3265488"/>
          <p14:tracePt t="249025" x="6226175" y="3265488"/>
          <p14:tracePt t="249033" x="6272213" y="3265488"/>
          <p14:tracePt t="249041" x="6291263" y="3255963"/>
          <p14:tracePt t="249050" x="6299200" y="3246438"/>
          <p14:tracePt t="249072" x="6299200" y="3236913"/>
          <p14:tracePt t="249081" x="6299200" y="3209925"/>
          <p14:tracePt t="249088" x="6299200" y="3192463"/>
          <p14:tracePt t="249096" x="6299200" y="3173413"/>
          <p14:tracePt t="249104" x="6299200" y="3163888"/>
          <p14:tracePt t="249112" x="6299200" y="3155950"/>
          <p14:tracePt t="278080" x="6308725" y="3146425"/>
          <p14:tracePt t="278136" x="6318250" y="3136900"/>
          <p14:tracePt t="278144" x="6399213" y="3054350"/>
          <p14:tracePt t="278152" x="6464300" y="2990850"/>
          <p14:tracePt t="278160" x="6508750" y="2982913"/>
          <p14:tracePt t="278168" x="6537325" y="2963863"/>
          <p14:tracePt t="278176" x="6554788" y="2936875"/>
          <p14:tracePt t="278185" x="6573838" y="2917825"/>
          <p14:tracePt t="278192" x="6618288" y="2890838"/>
          <p14:tracePt t="278200" x="6645275" y="2863850"/>
          <p14:tracePt t="278208" x="6710363" y="2827338"/>
          <p14:tracePt t="278217" x="6773863" y="2808288"/>
          <p14:tracePt t="278224" x="6837363" y="2771775"/>
          <p14:tracePt t="278232" x="6864350" y="2744788"/>
          <p14:tracePt t="278240" x="6883400" y="2735263"/>
          <p14:tracePt t="278256" x="6892925" y="2735263"/>
          <p14:tracePt t="278496" x="6900863" y="2744788"/>
          <p14:tracePt t="278504" x="6946900" y="2781300"/>
          <p14:tracePt t="278513" x="7010400" y="2817813"/>
          <p14:tracePt t="278521" x="7073900" y="2854325"/>
          <p14:tracePt t="278528" x="7192963" y="2917825"/>
          <p14:tracePt t="278536" x="7283450" y="2954338"/>
          <p14:tracePt t="278544" x="7402513" y="3000375"/>
          <p14:tracePt t="278552" x="7548563" y="3046413"/>
          <p14:tracePt t="278560" x="7721600" y="3073400"/>
          <p14:tracePt t="278568" x="7885113" y="3136900"/>
          <p14:tracePt t="278576" x="8067675" y="3182938"/>
          <p14:tracePt t="278584" x="8232775" y="3209925"/>
          <p14:tracePt t="278592" x="8396288" y="3228975"/>
          <p14:tracePt t="278600" x="8532813" y="3255963"/>
          <p14:tracePt t="278608" x="8661400" y="3255963"/>
          <p14:tracePt t="278616" x="8751888" y="3255963"/>
          <p14:tracePt t="278624" x="8878888" y="3255963"/>
          <p14:tracePt t="278632" x="8934450" y="3255963"/>
          <p14:tracePt t="278640" x="9007475" y="3255963"/>
          <p14:tracePt t="278648" x="9053513" y="3255963"/>
          <p14:tracePt t="278656" x="9090025" y="3255963"/>
          <p14:tracePt t="278664" x="9107488" y="32464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10E73D-BD72-4D07-AE83-D7A1DB88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マシンの割り当て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84BA70-735C-49AC-BF87-399DB4818FFD}"/>
              </a:ext>
            </a:extLst>
          </p:cNvPr>
          <p:cNvSpPr/>
          <p:nvPr/>
        </p:nvSpPr>
        <p:spPr>
          <a:xfrm>
            <a:off x="611560" y="16288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J</a:t>
            </a:r>
            <a:r>
              <a:rPr lang="ja-JP" altLang="en-US" dirty="0"/>
              <a:t>科</a:t>
            </a:r>
            <a:r>
              <a:rPr lang="en-US" altLang="ja-JP" dirty="0"/>
              <a:t>3</a:t>
            </a:r>
            <a:r>
              <a:rPr lang="ja-JP" altLang="en-US" dirty="0"/>
              <a:t>年</a:t>
            </a:r>
          </a:p>
          <a:p>
            <a:r>
              <a:rPr lang="en-US" altLang="ja-JP" dirty="0">
                <a:hlinkClick r:id="rId2"/>
              </a:rPr>
              <a:t>https://keio.box.com/s/zd3i2rhx0254bkqms7ky5lq5jbojy2yu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自分の学籍番号に割り当てられたマシンにログインしてください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4734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37CE91-29B1-4B54-9F2D-9F05B101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850BF5-2C9A-4914-BA8F-4A5F468B1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集中共有メモリ型並列計算機は、</a:t>
            </a:r>
            <a:r>
              <a:rPr lang="en-US" altLang="ja-JP" dirty="0"/>
              <a:t>PC</a:t>
            </a:r>
            <a:r>
              <a:rPr lang="ja-JP" altLang="en-US" dirty="0"/>
              <a:t>、タブレット、スマフォに広く使われる</a:t>
            </a:r>
            <a:endParaRPr lang="en-US" altLang="ja-JP" dirty="0"/>
          </a:p>
          <a:p>
            <a:r>
              <a:rPr lang="ja-JP" altLang="en-US" dirty="0"/>
              <a:t>メモリの共有方法、キャッシュの実現手法が鍵となる</a:t>
            </a:r>
            <a:endParaRPr lang="en-US" altLang="ja-JP" dirty="0"/>
          </a:p>
          <a:p>
            <a:r>
              <a:rPr lang="ja-JP" altLang="en-US"/>
              <a:t>共有メモリを用いた同期、データ交換は本当は結構難しい</a:t>
            </a:r>
            <a:endParaRPr lang="en-US" altLang="ja-JP" dirty="0"/>
          </a:p>
          <a:p>
            <a:r>
              <a:rPr kumimoji="1" lang="en-US" altLang="ja-JP" dirty="0"/>
              <a:t>OpenMP</a:t>
            </a:r>
            <a:r>
              <a:rPr kumimoji="1" lang="ja-JP" altLang="en-US" dirty="0"/>
              <a:t>で簡単に並列化が可能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39CFF21-4FB8-40EB-811E-655C7E15A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"/>
    </mc:Choice>
    <mc:Fallback xmlns="">
      <p:transition spd="slow" advTm="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4" x="8415338" y="4441825"/>
          <p14:tracePt t="523" x="8159750" y="4522788"/>
          <p14:tracePt t="530" x="7904163" y="4578350"/>
          <p14:tracePt t="538" x="7748588" y="4624388"/>
          <p14:tracePt t="546" x="7639050" y="4651375"/>
          <p14:tracePt t="554" x="7539038" y="4687888"/>
          <p14:tracePt t="562" x="7502525" y="4697413"/>
          <p14:tracePt t="570" x="7466013" y="4732338"/>
          <p14:tracePt t="578" x="7439025" y="4741863"/>
          <p14:tracePt t="586" x="7429500" y="4751388"/>
          <p14:tracePt t="594" x="7412038" y="4768850"/>
          <p14:tracePt t="602" x="7402513" y="4778375"/>
          <p14:tracePt t="611" x="7385050" y="4787900"/>
          <p14:tracePt t="779" x="7375525" y="4787900"/>
          <p14:tracePt t="787" x="7348538" y="4833938"/>
          <p14:tracePt t="794" x="7312025" y="4897438"/>
          <p14:tracePt t="803" x="7265988" y="4943475"/>
          <p14:tracePt t="811" x="7192963" y="5024438"/>
          <p14:tracePt t="819" x="7110413" y="5080000"/>
          <p14:tracePt t="827" x="6992938" y="5126038"/>
          <p14:tracePt t="834" x="6873875" y="5197475"/>
          <p14:tracePt t="842" x="6783388" y="5253038"/>
          <p14:tracePt t="851" x="6645275" y="5335588"/>
          <p14:tracePt t="858" x="6472238" y="5389563"/>
          <p14:tracePt t="867" x="6326188" y="5472113"/>
          <p14:tracePt t="877" x="6172200" y="5499100"/>
          <p14:tracePt t="883" x="6026150" y="5545138"/>
          <p14:tracePt t="892" x="5880100" y="5572125"/>
          <p14:tracePt t="899" x="5734050" y="5599113"/>
          <p14:tracePt t="912" x="5634038" y="5599113"/>
          <p14:tracePt t="916" x="5561013" y="5626100"/>
          <p14:tracePt t="922" x="5487988" y="5626100"/>
          <p14:tracePt t="930" x="5397500" y="5626100"/>
          <p14:tracePt t="938" x="5287963" y="5626100"/>
          <p14:tracePt t="946" x="5187950" y="5626100"/>
          <p14:tracePt t="955" x="5059363" y="5626100"/>
          <p14:tracePt t="962" x="4949825" y="5626100"/>
          <p14:tracePt t="970" x="4840288" y="5626100"/>
          <p14:tracePt t="978" x="4713288" y="5626100"/>
          <p14:tracePt t="988" x="4549775" y="5572125"/>
          <p14:tracePt t="994" x="4394200" y="5499100"/>
          <p14:tracePt t="1002" x="4267200" y="5445125"/>
          <p14:tracePt t="1010" x="4065588" y="5343525"/>
          <p14:tracePt t="1018" x="3892550" y="5262563"/>
          <p14:tracePt t="1026" x="3719513" y="5170488"/>
          <p14:tracePt t="1034" x="3536950" y="5053013"/>
          <p14:tracePt t="1043" x="3400425" y="4960938"/>
          <p14:tracePt t="1050" x="3317875" y="4878388"/>
          <p14:tracePt t="1057" x="3236913" y="4824413"/>
          <p14:tracePt t="1066" x="3181350" y="4751388"/>
          <p14:tracePt t="1074" x="3154363" y="4678363"/>
          <p14:tracePt t="1082" x="3117850" y="4614863"/>
          <p14:tracePt t="1091" x="3090863" y="4514850"/>
          <p14:tracePt t="1098" x="3054350" y="4449763"/>
          <p14:tracePt t="1107" x="3035300" y="4376738"/>
          <p14:tracePt t="1114" x="3027363" y="4332288"/>
          <p14:tracePt t="1122" x="2998788" y="4303713"/>
          <p14:tracePt t="1130" x="2954338" y="4240213"/>
          <p14:tracePt t="1138" x="2917825" y="4176713"/>
          <p14:tracePt t="1146" x="2862263" y="4094163"/>
          <p14:tracePt t="1154" x="2808288" y="3976688"/>
          <p14:tracePt t="1162" x="2789238" y="3867150"/>
          <p14:tracePt t="1170" x="2781300" y="3767138"/>
          <p14:tracePt t="1178" x="2762250" y="3657600"/>
          <p14:tracePt t="1186" x="2735263" y="3548063"/>
          <p14:tracePt t="1194" x="2735263" y="3438525"/>
          <p14:tracePt t="1202" x="2735263" y="3346450"/>
          <p14:tracePt t="1210" x="2735263" y="3219450"/>
          <p14:tracePt t="1218" x="2771775" y="3119438"/>
          <p14:tracePt t="1226" x="2808288" y="3017838"/>
          <p14:tracePt t="1234" x="2852738" y="2917825"/>
          <p14:tracePt t="1243" x="2889250" y="2854325"/>
          <p14:tracePt t="1250" x="2962275" y="2744788"/>
          <p14:tracePt t="1258" x="3035300" y="2654300"/>
          <p14:tracePt t="1266" x="3090863" y="2589213"/>
          <p14:tracePt t="1274" x="3171825" y="2489200"/>
          <p14:tracePt t="1282" x="3244850" y="2425700"/>
          <p14:tracePt t="1291" x="3309938" y="2371725"/>
          <p14:tracePt t="1298" x="3373438" y="2316163"/>
          <p14:tracePt t="1307" x="3455988" y="2262188"/>
          <p14:tracePt t="1314" x="3536950" y="2225675"/>
          <p14:tracePt t="1322" x="3636963" y="2160588"/>
          <p14:tracePt t="1330" x="3729038" y="2125663"/>
          <p14:tracePt t="1338" x="3810000" y="2097088"/>
          <p14:tracePt t="1346" x="3911600" y="2052638"/>
          <p14:tracePt t="1354" x="4038600" y="2043113"/>
          <p14:tracePt t="1362" x="4165600" y="2016125"/>
          <p14:tracePt t="1370" x="4321175" y="1979613"/>
          <p14:tracePt t="1378" x="4467225" y="1970088"/>
          <p14:tracePt t="1386" x="4613275" y="1970088"/>
          <p14:tracePt t="1394" x="4776788" y="1970088"/>
          <p14:tracePt t="1402" x="4905375" y="1970088"/>
          <p14:tracePt t="1410" x="5032375" y="1970088"/>
          <p14:tracePt t="1418" x="5159375" y="1970088"/>
          <p14:tracePt t="1426" x="5287963" y="1970088"/>
          <p14:tracePt t="1434" x="5414963" y="1987550"/>
          <p14:tracePt t="1442" x="5561013" y="2033588"/>
          <p14:tracePt t="1450" x="5661025" y="2060575"/>
          <p14:tracePt t="1458" x="5789613" y="2116138"/>
          <p14:tracePt t="1466" x="5889625" y="2160588"/>
          <p14:tracePt t="1474" x="5972175" y="2197100"/>
          <p14:tracePt t="1482" x="6035675" y="2270125"/>
          <p14:tracePt t="1491" x="6089650" y="2316163"/>
          <p14:tracePt t="1498" x="6116638" y="2398713"/>
          <p14:tracePt t="1508" x="6126163" y="2452688"/>
          <p14:tracePt t="1514" x="6135688" y="2554288"/>
          <p14:tracePt t="1522" x="6181725" y="2662238"/>
          <p14:tracePt t="1530" x="6199188" y="2808288"/>
          <p14:tracePt t="1538" x="6226175" y="2963863"/>
          <p14:tracePt t="1546" x="6272213" y="3127375"/>
          <p14:tracePt t="1554" x="6335713" y="3346450"/>
          <p14:tracePt t="1562" x="6399213" y="3511550"/>
          <p14:tracePt t="1570" x="6491288" y="3684588"/>
          <p14:tracePt t="1578" x="6537325" y="3821113"/>
          <p14:tracePt t="1586" x="6610350" y="3948113"/>
          <p14:tracePt t="1594" x="6681788" y="4067175"/>
          <p14:tracePt t="1602" x="6727825" y="4167188"/>
          <p14:tracePt t="1610" x="6737350" y="4240213"/>
          <p14:tracePt t="1618" x="6754813" y="4322763"/>
          <p14:tracePt t="1626" x="6754813" y="4413250"/>
          <p14:tracePt t="1634" x="6754813" y="4505325"/>
          <p14:tracePt t="1642" x="6754813" y="4578350"/>
          <p14:tracePt t="1650" x="6754813" y="4668838"/>
          <p14:tracePt t="1658" x="6710363" y="4768850"/>
          <p14:tracePt t="1666" x="6681788" y="4851400"/>
          <p14:tracePt t="1674" x="6637338" y="4960938"/>
          <p14:tracePt t="1682" x="6581775" y="5060950"/>
          <p14:tracePt t="1691" x="6537325" y="5143500"/>
          <p14:tracePt t="1698" x="6500813" y="5226050"/>
          <p14:tracePt t="1708" x="6472238" y="5299075"/>
          <p14:tracePt t="1714" x="6435725" y="5362575"/>
          <p14:tracePt t="1723" x="6381750" y="5445125"/>
          <p14:tracePt t="1730" x="6354763" y="5489575"/>
          <p14:tracePt t="1738" x="6308725" y="5562600"/>
          <p14:tracePt t="1746" x="6308725" y="5581650"/>
          <p14:tracePt t="1754" x="6272213" y="5626100"/>
          <p14:tracePt t="1762" x="6235700" y="5654675"/>
          <p14:tracePt t="1770" x="6189663" y="5699125"/>
          <p14:tracePt t="1778" x="6153150" y="5754688"/>
          <p14:tracePt t="1786" x="6108700" y="5800725"/>
          <p14:tracePt t="1794" x="6053138" y="5845175"/>
          <p14:tracePt t="1802" x="6007100" y="5873750"/>
          <p14:tracePt t="1812" x="5943600" y="5910263"/>
          <p14:tracePt t="1818" x="5899150" y="5937250"/>
          <p14:tracePt t="1828" x="5862638" y="5946775"/>
          <p14:tracePt t="1834" x="5843588" y="5964238"/>
          <p14:tracePt t="1843" x="5797550" y="5973763"/>
          <p14:tracePt t="1850" x="5753100" y="5983288"/>
          <p14:tracePt t="1858" x="5724525" y="5983288"/>
          <p14:tracePt t="1866" x="5688013" y="5983288"/>
          <p14:tracePt t="1875" x="5653088" y="5983288"/>
          <p14:tracePt t="1882" x="5624513" y="5983288"/>
          <p14:tracePt t="1893" x="5607050" y="5983288"/>
          <p14:tracePt t="1898" x="5597525" y="5983288"/>
          <p14:tracePt t="2539" x="5634038" y="5983288"/>
          <p14:tracePt t="2547" x="5653088" y="5983288"/>
          <p14:tracePt t="2555" x="5688013" y="5964238"/>
          <p14:tracePt t="2563" x="5724525" y="5946775"/>
          <p14:tracePt t="2569" x="5770563" y="5910263"/>
          <p14:tracePt t="2577" x="5834063" y="5881688"/>
          <p14:tracePt t="2585" x="5899150" y="5827713"/>
          <p14:tracePt t="2593" x="5980113" y="5772150"/>
          <p14:tracePt t="2601" x="6080125" y="5699125"/>
          <p14:tracePt t="2609" x="6108700" y="5672138"/>
          <p14:tracePt t="2618" x="6162675" y="5626100"/>
          <p14:tracePt t="2626" x="6172200" y="5589588"/>
          <p14:tracePt t="2634" x="6208713" y="5545138"/>
          <p14:tracePt t="2642" x="6218238" y="5526088"/>
          <p14:tracePt t="2649" x="6226175" y="5499100"/>
          <p14:tracePt t="2657" x="6235700" y="5472113"/>
          <p14:tracePt t="2674" x="6254750" y="5462588"/>
          <p14:tracePt t="2921" x="6254750" y="5453063"/>
          <p14:tracePt t="2930" x="6326188" y="5399088"/>
          <p14:tracePt t="2938" x="6464300" y="5372100"/>
          <p14:tracePt t="2946" x="6581775" y="5299075"/>
          <p14:tracePt t="2954" x="6710363" y="5233988"/>
          <p14:tracePt t="2962" x="6900863" y="5170488"/>
          <p14:tracePt t="2970" x="7046913" y="5126038"/>
          <p14:tracePt t="2978" x="7219950" y="5053013"/>
          <p14:tracePt t="2986" x="7412038" y="4970463"/>
          <p14:tracePt t="2994" x="7612063" y="4887913"/>
          <p14:tracePt t="3002" x="7850188" y="4797425"/>
          <p14:tracePt t="3010" x="8023225" y="4714875"/>
          <p14:tracePt t="3018" x="8169275" y="4641850"/>
          <p14:tracePt t="3028" x="8342313" y="4568825"/>
          <p14:tracePt t="3034" x="8542338" y="4449763"/>
          <p14:tracePt t="3044" x="8678863" y="4368800"/>
          <p14:tracePt t="3050" x="8834438" y="4268788"/>
          <p14:tracePt t="3058" x="8970963" y="4176713"/>
          <p14:tracePt t="3066" x="9090025" y="4067175"/>
          <p14:tracePt t="4426" x="8186738" y="2863850"/>
          <p14:tracePt t="4434" x="7704138" y="2717800"/>
          <p14:tracePt t="4442" x="7192963" y="2598738"/>
          <p14:tracePt t="4450" x="6664325" y="2398713"/>
          <p14:tracePt t="4458" x="6254750" y="2279650"/>
          <p14:tracePt t="4466" x="5907088" y="2152650"/>
          <p14:tracePt t="4474" x="5707063" y="2070100"/>
          <p14:tracePt t="4482" x="5534025" y="1987550"/>
          <p14:tracePt t="4490" x="5387975" y="1914525"/>
          <p14:tracePt t="4498" x="5251450" y="1851025"/>
          <p14:tracePt t="4507" x="5141913" y="1814513"/>
          <p14:tracePt t="4514" x="5022850" y="1751013"/>
          <p14:tracePt t="4522" x="4941888" y="1697038"/>
          <p14:tracePt t="4530" x="4859338" y="1641475"/>
          <p14:tracePt t="4538" x="4803775" y="1604963"/>
          <p14:tracePt t="4546" x="4759325" y="1568450"/>
          <p14:tracePt t="4554" x="4676775" y="1531938"/>
          <p14:tracePt t="4562" x="4649788" y="1504950"/>
          <p14:tracePt t="4570" x="4622800" y="1477963"/>
          <p14:tracePt t="4578" x="4576763" y="1449388"/>
          <p14:tracePt t="4586" x="4494213" y="1395413"/>
          <p14:tracePt t="4594" x="4421188" y="1339850"/>
          <p14:tracePt t="4602" x="4367213" y="1312863"/>
          <p14:tracePt t="4610" x="4303713" y="1276350"/>
          <p14:tracePt t="4618" x="4238625" y="1239838"/>
          <p14:tracePt t="4626" x="4175125" y="1203325"/>
          <p14:tracePt t="4634" x="4075113" y="1139825"/>
          <p14:tracePt t="4642" x="4011613" y="1103313"/>
          <p14:tracePt t="4650" x="3929063" y="1066800"/>
          <p14:tracePt t="4659" x="3865563" y="1012825"/>
          <p14:tracePt t="4666" x="3810000" y="976313"/>
          <p14:tracePt t="4674" x="3765550" y="939800"/>
          <p14:tracePt t="4682" x="3702050" y="903288"/>
          <p14:tracePt t="4690" x="3636963" y="866775"/>
          <p14:tracePt t="4698" x="3573463" y="820738"/>
          <p14:tracePt t="4707" x="3490913" y="784225"/>
          <p14:tracePt t="4714" x="3390900" y="730250"/>
          <p14:tracePt t="4722" x="3309938" y="674688"/>
          <p14:tracePt t="4730" x="3181350" y="628650"/>
          <p14:tracePt t="4738" x="3081338" y="584200"/>
          <p14:tracePt t="4746" x="2971800" y="528638"/>
          <p14:tracePt t="4754" x="2817813" y="465138"/>
          <p14:tracePt t="4762" x="2698750" y="428625"/>
          <p14:tracePt t="4770" x="2552700" y="382588"/>
          <p14:tracePt t="4778" x="2406650" y="355600"/>
          <p14:tracePt t="4786" x="2214563" y="301625"/>
          <p14:tracePt t="4794" x="1951038" y="236538"/>
          <p14:tracePt t="4802" x="1741488" y="200025"/>
          <p14:tracePt t="4810" x="1485900" y="146050"/>
          <p14:tracePt t="4818" x="1185863" y="460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800" dirty="0"/>
              <a:t>Fork-join: </a:t>
            </a:r>
            <a:r>
              <a:rPr lang="ja-JP" altLang="en-US" sz="3800" dirty="0"/>
              <a:t>並列プロセスの開始と終了</a:t>
            </a:r>
            <a:endParaRPr lang="en-US" altLang="ja-JP" sz="3800" dirty="0"/>
          </a:p>
        </p:txBody>
      </p:sp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3490913" y="11255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3235325" y="1412875"/>
            <a:ext cx="625475" cy="3762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>
                <a:solidFill>
                  <a:srgbClr val="0066FF"/>
                </a:solidFill>
              </a:rPr>
              <a:t>fork</a:t>
            </a:r>
          </a:p>
        </p:txBody>
      </p:sp>
      <p:sp>
        <p:nvSpPr>
          <p:cNvPr id="4101" name="Line 6"/>
          <p:cNvSpPr>
            <a:spLocks noChangeShapeType="1"/>
          </p:cNvSpPr>
          <p:nvPr/>
        </p:nvSpPr>
        <p:spPr bwMode="auto">
          <a:xfrm flipH="1">
            <a:off x="2411413" y="1773238"/>
            <a:ext cx="8636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>
            <a:off x="3419475" y="17732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3" name="Line 8"/>
          <p:cNvSpPr>
            <a:spLocks noChangeShapeType="1"/>
          </p:cNvSpPr>
          <p:nvPr/>
        </p:nvSpPr>
        <p:spPr bwMode="auto">
          <a:xfrm>
            <a:off x="3563938" y="1773238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>
            <a:off x="3851275" y="1773238"/>
            <a:ext cx="7921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5219700" y="1377778"/>
            <a:ext cx="398218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dirty="0">
                <a:solidFill>
                  <a:srgbClr val="0066FF"/>
                </a:solidFill>
              </a:rPr>
              <a:t>fork</a:t>
            </a:r>
            <a:r>
              <a:rPr lang="ja-JP" altLang="en-US" sz="1800" b="1" dirty="0">
                <a:solidFill>
                  <a:srgbClr val="0066FF"/>
                </a:solidFill>
              </a:rPr>
              <a:t>で生まれたプロセス（スレッド）間は</a:t>
            </a:r>
            <a:endParaRPr lang="en-US" altLang="ja-JP" sz="1800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b="1" dirty="0">
                <a:solidFill>
                  <a:srgbClr val="0066FF"/>
                </a:solidFill>
              </a:rPr>
              <a:t>メモリを共有</a:t>
            </a:r>
            <a:endParaRPr lang="en-US" altLang="ja-JP" sz="1800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 dirty="0">
                <a:solidFill>
                  <a:srgbClr val="0066FF"/>
                </a:solidFill>
              </a:rPr>
              <a:t>join</a:t>
            </a:r>
            <a:r>
              <a:rPr lang="ja-JP" altLang="en-US" sz="1800" b="1" dirty="0">
                <a:solidFill>
                  <a:srgbClr val="0066FF"/>
                </a:solidFill>
              </a:rPr>
              <a:t>で全プロセスの待ち合わせをする</a:t>
            </a:r>
            <a:endParaRPr lang="en-US" altLang="ja-JP" sz="1800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b="1" dirty="0">
                <a:solidFill>
                  <a:srgbClr val="0066FF"/>
                </a:solidFill>
              </a:rPr>
              <a:t>→同期を取っている</a:t>
            </a:r>
            <a:endParaRPr lang="en-US" altLang="ja-JP" sz="1800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b="1" dirty="0">
                <a:solidFill>
                  <a:srgbClr val="0066FF"/>
                </a:solidFill>
              </a:rPr>
              <a:t>簡単な並列プログラムは</a:t>
            </a:r>
            <a:r>
              <a:rPr lang="en-US" altLang="ja-JP" sz="1800" b="1" dirty="0">
                <a:solidFill>
                  <a:srgbClr val="0066FF"/>
                </a:solidFill>
              </a:rPr>
              <a:t>fork/join</a:t>
            </a:r>
            <a:r>
              <a:rPr lang="ja-JP" altLang="en-US" sz="1800" b="1" dirty="0">
                <a:solidFill>
                  <a:srgbClr val="0066FF"/>
                </a:solidFill>
              </a:rPr>
              <a:t>のみ</a:t>
            </a:r>
            <a:endParaRPr lang="en-US" altLang="ja-JP" sz="1800" b="1" dirty="0">
              <a:solidFill>
                <a:srgbClr val="0066FF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800" b="1" dirty="0">
                <a:solidFill>
                  <a:srgbClr val="0066FF"/>
                </a:solidFill>
              </a:rPr>
              <a:t>で制御できる→</a:t>
            </a:r>
            <a:r>
              <a:rPr lang="en-US" altLang="ja-JP" sz="1800" b="1" dirty="0">
                <a:solidFill>
                  <a:srgbClr val="0066FF"/>
                </a:solidFill>
              </a:rPr>
              <a:t>OpenMP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1" dirty="0">
              <a:solidFill>
                <a:srgbClr val="0066FF"/>
              </a:solidFill>
            </a:endParaRPr>
          </a:p>
        </p:txBody>
      </p:sp>
      <p:sp>
        <p:nvSpPr>
          <p:cNvPr id="4106" name="Line 11"/>
          <p:cNvSpPr>
            <a:spLocks noChangeShapeType="1"/>
          </p:cNvSpPr>
          <p:nvPr/>
        </p:nvSpPr>
        <p:spPr bwMode="auto">
          <a:xfrm>
            <a:off x="4643438" y="22050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7" name="Line 12"/>
          <p:cNvSpPr>
            <a:spLocks noChangeShapeType="1"/>
          </p:cNvSpPr>
          <p:nvPr/>
        </p:nvSpPr>
        <p:spPr bwMode="auto">
          <a:xfrm flipH="1">
            <a:off x="4140200" y="2997200"/>
            <a:ext cx="50323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8" name="Line 15"/>
          <p:cNvSpPr>
            <a:spLocks noChangeShapeType="1"/>
          </p:cNvSpPr>
          <p:nvPr/>
        </p:nvSpPr>
        <p:spPr bwMode="auto">
          <a:xfrm>
            <a:off x="4643438" y="29972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09" name="Line 16"/>
          <p:cNvSpPr>
            <a:spLocks noChangeShapeType="1"/>
          </p:cNvSpPr>
          <p:nvPr/>
        </p:nvSpPr>
        <p:spPr bwMode="auto">
          <a:xfrm>
            <a:off x="4643438" y="29972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10" name="Text Box 17"/>
          <p:cNvSpPr txBox="1">
            <a:spLocks noChangeArrowheads="1"/>
          </p:cNvSpPr>
          <p:nvPr/>
        </p:nvSpPr>
        <p:spPr bwMode="auto">
          <a:xfrm>
            <a:off x="4356100" y="2620963"/>
            <a:ext cx="625475" cy="376237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>
                <a:solidFill>
                  <a:srgbClr val="0066FF"/>
                </a:solidFill>
              </a:rPr>
              <a:t>fork</a:t>
            </a:r>
          </a:p>
        </p:txBody>
      </p:sp>
      <p:sp>
        <p:nvSpPr>
          <p:cNvPr id="4111" name="Line 18"/>
          <p:cNvSpPr>
            <a:spLocks noChangeShapeType="1"/>
          </p:cNvSpPr>
          <p:nvPr/>
        </p:nvSpPr>
        <p:spPr bwMode="auto">
          <a:xfrm>
            <a:off x="4140200" y="32845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12" name="Line 19"/>
          <p:cNvSpPr>
            <a:spLocks noChangeShapeType="1"/>
          </p:cNvSpPr>
          <p:nvPr/>
        </p:nvSpPr>
        <p:spPr bwMode="auto">
          <a:xfrm>
            <a:off x="4643438" y="328453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13" name="Line 20"/>
          <p:cNvSpPr>
            <a:spLocks noChangeShapeType="1"/>
          </p:cNvSpPr>
          <p:nvPr/>
        </p:nvSpPr>
        <p:spPr bwMode="auto">
          <a:xfrm>
            <a:off x="5219700" y="32131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14" name="Line 21"/>
          <p:cNvSpPr>
            <a:spLocks noChangeShapeType="1"/>
          </p:cNvSpPr>
          <p:nvPr/>
        </p:nvSpPr>
        <p:spPr bwMode="auto">
          <a:xfrm>
            <a:off x="4140200" y="3860800"/>
            <a:ext cx="5032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15" name="Line 22"/>
          <p:cNvSpPr>
            <a:spLocks noChangeShapeType="1"/>
          </p:cNvSpPr>
          <p:nvPr/>
        </p:nvSpPr>
        <p:spPr bwMode="auto">
          <a:xfrm>
            <a:off x="4643438" y="38608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16" name="Line 23"/>
          <p:cNvSpPr>
            <a:spLocks noChangeShapeType="1"/>
          </p:cNvSpPr>
          <p:nvPr/>
        </p:nvSpPr>
        <p:spPr bwMode="auto">
          <a:xfrm flipH="1">
            <a:off x="4716463" y="3789363"/>
            <a:ext cx="5032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17" name="Text Box 24"/>
          <p:cNvSpPr txBox="1">
            <a:spLocks noChangeArrowheads="1"/>
          </p:cNvSpPr>
          <p:nvPr/>
        </p:nvSpPr>
        <p:spPr bwMode="auto">
          <a:xfrm>
            <a:off x="4356100" y="4205288"/>
            <a:ext cx="600075" cy="3762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>
                <a:solidFill>
                  <a:schemeClr val="tx2"/>
                </a:solidFill>
              </a:rPr>
              <a:t>join</a:t>
            </a:r>
          </a:p>
        </p:txBody>
      </p:sp>
      <p:sp>
        <p:nvSpPr>
          <p:cNvPr id="4118" name="Line 25"/>
          <p:cNvSpPr>
            <a:spLocks noChangeShapeType="1"/>
          </p:cNvSpPr>
          <p:nvPr/>
        </p:nvSpPr>
        <p:spPr bwMode="auto">
          <a:xfrm>
            <a:off x="3924300" y="2205038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19" name="Line 26"/>
          <p:cNvSpPr>
            <a:spLocks noChangeShapeType="1"/>
          </p:cNvSpPr>
          <p:nvPr/>
        </p:nvSpPr>
        <p:spPr bwMode="auto">
          <a:xfrm>
            <a:off x="3419475" y="2205038"/>
            <a:ext cx="0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20" name="Line 27"/>
          <p:cNvSpPr>
            <a:spLocks noChangeShapeType="1"/>
          </p:cNvSpPr>
          <p:nvPr/>
        </p:nvSpPr>
        <p:spPr bwMode="auto">
          <a:xfrm>
            <a:off x="2411413" y="2276475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21" name="Line 28"/>
          <p:cNvSpPr>
            <a:spLocks noChangeShapeType="1"/>
          </p:cNvSpPr>
          <p:nvPr/>
        </p:nvSpPr>
        <p:spPr bwMode="auto">
          <a:xfrm>
            <a:off x="4643438" y="45815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22" name="Text Box 29"/>
          <p:cNvSpPr txBox="1">
            <a:spLocks noChangeArrowheads="1"/>
          </p:cNvSpPr>
          <p:nvPr/>
        </p:nvSpPr>
        <p:spPr bwMode="auto">
          <a:xfrm>
            <a:off x="3203575" y="5573713"/>
            <a:ext cx="600075" cy="3762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1">
                <a:solidFill>
                  <a:schemeClr val="tx2"/>
                </a:solidFill>
              </a:rPr>
              <a:t>join</a:t>
            </a:r>
          </a:p>
        </p:txBody>
      </p:sp>
      <p:sp>
        <p:nvSpPr>
          <p:cNvPr id="4123" name="Line 30"/>
          <p:cNvSpPr>
            <a:spLocks noChangeShapeType="1"/>
          </p:cNvSpPr>
          <p:nvPr/>
        </p:nvSpPr>
        <p:spPr bwMode="auto">
          <a:xfrm>
            <a:off x="2411413" y="5084763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24" name="Line 31"/>
          <p:cNvSpPr>
            <a:spLocks noChangeShapeType="1"/>
          </p:cNvSpPr>
          <p:nvPr/>
        </p:nvSpPr>
        <p:spPr bwMode="auto">
          <a:xfrm>
            <a:off x="3419475" y="50847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25" name="Line 32"/>
          <p:cNvSpPr>
            <a:spLocks noChangeShapeType="1"/>
          </p:cNvSpPr>
          <p:nvPr/>
        </p:nvSpPr>
        <p:spPr bwMode="auto">
          <a:xfrm flipH="1">
            <a:off x="3635375" y="5084763"/>
            <a:ext cx="2889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26" name="Line 33"/>
          <p:cNvSpPr>
            <a:spLocks noChangeShapeType="1"/>
          </p:cNvSpPr>
          <p:nvPr/>
        </p:nvSpPr>
        <p:spPr bwMode="auto">
          <a:xfrm flipH="1">
            <a:off x="3708400" y="5084763"/>
            <a:ext cx="9350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27" name="Line 34"/>
          <p:cNvSpPr>
            <a:spLocks noChangeShapeType="1"/>
          </p:cNvSpPr>
          <p:nvPr/>
        </p:nvSpPr>
        <p:spPr bwMode="auto">
          <a:xfrm>
            <a:off x="3490913" y="594995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956D70D-0F89-452D-85E5-FBF73778B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25"/>
    </mc:Choice>
    <mc:Fallback xmlns="">
      <p:transition spd="slow" advTm="9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09" x="2316163" y="4186238"/>
          <p14:tracePt t="9303" x="2316163" y="4159250"/>
          <p14:tracePt t="9311" x="2316163" y="4103688"/>
          <p14:tracePt t="9319" x="2287588" y="4067175"/>
          <p14:tracePt t="9328" x="2279650" y="4030663"/>
          <p14:tracePt t="9337" x="2270125" y="3984625"/>
          <p14:tracePt t="9344" x="2260600" y="3921125"/>
          <p14:tracePt t="9353" x="2233613" y="3894138"/>
          <p14:tracePt t="9360" x="2224088" y="3848100"/>
          <p14:tracePt t="9368" x="2214563" y="3821113"/>
          <p14:tracePt t="9376" x="2214563" y="3784600"/>
          <p14:tracePt t="9384" x="2206625" y="3748088"/>
          <p14:tracePt t="9392" x="2187575" y="3694113"/>
          <p14:tracePt t="9400" x="2187575" y="3657600"/>
          <p14:tracePt t="9408" x="2170113" y="3611563"/>
          <p14:tracePt t="9416" x="2160588" y="3548063"/>
          <p14:tracePt t="9424" x="2151063" y="3511550"/>
          <p14:tracePt t="9432" x="2151063" y="3482975"/>
          <p14:tracePt t="9440" x="2151063" y="3438525"/>
          <p14:tracePt t="9448" x="2151063" y="3402013"/>
          <p14:tracePt t="9456" x="2151063" y="3365500"/>
          <p14:tracePt t="9464" x="2133600" y="3338513"/>
          <p14:tracePt t="9472" x="2133600" y="3309938"/>
          <p14:tracePt t="9479" x="2133600" y="3282950"/>
          <p14:tracePt t="9487" x="2133600" y="3246438"/>
          <p14:tracePt t="9495" x="2133600" y="3228975"/>
          <p14:tracePt t="9503" x="2143125" y="3200400"/>
          <p14:tracePt t="9520" x="2143125" y="3192463"/>
          <p14:tracePt t="9544" x="2143125" y="3182938"/>
          <p14:tracePt t="9553" x="2151063" y="3173413"/>
          <p14:tracePt t="9560" x="2170113" y="3136900"/>
          <p14:tracePt t="9568" x="2187575" y="3109913"/>
          <p14:tracePt t="9576" x="2224088" y="3063875"/>
          <p14:tracePt t="9584" x="2260600" y="3000375"/>
          <p14:tracePt t="9592" x="2297113" y="2936875"/>
          <p14:tracePt t="9600" x="2324100" y="2909888"/>
          <p14:tracePt t="9608" x="2370138" y="2844800"/>
          <p14:tracePt t="9616" x="2425700" y="2763838"/>
          <p14:tracePt t="9626" x="2462213" y="2698750"/>
          <p14:tracePt t="9632" x="2498725" y="2635250"/>
          <p14:tracePt t="9640" x="2516188" y="2589213"/>
          <p14:tracePt t="9649" x="2543175" y="2544763"/>
          <p14:tracePt t="9657" x="2570163" y="2498725"/>
          <p14:tracePt t="9664" x="2606675" y="2435225"/>
          <p14:tracePt t="9673" x="2616200" y="2425700"/>
          <p14:tracePt t="9680" x="2635250" y="2408238"/>
          <p14:tracePt t="9689" x="2662238" y="2389188"/>
          <p14:tracePt t="9696" x="2698750" y="2371725"/>
          <p14:tracePt t="9704" x="2744788" y="2335213"/>
          <p14:tracePt t="9712" x="2817813" y="2298700"/>
          <p14:tracePt t="9721" x="2881313" y="2262188"/>
          <p14:tracePt t="9728" x="2962275" y="2233613"/>
          <p14:tracePt t="9737" x="3044825" y="2179638"/>
          <p14:tracePt t="9744" x="3163888" y="2116138"/>
          <p14:tracePt t="9754" x="3227388" y="2097088"/>
          <p14:tracePt t="9760" x="3309938" y="2043113"/>
          <p14:tracePt t="9768" x="3354388" y="1987550"/>
          <p14:tracePt t="9776" x="3400425" y="1970088"/>
          <p14:tracePt t="9785" x="3446463" y="1933575"/>
          <p14:tracePt t="9792" x="3500438" y="1878013"/>
          <p14:tracePt t="9800" x="3519488" y="1860550"/>
          <p14:tracePt t="9808" x="3546475" y="1833563"/>
          <p14:tracePt t="9817" x="3556000" y="1814513"/>
          <p14:tracePt t="9824" x="3582988" y="1768475"/>
          <p14:tracePt t="9832" x="3600450" y="1751013"/>
          <p14:tracePt t="9840" x="3600450" y="1741488"/>
          <p14:tracePt t="9848" x="3609975" y="1731963"/>
          <p14:tracePt t="9857" x="3629025" y="1714500"/>
          <p14:tracePt t="9864" x="3629025" y="1704975"/>
          <p14:tracePt t="9880" x="3629025" y="1697038"/>
          <p14:tracePt t="9904" x="3636963" y="1697038"/>
          <p14:tracePt t="9923" x="3636963" y="1687513"/>
          <p14:tracePt t="9928" x="3636963" y="1677988"/>
          <p14:tracePt t="9937" x="3636963" y="1668463"/>
          <p14:tracePt t="9944" x="3636963" y="1651000"/>
          <p14:tracePt t="9954" x="3636963" y="1641475"/>
          <p14:tracePt t="9960" x="3636963" y="1631950"/>
          <p14:tracePt t="9968" x="3636963" y="1624013"/>
          <p14:tracePt t="9976" x="3636963" y="1614488"/>
          <p14:tracePt t="9992" x="3636963" y="1604963"/>
          <p14:tracePt t="10000" x="3636963" y="1595438"/>
          <p14:tracePt t="10016" x="3629025" y="1577975"/>
          <p14:tracePt t="10032" x="3629025" y="1568450"/>
          <p14:tracePt t="10216" x="3629025" y="1558925"/>
          <p14:tracePt t="10232" x="3629025" y="1522413"/>
          <p14:tracePt t="10241" x="3629025" y="1514475"/>
          <p14:tracePt t="10264" x="3629025" y="1485900"/>
          <p14:tracePt t="10272" x="3619500" y="1477963"/>
          <p14:tracePt t="10280" x="3619500" y="1468438"/>
          <p14:tracePt t="10296" x="3619500" y="1449388"/>
          <p14:tracePt t="10305" x="3609975" y="1431925"/>
          <p14:tracePt t="10321" x="3609975" y="1422400"/>
          <p14:tracePt t="10328" x="3592513" y="1404938"/>
          <p14:tracePt t="10360" x="3592513" y="1395413"/>
          <p14:tracePt t="10376" x="3592513" y="1385888"/>
          <p14:tracePt t="10392" x="3592513" y="1368425"/>
          <p14:tracePt t="10400" x="3592513" y="1358900"/>
          <p14:tracePt t="10416" x="3592513" y="1349375"/>
          <p14:tracePt t="10432" x="3592513" y="1339850"/>
          <p14:tracePt t="10448" x="3592513" y="1331913"/>
          <p14:tracePt t="10464" x="3592513" y="1322388"/>
          <p14:tracePt t="10496" x="3592513" y="1312863"/>
          <p14:tracePt t="10704" x="3582988" y="1322388"/>
          <p14:tracePt t="10712" x="3573463" y="1331913"/>
          <p14:tracePt t="10720" x="3563938" y="1368425"/>
          <p14:tracePt t="10728" x="3527425" y="1412875"/>
          <p14:tracePt t="10738" x="3519488" y="1431925"/>
          <p14:tracePt t="10744" x="3509963" y="1477963"/>
          <p14:tracePt t="10754" x="3473450" y="1541463"/>
          <p14:tracePt t="10760" x="3455988" y="1577975"/>
          <p14:tracePt t="10767" x="3446463" y="1624013"/>
          <p14:tracePt t="10775" x="3446463" y="1641475"/>
          <p14:tracePt t="10783" x="3427413" y="1687513"/>
          <p14:tracePt t="10928" x="3427413" y="1697038"/>
          <p14:tracePt t="10937" x="3409950" y="1724025"/>
          <p14:tracePt t="10944" x="3400425" y="1731963"/>
          <p14:tracePt t="10953" x="3373438" y="1751013"/>
          <p14:tracePt t="10959" x="3354388" y="1768475"/>
          <p14:tracePt t="10967" x="3317875" y="1804988"/>
          <p14:tracePt t="10975" x="3290888" y="1833563"/>
          <p14:tracePt t="10983" x="3273425" y="1841500"/>
          <p14:tracePt t="10991" x="3254375" y="1851025"/>
          <p14:tracePt t="10999" x="3217863" y="1887538"/>
          <p14:tracePt t="11007" x="3200400" y="1906588"/>
          <p14:tracePt t="11015" x="3181350" y="1924050"/>
          <p14:tracePt t="11024" x="3171825" y="1933575"/>
          <p14:tracePt t="11040" x="3163888" y="1943100"/>
          <p14:tracePt t="11185" x="3190875" y="1943100"/>
          <p14:tracePt t="11193" x="3244850" y="1943100"/>
          <p14:tracePt t="11201" x="3290888" y="1943100"/>
          <p14:tracePt t="11209" x="3327400" y="1933575"/>
          <p14:tracePt t="11217" x="3346450" y="1924050"/>
          <p14:tracePt t="11224" x="3390900" y="1924050"/>
          <p14:tracePt t="11231" x="3436938" y="1914525"/>
          <p14:tracePt t="11239" x="3463925" y="1914525"/>
          <p14:tracePt t="11247" x="3490913" y="1906588"/>
          <p14:tracePt t="11263" x="3500438" y="1906588"/>
          <p14:tracePt t="11345" x="3519488" y="1906588"/>
          <p14:tracePt t="11354" x="3527425" y="1906588"/>
          <p14:tracePt t="11376" x="3546475" y="1924050"/>
          <p14:tracePt t="11385" x="3573463" y="1943100"/>
          <p14:tracePt t="11392" x="3592513" y="1960563"/>
          <p14:tracePt t="11400" x="3609975" y="1979613"/>
          <p14:tracePt t="11408" x="3629025" y="2016125"/>
          <p14:tracePt t="11416" x="3656013" y="2033588"/>
          <p14:tracePt t="11424" x="3692525" y="2060575"/>
          <p14:tracePt t="11432" x="3738563" y="2089150"/>
          <p14:tracePt t="11442" x="3783013" y="2133600"/>
          <p14:tracePt t="11448" x="3829050" y="2143125"/>
          <p14:tracePt t="11457" x="3875088" y="2179638"/>
          <p14:tracePt t="11464" x="3892550" y="2197100"/>
          <p14:tracePt t="11473" x="3965575" y="2233613"/>
          <p14:tracePt t="11480" x="3984625" y="2262188"/>
          <p14:tracePt t="11488" x="4002088" y="2270125"/>
          <p14:tracePt t="11496" x="4048125" y="2298700"/>
          <p14:tracePt t="11505" x="4065588" y="2306638"/>
          <p14:tracePt t="11512" x="4102100" y="2316163"/>
          <p14:tracePt t="11521" x="4129088" y="2343150"/>
          <p14:tracePt t="11528" x="4148138" y="2343150"/>
          <p14:tracePt t="11538" x="4165600" y="2343150"/>
          <p14:tracePt t="11544" x="4194175" y="2352675"/>
          <p14:tracePt t="11555" x="4211638" y="2352675"/>
          <p14:tracePt t="11560" x="4221163" y="2352675"/>
          <p14:tracePt t="11569" x="4248150" y="2352675"/>
          <p14:tracePt t="11577" x="4257675" y="2352675"/>
          <p14:tracePt t="11720" x="4267200" y="2362200"/>
          <p14:tracePt t="11745" x="4284663" y="2362200"/>
          <p14:tracePt t="11753" x="4294188" y="2379663"/>
          <p14:tracePt t="11760" x="4303713" y="2398713"/>
          <p14:tracePt t="11769" x="4303713" y="2425700"/>
          <p14:tracePt t="11776" x="4303713" y="2481263"/>
          <p14:tracePt t="11784" x="4303713" y="2498725"/>
          <p14:tracePt t="11792" x="4303713" y="2562225"/>
          <p14:tracePt t="11800" x="4303713" y="2608263"/>
          <p14:tracePt t="11808" x="4303713" y="2662238"/>
          <p14:tracePt t="11816" x="4303713" y="2698750"/>
          <p14:tracePt t="11824" x="4303713" y="2754313"/>
          <p14:tracePt t="11832" x="4321175" y="2800350"/>
          <p14:tracePt t="11840" x="4321175" y="2854325"/>
          <p14:tracePt t="11849" x="4340225" y="2881313"/>
          <p14:tracePt t="11857" x="4348163" y="2946400"/>
          <p14:tracePt t="11865" x="4357688" y="3000375"/>
          <p14:tracePt t="11872" x="4376738" y="3046413"/>
          <p14:tracePt t="11880" x="4394200" y="3090863"/>
          <p14:tracePt t="11891" x="4394200" y="3109913"/>
          <p14:tracePt t="11896" x="4403725" y="3136900"/>
          <p14:tracePt t="11905" x="4403725" y="3173413"/>
          <p14:tracePt t="11912" x="4403725" y="3192463"/>
          <p14:tracePt t="11921" x="4403725" y="3228975"/>
          <p14:tracePt t="11928" x="4403725" y="3236913"/>
          <p14:tracePt t="11939" x="4413250" y="3246438"/>
          <p14:tracePt t="11944" x="4413250" y="3282950"/>
          <p14:tracePt t="11954" x="4413250" y="3309938"/>
          <p14:tracePt t="11961" x="4413250" y="3328988"/>
          <p14:tracePt t="11968" x="4413250" y="3375025"/>
          <p14:tracePt t="11976" x="4413250" y="3411538"/>
          <p14:tracePt t="11984" x="4413250" y="3446463"/>
          <p14:tracePt t="11992" x="4413250" y="3475038"/>
          <p14:tracePt t="12000" x="4421188" y="3502025"/>
          <p14:tracePt t="12008" x="4421188" y="3529013"/>
          <p14:tracePt t="12016" x="4430713" y="3548063"/>
          <p14:tracePt t="12024" x="4440238" y="3556000"/>
          <p14:tracePt t="12032" x="4448175" y="3575050"/>
          <p14:tracePt t="12040" x="4457700" y="3584575"/>
          <p14:tracePt t="12048" x="4467225" y="3611563"/>
          <p14:tracePt t="12058" x="4467225" y="3648075"/>
          <p14:tracePt t="12064" x="4484688" y="3665538"/>
          <p14:tracePt t="12073" x="4484688" y="3711575"/>
          <p14:tracePt t="12080" x="4494213" y="3767138"/>
          <p14:tracePt t="12088" x="4503738" y="3811588"/>
          <p14:tracePt t="12096" x="4503738" y="3840163"/>
          <p14:tracePt t="12105" x="4521200" y="3894138"/>
          <p14:tracePt t="12112" x="4521200" y="3940175"/>
          <p14:tracePt t="12121" x="4521200" y="3994150"/>
          <p14:tracePt t="12128" x="4521200" y="4030663"/>
          <p14:tracePt t="12138" x="4521200" y="4086225"/>
          <p14:tracePt t="12144" x="4540250" y="4149725"/>
          <p14:tracePt t="12154" x="4540250" y="4167188"/>
          <p14:tracePt t="12160" x="4540250" y="4203700"/>
          <p14:tracePt t="12169" x="4549775" y="4249738"/>
          <p14:tracePt t="12176" x="4549775" y="4268788"/>
          <p14:tracePt t="12184" x="4549775" y="4303713"/>
          <p14:tracePt t="12192" x="4557713" y="4313238"/>
          <p14:tracePt t="12200" x="4557713" y="4332288"/>
          <p14:tracePt t="12208" x="4567238" y="4349750"/>
          <p14:tracePt t="12400" x="4567238" y="4386263"/>
          <p14:tracePt t="12408" x="4567238" y="4405313"/>
          <p14:tracePt t="12417" x="4567238" y="4449763"/>
          <p14:tracePt t="12424" x="4521200" y="4495800"/>
          <p14:tracePt t="12432" x="4467225" y="4532313"/>
          <p14:tracePt t="12440" x="4403725" y="4605338"/>
          <p14:tracePt t="12448" x="4348163" y="4668838"/>
          <p14:tracePt t="12458" x="4311650" y="4714875"/>
          <p14:tracePt t="12465" x="4257675" y="4797425"/>
          <p14:tracePt t="12472" x="4221163" y="4841875"/>
          <p14:tracePt t="12480" x="4211638" y="4878388"/>
          <p14:tracePt t="12488" x="4202113" y="4914900"/>
          <p14:tracePt t="12496" x="4194175" y="4951413"/>
          <p14:tracePt t="12505" x="4175125" y="4987925"/>
          <p14:tracePt t="12512" x="4165600" y="5006975"/>
          <p14:tracePt t="12521" x="4157663" y="5024438"/>
          <p14:tracePt t="12528" x="4129088" y="5060950"/>
          <p14:tracePt t="12538" x="4121150" y="5080000"/>
          <p14:tracePt t="12544" x="4102100" y="5126038"/>
          <p14:tracePt t="12554" x="4094163" y="5153025"/>
          <p14:tracePt t="12560" x="4057650" y="5180013"/>
          <p14:tracePt t="12569" x="4048125" y="5226050"/>
          <p14:tracePt t="12576" x="4011613" y="5270500"/>
          <p14:tracePt t="12585" x="3992563" y="5289550"/>
          <p14:tracePt t="12594" x="3956050" y="5353050"/>
          <p14:tracePt t="12600" x="3956050" y="5362575"/>
          <p14:tracePt t="12608" x="3948113" y="5380038"/>
          <p14:tracePt t="12735" x="3938588" y="5389563"/>
          <p14:tracePt t="12743" x="3938588" y="5399088"/>
          <p14:tracePt t="12751" x="3929063" y="5416550"/>
          <p14:tracePt t="12759" x="3919538" y="5435600"/>
          <p14:tracePt t="12767" x="3911600" y="5445125"/>
          <p14:tracePt t="12775" x="3902075" y="5453063"/>
          <p14:tracePt t="12784" x="3892550" y="5481638"/>
          <p14:tracePt t="12792" x="3875088" y="5499100"/>
          <p14:tracePt t="12800" x="3865563" y="5518150"/>
          <p14:tracePt t="12808" x="3846513" y="5535613"/>
          <p14:tracePt t="12816" x="3802063" y="5599113"/>
          <p14:tracePt t="12824" x="3746500" y="5626100"/>
          <p14:tracePt t="12832" x="3683000" y="5672138"/>
          <p14:tracePt t="12840" x="3656013" y="5699125"/>
          <p14:tracePt t="12848" x="3629025" y="5718175"/>
          <p14:tracePt t="12856" x="3592513" y="5745163"/>
          <p14:tracePt t="12864" x="3582988" y="5745163"/>
          <p14:tracePt t="12873" x="3573463" y="5764213"/>
          <p14:tracePt t="12889" x="3573463" y="5781675"/>
          <p14:tracePt t="12912" x="3563938" y="5791200"/>
          <p14:tracePt t="13321" x="3563938" y="5800725"/>
          <p14:tracePt t="13329" x="3563938" y="5837238"/>
          <p14:tracePt t="13335" x="3563938" y="5854700"/>
          <p14:tracePt t="13343" x="3563938" y="5881688"/>
          <p14:tracePt t="13352" x="3563938" y="5891213"/>
          <p14:tracePt t="13359" x="3563938" y="5900738"/>
          <p14:tracePt t="13367" x="3563938" y="5918200"/>
          <p14:tracePt t="13399" x="3563938" y="5927725"/>
          <p14:tracePt t="13721" x="3563938" y="5964238"/>
          <p14:tracePt t="13729" x="3563938" y="5973763"/>
          <p14:tracePt t="13737" x="3563938" y="5983288"/>
          <p14:tracePt t="13744" x="3563938" y="6000750"/>
          <p14:tracePt t="13754" x="3563938" y="6010275"/>
          <p14:tracePt t="13760" x="3556000" y="6027738"/>
          <p14:tracePt t="13776" x="3556000" y="6046788"/>
          <p14:tracePt t="13785" x="3556000" y="6064250"/>
          <p14:tracePt t="13793" x="3556000" y="6083300"/>
          <p14:tracePt t="13800" x="3556000" y="6100763"/>
          <p14:tracePt t="13808" x="3556000" y="6127750"/>
          <p14:tracePt t="13816" x="3546475" y="6146800"/>
          <p14:tracePt t="13824" x="3546475" y="6173788"/>
          <p14:tracePt t="13833" x="3536950" y="6183313"/>
          <p14:tracePt t="13840" x="3536950" y="6192838"/>
          <p14:tracePt t="13848" x="3536950" y="6200775"/>
          <p14:tracePt t="18608" x="3536950" y="6192838"/>
          <p14:tracePt t="18616" x="3536950" y="6137275"/>
          <p14:tracePt t="18624" x="3536950" y="6064250"/>
          <p14:tracePt t="18632" x="3536950" y="6010275"/>
          <p14:tracePt t="18640" x="3546475" y="5973763"/>
          <p14:tracePt t="18648" x="3563938" y="5946775"/>
          <p14:tracePt t="18656" x="3600450" y="5873750"/>
          <p14:tracePt t="18664" x="3619500" y="5808663"/>
          <p14:tracePt t="18672" x="3636963" y="5764213"/>
          <p14:tracePt t="18680" x="3665538" y="5708650"/>
          <p14:tracePt t="18689" x="3683000" y="5662613"/>
          <p14:tracePt t="18696" x="3683000" y="5618163"/>
          <p14:tracePt t="18704" x="3709988" y="5545138"/>
          <p14:tracePt t="18712" x="3738563" y="5489575"/>
          <p14:tracePt t="18720" x="3746500" y="5445125"/>
          <p14:tracePt t="18728" x="3783013" y="5380038"/>
          <p14:tracePt t="18736" x="3810000" y="5316538"/>
          <p14:tracePt t="18744" x="3846513" y="5233988"/>
          <p14:tracePt t="18753" x="3856038" y="5197475"/>
          <p14:tracePt t="18760" x="3875088" y="5133975"/>
          <p14:tracePt t="18769" x="3883025" y="5080000"/>
          <p14:tracePt t="18776" x="3911600" y="4997450"/>
          <p14:tracePt t="18784" x="3919538" y="4951413"/>
          <p14:tracePt t="18792" x="3919538" y="4878388"/>
          <p14:tracePt t="18800" x="3919538" y="4841875"/>
          <p14:tracePt t="18808" x="3919538" y="4797425"/>
          <p14:tracePt t="18816" x="3919538" y="4768850"/>
          <p14:tracePt t="18824" x="3919538" y="4724400"/>
          <p14:tracePt t="18832" x="3929063" y="4687888"/>
          <p14:tracePt t="18840" x="3929063" y="4668838"/>
          <p14:tracePt t="18848" x="3929063" y="4641850"/>
          <p14:tracePt t="18856" x="3938588" y="4632325"/>
          <p14:tracePt t="18888" x="3938588" y="4624388"/>
          <p14:tracePt t="18896" x="3956050" y="4587875"/>
          <p14:tracePt t="18906" x="3965575" y="4559300"/>
          <p14:tracePt t="18912" x="3975100" y="4522788"/>
          <p14:tracePt t="18920" x="3975100" y="4486275"/>
          <p14:tracePt t="18928" x="3975100" y="4459288"/>
          <p14:tracePt t="18937" x="3975100" y="4441825"/>
          <p14:tracePt t="18944" x="3975100" y="4405313"/>
          <p14:tracePt t="18954" x="3975100" y="4395788"/>
          <p14:tracePt t="18960" x="3975100" y="4349750"/>
          <p14:tracePt t="18971" x="3956050" y="4332288"/>
          <p14:tracePt t="18984" x="3948113" y="4322763"/>
          <p14:tracePt t="18992" x="3948113" y="4313238"/>
          <p14:tracePt t="19255" x="3929063" y="4303713"/>
          <p14:tracePt t="19263" x="3902075" y="4303713"/>
          <p14:tracePt t="19272" x="3883025" y="4303713"/>
          <p14:tracePt t="19280" x="3865563" y="4295775"/>
          <p14:tracePt t="19327" x="3856038" y="4286250"/>
          <p14:tracePt t="19343" x="3856038" y="4249738"/>
          <p14:tracePt t="19352" x="3856038" y="4186238"/>
          <p14:tracePt t="19362" x="3919538" y="4086225"/>
          <p14:tracePt t="19368" x="4057650" y="3957638"/>
          <p14:tracePt t="19376" x="4275138" y="3784600"/>
          <p14:tracePt t="19384" x="4484688" y="3575050"/>
          <p14:tracePt t="19392" x="4740275" y="3292475"/>
          <p14:tracePt t="19400" x="5041900" y="2936875"/>
          <p14:tracePt t="19408" x="5241925" y="2698750"/>
          <p14:tracePt t="19416" x="5360988" y="2517775"/>
          <p14:tracePt t="19424" x="5414963" y="2398713"/>
          <p14:tracePt t="19432" x="5451475" y="2289175"/>
          <p14:tracePt t="19440" x="5487988" y="2189163"/>
          <p14:tracePt t="19448" x="5507038" y="2079625"/>
          <p14:tracePt t="19456" x="5507038" y="1951038"/>
          <p14:tracePt t="19464" x="5551488" y="1804988"/>
          <p14:tracePt t="19472" x="5561013" y="1660525"/>
          <p14:tracePt t="19480" x="5580063" y="1522413"/>
          <p14:tracePt t="19489" x="5588000" y="1412875"/>
          <p14:tracePt t="19496" x="5616575" y="1285875"/>
          <p14:tracePt t="19504" x="5616575" y="1195388"/>
          <p14:tracePt t="19512" x="5634038" y="1093788"/>
          <p14:tracePt t="19520" x="5643563" y="1066800"/>
          <p14:tracePt t="19528" x="5643563" y="1030288"/>
          <p14:tracePt t="19536" x="5643563" y="993775"/>
          <p14:tracePt t="19544" x="5643563" y="976313"/>
          <p14:tracePt t="19553" x="5624513" y="957263"/>
          <p14:tracePt t="19560" x="5551488" y="920750"/>
          <p14:tracePt t="19569" x="5451475" y="866775"/>
          <p14:tracePt t="19578" x="5387975" y="839788"/>
          <p14:tracePt t="19584" x="5314950" y="757238"/>
          <p14:tracePt t="19592" x="5268913" y="711200"/>
          <p14:tracePt t="19600" x="5232400" y="674688"/>
          <p14:tracePt t="19607" x="5224463" y="657225"/>
          <p14:tracePt t="19754" x="5224463" y="638175"/>
          <p14:tracePt t="19849" x="5224463" y="628650"/>
          <p14:tracePt t="19857" x="5159375" y="628650"/>
          <p14:tracePt t="19863" x="5068888" y="628650"/>
          <p14:tracePt t="19872" x="4895850" y="684213"/>
          <p14:tracePt t="19879" x="4767263" y="747713"/>
          <p14:tracePt t="19889" x="4667250" y="803275"/>
          <p14:tracePt t="19895" x="4567238" y="839788"/>
          <p14:tracePt t="19903" x="4476750" y="866775"/>
          <p14:tracePt t="19911" x="4413250" y="884238"/>
          <p14:tracePt t="19920" x="4330700" y="939800"/>
          <p14:tracePt t="19927" x="4248150" y="993775"/>
          <p14:tracePt t="19935" x="4165600" y="1057275"/>
          <p14:tracePt t="19944" x="4102100" y="1103313"/>
          <p14:tracePt t="19954" x="4084638" y="1130300"/>
          <p14:tracePt t="19960" x="4075113" y="1158875"/>
          <p14:tracePt t="19970" x="4048125" y="1195388"/>
          <p14:tracePt t="19976" x="4048125" y="1212850"/>
          <p14:tracePt t="19992" x="4048125" y="1222375"/>
          <p14:tracePt t="20001" x="4038600" y="1231900"/>
          <p14:tracePt t="20010" x="4038600" y="1239838"/>
          <p14:tracePt t="20016" x="4038600" y="1249363"/>
          <p14:tracePt t="20024" x="4021138" y="1268413"/>
          <p14:tracePt t="20032" x="3984625" y="1268413"/>
          <p14:tracePt t="20040" x="3948113" y="1268413"/>
          <p14:tracePt t="20048" x="3892550" y="1276350"/>
          <p14:tracePt t="20056" x="3838575" y="1276350"/>
          <p14:tracePt t="20065" x="3775075" y="1303338"/>
          <p14:tracePt t="20072" x="3702050" y="1303338"/>
          <p14:tracePt t="20080" x="3646488" y="1303338"/>
          <p14:tracePt t="20088" x="3546475" y="1312863"/>
          <p14:tracePt t="20096" x="3490913" y="1312863"/>
          <p14:tracePt t="20105" x="3463925" y="1312863"/>
          <p14:tracePt t="20112" x="3446463" y="1312863"/>
          <p14:tracePt t="20312" x="3436938" y="1322388"/>
          <p14:tracePt t="20320" x="3455988" y="1349375"/>
          <p14:tracePt t="20328" x="3473450" y="1349375"/>
          <p14:tracePt t="20344" x="3482975" y="1358900"/>
          <p14:tracePt t="20352" x="3509963" y="1358900"/>
          <p14:tracePt t="20360" x="3519488" y="1368425"/>
          <p14:tracePt t="20392" x="3527425" y="1376363"/>
          <p14:tracePt t="20416" x="3527425" y="1385888"/>
          <p14:tracePt t="20464" x="3527425" y="1395413"/>
          <p14:tracePt t="20487" x="3519488" y="1395413"/>
          <p14:tracePt t="20648" x="3509963" y="1395413"/>
          <p14:tracePt t="20656" x="3509963" y="1385888"/>
          <p14:tracePt t="20664" x="3509963" y="1349375"/>
          <p14:tracePt t="20672" x="3519488" y="1349375"/>
          <p14:tracePt t="20680" x="3536950" y="1339850"/>
          <p14:tracePt t="20689" x="3556000" y="1339850"/>
          <p14:tracePt t="20696" x="3573463" y="1331913"/>
          <p14:tracePt t="20704" x="3600450" y="1322388"/>
          <p14:tracePt t="20712" x="3619500" y="1322388"/>
          <p14:tracePt t="20721" x="3629025" y="1322388"/>
          <p14:tracePt t="20825" x="3636963" y="1331913"/>
          <p14:tracePt t="20833" x="3636963" y="1339850"/>
          <p14:tracePt t="20841" x="3636963" y="1349375"/>
          <p14:tracePt t="20849" x="3636963" y="1358900"/>
          <p14:tracePt t="20856" x="3656013" y="1376363"/>
          <p14:tracePt t="20872" x="3656013" y="1385888"/>
          <p14:tracePt t="20888" x="3656013" y="1395413"/>
          <p14:tracePt t="20905" x="3656013" y="1422400"/>
          <p14:tracePt t="20912" x="3656013" y="1431925"/>
          <p14:tracePt t="20920" x="3646488" y="1449388"/>
          <p14:tracePt t="20928" x="3629025" y="1449388"/>
          <p14:tracePt t="20936" x="3609975" y="1458913"/>
          <p14:tracePt t="20944" x="3600450" y="1468438"/>
          <p14:tracePt t="20953" x="3582988" y="1468438"/>
          <p14:tracePt t="20960" x="3573463" y="1468438"/>
          <p14:tracePt t="20970" x="3563938" y="1468438"/>
          <p14:tracePt t="20976" x="3556000" y="1468438"/>
          <p14:tracePt t="20992" x="3546475" y="1468438"/>
          <p14:tracePt t="21000" x="3536950" y="1468438"/>
          <p14:tracePt t="21049" x="3527425" y="1458913"/>
          <p14:tracePt t="21064" x="3519488" y="1422400"/>
          <p14:tracePt t="21072" x="3519488" y="1412875"/>
          <p14:tracePt t="21080" x="3509963" y="1395413"/>
          <p14:tracePt t="21089" x="3500438" y="1376363"/>
          <p14:tracePt t="21096" x="3490913" y="1368425"/>
          <p14:tracePt t="21104" x="3482975" y="1358900"/>
          <p14:tracePt t="21112" x="3482975" y="1349375"/>
          <p14:tracePt t="21128" x="3482975" y="1339850"/>
          <p14:tracePt t="21137" x="3482975" y="1331913"/>
          <p14:tracePt t="21155" x="3473450" y="1312863"/>
          <p14:tracePt t="21160" x="3463925" y="1295400"/>
          <p14:tracePt t="21170" x="3455988" y="1285875"/>
          <p14:tracePt t="21208" x="3446463" y="1258888"/>
          <p14:tracePt t="21256" x="3446463" y="1239838"/>
          <p14:tracePt t="21264" x="3455988" y="1231900"/>
          <p14:tracePt t="21321" x="3455988" y="1222375"/>
          <p14:tracePt t="21337" x="3473450" y="1212850"/>
          <p14:tracePt t="21344" x="3490913" y="1212850"/>
          <p14:tracePt t="21353" x="3500438" y="1212850"/>
          <p14:tracePt t="21407" x="3509963" y="1212850"/>
          <p14:tracePt t="21415" x="3519488" y="1212850"/>
          <p14:tracePt t="21456" x="3536950" y="1212850"/>
          <p14:tracePt t="21464" x="3546475" y="1212850"/>
          <p14:tracePt t="21545" x="3546475" y="1239838"/>
          <p14:tracePt t="21553" x="3527425" y="1258888"/>
          <p14:tracePt t="21570" x="3527425" y="1268413"/>
          <p14:tracePt t="22145" x="3519488" y="1268413"/>
          <p14:tracePt t="22153" x="3519488" y="1258888"/>
          <p14:tracePt t="22161" x="3519488" y="1249363"/>
          <p14:tracePt t="22170" x="3519488" y="1222375"/>
          <p14:tracePt t="22175" x="3527425" y="1203325"/>
          <p14:tracePt t="22191" x="3536950" y="1185863"/>
          <p14:tracePt t="22215" x="3536950" y="1176338"/>
          <p14:tracePt t="22456" x="3536950" y="1195388"/>
          <p14:tracePt t="22480" x="3527425" y="1203325"/>
          <p14:tracePt t="22552" x="3509963" y="1212850"/>
          <p14:tracePt t="22560" x="3500438" y="1222375"/>
          <p14:tracePt t="22576" x="3482975" y="1231900"/>
          <p14:tracePt t="22736" x="3482975" y="1212850"/>
          <p14:tracePt t="22744" x="3490913" y="1203325"/>
          <p14:tracePt t="22824" x="3490913" y="1185863"/>
          <p14:tracePt t="22832" x="3500438" y="1176338"/>
          <p14:tracePt t="22840" x="3500438" y="1166813"/>
          <p14:tracePt t="22848" x="3500438" y="1158875"/>
          <p14:tracePt t="22856" x="3509963" y="1149350"/>
          <p14:tracePt t="22864" x="3509963" y="1139825"/>
          <p14:tracePt t="22928" x="3509963" y="1130300"/>
          <p14:tracePt t="22936" x="3527425" y="1122363"/>
          <p14:tracePt t="22952" x="3536950" y="1112838"/>
          <p14:tracePt t="22976" x="3536950" y="1103313"/>
          <p14:tracePt t="23689" x="3546475" y="1093788"/>
          <p14:tracePt t="23704" x="3546475" y="1085850"/>
          <p14:tracePt t="23720" x="3546475" y="1076325"/>
          <p14:tracePt t="23969" x="3546475" y="1085850"/>
          <p14:tracePt t="23985" x="3546475" y="1093788"/>
          <p14:tracePt t="24016" x="3546475" y="1103313"/>
          <p14:tracePt t="24024" x="3546475" y="1122363"/>
          <p14:tracePt t="24528" x="3546475" y="1130300"/>
          <p14:tracePt t="24535" x="3519488" y="1158875"/>
          <p14:tracePt t="24544" x="3509963" y="1195388"/>
          <p14:tracePt t="24552" x="3473450" y="1222375"/>
          <p14:tracePt t="24560" x="3463925" y="1231900"/>
          <p14:tracePt t="24570" x="3455988" y="1268413"/>
          <p14:tracePt t="24576" x="3436938" y="1285875"/>
          <p14:tracePt t="24585" x="3427413" y="1303338"/>
          <p14:tracePt t="24592" x="3427413" y="1322388"/>
          <p14:tracePt t="24600" x="3419475" y="1349375"/>
          <p14:tracePt t="24608" x="3390900" y="1385888"/>
          <p14:tracePt t="24616" x="3390900" y="1404938"/>
          <p14:tracePt t="24626" x="3390900" y="1422400"/>
          <p14:tracePt t="24640" x="3382963" y="1441450"/>
          <p14:tracePt t="24648" x="3382963" y="1449388"/>
          <p14:tracePt t="24744" x="3382963" y="1458913"/>
          <p14:tracePt t="24985" x="3382963" y="1422400"/>
          <p14:tracePt t="24992" x="3382963" y="1395413"/>
          <p14:tracePt t="25000" x="3382963" y="1358900"/>
          <p14:tracePt t="25008" x="3382963" y="1339850"/>
          <p14:tracePt t="25016" x="3382963" y="1331913"/>
          <p14:tracePt t="25024" x="3382963" y="1312863"/>
          <p14:tracePt t="25032" x="3382963" y="1303338"/>
          <p14:tracePt t="25040" x="3382963" y="1285875"/>
          <p14:tracePt t="25272" x="3400425" y="1312863"/>
          <p14:tracePt t="25280" x="3427413" y="1339850"/>
          <p14:tracePt t="25295" x="3446463" y="1358900"/>
          <p14:tracePt t="25303" x="3455988" y="1368425"/>
          <p14:tracePt t="25311" x="3463925" y="1368425"/>
          <p14:tracePt t="25424" x="3473450" y="1368425"/>
          <p14:tracePt t="25824" x="3482975" y="1376363"/>
          <p14:tracePt t="25833" x="3482975" y="1404938"/>
          <p14:tracePt t="25839" x="3463925" y="1422400"/>
          <p14:tracePt t="25847" x="3427413" y="1468438"/>
          <p14:tracePt t="25855" x="3400425" y="1514475"/>
          <p14:tracePt t="25863" x="3400425" y="1522413"/>
          <p14:tracePt t="25871" x="3390900" y="1531938"/>
          <p14:tracePt t="25879" x="3373438" y="1550988"/>
          <p14:tracePt t="25904" x="3354388" y="1595438"/>
          <p14:tracePt t="25912" x="3346450" y="1614488"/>
          <p14:tracePt t="25920" x="3336925" y="1614488"/>
          <p14:tracePt t="25944" x="3327400" y="1631950"/>
          <p14:tracePt t="25992" x="3327400" y="1641475"/>
          <p14:tracePt t="26008" x="3327400" y="1651000"/>
          <p14:tracePt t="26016" x="3327400" y="1660525"/>
          <p14:tracePt t="26040" x="3327400" y="1677988"/>
          <p14:tracePt t="26120" x="3317875" y="1687513"/>
          <p14:tracePt t="26144" x="3309938" y="1704975"/>
          <p14:tracePt t="26344" x="3300413" y="1704975"/>
          <p14:tracePt t="26352" x="3290888" y="1687513"/>
          <p14:tracePt t="26360" x="3281363" y="1668463"/>
          <p14:tracePt t="26369" x="3281363" y="1641475"/>
          <p14:tracePt t="26376" x="3273425" y="1624013"/>
          <p14:tracePt t="26386" x="3273425" y="1595438"/>
          <p14:tracePt t="26392" x="3273425" y="1568450"/>
          <p14:tracePt t="26400" x="3273425" y="1541463"/>
          <p14:tracePt t="26408" x="3273425" y="1504950"/>
          <p14:tracePt t="26424" x="3273425" y="1485900"/>
          <p14:tracePt t="26432" x="3290888" y="1441450"/>
          <p14:tracePt t="26448" x="3300413" y="1431925"/>
          <p14:tracePt t="26456" x="3317875" y="1404938"/>
          <p14:tracePt t="26464" x="3336925" y="1385888"/>
          <p14:tracePt t="26480" x="3346450" y="1385888"/>
          <p14:tracePt t="26488" x="3363913" y="1385888"/>
          <p14:tracePt t="26496" x="3400425" y="1385888"/>
          <p14:tracePt t="26504" x="3427413" y="1385888"/>
          <p14:tracePt t="26512" x="3446463" y="1376363"/>
          <p14:tracePt t="26520" x="3482975" y="1376363"/>
          <p14:tracePt t="26528" x="3527425" y="1376363"/>
          <p14:tracePt t="26536" x="3563938" y="1376363"/>
          <p14:tracePt t="26544" x="3600450" y="1376363"/>
          <p14:tracePt t="26552" x="3636963" y="1376363"/>
          <p14:tracePt t="26560" x="3683000" y="1376363"/>
          <p14:tracePt t="26569" x="3719513" y="1376363"/>
          <p14:tracePt t="26576" x="3738563" y="1376363"/>
          <p14:tracePt t="26585" x="3765550" y="1395413"/>
          <p14:tracePt t="26592" x="3792538" y="1412875"/>
          <p14:tracePt t="26600" x="3819525" y="1422400"/>
          <p14:tracePt t="26608" x="3838575" y="1449388"/>
          <p14:tracePt t="26616" x="3846513" y="1449388"/>
          <p14:tracePt t="26624" x="3856038" y="1458913"/>
          <p14:tracePt t="26632" x="3856038" y="1477963"/>
          <p14:tracePt t="26640" x="3875088" y="1504950"/>
          <p14:tracePt t="26648" x="3883025" y="1514475"/>
          <p14:tracePt t="26656" x="3902075" y="1531938"/>
          <p14:tracePt t="26664" x="3919538" y="1550988"/>
          <p14:tracePt t="26671" x="3938588" y="1577975"/>
          <p14:tracePt t="26680" x="3948113" y="1595438"/>
          <p14:tracePt t="26687" x="3948113" y="1631950"/>
          <p14:tracePt t="26696" x="3948113" y="1641475"/>
          <p14:tracePt t="26703" x="3965575" y="1660525"/>
          <p14:tracePt t="26712" x="3965575" y="1668463"/>
          <p14:tracePt t="26719" x="3965575" y="1677988"/>
          <p14:tracePt t="26736" x="3965575" y="1704975"/>
          <p14:tracePt t="26752" x="3965575" y="1714500"/>
          <p14:tracePt t="26760" x="3965575" y="1724025"/>
          <p14:tracePt t="26784" x="3965575" y="1731963"/>
          <p14:tracePt t="26800" x="3965575" y="1751013"/>
          <p14:tracePt t="26865" x="3965575" y="1760538"/>
          <p14:tracePt t="26873" x="3956050" y="1768475"/>
          <p14:tracePt t="26890" x="3938588" y="1778000"/>
          <p14:tracePt t="26897" x="3919538" y="1787525"/>
          <p14:tracePt t="26904" x="3911600" y="1797050"/>
          <p14:tracePt t="26913" x="3892550" y="1804988"/>
          <p14:tracePt t="26920" x="3875088" y="1804988"/>
          <p14:tracePt t="26929" x="3856038" y="1814513"/>
          <p14:tracePt t="26938" x="3846513" y="1814513"/>
          <p14:tracePt t="26945" x="3829050" y="1824038"/>
          <p14:tracePt t="26954" x="3810000" y="1824038"/>
          <p14:tracePt t="26961" x="3802063" y="1824038"/>
          <p14:tracePt t="26985" x="3792538" y="1833563"/>
          <p14:tracePt t="27001" x="3783013" y="1841500"/>
          <p14:tracePt t="27145" x="3775075" y="1841500"/>
          <p14:tracePt t="27161" x="3765550" y="1841500"/>
          <p14:tracePt t="27170" x="3756025" y="1841500"/>
          <p14:tracePt t="27177" x="3729038" y="1841500"/>
          <p14:tracePt t="27186" x="3709988" y="1841500"/>
          <p14:tracePt t="27193" x="3673475" y="1841500"/>
          <p14:tracePt t="27201" x="3665538" y="1841500"/>
          <p14:tracePt t="27209" x="3629025" y="1841500"/>
          <p14:tracePt t="27217" x="3609975" y="1841500"/>
          <p14:tracePt t="27223" x="3556000" y="1841500"/>
          <p14:tracePt t="27231" x="3527425" y="1841500"/>
          <p14:tracePt t="27239" x="3473450" y="1841500"/>
          <p14:tracePt t="27247" x="3427413" y="1841500"/>
          <p14:tracePt t="27255" x="3409950" y="1841500"/>
          <p14:tracePt t="27263" x="3373438" y="1841500"/>
          <p14:tracePt t="27271" x="3354388" y="1841500"/>
          <p14:tracePt t="27279" x="3336925" y="1841500"/>
          <p14:tracePt t="27287" x="3327400" y="1841500"/>
          <p14:tracePt t="27295" x="3317875" y="1841500"/>
          <p14:tracePt t="27345" x="3309938" y="1841500"/>
          <p14:tracePt t="27361" x="3300413" y="1804988"/>
          <p14:tracePt t="27369" x="3300413" y="1760538"/>
          <p14:tracePt t="27377" x="3281363" y="1724025"/>
          <p14:tracePt t="27385" x="3273425" y="1697038"/>
          <p14:tracePt t="27400" x="3273425" y="1668463"/>
          <p14:tracePt t="27408" x="3273425" y="1651000"/>
          <p14:tracePt t="27416" x="3263900" y="1604963"/>
          <p14:tracePt t="27424" x="3263900" y="1587500"/>
          <p14:tracePt t="27432" x="3263900" y="1558925"/>
          <p14:tracePt t="27440" x="3263900" y="1550988"/>
          <p14:tracePt t="27448" x="3263900" y="1522413"/>
          <p14:tracePt t="27456" x="3263900" y="1514475"/>
          <p14:tracePt t="27464" x="3263900" y="1504950"/>
          <p14:tracePt t="27472" x="3273425" y="1485900"/>
          <p14:tracePt t="27480" x="3281363" y="1477963"/>
          <p14:tracePt t="27488" x="3300413" y="1458913"/>
          <p14:tracePt t="27496" x="3309938" y="1449388"/>
          <p14:tracePt t="27505" x="3317875" y="1449388"/>
          <p14:tracePt t="27512" x="3346450" y="1431925"/>
          <p14:tracePt t="27521" x="3354388" y="1431925"/>
          <p14:tracePt t="27528" x="3363913" y="1422400"/>
          <p14:tracePt t="27536" x="3390900" y="1422400"/>
          <p14:tracePt t="27544" x="3409950" y="1422400"/>
          <p14:tracePt t="27552" x="3436938" y="1412875"/>
          <p14:tracePt t="27560" x="3455988" y="1412875"/>
          <p14:tracePt t="27570" x="3490913" y="1412875"/>
          <p14:tracePt t="27576" x="3500438" y="1412875"/>
          <p14:tracePt t="27585" x="3536950" y="1412875"/>
          <p14:tracePt t="27592" x="3556000" y="1412875"/>
          <p14:tracePt t="27599" x="3582988" y="1412875"/>
          <p14:tracePt t="27607" x="3609975" y="1404938"/>
          <p14:tracePt t="27623" x="3629025" y="1404938"/>
          <p14:tracePt t="27631" x="3656013" y="1404938"/>
          <p14:tracePt t="27639" x="3683000" y="1404938"/>
          <p14:tracePt t="27647" x="3709988" y="1412875"/>
          <p14:tracePt t="27655" x="3738563" y="1441450"/>
          <p14:tracePt t="27663" x="3765550" y="1468438"/>
          <p14:tracePt t="27671" x="3783013" y="1485900"/>
          <p14:tracePt t="27679" x="3810000" y="1504950"/>
          <p14:tracePt t="27687" x="3838575" y="1531938"/>
          <p14:tracePt t="27695" x="3846513" y="1541463"/>
          <p14:tracePt t="27703" x="3875088" y="1568450"/>
          <p14:tracePt t="27711" x="3883025" y="1577975"/>
          <p14:tracePt t="27721" x="3902075" y="1595438"/>
          <p14:tracePt t="27727" x="3911600" y="1614488"/>
          <p14:tracePt t="27743" x="3919538" y="1631950"/>
          <p14:tracePt t="27759" x="3929063" y="1641475"/>
          <p14:tracePt t="27801" x="3929063" y="1651000"/>
          <p14:tracePt t="27809" x="3929063" y="1660525"/>
          <p14:tracePt t="27825" x="3929063" y="1687513"/>
          <p14:tracePt t="27833" x="3929063" y="1697038"/>
          <p14:tracePt t="27841" x="3929063" y="1704975"/>
          <p14:tracePt t="27849" x="3929063" y="1714500"/>
          <p14:tracePt t="27857" x="3929063" y="1741488"/>
          <p14:tracePt t="27865" x="3929063" y="1751013"/>
          <p14:tracePt t="27881" x="3929063" y="1768475"/>
          <p14:tracePt t="27890" x="3929063" y="1778000"/>
          <p14:tracePt t="27896" x="3929063" y="1787525"/>
          <p14:tracePt t="27904" x="3929063" y="1814513"/>
          <p14:tracePt t="27912" x="3929063" y="1824038"/>
          <p14:tracePt t="27920" x="3929063" y="1833563"/>
          <p14:tracePt t="27936" x="3929063" y="1851025"/>
          <p14:tracePt t="27944" x="3919538" y="1860550"/>
          <p14:tracePt t="27952" x="3902075" y="1878013"/>
          <p14:tracePt t="27960" x="3892550" y="1887538"/>
          <p14:tracePt t="27969" x="3856038" y="1906588"/>
          <p14:tracePt t="27976" x="3846513" y="1914525"/>
          <p14:tracePt t="27986" x="3829050" y="1914525"/>
          <p14:tracePt t="27992" x="3810000" y="1914525"/>
          <p14:tracePt t="28000" x="3792538" y="1914525"/>
          <p14:tracePt t="28008" x="3765550" y="1914525"/>
          <p14:tracePt t="28016" x="3756025" y="1914525"/>
          <p14:tracePt t="28024" x="3738563" y="1914525"/>
          <p14:tracePt t="28032" x="3729038" y="1914525"/>
          <p14:tracePt t="28040" x="3692525" y="1914525"/>
          <p14:tracePt t="28048" x="3665538" y="1914525"/>
          <p14:tracePt t="28056" x="3646488" y="1914525"/>
          <p14:tracePt t="28064" x="3619500" y="1914525"/>
          <p14:tracePt t="28072" x="3600450" y="1914525"/>
          <p14:tracePt t="28080" x="3582988" y="1914525"/>
          <p14:tracePt t="28088" x="3563938" y="1914525"/>
          <p14:tracePt t="28096" x="3536950" y="1914525"/>
          <p14:tracePt t="28104" x="3519488" y="1914525"/>
          <p14:tracePt t="28112" x="3509963" y="1914525"/>
          <p14:tracePt t="28120" x="3490913" y="1914525"/>
          <p14:tracePt t="28144" x="3482975" y="1914525"/>
          <p14:tracePt t="28160" x="3473450" y="1914525"/>
          <p14:tracePt t="28170" x="3463925" y="1906588"/>
          <p14:tracePt t="28187" x="3446463" y="1897063"/>
          <p14:tracePt t="28193" x="3436938" y="1878013"/>
          <p14:tracePt t="28203" x="3427413" y="1870075"/>
          <p14:tracePt t="28209" x="3419475" y="1860550"/>
          <p14:tracePt t="28217" x="3409950" y="1833563"/>
          <p14:tracePt t="28224" x="3390900" y="1814513"/>
          <p14:tracePt t="28233" x="3373438" y="1797050"/>
          <p14:tracePt t="28240" x="3373438" y="1787525"/>
          <p14:tracePt t="28248" x="3363913" y="1778000"/>
          <p14:tracePt t="28256" x="3363913" y="1768475"/>
          <p14:tracePt t="28264" x="3346450" y="1760538"/>
          <p14:tracePt t="28272" x="3346450" y="1741488"/>
          <p14:tracePt t="28280" x="3346450" y="1724025"/>
          <p14:tracePt t="28288" x="3336925" y="1714500"/>
          <p14:tracePt t="28296" x="3336925" y="1697038"/>
          <p14:tracePt t="28305" x="3336925" y="1687513"/>
          <p14:tracePt t="28312" x="3336925" y="1668463"/>
          <p14:tracePt t="28320" x="3336925" y="1651000"/>
          <p14:tracePt t="28329" x="3336925" y="1614488"/>
          <p14:tracePt t="28344" x="3336925" y="1604963"/>
          <p14:tracePt t="28353" x="3336925" y="1595438"/>
          <p14:tracePt t="28376" x="3336925" y="1577975"/>
          <p14:tracePt t="28386" x="3336925" y="1568450"/>
          <p14:tracePt t="28392" x="3336925" y="1558925"/>
          <p14:tracePt t="28403" x="3336925" y="1550988"/>
          <p14:tracePt t="28409" x="3346450" y="1550988"/>
          <p14:tracePt t="28417" x="3354388" y="1550988"/>
          <p14:tracePt t="28424" x="3400425" y="1522413"/>
          <p14:tracePt t="28432" x="3409950" y="1514475"/>
          <p14:tracePt t="28441" x="3446463" y="1514475"/>
          <p14:tracePt t="28448" x="3463925" y="1504950"/>
          <p14:tracePt t="28456" x="3490913" y="1504950"/>
          <p14:tracePt t="28464" x="3500438" y="1504950"/>
          <p14:tracePt t="28472" x="3509963" y="1504950"/>
          <p14:tracePt t="28480" x="3527425" y="1504950"/>
          <p14:tracePt t="28488" x="3536950" y="1504950"/>
          <p14:tracePt t="28504" x="3546475" y="1504950"/>
          <p14:tracePt t="28512" x="3563938" y="1504950"/>
          <p14:tracePt t="28520" x="3573463" y="1504950"/>
          <p14:tracePt t="28528" x="3582988" y="1504950"/>
          <p14:tracePt t="28536" x="3592513" y="1504950"/>
          <p14:tracePt t="28544" x="3600450" y="1504950"/>
          <p14:tracePt t="28552" x="3609975" y="1504950"/>
          <p14:tracePt t="28560" x="3619500" y="1504950"/>
          <p14:tracePt t="28568" x="3646488" y="1504950"/>
          <p14:tracePt t="28576" x="3665538" y="1504950"/>
          <p14:tracePt t="28584" x="3709988" y="1504950"/>
          <p14:tracePt t="28592" x="3756025" y="1541463"/>
          <p14:tracePt t="28600" x="3819525" y="1558925"/>
          <p14:tracePt t="28608" x="3846513" y="1587500"/>
          <p14:tracePt t="28616" x="3902075" y="1604963"/>
          <p14:tracePt t="28623" x="3948113" y="1614488"/>
          <p14:tracePt t="28632" x="3975100" y="1631950"/>
          <p14:tracePt t="28640" x="4011613" y="1660525"/>
          <p14:tracePt t="28647" x="4029075" y="1668463"/>
          <p14:tracePt t="28656" x="4057650" y="1697038"/>
          <p14:tracePt t="28704" x="4057650" y="1704975"/>
          <p14:tracePt t="28737" x="4057650" y="1731963"/>
          <p14:tracePt t="28744" x="4057650" y="1741488"/>
          <p14:tracePt t="28752" x="4048125" y="1768475"/>
          <p14:tracePt t="28761" x="4038600" y="1778000"/>
          <p14:tracePt t="28770" x="4029075" y="1778000"/>
          <p14:tracePt t="28775" x="4029075" y="1787525"/>
          <p14:tracePt t="28784" x="4002088" y="1814513"/>
          <p14:tracePt t="28791" x="3992563" y="1824038"/>
          <p14:tracePt t="28799" x="3965575" y="1833563"/>
          <p14:tracePt t="28807" x="3948113" y="1833563"/>
          <p14:tracePt t="28815" x="3919538" y="1841500"/>
          <p14:tracePt t="28823" x="3892550" y="1860550"/>
          <p14:tracePt t="28832" x="3875088" y="1860550"/>
          <p14:tracePt t="28840" x="3856038" y="1870075"/>
          <p14:tracePt t="29721" x="3856038" y="1860550"/>
          <p14:tracePt t="29729" x="3856038" y="1841500"/>
          <p14:tracePt t="29745" x="3856038" y="1833563"/>
          <p14:tracePt t="29752" x="3846513" y="1824038"/>
          <p14:tracePt t="30904" x="3856038" y="1814513"/>
          <p14:tracePt t="30944" x="3865563" y="1814513"/>
          <p14:tracePt t="31408" x="3875088" y="1814513"/>
          <p14:tracePt t="31416" x="3902075" y="1814513"/>
          <p14:tracePt t="31424" x="3911600" y="1814513"/>
          <p14:tracePt t="31432" x="3919538" y="1814513"/>
          <p14:tracePt t="31440" x="3938588" y="1797050"/>
          <p14:tracePt t="31456" x="3956050" y="1787525"/>
          <p14:tracePt t="31480" x="3975100" y="1778000"/>
          <p14:tracePt t="31599" x="3984625" y="1778000"/>
          <p14:tracePt t="31665" x="3992563" y="1768475"/>
          <p14:tracePt t="31697" x="4002088" y="1760538"/>
          <p14:tracePt t="31704" x="4011613" y="1751013"/>
          <p14:tracePt t="31865" x="4011613" y="1741488"/>
          <p14:tracePt t="31873" x="4029075" y="1714500"/>
          <p14:tracePt t="31881" x="4029075" y="1704975"/>
          <p14:tracePt t="31906" x="4029075" y="1697038"/>
          <p14:tracePt t="31912" x="4029075" y="1677988"/>
          <p14:tracePt t="31952" x="4038600" y="1668463"/>
          <p14:tracePt t="31969" x="4038600" y="1660525"/>
          <p14:tracePt t="31976" x="4038600" y="1651000"/>
          <p14:tracePt t="31993" x="4048125" y="1631950"/>
          <p14:tracePt t="38840" x="4048125" y="1660525"/>
          <p14:tracePt t="38952" x="4048125" y="1668463"/>
          <p14:tracePt t="38960" x="4038600" y="1668463"/>
          <p14:tracePt t="38968" x="4029075" y="1668463"/>
          <p14:tracePt t="39008" x="4021138" y="1668463"/>
          <p14:tracePt t="39024" x="4011613" y="1668463"/>
          <p14:tracePt t="39032" x="4002088" y="1668463"/>
          <p14:tracePt t="39040" x="3992563" y="1668463"/>
          <p14:tracePt t="39049" x="3965575" y="1668463"/>
          <p14:tracePt t="39056" x="3938588" y="1668463"/>
          <p14:tracePt t="39065" x="3919538" y="1668463"/>
          <p14:tracePt t="39072" x="3902075" y="1668463"/>
          <p14:tracePt t="39080" x="3875088" y="1668463"/>
          <p14:tracePt t="39088" x="3865563" y="1668463"/>
          <p14:tracePt t="39096" x="3856038" y="1668463"/>
          <p14:tracePt t="39104" x="3846513" y="1668463"/>
          <p14:tracePt t="39112" x="3829050" y="1668463"/>
          <p14:tracePt t="39120" x="3819525" y="1668463"/>
          <p14:tracePt t="39136" x="3810000" y="1668463"/>
          <p14:tracePt t="39152" x="3792538" y="1668463"/>
          <p14:tracePt t="39393" x="3802063" y="1668463"/>
          <p14:tracePt t="39415" x="3810000" y="1668463"/>
          <p14:tracePt t="39680" x="3819525" y="1668463"/>
          <p14:tracePt t="39688" x="3829050" y="1668463"/>
          <p14:tracePt t="39696" x="3846513" y="1668463"/>
          <p14:tracePt t="39713" x="3856038" y="1677988"/>
          <p14:tracePt t="39904" x="3865563" y="1687513"/>
          <p14:tracePt t="39912" x="3856038" y="1704975"/>
          <p14:tracePt t="39927" x="3846513" y="1714500"/>
          <p14:tracePt t="39944" x="3846513" y="1724025"/>
          <p14:tracePt t="39952" x="3846513" y="1731963"/>
          <p14:tracePt t="39960" x="3838575" y="1741488"/>
          <p14:tracePt t="39969" x="3829050" y="1751013"/>
          <p14:tracePt t="39976" x="3819525" y="1760538"/>
          <p14:tracePt t="39984" x="3802063" y="1768475"/>
          <p14:tracePt t="39992" x="3783013" y="1768475"/>
          <p14:tracePt t="40001" x="3765550" y="1787525"/>
          <p14:tracePt t="40017" x="3756025" y="1797050"/>
          <p14:tracePt t="40024" x="3746500" y="1797050"/>
          <p14:tracePt t="40040" x="3738563" y="1804988"/>
          <p14:tracePt t="40056" x="3719513" y="1814513"/>
          <p14:tracePt t="40072" x="3709988" y="1814513"/>
          <p14:tracePt t="40081" x="3683000" y="1833563"/>
          <p14:tracePt t="40096" x="3656013" y="1841500"/>
          <p14:tracePt t="40104" x="3636963" y="1841500"/>
          <p14:tracePt t="40112" x="3629025" y="1851025"/>
          <p14:tracePt t="40121" x="3592513" y="1851025"/>
          <p14:tracePt t="40128" x="3563938" y="1860550"/>
          <p14:tracePt t="40136" x="3546475" y="1860550"/>
          <p14:tracePt t="40144" x="3536950" y="1860550"/>
          <p14:tracePt t="40152" x="3509963" y="1860550"/>
          <p14:tracePt t="40169" x="3500438" y="1860550"/>
          <p14:tracePt t="40176" x="3482975" y="1860550"/>
          <p14:tracePt t="40185" x="3473450" y="1870075"/>
          <p14:tracePt t="40192" x="3463925" y="1878013"/>
          <p14:tracePt t="40217" x="3455988" y="1878013"/>
          <p14:tracePt t="40224" x="3436938" y="1878013"/>
          <p14:tracePt t="40233" x="3427413" y="1878013"/>
          <p14:tracePt t="40240" x="3390900" y="1878013"/>
          <p14:tracePt t="40248" x="3346450" y="1878013"/>
          <p14:tracePt t="40256" x="3317875" y="1878013"/>
          <p14:tracePt t="40264" x="3290888" y="1878013"/>
          <p14:tracePt t="40272" x="3244850" y="1878013"/>
          <p14:tracePt t="40280" x="3190875" y="1878013"/>
          <p14:tracePt t="40288" x="3136900" y="1878013"/>
          <p14:tracePt t="40296" x="3081338" y="1878013"/>
          <p14:tracePt t="40304" x="2990850" y="1878013"/>
          <p14:tracePt t="40312" x="2935288" y="1878013"/>
          <p14:tracePt t="40320" x="2871788" y="1870075"/>
          <p14:tracePt t="40328" x="2835275" y="1860550"/>
          <p14:tracePt t="40337" x="2825750" y="1860550"/>
          <p14:tracePt t="40593" x="2852738" y="1851025"/>
          <p14:tracePt t="40600" x="2871788" y="1851025"/>
          <p14:tracePt t="40607" x="2917825" y="1851025"/>
          <p14:tracePt t="40615" x="2954338" y="1851025"/>
          <p14:tracePt t="40623" x="2981325" y="1851025"/>
          <p14:tracePt t="40631" x="3027363" y="1851025"/>
          <p14:tracePt t="40639" x="3054350" y="1851025"/>
          <p14:tracePt t="40647" x="3081338" y="1833563"/>
          <p14:tracePt t="40655" x="3117850" y="1833563"/>
          <p14:tracePt t="40663" x="3154363" y="1833563"/>
          <p14:tracePt t="40671" x="3163888" y="1833563"/>
          <p14:tracePt t="40679" x="3181350" y="1824038"/>
          <p14:tracePt t="40687" x="3200400" y="1824038"/>
          <p14:tracePt t="40769" x="3171825" y="1824038"/>
          <p14:tracePt t="40777" x="3127375" y="1841500"/>
          <p14:tracePt t="40784" x="3108325" y="1851025"/>
          <p14:tracePt t="40793" x="3081338" y="1860550"/>
          <p14:tracePt t="40803" x="3054350" y="1878013"/>
          <p14:tracePt t="40809" x="3017838" y="1878013"/>
          <p14:tracePt t="40819" x="2998788" y="1878013"/>
          <p14:tracePt t="40825" x="2962275" y="1887538"/>
          <p14:tracePt t="40833" x="2917825" y="1897063"/>
          <p14:tracePt t="40841" x="2881313" y="1906588"/>
          <p14:tracePt t="40849" x="2844800" y="1933575"/>
          <p14:tracePt t="40856" x="2808288" y="1943100"/>
          <p14:tracePt t="40865" x="2762250" y="1960563"/>
          <p14:tracePt t="40872" x="2716213" y="1987550"/>
          <p14:tracePt t="40890" x="2662238" y="2016125"/>
          <p14:tracePt t="40896" x="2643188" y="2033588"/>
          <p14:tracePt t="40904" x="2635250" y="2043113"/>
          <p14:tracePt t="40912" x="2625725" y="2052638"/>
          <p14:tracePt t="40920" x="2616200" y="2070100"/>
          <p14:tracePt t="40928" x="2606675" y="2079625"/>
          <p14:tracePt t="40977" x="2598738" y="2079625"/>
          <p14:tracePt t="41065" x="2625725" y="2079625"/>
          <p14:tracePt t="41073" x="2679700" y="2079625"/>
          <p14:tracePt t="41081" x="2752725" y="2070100"/>
          <p14:tracePt t="41089" x="2835275" y="2052638"/>
          <p14:tracePt t="41096" x="2908300" y="2043113"/>
          <p14:tracePt t="41106" x="2990850" y="1997075"/>
          <p14:tracePt t="41113" x="3054350" y="1987550"/>
          <p14:tracePt t="41121" x="3127375" y="1979613"/>
          <p14:tracePt t="41129" x="3190875" y="1951038"/>
          <p14:tracePt t="41136" x="3263900" y="1924050"/>
          <p14:tracePt t="41144" x="3309938" y="1914525"/>
          <p14:tracePt t="41152" x="3354388" y="1887538"/>
          <p14:tracePt t="41160" x="3363913" y="1887538"/>
          <p14:tracePt t="41168" x="3382963" y="1887538"/>
          <p14:tracePt t="41249" x="3390900" y="1887538"/>
          <p14:tracePt t="41337" x="3390900" y="1914525"/>
          <p14:tracePt t="41345" x="3390900" y="1970088"/>
          <p14:tracePt t="41352" x="3390900" y="2033588"/>
          <p14:tracePt t="41360" x="3382963" y="2052638"/>
          <p14:tracePt t="41369" x="3382963" y="2079625"/>
          <p14:tracePt t="41376" x="3382963" y="2106613"/>
          <p14:tracePt t="41385" x="3373438" y="2152650"/>
          <p14:tracePt t="41392" x="3373438" y="2160588"/>
          <p14:tracePt t="41402" x="3363913" y="2197100"/>
          <p14:tracePt t="41408" x="3363913" y="2206625"/>
          <p14:tracePt t="41418" x="3363913" y="2216150"/>
          <p14:tracePt t="41424" x="3363913" y="2225675"/>
          <p14:tracePt t="41432" x="3363913" y="2233613"/>
          <p14:tracePt t="41528" x="3363913" y="2243138"/>
          <p14:tracePt t="41536" x="3373438" y="2233613"/>
          <p14:tracePt t="41544" x="3400425" y="2216150"/>
          <p14:tracePt t="41552" x="3419475" y="2206625"/>
          <p14:tracePt t="41560" x="3436938" y="2189163"/>
          <p14:tracePt t="41569" x="3446463" y="2170113"/>
          <p14:tracePt t="41576" x="3455988" y="2125663"/>
          <p14:tracePt t="41585" x="3455988" y="2089150"/>
          <p14:tracePt t="41592" x="3482975" y="2060575"/>
          <p14:tracePt t="41602" x="3490913" y="2024063"/>
          <p14:tracePt t="41607" x="3500438" y="1979613"/>
          <p14:tracePt t="41617" x="3500438" y="1960563"/>
          <p14:tracePt t="41624" x="3509963" y="1924050"/>
          <p14:tracePt t="41632" x="3527425" y="1887538"/>
          <p14:tracePt t="41640" x="3527425" y="1870075"/>
          <p14:tracePt t="41648" x="3527425" y="1833563"/>
          <p14:tracePt t="41656" x="3536950" y="1814513"/>
          <p14:tracePt t="41672" x="3546475" y="1787525"/>
          <p14:tracePt t="41696" x="3556000" y="1778000"/>
          <p14:tracePt t="41769" x="3563938" y="1768475"/>
          <p14:tracePt t="41777" x="3582988" y="1768475"/>
          <p14:tracePt t="41785" x="3582988" y="1824038"/>
          <p14:tracePt t="41793" x="3592513" y="1897063"/>
          <p14:tracePt t="41803" x="3609975" y="1960563"/>
          <p14:tracePt t="41809" x="3646488" y="2006600"/>
          <p14:tracePt t="41819" x="3683000" y="2052638"/>
          <p14:tracePt t="41825" x="3709988" y="2097088"/>
          <p14:tracePt t="41833" x="3738563" y="2143125"/>
          <p14:tracePt t="41843" x="3775075" y="2189163"/>
          <p14:tracePt t="41849" x="3802063" y="2216150"/>
          <p14:tracePt t="41857" x="3819525" y="2225675"/>
          <p14:tracePt t="41864" x="3838575" y="2225675"/>
          <p14:tracePt t="41872" x="3856038" y="2243138"/>
          <p14:tracePt t="42009" x="3856038" y="2216150"/>
          <p14:tracePt t="42017" x="3856038" y="2197100"/>
          <p14:tracePt t="42024" x="3846513" y="2143125"/>
          <p14:tracePt t="42033" x="3846513" y="2133600"/>
          <p14:tracePt t="42040" x="3838575" y="2097088"/>
          <p14:tracePt t="42049" x="3838575" y="2089150"/>
          <p14:tracePt t="42056" x="3829050" y="2052638"/>
          <p14:tracePt t="42064" x="3829050" y="2043113"/>
          <p14:tracePt t="42072" x="3829050" y="2024063"/>
          <p14:tracePt t="42088" x="3829050" y="1987550"/>
          <p14:tracePt t="42104" x="3829050" y="1979613"/>
          <p14:tracePt t="42192" x="3829050" y="1970088"/>
          <p14:tracePt t="42207" x="3829050" y="1960563"/>
          <p14:tracePt t="42216" x="3838575" y="1960563"/>
          <p14:tracePt t="42232" x="3846513" y="1960563"/>
          <p14:tracePt t="42240" x="3856038" y="1960563"/>
          <p14:tracePt t="42256" x="3875088" y="1960563"/>
          <p14:tracePt t="42265" x="3883025" y="1960563"/>
          <p14:tracePt t="42280" x="3902075" y="1951038"/>
          <p14:tracePt t="42353" x="3919538" y="1933575"/>
          <p14:tracePt t="42360" x="3929063" y="1924050"/>
          <p14:tracePt t="42384" x="3929063" y="1914525"/>
          <p14:tracePt t="42545" x="3975100" y="1960563"/>
          <p14:tracePt t="42551" x="4002088" y="1997075"/>
          <p14:tracePt t="42559" x="4057650" y="2024063"/>
          <p14:tracePt t="42567" x="4121150" y="2070100"/>
          <p14:tracePt t="42575" x="4165600" y="2106613"/>
          <p14:tracePt t="42584" x="4194175" y="2125663"/>
          <p14:tracePt t="42592" x="4257675" y="2160588"/>
          <p14:tracePt t="42601" x="4294188" y="2170113"/>
          <p14:tracePt t="42608" x="4340225" y="2179638"/>
          <p14:tracePt t="42617" x="4384675" y="2189163"/>
          <p14:tracePt t="42624" x="4413250" y="2206625"/>
          <p14:tracePt t="42632" x="4430713" y="2206625"/>
          <p14:tracePt t="42640" x="4440238" y="2206625"/>
          <p14:tracePt t="42648" x="4457700" y="2216150"/>
          <p14:tracePt t="42721" x="4467225" y="2216150"/>
          <p14:tracePt t="42728" x="4476750" y="2216150"/>
          <p14:tracePt t="42736" x="4503738" y="2206625"/>
          <p14:tracePt t="42744" x="4513263" y="2206625"/>
          <p14:tracePt t="42752" x="4513263" y="2189163"/>
          <p14:tracePt t="42760" x="4521200" y="2170113"/>
          <p14:tracePt t="42777" x="4530725" y="2160588"/>
          <p14:tracePt t="42792" x="4530725" y="2143125"/>
          <p14:tracePt t="42929" x="4557713" y="2133600"/>
          <p14:tracePt t="42937" x="4576763" y="2133600"/>
          <p14:tracePt t="42944" x="4603750" y="2133600"/>
          <p14:tracePt t="42952" x="4630738" y="2133600"/>
          <p14:tracePt t="42960" x="4640263" y="2133600"/>
          <p14:tracePt t="43305" x="4649788" y="2133600"/>
          <p14:tracePt t="44048" x="4649788" y="2143125"/>
          <p14:tracePt t="44058" x="4649788" y="2179638"/>
          <p14:tracePt t="44064" x="4649788" y="2233613"/>
          <p14:tracePt t="44072" x="4649788" y="2262188"/>
          <p14:tracePt t="44080" x="4649788" y="2279650"/>
          <p14:tracePt t="44088" x="4640263" y="2316163"/>
          <p14:tracePt t="44096" x="4630738" y="2325688"/>
          <p14:tracePt t="44104" x="4630738" y="2352675"/>
          <p14:tracePt t="44113" x="4630738" y="2371725"/>
          <p14:tracePt t="44120" x="4630738" y="2379663"/>
          <p14:tracePt t="44128" x="4622800" y="2416175"/>
          <p14:tracePt t="44136" x="4622800" y="2425700"/>
          <p14:tracePt t="44144" x="4603750" y="2452688"/>
          <p14:tracePt t="44153" x="4603750" y="2462213"/>
          <p14:tracePt t="44168" x="4603750" y="2481263"/>
          <p14:tracePt t="44306" x="4603750" y="2462213"/>
          <p14:tracePt t="44312" x="4594225" y="2444750"/>
          <p14:tracePt t="44320" x="4594225" y="2416175"/>
          <p14:tracePt t="44328" x="4586288" y="2398713"/>
          <p14:tracePt t="44336" x="4557713" y="2362200"/>
          <p14:tracePt t="44344" x="4540250" y="2343150"/>
          <p14:tracePt t="44353" x="4494213" y="2298700"/>
          <p14:tracePt t="44360" x="4467225" y="2279650"/>
          <p14:tracePt t="44368" x="4430713" y="2262188"/>
          <p14:tracePt t="44375" x="4394200" y="2233613"/>
          <p14:tracePt t="44383" x="4357688" y="2225675"/>
          <p14:tracePt t="44391" x="4311650" y="2206625"/>
          <p14:tracePt t="44399" x="4294188" y="2189163"/>
          <p14:tracePt t="44408" x="4267200" y="2179638"/>
          <p14:tracePt t="44416" x="4238625" y="2160588"/>
          <p14:tracePt t="44431" x="4230688" y="2160588"/>
          <p14:tracePt t="44504" x="4221163" y="2160588"/>
          <p14:tracePt t="44513" x="4211638" y="2160588"/>
          <p14:tracePt t="44520" x="4202113" y="2160588"/>
          <p14:tracePt t="44528" x="4184650" y="2160588"/>
          <p14:tracePt t="44536" x="4157663" y="2160588"/>
          <p14:tracePt t="44544" x="4138613" y="2160588"/>
          <p14:tracePt t="44553" x="4121150" y="2160588"/>
          <p14:tracePt t="44561" x="4102100" y="2160588"/>
          <p14:tracePt t="44568" x="4094163" y="2160588"/>
          <p14:tracePt t="44728" x="4065588" y="2160588"/>
          <p14:tracePt t="44736" x="4048125" y="2179638"/>
          <p14:tracePt t="44744" x="4048125" y="2197100"/>
          <p14:tracePt t="44752" x="4038600" y="2225675"/>
          <p14:tracePt t="44760" x="4011613" y="2252663"/>
          <p14:tracePt t="44768" x="3992563" y="2298700"/>
          <p14:tracePt t="44776" x="3984625" y="2325688"/>
          <p14:tracePt t="44785" x="3956050" y="2371725"/>
          <p14:tracePt t="44792" x="3948113" y="2389188"/>
          <p14:tracePt t="44802" x="3938588" y="2408238"/>
          <p14:tracePt t="44808" x="3911600" y="2452688"/>
          <p14:tracePt t="44818" x="3902075" y="2471738"/>
          <p14:tracePt t="44824" x="3892550" y="2517775"/>
          <p14:tracePt t="44836" x="3892550" y="2544763"/>
          <p14:tracePt t="44840" x="3892550" y="2581275"/>
          <p14:tracePt t="44848" x="3892550" y="2598738"/>
          <p14:tracePt t="44856" x="3892550" y="2644775"/>
          <p14:tracePt t="44864" x="3892550" y="2698750"/>
          <p14:tracePt t="44872" x="3892550" y="2727325"/>
          <p14:tracePt t="44880" x="3911600" y="2754313"/>
          <p14:tracePt t="44905" x="3919538" y="2836863"/>
          <p14:tracePt t="44912" x="3919538" y="2854325"/>
          <p14:tracePt t="44920" x="3919538" y="2863850"/>
          <p14:tracePt t="44928" x="3919538" y="2873375"/>
          <p14:tracePt t="44992" x="3919538" y="2881313"/>
          <p14:tracePt t="45000" x="3919538" y="2890838"/>
          <p14:tracePt t="45008" x="3919538" y="2900363"/>
          <p14:tracePt t="45159" x="3919538" y="2890838"/>
          <p14:tracePt t="45167" x="3919538" y="2854325"/>
          <p14:tracePt t="45175" x="3919538" y="2836863"/>
          <p14:tracePt t="45183" x="3919538" y="2808288"/>
          <p14:tracePt t="45192" x="3919538" y="2790825"/>
          <p14:tracePt t="45201" x="3919538" y="2754313"/>
          <p14:tracePt t="45208" x="3919538" y="2727325"/>
          <p14:tracePt t="45218" x="3919538" y="2698750"/>
          <p14:tracePt t="45224" x="3919538" y="2681288"/>
          <p14:tracePt t="45234" x="3919538" y="2662238"/>
          <p14:tracePt t="45240" x="3919538" y="2644775"/>
          <p14:tracePt t="45256" x="3948113" y="2625725"/>
          <p14:tracePt t="45264" x="3965575" y="2608263"/>
          <p14:tracePt t="45272" x="4021138" y="2581275"/>
          <p14:tracePt t="45281" x="4084638" y="2544763"/>
          <p14:tracePt t="45288" x="4129088" y="2535238"/>
          <p14:tracePt t="45296" x="4175125" y="2517775"/>
          <p14:tracePt t="45304" x="4238625" y="2462213"/>
          <p14:tracePt t="45312" x="4284663" y="2435225"/>
          <p14:tracePt t="45321" x="4311650" y="2416175"/>
          <p14:tracePt t="45329" x="4357688" y="2398713"/>
          <p14:tracePt t="45337" x="4403725" y="2362200"/>
          <p14:tracePt t="45344" x="4440238" y="2343150"/>
          <p14:tracePt t="45352" x="4457700" y="2316163"/>
          <p14:tracePt t="45362" x="4467225" y="2316163"/>
          <p14:tracePt t="45384" x="4467225" y="2306638"/>
          <p14:tracePt t="45400" x="4476750" y="2298700"/>
          <p14:tracePt t="45408" x="4484688" y="2279650"/>
          <p14:tracePt t="45424" x="4494213" y="2262188"/>
          <p14:tracePt t="45434" x="4503738" y="2252663"/>
          <p14:tracePt t="45440" x="4513263" y="2243138"/>
          <p14:tracePt t="45456" x="4521200" y="2225675"/>
          <p14:tracePt t="46017" x="4530725" y="2225675"/>
          <p14:tracePt t="46024" x="4549775" y="2197100"/>
          <p14:tracePt t="46033" x="4622800" y="2143125"/>
          <p14:tracePt t="46040" x="4667250" y="2106613"/>
          <p14:tracePt t="46048" x="4730750" y="2052638"/>
          <p14:tracePt t="46056" x="4813300" y="2033588"/>
          <p14:tracePt t="46064" x="4895850" y="1979613"/>
          <p14:tracePt t="46071" x="4978400" y="1933575"/>
          <p14:tracePt t="46079" x="5014913" y="1924050"/>
          <p14:tracePt t="46087" x="5059363" y="1897063"/>
          <p14:tracePt t="46095" x="5105400" y="1887538"/>
          <p14:tracePt t="46224" x="5105400" y="1906588"/>
          <p14:tracePt t="46248" x="5105400" y="1914525"/>
          <p14:tracePt t="46256" x="5105400" y="1924050"/>
          <p14:tracePt t="46264" x="5105400" y="1943100"/>
          <p14:tracePt t="46272" x="5105400" y="1951038"/>
          <p14:tracePt t="46288" x="5105400" y="1970088"/>
          <p14:tracePt t="46296" x="5095875" y="1997075"/>
          <p14:tracePt t="46304" x="5086350" y="2016125"/>
          <p14:tracePt t="46320" x="5078413" y="2033588"/>
          <p14:tracePt t="46328" x="5068888" y="2033588"/>
          <p14:tracePt t="46336" x="5059363" y="2052638"/>
          <p14:tracePt t="46344" x="5059363" y="2060575"/>
          <p14:tracePt t="46353" x="5049838" y="2089150"/>
          <p14:tracePt t="46360" x="5041900" y="2106613"/>
          <p14:tracePt t="46368" x="5014913" y="2143125"/>
          <p14:tracePt t="46376" x="4986338" y="2160588"/>
          <p14:tracePt t="46385" x="4949825" y="2189163"/>
          <p14:tracePt t="46392" x="4905375" y="2216150"/>
          <p14:tracePt t="46401" x="4868863" y="2225675"/>
          <p14:tracePt t="46408" x="4822825" y="2262188"/>
          <p14:tracePt t="46418" x="4795838" y="2270125"/>
          <p14:tracePt t="46424" x="4776788" y="2279650"/>
          <p14:tracePt t="46434" x="4749800" y="2298700"/>
          <p14:tracePt t="46440" x="4740275" y="2306638"/>
          <p14:tracePt t="46504" x="4722813" y="2306638"/>
          <p14:tracePt t="46512" x="4713288" y="2306638"/>
          <p14:tracePt t="46520" x="4686300" y="2316163"/>
          <p14:tracePt t="46528" x="4676775" y="2316163"/>
          <p14:tracePt t="46544" x="4667250" y="2316163"/>
          <p14:tracePt t="46568" x="4659313" y="2316163"/>
          <p14:tracePt t="46719" x="4603750" y="2371725"/>
          <p14:tracePt t="46727" x="4557713" y="2462213"/>
          <p14:tracePt t="46735" x="4549775" y="2544763"/>
          <p14:tracePt t="46743" x="4540250" y="2617788"/>
          <p14:tracePt t="46751" x="4521200" y="2698750"/>
          <p14:tracePt t="46760" x="4521200" y="2754313"/>
          <p14:tracePt t="46768" x="4494213" y="2817813"/>
          <p14:tracePt t="46776" x="4484688" y="2854325"/>
          <p14:tracePt t="46784" x="4484688" y="2890838"/>
          <p14:tracePt t="46792" x="4484688" y="2900363"/>
          <p14:tracePt t="46800" x="4484688" y="2909888"/>
          <p14:tracePt t="46808" x="4484688" y="2927350"/>
          <p14:tracePt t="47128" x="4476750" y="2927350"/>
          <p14:tracePt t="47136" x="4457700" y="2936875"/>
          <p14:tracePt t="47144" x="4430713" y="2946400"/>
          <p14:tracePt t="47154" x="4413250" y="2954338"/>
          <p14:tracePt t="47401" x="4403725" y="2946400"/>
          <p14:tracePt t="47409" x="4403725" y="2927350"/>
          <p14:tracePt t="47417" x="4403725" y="2900363"/>
          <p14:tracePt t="47425" x="4421188" y="2881313"/>
          <p14:tracePt t="47435" x="4430713" y="2836863"/>
          <p14:tracePt t="47441" x="4448175" y="2817813"/>
          <p14:tracePt t="47449" x="4448175" y="2808288"/>
          <p14:tracePt t="47465" x="4457700" y="2800350"/>
          <p14:tracePt t="47472" x="4457700" y="2790825"/>
          <p14:tracePt t="47639" x="4457700" y="2781300"/>
          <p14:tracePt t="47648" x="4484688" y="2781300"/>
          <p14:tracePt t="47656" x="4557713" y="2781300"/>
          <p14:tracePt t="47664" x="4630738" y="2781300"/>
          <p14:tracePt t="47672" x="4722813" y="2781300"/>
          <p14:tracePt t="47680" x="4803775" y="2808288"/>
          <p14:tracePt t="47688" x="4895850" y="2827338"/>
          <p14:tracePt t="47696" x="4941888" y="2827338"/>
          <p14:tracePt t="47704" x="5014913" y="2836863"/>
          <p14:tracePt t="47712" x="5049838" y="2836863"/>
          <p14:tracePt t="47720" x="5095875" y="2836863"/>
          <p14:tracePt t="47728" x="5122863" y="2873375"/>
          <p14:tracePt t="47736" x="5132388" y="2873375"/>
          <p14:tracePt t="47753" x="5141913" y="2873375"/>
          <p14:tracePt t="47913" x="5132388" y="2881313"/>
          <p14:tracePt t="47921" x="5105400" y="2900363"/>
          <p14:tracePt t="47929" x="5068888" y="2927350"/>
          <p14:tracePt t="47938" x="5022850" y="2946400"/>
          <p14:tracePt t="47944" x="4995863" y="2973388"/>
          <p14:tracePt t="47953" x="4968875" y="2982913"/>
          <p14:tracePt t="47960" x="4932363" y="2990850"/>
          <p14:tracePt t="47968" x="4905375" y="3000375"/>
          <p14:tracePt t="47977" x="4876800" y="3017838"/>
          <p14:tracePt t="47985" x="4840288" y="3027363"/>
          <p14:tracePt t="48089" x="4822825" y="3036888"/>
          <p14:tracePt t="48096" x="4767263" y="3036888"/>
          <p14:tracePt t="48104" x="4713288" y="3036888"/>
          <p14:tracePt t="48112" x="4622800" y="3036888"/>
          <p14:tracePt t="48120" x="4594225" y="3036888"/>
          <p14:tracePt t="48128" x="4576763" y="3036888"/>
          <p14:tracePt t="48136" x="4557713" y="3036888"/>
          <p14:tracePt t="48144" x="4549775" y="3036888"/>
          <p14:tracePt t="48337" x="4513263" y="3036888"/>
          <p14:tracePt t="48344" x="4457700" y="3054350"/>
          <p14:tracePt t="48352" x="4376738" y="3109913"/>
          <p14:tracePt t="48360" x="4311650" y="3146425"/>
          <p14:tracePt t="48368" x="4248150" y="3182938"/>
          <p14:tracePt t="48376" x="4184650" y="3219450"/>
          <p14:tracePt t="48384" x="4157663" y="3219450"/>
          <p14:tracePt t="48391" x="4094163" y="3236913"/>
          <p14:tracePt t="48752" x="4102100" y="3255963"/>
          <p14:tracePt t="48768" x="4102100" y="3273425"/>
          <p14:tracePt t="48776" x="4102100" y="3302000"/>
          <p14:tracePt t="48783" x="4102100" y="3309938"/>
          <p14:tracePt t="48792" x="4102100" y="3338513"/>
          <p14:tracePt t="48801" x="4102100" y="3355975"/>
          <p14:tracePt t="48808" x="4102100" y="3382963"/>
          <p14:tracePt t="48819" x="4102100" y="3402013"/>
          <p14:tracePt t="48824" x="4102100" y="3446463"/>
          <p14:tracePt t="48835" x="4094163" y="3465513"/>
          <p14:tracePt t="48840" x="4094163" y="3492500"/>
          <p14:tracePt t="48849" x="4094163" y="3511550"/>
          <p14:tracePt t="48856" x="4094163" y="3529013"/>
          <p14:tracePt t="48864" x="4084638" y="3548063"/>
          <p14:tracePt t="48880" x="4084638" y="3556000"/>
          <p14:tracePt t="48905" x="4075113" y="3575050"/>
          <p14:tracePt t="49050" x="4102100" y="3502025"/>
          <p14:tracePt t="49057" x="4121150" y="3455988"/>
          <p14:tracePt t="49065" x="4157663" y="3392488"/>
          <p14:tracePt t="49073" x="4194175" y="3338513"/>
          <p14:tracePt t="49080" x="4221163" y="3292475"/>
          <p14:tracePt t="49088" x="4238625" y="3236913"/>
          <p14:tracePt t="49096" x="4275138" y="3182938"/>
          <p14:tracePt t="49104" x="4303713" y="3155950"/>
          <p14:tracePt t="49114" x="4330700" y="3136900"/>
          <p14:tracePt t="49121" x="4340225" y="3119438"/>
          <p14:tracePt t="49137" x="4348163" y="3100388"/>
          <p14:tracePt t="49257" x="4348163" y="3146425"/>
          <p14:tracePt t="49265" x="4348163" y="3200400"/>
          <p14:tracePt t="49272" x="4348163" y="3228975"/>
          <p14:tracePt t="49281" x="4348163" y="3282950"/>
          <p14:tracePt t="49288" x="4348163" y="3338513"/>
          <p14:tracePt t="49297" x="4348163" y="3392488"/>
          <p14:tracePt t="49304" x="4348163" y="3475038"/>
          <p14:tracePt t="49312" x="4348163" y="3511550"/>
          <p14:tracePt t="49320" x="4348163" y="3529013"/>
          <p14:tracePt t="49328" x="4348163" y="3548063"/>
          <p14:tracePt t="49336" x="4348163" y="3556000"/>
          <p14:tracePt t="49427" x="4357688" y="3556000"/>
          <p14:tracePt t="49433" x="4376738" y="3519488"/>
          <p14:tracePt t="49440" x="4403725" y="3455988"/>
          <p14:tracePt t="49449" x="4403725" y="3419475"/>
          <p14:tracePt t="49457" x="4413250" y="3375025"/>
          <p14:tracePt t="49464" x="4448175" y="3292475"/>
          <p14:tracePt t="49473" x="4476750" y="3209925"/>
          <p14:tracePt t="49481" x="4513263" y="3182938"/>
          <p14:tracePt t="49488" x="4557713" y="3119438"/>
          <p14:tracePt t="49496" x="4586288" y="3082925"/>
          <p14:tracePt t="49504" x="4630738" y="3009900"/>
          <p14:tracePt t="49512" x="4649788" y="2990850"/>
          <p14:tracePt t="49520" x="4686300" y="2946400"/>
          <p14:tracePt t="49528" x="4703763" y="2927350"/>
          <p14:tracePt t="49536" x="4730750" y="2917825"/>
          <p14:tracePt t="49546" x="4767263" y="2909888"/>
          <p14:tracePt t="49551" x="4795838" y="2900363"/>
          <p14:tracePt t="49559" x="4813300" y="2900363"/>
          <p14:tracePt t="49567" x="4832350" y="2900363"/>
          <p14:tracePt t="49575" x="4859338" y="2900363"/>
          <p14:tracePt t="49583" x="4868863" y="2900363"/>
          <p14:tracePt t="49592" x="4876800" y="2900363"/>
          <p14:tracePt t="49599" x="4886325" y="2900363"/>
          <p14:tracePt t="49607" x="4895850" y="2900363"/>
          <p14:tracePt t="49623" x="4905375" y="2900363"/>
          <p14:tracePt t="49712" x="4913313" y="2900363"/>
          <p14:tracePt t="49720" x="4922838" y="2936875"/>
          <p14:tracePt t="49729" x="4932363" y="2990850"/>
          <p14:tracePt t="49737" x="4959350" y="3036888"/>
          <p14:tracePt t="49744" x="4978400" y="3063875"/>
          <p14:tracePt t="49753" x="4995863" y="3090863"/>
          <p14:tracePt t="49760" x="5041900" y="3136900"/>
          <p14:tracePt t="49768" x="5078413" y="3163888"/>
          <p14:tracePt t="49776" x="5122863" y="3192463"/>
          <p14:tracePt t="49785" x="5159375" y="3200400"/>
          <p14:tracePt t="49792" x="5224463" y="3209925"/>
          <p14:tracePt t="49802" x="5251450" y="3209925"/>
          <p14:tracePt t="49809" x="5297488" y="3209925"/>
          <p14:tracePt t="49819" x="5324475" y="3209925"/>
          <p14:tracePt t="49824" x="5334000" y="3209925"/>
          <p14:tracePt t="49834" x="5341938" y="3209925"/>
          <p14:tracePt t="49849" x="5360988" y="3209925"/>
          <p14:tracePt t="51184" x="5368925" y="3255963"/>
          <p14:tracePt t="51192" x="5387975" y="3292475"/>
          <p14:tracePt t="51200" x="5387975" y="3338513"/>
          <p14:tracePt t="51208" x="5387975" y="3346450"/>
          <p14:tracePt t="51217" x="5387975" y="3382963"/>
          <p14:tracePt t="51224" x="5405438" y="3411538"/>
          <p14:tracePt t="51234" x="5405438" y="3438525"/>
          <p14:tracePt t="51240" x="5405438" y="3455988"/>
          <p14:tracePt t="51250" x="5414963" y="3502025"/>
          <p14:tracePt t="51256" x="5424488" y="3502025"/>
          <p14:tracePt t="51266" x="5424488" y="3519488"/>
          <p14:tracePt t="51272" x="5424488" y="3529013"/>
          <p14:tracePt t="52320" x="5424488" y="3538538"/>
          <p14:tracePt t="52336" x="5424488" y="3548063"/>
          <p14:tracePt t="52344" x="5424488" y="3584575"/>
          <p14:tracePt t="52352" x="5414963" y="3621088"/>
          <p14:tracePt t="52360" x="5397500" y="3629025"/>
          <p14:tracePt t="52369" x="5368925" y="3657600"/>
          <p14:tracePt t="52376" x="5360988" y="3657600"/>
          <p14:tracePt t="52383" x="5351463" y="3665538"/>
          <p14:tracePt t="52408" x="5351463" y="3675063"/>
          <p14:tracePt t="52560" x="5341938" y="3684588"/>
          <p14:tracePt t="52568" x="5341938" y="3702050"/>
          <p14:tracePt t="52576" x="5334000" y="3711575"/>
          <p14:tracePt t="52599" x="5324475" y="3721100"/>
          <p14:tracePt t="52623" x="5314950" y="3721100"/>
          <p14:tracePt t="52639" x="5305425" y="3730625"/>
          <p14:tracePt t="53200" x="5297488" y="3748088"/>
          <p14:tracePt t="53207" x="5278438" y="3767138"/>
          <p14:tracePt t="53215" x="5187950" y="3803650"/>
          <p14:tracePt t="53223" x="5114925" y="3848100"/>
          <p14:tracePt t="53232" x="5032375" y="3884613"/>
          <p14:tracePt t="53239" x="4949825" y="3911600"/>
          <p14:tracePt t="53249" x="4886325" y="3948113"/>
          <p14:tracePt t="53256" x="4840288" y="3976688"/>
          <p14:tracePt t="53266" x="4813300" y="3994150"/>
          <p14:tracePt t="53272" x="4795838" y="4003675"/>
          <p14:tracePt t="53280" x="4749800" y="4030663"/>
          <p14:tracePt t="53288" x="4730750" y="4049713"/>
          <p14:tracePt t="53352" x="4722813" y="4057650"/>
          <p14:tracePt t="53360" x="4713288" y="4057650"/>
          <p14:tracePt t="53368" x="4695825" y="4057650"/>
          <p14:tracePt t="53376" x="4667250" y="4076700"/>
          <p14:tracePt t="53384" x="4659313" y="4076700"/>
          <p14:tracePt t="53392" x="4630738" y="4094163"/>
          <p14:tracePt t="53400" x="4622800" y="4094163"/>
          <p14:tracePt t="53408" x="4613275" y="4103688"/>
          <p14:tracePt t="53719" x="4659313" y="4103688"/>
          <p14:tracePt t="53727" x="4713288" y="4103688"/>
          <p14:tracePt t="53736" x="4786313" y="4103688"/>
          <p14:tracePt t="53744" x="4840288" y="4103688"/>
          <p14:tracePt t="53752" x="4905375" y="4113213"/>
          <p14:tracePt t="53760" x="4959350" y="4122738"/>
          <p14:tracePt t="53768" x="5005388" y="4159250"/>
          <p14:tracePt t="53776" x="5049838" y="4167188"/>
          <p14:tracePt t="53784" x="5078413" y="4195763"/>
          <p14:tracePt t="53792" x="5086350" y="4195763"/>
          <p14:tracePt t="53800" x="5086350" y="4203700"/>
          <p14:tracePt t="53928" x="5086350" y="4213225"/>
          <p14:tracePt t="53936" x="5086350" y="4249738"/>
          <p14:tracePt t="53944" x="5086350" y="4259263"/>
          <p14:tracePt t="53952" x="5086350" y="4286250"/>
          <p14:tracePt t="53960" x="5086350" y="4295775"/>
          <p14:tracePt t="53976" x="5095875" y="4303713"/>
          <p14:tracePt t="53984" x="5105400" y="4313238"/>
          <p14:tracePt t="53992" x="5105400" y="4322763"/>
          <p14:tracePt t="54001" x="5105400" y="4340225"/>
          <p14:tracePt t="54008" x="5105400" y="4368800"/>
          <p14:tracePt t="54018" x="5105400" y="4386263"/>
          <p14:tracePt t="54024" x="5105400" y="4413250"/>
          <p14:tracePt t="54034" x="5105400" y="4422775"/>
          <p14:tracePt t="54040" x="5095875" y="4449763"/>
          <p14:tracePt t="54050" x="5078413" y="4495800"/>
          <p14:tracePt t="54056" x="5049838" y="4514850"/>
          <p14:tracePt t="54064" x="5032375" y="4532313"/>
          <p14:tracePt t="54072" x="5014913" y="4551363"/>
          <p14:tracePt t="54080" x="4995863" y="4568825"/>
          <p14:tracePt t="54088" x="4986338" y="4578350"/>
          <p14:tracePt t="54096" x="4959350" y="4605338"/>
          <p14:tracePt t="54104" x="4949825" y="4614863"/>
          <p14:tracePt t="54120" x="4932363" y="4624388"/>
          <p14:tracePt t="54152" x="4922838" y="4624388"/>
          <p14:tracePt t="54160" x="4895850" y="4624388"/>
          <p14:tracePt t="54168" x="4868863" y="4624388"/>
          <p14:tracePt t="54176" x="4822825" y="4624388"/>
          <p14:tracePt t="54184" x="4767263" y="4624388"/>
          <p14:tracePt t="54192" x="4713288" y="4624388"/>
          <p14:tracePt t="54201" x="4667250" y="4624388"/>
          <p14:tracePt t="54208" x="4613275" y="4624388"/>
          <p14:tracePt t="54217" x="4540250" y="4624388"/>
          <p14:tracePt t="54224" x="4430713" y="4605338"/>
          <p14:tracePt t="54234" x="4330700" y="4578350"/>
          <p14:tracePt t="54240" x="4257675" y="4551363"/>
          <p14:tracePt t="54251" x="4194175" y="4514850"/>
          <p14:tracePt t="54256" x="4111625" y="4468813"/>
          <p14:tracePt t="54264" x="4094163" y="4459288"/>
          <p14:tracePt t="54272" x="4057650" y="4441825"/>
          <p14:tracePt t="54280" x="4038600" y="4422775"/>
          <p14:tracePt t="54288" x="4029075" y="4405313"/>
          <p14:tracePt t="54296" x="4029075" y="4376738"/>
          <p14:tracePt t="54304" x="4029075" y="4368800"/>
          <p14:tracePt t="54312" x="4029075" y="4359275"/>
          <p14:tracePt t="54320" x="4029075" y="4340225"/>
          <p14:tracePt t="54328" x="4029075" y="4313238"/>
          <p14:tracePt t="54336" x="4029075" y="4295775"/>
          <p14:tracePt t="54344" x="4029075" y="4276725"/>
          <p14:tracePt t="54352" x="4038600" y="4259263"/>
          <p14:tracePt t="54360" x="4075113" y="4240213"/>
          <p14:tracePt t="54369" x="4094163" y="4222750"/>
          <p14:tracePt t="54376" x="4102100" y="4213225"/>
          <p14:tracePt t="54384" x="4138613" y="4195763"/>
          <p14:tracePt t="54400" x="4148138" y="4186238"/>
          <p14:tracePt t="54409" x="4165600" y="4186238"/>
          <p14:tracePt t="54417" x="4165600" y="4176713"/>
          <p14:tracePt t="54424" x="4175125" y="4176713"/>
          <p14:tracePt t="54434" x="4184650" y="4167188"/>
          <p14:tracePt t="54442" x="4202113" y="4167188"/>
          <p14:tracePt t="54451" x="4211638" y="4167188"/>
          <p14:tracePt t="54456" x="4230688" y="4149725"/>
          <p14:tracePt t="54464" x="4248150" y="4140200"/>
          <p14:tracePt t="54472" x="4257675" y="4140200"/>
          <p14:tracePt t="54480" x="4275138" y="4140200"/>
          <p14:tracePt t="54488" x="4284663" y="4140200"/>
          <p14:tracePt t="54496" x="4294188" y="4140200"/>
          <p14:tracePt t="54504" x="4311650" y="4140200"/>
          <p14:tracePt t="54512" x="4330700" y="4140200"/>
          <p14:tracePt t="54520" x="4340225" y="4140200"/>
          <p14:tracePt t="54528" x="4357688" y="4140200"/>
          <p14:tracePt t="54536" x="4376738" y="4140200"/>
          <p14:tracePt t="54544" x="4394200" y="4140200"/>
          <p14:tracePt t="54552" x="4421188" y="4149725"/>
          <p14:tracePt t="54560" x="4440238" y="4159250"/>
          <p14:tracePt t="54569" x="4484688" y="4167188"/>
          <p14:tracePt t="54577" x="4503738" y="4203700"/>
          <p14:tracePt t="54583" x="4530725" y="4213225"/>
          <p14:tracePt t="54593" x="4557713" y="4222750"/>
          <p14:tracePt t="54600" x="4594225" y="4232275"/>
          <p14:tracePt t="54608" x="4613275" y="4249738"/>
          <p14:tracePt t="54617" x="4630738" y="4259263"/>
          <p14:tracePt t="54634" x="4640263" y="4268788"/>
          <p14:tracePt t="54696" x="4640263" y="4286250"/>
          <p14:tracePt t="54704" x="4630738" y="4303713"/>
          <p14:tracePt t="54713" x="4622800" y="4322763"/>
          <p14:tracePt t="54720" x="4622800" y="4332288"/>
          <p14:tracePt t="54728" x="4622800" y="4340225"/>
          <p14:tracePt t="55649" x="4622800" y="4368800"/>
          <p14:tracePt t="55657" x="4622800" y="4376738"/>
          <p14:tracePt t="55664" x="4630738" y="4405313"/>
          <p14:tracePt t="55672" x="4659313" y="4422775"/>
          <p14:tracePt t="55680" x="4686300" y="4422775"/>
          <p14:tracePt t="55688" x="4703763" y="4432300"/>
          <p14:tracePt t="55696" x="4740275" y="4441825"/>
          <p14:tracePt t="55704" x="4767263" y="4468813"/>
          <p14:tracePt t="55712" x="4786313" y="4478338"/>
          <p14:tracePt t="55721" x="4803775" y="4486275"/>
          <p14:tracePt t="55728" x="4840288" y="4495800"/>
          <p14:tracePt t="55738" x="4840288" y="4505325"/>
          <p14:tracePt t="56073" x="4840288" y="4514850"/>
          <p14:tracePt t="56081" x="4822825" y="4514850"/>
          <p14:tracePt t="56089" x="4767263" y="4514850"/>
          <p14:tracePt t="56097" x="4713288" y="4514850"/>
          <p14:tracePt t="56105" x="4667250" y="4514850"/>
          <p14:tracePt t="56113" x="4613275" y="4514850"/>
          <p14:tracePt t="56121" x="4557713" y="4514850"/>
          <p14:tracePt t="56129" x="4484688" y="4514850"/>
          <p14:tracePt t="56136" x="4430713" y="4514850"/>
          <p14:tracePt t="56145" x="4357688" y="4514850"/>
          <p14:tracePt t="56152" x="4311650" y="4514850"/>
          <p14:tracePt t="56160" x="4257675" y="4514850"/>
          <p14:tracePt t="56168" x="4230688" y="4514850"/>
          <p14:tracePt t="56176" x="4211638" y="4514850"/>
          <p14:tracePt t="56184" x="4194175" y="4514850"/>
          <p14:tracePt t="56192" x="4184650" y="4514850"/>
          <p14:tracePt t="56200" x="4175125" y="4505325"/>
          <p14:tracePt t="56265" x="4175125" y="4486275"/>
          <p14:tracePt t="56297" x="4175125" y="4478338"/>
          <p14:tracePt t="56321" x="4175125" y="4468813"/>
          <p14:tracePt t="56353" x="4175125" y="4449763"/>
          <p14:tracePt t="56385" x="4184650" y="4432300"/>
          <p14:tracePt t="56393" x="4221163" y="4432300"/>
          <p14:tracePt t="56400" x="4248150" y="4432300"/>
          <p14:tracePt t="56409" x="4275138" y="4432300"/>
          <p14:tracePt t="56418" x="4303713" y="4422775"/>
          <p14:tracePt t="56425" x="4330700" y="4422775"/>
          <p14:tracePt t="56435" x="4376738" y="4422775"/>
          <p14:tracePt t="56441" x="4394200" y="4413250"/>
          <p14:tracePt t="56451" x="4421188" y="4413250"/>
          <p14:tracePt t="56457" x="4440238" y="4395788"/>
          <p14:tracePt t="56472" x="4457700" y="4386263"/>
          <p14:tracePt t="56577" x="4467225" y="4376738"/>
          <p14:tracePt t="56594" x="4467225" y="4359275"/>
          <p14:tracePt t="56615" x="4467225" y="4340225"/>
          <p14:tracePt t="56623" x="4457700" y="4332288"/>
          <p14:tracePt t="56631" x="4430713" y="4322763"/>
          <p14:tracePt t="56639" x="4376738" y="4286250"/>
          <p14:tracePt t="56649" x="4357688" y="4276725"/>
          <p14:tracePt t="56656" x="4294188" y="4240213"/>
          <p14:tracePt t="56664" x="4238625" y="4222750"/>
          <p14:tracePt t="56673" x="4194175" y="4203700"/>
          <p14:tracePt t="56680" x="4165600" y="4186238"/>
          <p14:tracePt t="56688" x="4102100" y="4176713"/>
          <p14:tracePt t="56696" x="4084638" y="4167188"/>
          <p14:tracePt t="56704" x="4057650" y="4159250"/>
          <p14:tracePt t="56720" x="4048125" y="4159250"/>
          <p14:tracePt t="56833" x="4057650" y="4159250"/>
          <p14:tracePt t="56841" x="4111625" y="4159250"/>
          <p14:tracePt t="56850" x="4202113" y="4159250"/>
          <p14:tracePt t="56857" x="4294188" y="4159250"/>
          <p14:tracePt t="56867" x="4403725" y="4159250"/>
          <p14:tracePt t="56873" x="4494213" y="4159250"/>
          <p14:tracePt t="56889" x="4722813" y="4186238"/>
          <p14:tracePt t="56896" x="4868863" y="4222750"/>
          <p14:tracePt t="56904" x="5005388" y="4268788"/>
          <p14:tracePt t="56913" x="5114925" y="4295775"/>
          <p14:tracePt t="56921" x="5187950" y="4295775"/>
          <p14:tracePt t="56928" x="5268913" y="4303713"/>
          <p14:tracePt t="56937" x="5334000" y="4332288"/>
          <p14:tracePt t="56944" x="5351463" y="4340225"/>
          <p14:tracePt t="56953" x="5368925" y="4340225"/>
          <p14:tracePt t="57097" x="5360988" y="4340225"/>
          <p14:tracePt t="57105" x="5314950" y="4340225"/>
          <p14:tracePt t="57112" x="5287963" y="4332288"/>
          <p14:tracePt t="57120" x="5278438" y="4332288"/>
          <p14:tracePt t="57128" x="5251450" y="4313238"/>
          <p14:tracePt t="57136" x="5224463" y="4286250"/>
          <p14:tracePt t="57152" x="5214938" y="4276725"/>
          <p14:tracePt t="57170" x="5214938" y="4249738"/>
          <p14:tracePt t="57176" x="5214938" y="4240213"/>
          <p14:tracePt t="57184" x="5214938" y="4203700"/>
          <p14:tracePt t="57192" x="5214938" y="4159250"/>
          <p14:tracePt t="57202" x="5224463" y="4130675"/>
          <p14:tracePt t="57208" x="5251450" y="4076700"/>
          <p14:tracePt t="57217" x="5287963" y="3994150"/>
          <p14:tracePt t="57224" x="5305425" y="3948113"/>
          <p14:tracePt t="57234" x="5334000" y="3867150"/>
          <p14:tracePt t="57241" x="5360988" y="3821113"/>
          <p14:tracePt t="57252" x="5368925" y="3784600"/>
          <p14:tracePt t="57256" x="5378450" y="3748088"/>
          <p14:tracePt t="57263" x="5397500" y="3711575"/>
          <p14:tracePt t="57271" x="5397500" y="3702050"/>
          <p14:tracePt t="57279" x="5405438" y="3684588"/>
          <p14:tracePt t="57287" x="5414963" y="3675063"/>
          <p14:tracePt t="57295" x="5424488" y="3648075"/>
          <p14:tracePt t="57319" x="5434013" y="3638550"/>
          <p14:tracePt t="57327" x="5451475" y="3621088"/>
          <p14:tracePt t="57343" x="5461000" y="3602038"/>
          <p14:tracePt t="57351" x="5470525" y="3592513"/>
          <p14:tracePt t="57360" x="5487988" y="3584575"/>
          <p14:tracePt t="57370" x="5507038" y="3556000"/>
          <p14:tracePt t="57376" x="5514975" y="3556000"/>
          <p14:tracePt t="57385" x="5534025" y="3529013"/>
          <p14:tracePt t="57392" x="5543550" y="3511550"/>
          <p14:tracePt t="57400" x="5551488" y="3502025"/>
          <p14:tracePt t="57512" x="5534025" y="3502025"/>
          <p14:tracePt t="57521" x="5507038" y="3502025"/>
          <p14:tracePt t="57528" x="5470525" y="3502025"/>
          <p14:tracePt t="57536" x="5441950" y="3511550"/>
          <p14:tracePt t="57545" x="5397500" y="3511550"/>
          <p14:tracePt t="57552" x="5387975" y="3511550"/>
          <p14:tracePt t="57560" x="5351463" y="3511550"/>
          <p14:tracePt t="57569" x="5341938" y="3511550"/>
          <p14:tracePt t="57608" x="5341938" y="3502025"/>
          <p14:tracePt t="57616" x="5341938" y="3475038"/>
          <p14:tracePt t="57624" x="5341938" y="3465513"/>
          <p14:tracePt t="57650" x="5341938" y="3455988"/>
          <p14:tracePt t="57744" x="5341938" y="3438525"/>
          <p14:tracePt t="57768" x="5341938" y="3429000"/>
          <p14:tracePt t="57792" x="5351463" y="3419475"/>
          <p14:tracePt t="57896" x="5351463" y="3402013"/>
          <p14:tracePt t="57904" x="5360988" y="3382963"/>
          <p14:tracePt t="57912" x="5378450" y="3355975"/>
          <p14:tracePt t="57920" x="5378450" y="3346450"/>
          <p14:tracePt t="57928" x="5378450" y="3338513"/>
          <p14:tracePt t="57937" x="5378450" y="3309938"/>
          <p14:tracePt t="57945" x="5378450" y="3302000"/>
          <p14:tracePt t="57952" x="5378450" y="3292475"/>
          <p14:tracePt t="57960" x="5387975" y="3273425"/>
          <p14:tracePt t="57977" x="5397500" y="3255963"/>
          <p14:tracePt t="57984" x="5397500" y="3246438"/>
          <p14:tracePt t="57992" x="5405438" y="3228975"/>
          <p14:tracePt t="58008" x="5414963" y="3219450"/>
          <p14:tracePt t="58017" x="5424488" y="3209925"/>
          <p14:tracePt t="58113" x="5424488" y="3219450"/>
          <p14:tracePt t="58121" x="5414963" y="3228975"/>
          <p14:tracePt t="58128" x="5414963" y="3246438"/>
          <p14:tracePt t="58136" x="5405438" y="3255963"/>
          <p14:tracePt t="58152" x="5397500" y="3273425"/>
          <p14:tracePt t="58160" x="5387975" y="3282950"/>
          <p14:tracePt t="58169" x="5387975" y="3302000"/>
          <p14:tracePt t="58176" x="5387975" y="3309938"/>
          <p14:tracePt t="58184" x="5378450" y="3346450"/>
          <p14:tracePt t="58192" x="5360988" y="3375025"/>
          <p14:tracePt t="58200" x="5360988" y="3402013"/>
          <p14:tracePt t="58208" x="5360988" y="3455988"/>
          <p14:tracePt t="58217" x="5360988" y="3492500"/>
          <p14:tracePt t="58224" x="5360988" y="3529013"/>
          <p14:tracePt t="58235" x="5351463" y="3556000"/>
          <p14:tracePt t="58240" x="5341938" y="3602038"/>
          <p14:tracePt t="58250" x="5341938" y="3629025"/>
          <p14:tracePt t="58256" x="5334000" y="3648075"/>
          <p14:tracePt t="58266" x="5324475" y="3657600"/>
          <p14:tracePt t="58329" x="5314950" y="3684588"/>
          <p14:tracePt t="58336" x="5297488" y="3702050"/>
          <p14:tracePt t="58344" x="5278438" y="3738563"/>
          <p14:tracePt t="58353" x="5268913" y="3738563"/>
          <p14:tracePt t="58360" x="5251450" y="3748088"/>
          <p14:tracePt t="58369" x="5232400" y="3757613"/>
          <p14:tracePt t="58465" x="5232400" y="3748088"/>
          <p14:tracePt t="58473" x="5232400" y="3738563"/>
          <p14:tracePt t="58482" x="5232400" y="3694113"/>
          <p14:tracePt t="58488" x="5232400" y="3675063"/>
          <p14:tracePt t="58496" x="5224463" y="3648075"/>
          <p14:tracePt t="58504" x="5205413" y="3611563"/>
          <p14:tracePt t="58512" x="5195888" y="3592513"/>
          <p14:tracePt t="58520" x="5195888" y="3575050"/>
          <p14:tracePt t="58528" x="5187950" y="3556000"/>
          <p14:tracePt t="58536" x="5178425" y="3538538"/>
          <p14:tracePt t="58544" x="5141913" y="3511550"/>
          <p14:tracePt t="58553" x="5122863" y="3492500"/>
          <p14:tracePt t="58560" x="5078413" y="3446463"/>
          <p14:tracePt t="58569" x="5014913" y="3419475"/>
          <p14:tracePt t="58576" x="4949825" y="3382963"/>
          <p14:tracePt t="58584" x="4895850" y="3375025"/>
          <p14:tracePt t="58593" x="4795838" y="3309938"/>
          <p14:tracePt t="58600" x="4713288" y="3302000"/>
          <p14:tracePt t="58608" x="4640263" y="3273425"/>
          <p14:tracePt t="58616" x="4576763" y="3236913"/>
          <p14:tracePt t="58624" x="4513263" y="3209925"/>
          <p14:tracePt t="58632" x="4484688" y="3192463"/>
          <p14:tracePt t="58640" x="4467225" y="3182938"/>
          <p14:tracePt t="58841" x="4467225" y="3173413"/>
          <p14:tracePt t="58849" x="4476750" y="3146425"/>
          <p14:tracePt t="58865" x="4503738" y="3136900"/>
          <p14:tracePt t="58872" x="4530725" y="3127375"/>
          <p14:tracePt t="58880" x="4549775" y="3127375"/>
          <p14:tracePt t="58902" x="4594225" y="3127375"/>
          <p14:tracePt t="58906" x="4613275" y="3119438"/>
          <p14:tracePt t="59034" x="4622800" y="3136900"/>
          <p14:tracePt t="59040" x="4622800" y="3209925"/>
          <p14:tracePt t="59050" x="4613275" y="3265488"/>
          <p14:tracePt t="59056" x="4603750" y="3309938"/>
          <p14:tracePt t="59066" x="4586288" y="3355975"/>
          <p14:tracePt t="59072" x="4586288" y="3365500"/>
          <p14:tracePt t="59081" x="4567238" y="3392488"/>
          <p14:tracePt t="59088" x="4557713" y="3411538"/>
          <p14:tracePt t="59099" x="4540250" y="3429000"/>
          <p14:tracePt t="59106" x="4513263" y="3475038"/>
          <p14:tracePt t="59112" x="4484688" y="3529013"/>
          <p14:tracePt t="59120" x="4457700" y="3556000"/>
          <p14:tracePt t="59129" x="4457700" y="3575050"/>
          <p14:tracePt t="59138" x="4430713" y="3638550"/>
          <p14:tracePt t="59144" x="4430713" y="3684588"/>
          <p14:tracePt t="59152" x="4421188" y="3702050"/>
          <p14:tracePt t="59160" x="4421188" y="3721100"/>
          <p14:tracePt t="59168" x="4421188" y="3730625"/>
          <p14:tracePt t="59176" x="4421188" y="3738563"/>
          <p14:tracePt t="59339" x="4413250" y="3730625"/>
          <p14:tracePt t="59345" x="4367213" y="3665538"/>
          <p14:tracePt t="59352" x="4311650" y="3602038"/>
          <p14:tracePt t="59360" x="4294188" y="3592513"/>
          <p14:tracePt t="59369" x="4267200" y="3584575"/>
          <p14:tracePt t="59376" x="4248150" y="3584575"/>
          <p14:tracePt t="59385" x="4230688" y="3565525"/>
          <p14:tracePt t="59392" x="4221163" y="3556000"/>
          <p14:tracePt t="59400" x="4194175" y="3548063"/>
          <p14:tracePt t="59410" x="4184650" y="3548063"/>
          <p14:tracePt t="59640" x="4175125" y="3548063"/>
          <p14:tracePt t="59648" x="4175125" y="3575050"/>
          <p14:tracePt t="59656" x="4175125" y="3611563"/>
          <p14:tracePt t="59665" x="4175125" y="3638550"/>
          <p14:tracePt t="59672" x="4175125" y="3684588"/>
          <p14:tracePt t="59680" x="4194175" y="3757613"/>
          <p14:tracePt t="59688" x="4194175" y="3811588"/>
          <p14:tracePt t="59696" x="4194175" y="3884613"/>
          <p14:tracePt t="59704" x="4194175" y="3957638"/>
          <p14:tracePt t="59712" x="4202113" y="4040188"/>
          <p14:tracePt t="59720" x="4202113" y="4076700"/>
          <p14:tracePt t="59728" x="4211638" y="4130675"/>
          <p14:tracePt t="59736" x="4221163" y="4149725"/>
          <p14:tracePt t="59744" x="4221163" y="4159250"/>
          <p14:tracePt t="59776" x="4221163" y="4167188"/>
          <p14:tracePt t="60009" x="4248150" y="4159250"/>
          <p14:tracePt t="60016" x="4303713" y="4159250"/>
          <p14:tracePt t="60024" x="4367213" y="4186238"/>
          <p14:tracePt t="60032" x="4430713" y="4213225"/>
          <p14:tracePt t="60041" x="4513263" y="4249738"/>
          <p14:tracePt t="60050" x="4557713" y="4268788"/>
          <p14:tracePt t="60056" x="4640263" y="4303713"/>
          <p14:tracePt t="60066" x="4676775" y="4313238"/>
          <p14:tracePt t="60072" x="4740275" y="4340225"/>
          <p14:tracePt t="60080" x="4749800" y="4340225"/>
          <p14:tracePt t="60097" x="4767263" y="4340225"/>
          <p14:tracePt t="60249" x="4730750" y="4340225"/>
          <p14:tracePt t="60257" x="4713288" y="4340225"/>
          <p14:tracePt t="60265" x="4686300" y="4340225"/>
          <p14:tracePt t="60273" x="4676775" y="4340225"/>
          <p14:tracePt t="60281" x="4649788" y="4340225"/>
          <p14:tracePt t="60289" x="4640263" y="4340225"/>
          <p14:tracePt t="60305" x="4630738" y="4340225"/>
          <p14:tracePt t="60337" x="4613275" y="4340225"/>
          <p14:tracePt t="60401" x="4603750" y="4340225"/>
          <p14:tracePt t="60409" x="4586288" y="4340225"/>
          <p14:tracePt t="60416" x="4557713" y="4340225"/>
          <p14:tracePt t="60425" x="4530725" y="4340225"/>
          <p14:tracePt t="60435" x="4513263" y="4340225"/>
          <p14:tracePt t="60441" x="4467225" y="4340225"/>
          <p14:tracePt t="60450" x="4421188" y="4313238"/>
          <p14:tracePt t="60457" x="4394200" y="4303713"/>
          <p14:tracePt t="60467" x="4357688" y="4303713"/>
          <p14:tracePt t="60473" x="4311650" y="4303713"/>
          <p14:tracePt t="60481" x="4303713" y="4303713"/>
          <p14:tracePt t="60641" x="4294188" y="4295775"/>
          <p14:tracePt t="60649" x="4294188" y="4286250"/>
          <p14:tracePt t="60657" x="4311650" y="4259263"/>
          <p14:tracePt t="60665" x="4348163" y="4259263"/>
          <p14:tracePt t="60672" x="4367213" y="4249738"/>
          <p14:tracePt t="60683" x="4384675" y="4249738"/>
          <p14:tracePt t="60689" x="4394200" y="4240213"/>
          <p14:tracePt t="60696" x="4413250" y="4240213"/>
          <p14:tracePt t="60704" x="4448175" y="4240213"/>
          <p14:tracePt t="60712" x="4503738" y="4222750"/>
          <p14:tracePt t="60720" x="4513263" y="4222750"/>
          <p14:tracePt t="60728" x="4540250" y="4222750"/>
          <p14:tracePt t="60736" x="4557713" y="4213225"/>
          <p14:tracePt t="60744" x="4586288" y="4213225"/>
          <p14:tracePt t="60752" x="4603750" y="4213225"/>
          <p14:tracePt t="60760" x="4640263" y="4213225"/>
          <p14:tracePt t="60768" x="4667250" y="4203700"/>
          <p14:tracePt t="60776" x="4695825" y="4203700"/>
          <p14:tracePt t="60785" x="4740275" y="4203700"/>
          <p14:tracePt t="60792" x="4795838" y="4203700"/>
          <p14:tracePt t="60800" x="4832350" y="4203700"/>
          <p14:tracePt t="60808" x="4859338" y="4203700"/>
          <p14:tracePt t="60817" x="4905375" y="4203700"/>
          <p14:tracePt t="60824" x="4932363" y="4213225"/>
          <p14:tracePt t="60833" x="4959350" y="4232275"/>
          <p14:tracePt t="60840" x="5032375" y="4268788"/>
          <p14:tracePt t="60850" x="5068888" y="4295775"/>
          <p14:tracePt t="60856" x="5095875" y="4322763"/>
          <p14:tracePt t="60866" x="5141913" y="4349750"/>
          <p14:tracePt t="60872" x="5159375" y="4349750"/>
          <p14:tracePt t="60881" x="5187950" y="4368800"/>
          <p14:tracePt t="60888" x="5195888" y="4376738"/>
          <p14:tracePt t="60906" x="5214938" y="4386263"/>
          <p14:tracePt t="60960" x="5224463" y="4405313"/>
          <p14:tracePt t="60968" x="5224463" y="4422775"/>
          <p14:tracePt t="60976" x="5224463" y="4432300"/>
          <p14:tracePt t="60985" x="5224463" y="4449763"/>
          <p14:tracePt t="60992" x="5224463" y="4459288"/>
          <p14:tracePt t="61033" x="5224463" y="4468813"/>
          <p14:tracePt t="61049" x="5224463" y="4495800"/>
          <p14:tracePt t="61056" x="5205413" y="4514850"/>
          <p14:tracePt t="61065" x="5187950" y="4541838"/>
          <p14:tracePt t="61072" x="5151438" y="4551363"/>
          <p14:tracePt t="61080" x="5114925" y="4568825"/>
          <p14:tracePt t="61088" x="5095875" y="4568825"/>
          <p14:tracePt t="61096" x="5059363" y="4578350"/>
          <p14:tracePt t="61112" x="5032375" y="4578350"/>
          <p14:tracePt t="61128" x="5022850" y="4578350"/>
          <p14:tracePt t="61169" x="5014913" y="4578350"/>
          <p14:tracePt t="61208" x="5005388" y="4578350"/>
          <p14:tracePt t="61216" x="4968875" y="4578350"/>
          <p14:tracePt t="61224" x="4932363" y="4578350"/>
          <p14:tracePt t="61232" x="4886325" y="4578350"/>
          <p14:tracePt t="61240" x="4859338" y="4578350"/>
          <p14:tracePt t="61251" x="4832350" y="4578350"/>
          <p14:tracePt t="61256" x="4795838" y="4551363"/>
          <p14:tracePt t="61266" x="4767263" y="4522788"/>
          <p14:tracePt t="61272" x="4749800" y="4505325"/>
          <p14:tracePt t="61281" x="4730750" y="4486275"/>
          <p14:tracePt t="61288" x="4722813" y="4478338"/>
          <p14:tracePt t="61296" x="4722813" y="4468813"/>
          <p14:tracePt t="61320" x="4722813" y="4459288"/>
          <p14:tracePt t="61328" x="4713288" y="4459288"/>
          <p14:tracePt t="61352" x="4713288" y="4432300"/>
          <p14:tracePt t="61360" x="4713288" y="4422775"/>
          <p14:tracePt t="61368" x="4713288" y="4413250"/>
          <p14:tracePt t="61376" x="4713288" y="4386263"/>
          <p14:tracePt t="61400" x="4713288" y="4376738"/>
          <p14:tracePt t="61408" x="4713288" y="4368800"/>
          <p14:tracePt t="61424" x="4703763" y="4349750"/>
          <p14:tracePt t="61440" x="4703763" y="4340225"/>
          <p14:tracePt t="61450" x="4703763" y="4332288"/>
          <p14:tracePt t="61456" x="4703763" y="4322763"/>
          <p14:tracePt t="61472" x="4703763" y="4303713"/>
          <p14:tracePt t="61513" x="4703763" y="4295775"/>
          <p14:tracePt t="61521" x="4703763" y="4286250"/>
          <p14:tracePt t="61528" x="4703763" y="4259263"/>
          <p14:tracePt t="61536" x="4703763" y="4240213"/>
          <p14:tracePt t="61545" x="4703763" y="4222750"/>
          <p14:tracePt t="61552" x="4703763" y="4213225"/>
          <p14:tracePt t="61560" x="4703763" y="4195763"/>
          <p14:tracePt t="61568" x="4722813" y="4167188"/>
          <p14:tracePt t="61576" x="4730750" y="4159250"/>
          <p14:tracePt t="61585" x="4730750" y="4149725"/>
          <p14:tracePt t="61592" x="4740275" y="4122738"/>
          <p14:tracePt t="61600" x="4749800" y="4103688"/>
          <p14:tracePt t="61617" x="4759325" y="4076700"/>
          <p14:tracePt t="61625" x="4767263" y="4067175"/>
          <p14:tracePt t="61633" x="4776788" y="4057650"/>
          <p14:tracePt t="61640" x="4786313" y="4030663"/>
          <p14:tracePt t="61650" x="4795838" y="4030663"/>
          <p14:tracePt t="61687" x="4795838" y="4021138"/>
          <p14:tracePt t="62055" x="4795838" y="4049713"/>
          <p14:tracePt t="62063" x="4795838" y="4103688"/>
          <p14:tracePt t="62071" x="4795838" y="4130675"/>
          <p14:tracePt t="62079" x="4795838" y="4149725"/>
          <p14:tracePt t="62321" x="4813300" y="4159250"/>
          <p14:tracePt t="62329" x="4822825" y="4159250"/>
          <p14:tracePt t="62337" x="4840288" y="4159250"/>
          <p14:tracePt t="62345" x="4849813" y="4159250"/>
          <p14:tracePt t="62353" x="4859338" y="4149725"/>
          <p14:tracePt t="62361" x="4886325" y="4130675"/>
          <p14:tracePt t="62401" x="4895850" y="4122738"/>
          <p14:tracePt t="62449" x="4905375" y="4122738"/>
          <p14:tracePt t="62457" x="4913313" y="4113213"/>
          <p14:tracePt t="62480" x="4922838" y="4103688"/>
          <p14:tracePt t="63593" x="4886325" y="4113213"/>
          <p14:tracePt t="63599" x="4822825" y="4122738"/>
          <p14:tracePt t="63607" x="4759325" y="4149725"/>
          <p14:tracePt t="63615" x="4722813" y="4149725"/>
          <p14:tracePt t="63623" x="4676775" y="4159250"/>
          <p14:tracePt t="63631" x="4622800" y="4159250"/>
          <p14:tracePt t="63639" x="4603750" y="4167188"/>
          <p14:tracePt t="63647" x="4586288" y="4167188"/>
          <p14:tracePt t="63824" x="4576763" y="4167188"/>
          <p14:tracePt t="63832" x="4567238" y="4167188"/>
          <p14:tracePt t="63840" x="4530725" y="4167188"/>
          <p14:tracePt t="63856" x="4503738" y="4167188"/>
          <p14:tracePt t="63865" x="4484688" y="4159250"/>
          <p14:tracePt t="63872" x="4476750" y="4149725"/>
          <p14:tracePt t="63888" x="4448175" y="4130675"/>
          <p14:tracePt t="63904" x="4448175" y="4122738"/>
          <p14:tracePt t="64160" x="4448175" y="4130675"/>
          <p14:tracePt t="64175" x="4448175" y="4140200"/>
          <p14:tracePt t="64599" x="4448175" y="4149725"/>
          <p14:tracePt t="64607" x="4484688" y="4149725"/>
          <p14:tracePt t="64615" x="4540250" y="4149725"/>
          <p14:tracePt t="64623" x="4603750" y="4176713"/>
          <p14:tracePt t="64631" x="4667250" y="4203700"/>
          <p14:tracePt t="64639" x="4695825" y="4213225"/>
          <p14:tracePt t="64647" x="4722813" y="4213225"/>
          <p14:tracePt t="64656" x="4759325" y="4222750"/>
          <p14:tracePt t="64665" x="4786313" y="4232275"/>
          <p14:tracePt t="64672" x="4813300" y="4232275"/>
          <p14:tracePt t="64680" x="4832350" y="4249738"/>
          <p14:tracePt t="65009" x="4813300" y="4249738"/>
          <p14:tracePt t="65017" x="4795838" y="4259263"/>
          <p14:tracePt t="65025" x="4776788" y="4259263"/>
          <p14:tracePt t="65032" x="4767263" y="4259263"/>
          <p14:tracePt t="65073" x="4759325" y="4268788"/>
          <p14:tracePt t="65089" x="4749800" y="4295775"/>
          <p14:tracePt t="65104" x="4749800" y="4303713"/>
          <p14:tracePt t="65113" x="4749800" y="4313238"/>
          <p14:tracePt t="65263" x="4722813" y="4368800"/>
          <p14:tracePt t="65271" x="4713288" y="4386263"/>
          <p14:tracePt t="65279" x="4713288" y="4405313"/>
          <p14:tracePt t="65287" x="4713288" y="4441825"/>
          <p14:tracePt t="65295" x="4713288" y="4478338"/>
          <p14:tracePt t="65303" x="4713288" y="4495800"/>
          <p14:tracePt t="65312" x="4713288" y="4522788"/>
          <p14:tracePt t="65320" x="4713288" y="4541838"/>
          <p14:tracePt t="65328" x="4713288" y="4551363"/>
          <p14:tracePt t="65336" x="4713288" y="4568825"/>
          <p14:tracePt t="65344" x="4713288" y="4578350"/>
          <p14:tracePt t="65352" x="4713288" y="4587875"/>
          <p14:tracePt t="65360" x="4703763" y="4605338"/>
          <p14:tracePt t="65384" x="4703763" y="4614863"/>
          <p14:tracePt t="65392" x="4695825" y="4624388"/>
          <p14:tracePt t="65967" x="4676775" y="4632325"/>
          <p14:tracePt t="65975" x="4659313" y="4660900"/>
          <p14:tracePt t="65983" x="4630738" y="4705350"/>
          <p14:tracePt t="65991" x="4630738" y="4732338"/>
          <p14:tracePt t="65999" x="4613275" y="4787900"/>
          <p14:tracePt t="66007" x="4613275" y="4833938"/>
          <p14:tracePt t="66015" x="4603750" y="4860925"/>
          <p14:tracePt t="66024" x="4603750" y="4878388"/>
          <p14:tracePt t="66032" x="4603750" y="4887913"/>
          <p14:tracePt t="66040" x="4603750" y="4906963"/>
          <p14:tracePt t="66152" x="4603750" y="4914900"/>
          <p14:tracePt t="66160" x="4586288" y="4943475"/>
          <p14:tracePt t="66168" x="4576763" y="4943475"/>
          <p14:tracePt t="66176" x="4576763" y="4951413"/>
          <p14:tracePt t="66184" x="4576763" y="4960938"/>
          <p14:tracePt t="66192" x="4576763" y="4970463"/>
          <p14:tracePt t="66208" x="4576763" y="4987925"/>
          <p14:tracePt t="66400" x="4576763" y="4997450"/>
          <p14:tracePt t="66408" x="4576763" y="5006975"/>
          <p14:tracePt t="66416" x="4576763" y="5053013"/>
          <p14:tracePt t="66424" x="4576763" y="5060950"/>
          <p14:tracePt t="66433" x="4576763" y="5080000"/>
          <p14:tracePt t="66456" x="4576763" y="5089525"/>
          <p14:tracePt t="67241" x="4576763" y="5097463"/>
          <p14:tracePt t="67271" x="4586288" y="5089525"/>
          <p14:tracePt t="67319" x="4594225" y="5089525"/>
          <p14:tracePt t="67327" x="4613275" y="5060950"/>
          <p14:tracePt t="67335" x="4622800" y="5043488"/>
          <p14:tracePt t="67343" x="4649788" y="4997450"/>
          <p14:tracePt t="67351" x="4667250" y="4960938"/>
          <p14:tracePt t="67359" x="4676775" y="4933950"/>
          <p14:tracePt t="67368" x="4676775" y="4897438"/>
          <p14:tracePt t="67376" x="4695825" y="4851400"/>
          <p14:tracePt t="67385" x="4695825" y="4824413"/>
          <p14:tracePt t="67392" x="4749800" y="4760913"/>
          <p14:tracePt t="67401" x="4759325" y="4714875"/>
          <p14:tracePt t="67408" x="4776788" y="4687888"/>
          <p14:tracePt t="67415" x="4786313" y="4668838"/>
          <p14:tracePt t="67423" x="4786313" y="4641850"/>
          <p14:tracePt t="67432" x="4795838" y="4632325"/>
          <p14:tracePt t="67447" x="4803775" y="4624388"/>
          <p14:tracePt t="67455" x="4822825" y="4605338"/>
          <p14:tracePt t="67464" x="4840288" y="4595813"/>
          <p14:tracePt t="67471" x="4849813" y="4587875"/>
          <p14:tracePt t="67480" x="4859338" y="4578350"/>
          <p14:tracePt t="67488" x="4868863" y="4578350"/>
          <p14:tracePt t="67512" x="4876800" y="4568825"/>
          <p14:tracePt t="67687" x="4876800" y="4578350"/>
          <p14:tracePt t="67696" x="4886325" y="4595813"/>
          <p14:tracePt t="67704" x="4886325" y="4605338"/>
          <p14:tracePt t="67712" x="4895850" y="4632325"/>
          <p14:tracePt t="67720" x="4913313" y="4641850"/>
          <p14:tracePt t="67728" x="4922838" y="4651375"/>
          <p14:tracePt t="67736" x="4932363" y="4668838"/>
          <p14:tracePt t="67744" x="4941888" y="4678363"/>
          <p14:tracePt t="67832" x="4949825" y="4678363"/>
          <p14:tracePt t="67856" x="4959350" y="4678363"/>
          <p14:tracePt t="67865" x="4986338" y="4687888"/>
          <p14:tracePt t="68176" x="4978400" y="4687888"/>
          <p14:tracePt t="68192" x="4968875" y="4687888"/>
          <p14:tracePt t="68208" x="4959350" y="4687888"/>
          <p14:tracePt t="68216" x="4949825" y="4687888"/>
          <p14:tracePt t="68224" x="4941888" y="4687888"/>
          <p14:tracePt t="68234" x="4913313" y="4697413"/>
          <p14:tracePt t="68240" x="4905375" y="4705350"/>
          <p14:tracePt t="68265" x="4895850" y="4705350"/>
          <p14:tracePt t="68272" x="4859338" y="4705350"/>
          <p14:tracePt t="68283" x="4832350" y="4705350"/>
          <p14:tracePt t="68288" x="4813300" y="4705350"/>
          <p14:tracePt t="68297" x="4786313" y="4705350"/>
          <p14:tracePt t="68304" x="4776788" y="4705350"/>
          <p14:tracePt t="68312" x="4767263" y="4705350"/>
          <p14:tracePt t="68320" x="4759325" y="4705350"/>
          <p14:tracePt t="68336" x="4749800" y="4705350"/>
          <p14:tracePt t="68488" x="4730750" y="4705350"/>
          <p14:tracePt t="68496" x="4695825" y="4705350"/>
          <p14:tracePt t="68504" x="4686300" y="4705350"/>
          <p14:tracePt t="68512" x="4676775" y="4705350"/>
          <p14:tracePt t="68520" x="4659313" y="4705350"/>
          <p14:tracePt t="68528" x="4649788" y="4705350"/>
          <p14:tracePt t="68536" x="4640263" y="4705350"/>
          <p14:tracePt t="68544" x="4630738" y="4705350"/>
          <p14:tracePt t="68601" x="4622800" y="4705350"/>
          <p14:tracePt t="68608" x="4613275" y="4705350"/>
          <p14:tracePt t="68616" x="4576763" y="4705350"/>
          <p14:tracePt t="68624" x="4557713" y="4697413"/>
          <p14:tracePt t="68633" x="4521200" y="4687888"/>
          <p14:tracePt t="68641" x="4494213" y="4668838"/>
          <p14:tracePt t="68649" x="4467225" y="4632325"/>
          <p14:tracePt t="68656" x="4440238" y="4614863"/>
          <p14:tracePt t="68666" x="4413250" y="4595813"/>
          <p14:tracePt t="68672" x="4403725" y="4587875"/>
          <p14:tracePt t="68682" x="4394200" y="4578350"/>
          <p14:tracePt t="68688" x="4384675" y="4551363"/>
          <p14:tracePt t="68728" x="4384675" y="4541838"/>
          <p14:tracePt t="68744" x="4384675" y="4532313"/>
          <p14:tracePt t="68752" x="4384675" y="4514850"/>
          <p14:tracePt t="68760" x="4384675" y="4495800"/>
          <p14:tracePt t="68768" x="4384675" y="4478338"/>
          <p14:tracePt t="68776" x="4384675" y="4468813"/>
          <p14:tracePt t="68792" x="4384675" y="4449763"/>
          <p14:tracePt t="68808" x="4384675" y="4441825"/>
          <p14:tracePt t="68873" x="4384675" y="4432300"/>
          <p14:tracePt t="68881" x="4384675" y="4413250"/>
          <p14:tracePt t="68889" x="4384675" y="4405313"/>
          <p14:tracePt t="68904" x="4384675" y="4395788"/>
          <p14:tracePt t="68913" x="4384675" y="4386263"/>
          <p14:tracePt t="68920" x="4384675" y="4376738"/>
          <p14:tracePt t="68928" x="4384675" y="4368800"/>
          <p14:tracePt t="68937" x="4384675" y="4349750"/>
          <p14:tracePt t="68945" x="4384675" y="4332288"/>
          <p14:tracePt t="68952" x="4384675" y="4322763"/>
          <p14:tracePt t="68960" x="4384675" y="4313238"/>
          <p14:tracePt t="68976" x="4384675" y="4303713"/>
          <p14:tracePt t="68984" x="4384675" y="4295775"/>
          <p14:tracePt t="68992" x="4384675" y="4286250"/>
          <p14:tracePt t="69001" x="4384675" y="4276725"/>
          <p14:tracePt t="69008" x="4384675" y="4268788"/>
          <p14:tracePt t="69016" x="4403725" y="4232275"/>
          <p14:tracePt t="69023" x="4413250" y="4222750"/>
          <p14:tracePt t="69031" x="4413250" y="4195763"/>
          <p14:tracePt t="69039" x="4421188" y="4176713"/>
          <p14:tracePt t="69049" x="4421188" y="4140200"/>
          <p14:tracePt t="69055" x="4430713" y="4130675"/>
          <p14:tracePt t="69065" x="4448175" y="4094163"/>
          <p14:tracePt t="69072" x="4448175" y="4086225"/>
          <p14:tracePt t="69081" x="4457700" y="4057650"/>
          <p14:tracePt t="69087" x="4467225" y="4049713"/>
          <p14:tracePt t="69097" x="4476750" y="4040188"/>
          <p14:tracePt t="69103" x="4484688" y="4030663"/>
          <p14:tracePt t="69111" x="4503738" y="4013200"/>
          <p14:tracePt t="69119" x="4530725" y="4003675"/>
          <p14:tracePt t="69128" x="4549775" y="4003675"/>
          <p14:tracePt t="69135" x="4557713" y="4003675"/>
          <p14:tracePt t="69143" x="4603750" y="3994150"/>
          <p14:tracePt t="69151" x="4630738" y="3994150"/>
          <p14:tracePt t="69159" x="4676775" y="3994150"/>
          <p14:tracePt t="69168" x="4703763" y="3994150"/>
          <p14:tracePt t="69175" x="4740275" y="3994150"/>
          <p14:tracePt t="69183" x="4776788" y="3994150"/>
          <p14:tracePt t="69192" x="4795838" y="3994150"/>
          <p14:tracePt t="69216" x="4813300" y="3994150"/>
          <p14:tracePt t="69224" x="4822825" y="3994150"/>
          <p14:tracePt t="69240" x="4832350" y="3994150"/>
          <p14:tracePt t="69248" x="4840288" y="3994150"/>
          <p14:tracePt t="69265" x="4876800" y="4003675"/>
          <p14:tracePt t="69283" x="4905375" y="4013200"/>
          <p14:tracePt t="69287" x="4949825" y="4057650"/>
          <p14:tracePt t="69296" x="4986338" y="4094163"/>
          <p14:tracePt t="69304" x="5014913" y="4122738"/>
          <p14:tracePt t="69313" x="5032375" y="4159250"/>
          <p14:tracePt t="69320" x="5059363" y="4186238"/>
          <p14:tracePt t="69328" x="5059363" y="4213225"/>
          <p14:tracePt t="69336" x="5078413" y="4276725"/>
          <p14:tracePt t="69344" x="5078413" y="4295775"/>
          <p14:tracePt t="69352" x="5078413" y="4322763"/>
          <p14:tracePt t="69360" x="5078413" y="4332288"/>
          <p14:tracePt t="69368" x="5078413" y="4349750"/>
          <p14:tracePt t="69376" x="5078413" y="4359275"/>
          <p14:tracePt t="69384" x="5078413" y="4368800"/>
          <p14:tracePt t="69392" x="5078413" y="4386263"/>
          <p14:tracePt t="69408" x="5068888" y="4405313"/>
          <p14:tracePt t="69496" x="5068888" y="4413250"/>
          <p14:tracePt t="69504" x="5059363" y="4432300"/>
          <p14:tracePt t="69512" x="5041900" y="4449763"/>
          <p14:tracePt t="69528" x="5032375" y="4459288"/>
          <p14:tracePt t="69536" x="5032375" y="4468813"/>
          <p14:tracePt t="69546" x="5022850" y="4486275"/>
          <p14:tracePt t="69552" x="5014913" y="4505325"/>
          <p14:tracePt t="69568" x="5005388" y="4514850"/>
          <p14:tracePt t="69576" x="4995863" y="4522788"/>
          <p14:tracePt t="69585" x="4986338" y="4532313"/>
          <p14:tracePt t="69594" x="4978400" y="4541838"/>
          <p14:tracePt t="69600" x="4978400" y="4551363"/>
          <p14:tracePt t="69608" x="4949825" y="4578350"/>
          <p14:tracePt t="69617" x="4941888" y="4587875"/>
          <p14:tracePt t="69624" x="4922838" y="4605338"/>
          <p14:tracePt t="69631" x="4905375" y="4614863"/>
          <p14:tracePt t="69639" x="4895850" y="4614863"/>
          <p14:tracePt t="69647" x="4895850" y="4624388"/>
          <p14:tracePt t="69655" x="4886325" y="4624388"/>
          <p14:tracePt t="69664" x="4876800" y="4624388"/>
          <p14:tracePt t="69671" x="4859338" y="4632325"/>
          <p14:tracePt t="69680" x="4832350" y="4641850"/>
          <p14:tracePt t="69688" x="4795838" y="4651375"/>
          <p14:tracePt t="69696" x="4767263" y="4660900"/>
          <p14:tracePt t="69705" x="4730750" y="4660900"/>
          <p14:tracePt t="69711" x="4713288" y="4660900"/>
          <p14:tracePt t="69720" x="4667250" y="4660900"/>
          <p14:tracePt t="69727" x="4640263" y="4660900"/>
          <p14:tracePt t="69736" x="4622800" y="4660900"/>
          <p14:tracePt t="69744" x="4613275" y="4660900"/>
          <p14:tracePt t="69752" x="4586288" y="4660900"/>
          <p14:tracePt t="69759" x="4567238" y="4660900"/>
          <p14:tracePt t="69767" x="4549775" y="4660900"/>
          <p14:tracePt t="69775" x="4530725" y="4651375"/>
          <p14:tracePt t="69783" x="4513263" y="4641850"/>
          <p14:tracePt t="69791" x="4503738" y="4641850"/>
          <p14:tracePt t="69799" x="4494213" y="4632325"/>
          <p14:tracePt t="69807" x="4467225" y="4614863"/>
          <p14:tracePt t="69816" x="4467225" y="4605338"/>
          <p14:tracePt t="69823" x="4457700" y="4587875"/>
          <p14:tracePt t="69832" x="4430713" y="4551363"/>
          <p14:tracePt t="69840" x="4421188" y="4541838"/>
          <p14:tracePt t="69848" x="4403725" y="4514850"/>
          <p14:tracePt t="69855" x="4394200" y="4505325"/>
          <p14:tracePt t="69864" x="4376738" y="4495800"/>
          <p14:tracePt t="69884" x="4357688" y="4468813"/>
          <p14:tracePt t="69888" x="4348163" y="4468813"/>
          <p14:tracePt t="69896" x="4340225" y="4449763"/>
          <p14:tracePt t="69921" x="4340225" y="4441825"/>
          <p14:tracePt t="69952" x="4340225" y="4432300"/>
          <p14:tracePt t="69960" x="4340225" y="4413250"/>
          <p14:tracePt t="69976" x="4340225" y="4405313"/>
          <p14:tracePt t="69984" x="4340225" y="4395788"/>
          <p14:tracePt t="70033" x="4340225" y="4376738"/>
          <p14:tracePt t="70048" x="4340225" y="4368800"/>
          <p14:tracePt t="70056" x="4340225" y="4359275"/>
          <p14:tracePt t="70072" x="4340225" y="4349750"/>
          <p14:tracePt t="70104" x="4340225" y="4340225"/>
          <p14:tracePt t="70113" x="4340225" y="4332288"/>
          <p14:tracePt t="70913" x="4348163" y="4332288"/>
          <p14:tracePt t="70921" x="4376738" y="4332288"/>
          <p14:tracePt t="70929" x="4413250" y="4303713"/>
          <p14:tracePt t="70943" x="4430713" y="4295775"/>
          <p14:tracePt t="70951" x="4448175" y="4295775"/>
          <p14:tracePt t="70959" x="4467225" y="4276725"/>
          <p14:tracePt t="70967" x="4476750" y="4276725"/>
          <p14:tracePt t="70975" x="4494213" y="4268788"/>
          <p14:tracePt t="72928" x="4503738" y="4259263"/>
          <p14:tracePt t="72936" x="4476750" y="4249738"/>
          <p14:tracePt t="72944" x="4421188" y="4249738"/>
          <p14:tracePt t="72952" x="4376738" y="4232275"/>
          <p14:tracePt t="72960" x="4367213" y="4232275"/>
          <p14:tracePt t="72968" x="4348163" y="4222750"/>
          <p14:tracePt t="72975" x="4340225" y="4222750"/>
          <p14:tracePt t="72983" x="4311650" y="4213225"/>
          <p14:tracePt t="72991" x="4294188" y="4213225"/>
          <p14:tracePt t="73560" x="4284663" y="4203700"/>
          <p14:tracePt t="73568" x="4284663" y="4176713"/>
          <p14:tracePt t="73576" x="4303713" y="4159250"/>
          <p14:tracePt t="73584" x="4321175" y="4140200"/>
          <p14:tracePt t="73601" x="4330700" y="4130675"/>
          <p14:tracePt t="73617" x="4340225" y="4122738"/>
          <p14:tracePt t="73624" x="4340225" y="4113213"/>
          <p14:tracePt t="73655" x="4348163" y="4103688"/>
          <p14:tracePt t="76576" x="4357688" y="4076700"/>
          <p14:tracePt t="76584" x="4384675" y="4040188"/>
          <p14:tracePt t="76593" x="4394200" y="3976688"/>
          <p14:tracePt t="76599" x="4403725" y="3948113"/>
          <p14:tracePt t="76607" x="4403725" y="3930650"/>
          <p14:tracePt t="76615" x="4413250" y="3884613"/>
          <p14:tracePt t="76631" x="4448175" y="3840163"/>
          <p14:tracePt t="76639" x="4457700" y="3803650"/>
          <p14:tracePt t="76647" x="4484688" y="3767138"/>
          <p14:tracePt t="76656" x="4521200" y="3738563"/>
          <p14:tracePt t="76665" x="4540250" y="3694113"/>
          <p14:tracePt t="76672" x="4549775" y="3675063"/>
          <p14:tracePt t="76682" x="4557713" y="3665538"/>
          <p14:tracePt t="76688" x="4586288" y="3621088"/>
          <p14:tracePt t="76698" x="4613275" y="3592513"/>
          <p14:tracePt t="76704" x="4640263" y="3565525"/>
          <p14:tracePt t="76713" x="4649788" y="3548063"/>
          <p14:tracePt t="76720" x="4659313" y="3529013"/>
          <p14:tracePt t="76728" x="4667250" y="3519488"/>
          <p14:tracePt t="76736" x="4686300" y="3502025"/>
          <p14:tracePt t="76744" x="4686300" y="3492500"/>
          <p14:tracePt t="76752" x="4695825" y="3482975"/>
          <p14:tracePt t="76959" x="4703763" y="3419475"/>
          <p14:tracePt t="76967" x="4713288" y="3382963"/>
          <p14:tracePt t="76975" x="4749800" y="3319463"/>
          <p14:tracePt t="76983" x="4749800" y="3273425"/>
          <p14:tracePt t="76991" x="4749800" y="3236913"/>
          <p14:tracePt t="77000" x="4759325" y="3200400"/>
          <p14:tracePt t="77008" x="4759325" y="3163888"/>
          <p14:tracePt t="77016" x="4759325" y="3136900"/>
          <p14:tracePt t="77024" x="4759325" y="3119438"/>
          <p14:tracePt t="77032" x="4759325" y="3100388"/>
          <p14:tracePt t="77040" x="4767263" y="3073400"/>
          <p14:tracePt t="77048" x="4767263" y="3036888"/>
          <p14:tracePt t="77056" x="4795838" y="3009900"/>
          <p14:tracePt t="77064" x="4795838" y="2990850"/>
          <p14:tracePt t="77072" x="4795838" y="2973388"/>
          <p14:tracePt t="77081" x="4795838" y="2946400"/>
          <p14:tracePt t="77088" x="4795838" y="2936875"/>
          <p14:tracePt t="77097" x="4795838" y="2917825"/>
          <p14:tracePt t="77113" x="4795838" y="2900363"/>
          <p14:tracePt t="77272" x="4795838" y="2873375"/>
          <p14:tracePt t="77281" x="4795838" y="2817813"/>
          <p14:tracePt t="77288" x="4795838" y="2781300"/>
          <p14:tracePt t="77297" x="4786313" y="2681288"/>
          <p14:tracePt t="77303" x="4759325" y="2562225"/>
          <p14:tracePt t="77311" x="4695825" y="2435225"/>
          <p14:tracePt t="77319" x="4659313" y="2352675"/>
          <p14:tracePt t="77327" x="4630738" y="2270125"/>
          <p14:tracePt t="77335" x="4576763" y="2170113"/>
          <p14:tracePt t="77343" x="4513263" y="2070100"/>
          <p14:tracePt t="77351" x="4494213" y="2024063"/>
          <p14:tracePt t="77359" x="4440238" y="1979613"/>
          <p14:tracePt t="77367" x="4430713" y="1960563"/>
          <p14:tracePt t="77376" x="4421188" y="1933575"/>
          <p14:tracePt t="77384" x="4413250" y="1924050"/>
          <p14:tracePt t="77392" x="4403725" y="1906588"/>
          <p14:tracePt t="77465" x="4376738" y="1870075"/>
          <p14:tracePt t="77471" x="4357688" y="1860550"/>
          <p14:tracePt t="77479" x="4330700" y="1841500"/>
          <p14:tracePt t="77487" x="4303713" y="1824038"/>
          <p14:tracePt t="77496" x="4257675" y="1804988"/>
          <p14:tracePt t="77504" x="4238625" y="1778000"/>
          <p14:tracePt t="77512" x="4194175" y="1768475"/>
          <p14:tracePt t="77520" x="4184650" y="1760538"/>
          <p14:tracePt t="77528" x="4148138" y="1751013"/>
          <p14:tracePt t="77536" x="4138613" y="1751013"/>
          <p14:tracePt t="77544" x="4121150" y="1731963"/>
          <p14:tracePt t="77552" x="4111625" y="1731963"/>
          <p14:tracePt t="77593" x="4102100" y="1731963"/>
          <p14:tracePt t="77599" x="4075113" y="1724025"/>
          <p14:tracePt t="77607" x="4065588" y="1714500"/>
          <p14:tracePt t="77615" x="4057650" y="1697038"/>
          <p14:tracePt t="77623" x="4021138" y="1651000"/>
          <p14:tracePt t="77631" x="3992563" y="1624013"/>
          <p14:tracePt t="77639" x="3956050" y="1587500"/>
          <p14:tracePt t="77647" x="3938588" y="1568450"/>
          <p14:tracePt t="77655" x="3919538" y="1541463"/>
          <p14:tracePt t="77663" x="3911600" y="1514475"/>
          <p14:tracePt t="77671" x="3911600" y="1504950"/>
          <p14:tracePt t="77680" x="3902075" y="1495425"/>
          <p14:tracePt t="77832" x="3902075" y="1504950"/>
          <p14:tracePt t="77840" x="3902075" y="1541463"/>
          <p14:tracePt t="77848" x="3919538" y="1595438"/>
          <p14:tracePt t="77856" x="3956050" y="1677988"/>
          <p14:tracePt t="77865" x="4048125" y="1797050"/>
          <p14:tracePt t="77872" x="4138613" y="1914525"/>
          <p14:tracePt t="77882" x="4202113" y="1997075"/>
          <p14:tracePt t="77901" x="4394200" y="2189163"/>
          <p14:tracePt t="77904" x="4457700" y="2252663"/>
          <p14:tracePt t="77912" x="4503738" y="2279650"/>
          <p14:tracePt t="77920" x="4540250" y="2298700"/>
          <p14:tracePt t="77928" x="4540250" y="2306638"/>
          <p14:tracePt t="77936" x="4549775" y="2306638"/>
          <p14:tracePt t="78112" x="4513263" y="2298700"/>
          <p14:tracePt t="78120" x="4484688" y="2262188"/>
          <p14:tracePt t="78128" x="4421188" y="2216150"/>
          <p14:tracePt t="78136" x="4384675" y="2179638"/>
          <p14:tracePt t="78143" x="4357688" y="2160588"/>
          <p14:tracePt t="78151" x="4311650" y="2116138"/>
          <p14:tracePt t="78159" x="4303713" y="2106613"/>
          <p14:tracePt t="78167" x="4267200" y="2089150"/>
          <p14:tracePt t="78175" x="4230688" y="2070100"/>
          <p14:tracePt t="78183" x="4211638" y="2060575"/>
          <p14:tracePt t="78192" x="4202113" y="2052638"/>
          <p14:tracePt t="78200" x="4194175" y="2052638"/>
          <p14:tracePt t="78335" x="4175125" y="2052638"/>
          <p14:tracePt t="78343" x="4138613" y="2052638"/>
          <p14:tracePt t="78351" x="4111625" y="2060575"/>
          <p14:tracePt t="78359" x="4094163" y="2079625"/>
          <p14:tracePt t="78367" x="4075113" y="2097088"/>
          <p14:tracePt t="78376" x="4057650" y="2116138"/>
          <p14:tracePt t="78384" x="4038600" y="2143125"/>
          <p14:tracePt t="78392" x="4021138" y="2160588"/>
          <p14:tracePt t="78408" x="4011613" y="2216150"/>
          <p14:tracePt t="78417" x="3984625" y="2243138"/>
          <p14:tracePt t="78424" x="3984625" y="2262188"/>
          <p14:tracePt t="78433" x="3984625" y="2279650"/>
          <p14:tracePt t="78440" x="3975100" y="2325688"/>
          <p14:tracePt t="78449" x="3975100" y="2335213"/>
          <p14:tracePt t="78456" x="3975100" y="2352675"/>
          <p14:tracePt t="78464" x="3975100" y="2362200"/>
          <p14:tracePt t="78472" x="3975100" y="2371725"/>
          <p14:tracePt t="78544" x="3965575" y="2379663"/>
          <p14:tracePt t="78552" x="3965575" y="2352675"/>
          <p14:tracePt t="78560" x="3956050" y="2306638"/>
          <p14:tracePt t="78569" x="3938588" y="2262188"/>
          <p14:tracePt t="78576" x="3919538" y="2206625"/>
          <p14:tracePt t="78584" x="3911600" y="2179638"/>
          <p14:tracePt t="78592" x="3902075" y="2116138"/>
          <p14:tracePt t="78600" x="3883025" y="2079625"/>
          <p14:tracePt t="78608" x="3856038" y="2043113"/>
          <p14:tracePt t="78615" x="3856038" y="2024063"/>
          <p14:tracePt t="78623" x="3846513" y="1997075"/>
          <p14:tracePt t="78631" x="3846513" y="1979613"/>
          <p14:tracePt t="78641" x="3829050" y="1960563"/>
          <p14:tracePt t="78649" x="3829050" y="1951038"/>
          <p14:tracePt t="78657" x="3819525" y="1943100"/>
          <p14:tracePt t="78776" x="3792538" y="1943100"/>
          <p14:tracePt t="78784" x="3719513" y="1970088"/>
          <p14:tracePt t="78792" x="3646488" y="2006600"/>
          <p14:tracePt t="78801" x="3563938" y="2060575"/>
          <p14:tracePt t="78809" x="3427413" y="2106613"/>
          <p14:tracePt t="78817" x="3327400" y="2160588"/>
          <p14:tracePt t="78824" x="3290888" y="2170113"/>
          <p14:tracePt t="78832" x="3236913" y="2206625"/>
          <p14:tracePt t="78840" x="3200400" y="2225675"/>
          <p14:tracePt t="78848" x="3181350" y="2233613"/>
          <p14:tracePt t="78856" x="3163888" y="2233613"/>
          <p14:tracePt t="78944" x="3171825" y="2216150"/>
          <p14:tracePt t="78954" x="3200400" y="2179638"/>
          <p14:tracePt t="78960" x="3217863" y="2152650"/>
          <p14:tracePt t="78968" x="3217863" y="2106613"/>
          <p14:tracePt t="78976" x="3236913" y="2089150"/>
          <p14:tracePt t="78984" x="3273425" y="2060575"/>
          <p14:tracePt t="78992" x="3273425" y="2052638"/>
          <p14:tracePt t="79001" x="3290888" y="2033588"/>
          <p14:tracePt t="79008" x="3309938" y="2016125"/>
          <p14:tracePt t="79017" x="3317875" y="2006600"/>
          <p14:tracePt t="79024" x="3336925" y="1979613"/>
          <p14:tracePt t="79032" x="3346450" y="1960563"/>
          <p14:tracePt t="79040" x="3346450" y="1951038"/>
          <p14:tracePt t="79048" x="3346450" y="1933575"/>
          <p14:tracePt t="79056" x="3346450" y="1924050"/>
          <p14:tracePt t="79065" x="3346450" y="1914525"/>
          <p14:tracePt t="79082" x="3346450" y="1897063"/>
          <p14:tracePt t="79169" x="3346450" y="1887538"/>
          <p14:tracePt t="79176" x="3290888" y="1897063"/>
          <p14:tracePt t="79184" x="3200400" y="1914525"/>
          <p14:tracePt t="79192" x="3081338" y="1951038"/>
          <p14:tracePt t="79201" x="2990850" y="1979613"/>
          <p14:tracePt t="79208" x="2889250" y="2006600"/>
          <p14:tracePt t="79217" x="2798763" y="2033588"/>
          <p14:tracePt t="79224" x="2679700" y="2079625"/>
          <p14:tracePt t="79232" x="2606675" y="2097088"/>
          <p14:tracePt t="79240" x="2506663" y="2125663"/>
          <p14:tracePt t="79248" x="2416175" y="2152650"/>
          <p14:tracePt t="79256" x="2352675" y="2160588"/>
          <p14:tracePt t="79266" x="2324100" y="2170113"/>
          <p14:tracePt t="79272" x="2306638" y="2179638"/>
          <p14:tracePt t="79497" x="2306638" y="2189163"/>
          <p14:tracePt t="79871" x="2324100" y="2197100"/>
          <p14:tracePt t="79888" x="2333625" y="2197100"/>
          <p14:tracePt t="79898" x="2360613" y="2197100"/>
          <p14:tracePt t="79904" x="2370138" y="2197100"/>
          <p14:tracePt t="79913" x="2389188" y="2216150"/>
          <p14:tracePt t="79920" x="2397125" y="2243138"/>
          <p14:tracePt t="79928" x="2425700" y="2279650"/>
          <p14:tracePt t="79936" x="2443163" y="2298700"/>
          <p14:tracePt t="79945" x="2452688" y="2316163"/>
          <p14:tracePt t="79953" x="2452688" y="2343150"/>
          <p14:tracePt t="79961" x="2470150" y="2371725"/>
          <p14:tracePt t="79968" x="2470150" y="2389188"/>
          <p14:tracePt t="79976" x="2470150" y="2398713"/>
          <p14:tracePt t="79984" x="2470150" y="2408238"/>
          <p14:tracePt t="79992" x="2470150" y="2425700"/>
          <p14:tracePt t="80008" x="2470150" y="2444750"/>
          <p14:tracePt t="80015" x="2470150" y="2462213"/>
          <p14:tracePt t="80024" x="2470150" y="2489200"/>
          <p14:tracePt t="80031" x="2470150" y="2525713"/>
          <p14:tracePt t="80040" x="2470150" y="2544763"/>
          <p14:tracePt t="80048" x="2470150" y="2571750"/>
          <p14:tracePt t="80056" x="2470150" y="2589213"/>
          <p14:tracePt t="80064" x="2470150" y="2608263"/>
          <p14:tracePt t="80072" x="2462213" y="2635250"/>
          <p14:tracePt t="80080" x="2462213" y="2654300"/>
          <p14:tracePt t="80088" x="2452688" y="2662238"/>
          <p14:tracePt t="80097" x="2452688" y="2681288"/>
          <p14:tracePt t="80104" x="2452688" y="2708275"/>
          <p14:tracePt t="80112" x="2452688" y="2744788"/>
          <p14:tracePt t="80120" x="2443163" y="2763838"/>
          <p14:tracePt t="80128" x="2433638" y="2800350"/>
          <p14:tracePt t="80136" x="2433638" y="2817813"/>
          <p14:tracePt t="80144" x="2433638" y="2844800"/>
          <p14:tracePt t="80152" x="2425700" y="2863850"/>
          <p14:tracePt t="80160" x="2416175" y="2900363"/>
          <p14:tracePt t="80168" x="2397125" y="2917825"/>
          <p14:tracePt t="80176" x="2397125" y="2963863"/>
          <p14:tracePt t="80184" x="2397125" y="3000375"/>
          <p14:tracePt t="80192" x="2397125" y="3017838"/>
          <p14:tracePt t="80200" x="2397125" y="3054350"/>
          <p14:tracePt t="80207" x="2397125" y="3090863"/>
          <p14:tracePt t="80215" x="2397125" y="3109913"/>
          <p14:tracePt t="80224" x="2397125" y="3136900"/>
          <p14:tracePt t="80232" x="2397125" y="3163888"/>
          <p14:tracePt t="80241" x="2397125" y="3200400"/>
          <p14:tracePt t="80250" x="2397125" y="3209925"/>
          <p14:tracePt t="80257" x="2397125" y="3246438"/>
          <p14:tracePt t="80267" x="2397125" y="3265488"/>
          <p14:tracePt t="80273" x="2397125" y="3292475"/>
          <p14:tracePt t="80283" x="2397125" y="3319463"/>
          <p14:tracePt t="80289" x="2397125" y="3346450"/>
          <p14:tracePt t="80300" x="2397125" y="3392488"/>
          <p14:tracePt t="80305" x="2397125" y="3411538"/>
          <p14:tracePt t="80315" x="2397125" y="3438525"/>
          <p14:tracePt t="80321" x="2397125" y="3455988"/>
          <p14:tracePt t="80329" x="2397125" y="3492500"/>
          <p14:tracePt t="80337" x="2397125" y="3519488"/>
          <p14:tracePt t="80345" x="2397125" y="3529013"/>
          <p14:tracePt t="80353" x="2397125" y="3538538"/>
          <p14:tracePt t="80449" x="2397125" y="3548063"/>
          <p14:tracePt t="80457" x="2416175" y="3538538"/>
          <p14:tracePt t="80464" x="2425700" y="3519488"/>
          <p14:tracePt t="80473" x="2433638" y="3475038"/>
          <p14:tracePt t="80484" x="2452688" y="3438525"/>
          <p14:tracePt t="80488" x="2452688" y="3419475"/>
          <p14:tracePt t="80496" x="2470150" y="3382963"/>
          <p14:tracePt t="80503" x="2479675" y="3355975"/>
          <p14:tracePt t="80511" x="2479675" y="3328988"/>
          <p14:tracePt t="80519" x="2489200" y="3302000"/>
          <p14:tracePt t="80527" x="2489200" y="3282950"/>
          <p14:tracePt t="80535" x="2498725" y="3246438"/>
          <p14:tracePt t="80551" x="2506663" y="3228975"/>
          <p14:tracePt t="80559" x="2516188" y="3219450"/>
          <p14:tracePt t="80648" x="2525713" y="3236913"/>
          <p14:tracePt t="80656" x="2525713" y="3246438"/>
          <p14:tracePt t="80721" x="2533650" y="3255963"/>
          <p14:tracePt t="80728" x="2533650" y="3265488"/>
          <p14:tracePt t="80736" x="2543175" y="3302000"/>
          <p14:tracePt t="80745" x="2562225" y="3338513"/>
          <p14:tracePt t="80752" x="2562225" y="3402013"/>
          <p14:tracePt t="80760" x="2562225" y="3455988"/>
          <p14:tracePt t="80768" x="2562225" y="3511550"/>
          <p14:tracePt t="80776" x="2562225" y="3584575"/>
          <p14:tracePt t="80784" x="2579688" y="3648075"/>
          <p14:tracePt t="80793" x="2598738" y="3702050"/>
          <p14:tracePt t="80800" x="2643188" y="3803650"/>
          <p14:tracePt t="80808" x="2671763" y="3867150"/>
          <p14:tracePt t="80818" x="2752725" y="3948113"/>
          <p14:tracePt t="80824" x="2781300" y="3984625"/>
          <p14:tracePt t="80833" x="2825750" y="4049713"/>
          <p14:tracePt t="80840" x="2844800" y="4113213"/>
          <p14:tracePt t="80849" x="2898775" y="4176713"/>
          <p14:tracePt t="80856" x="2908300" y="4249738"/>
          <p14:tracePt t="80864" x="2954338" y="4313238"/>
          <p14:tracePt t="80872" x="2971800" y="4376738"/>
          <p14:tracePt t="80880" x="2971800" y="4432300"/>
          <p14:tracePt t="80888" x="2990850" y="4514850"/>
          <p14:tracePt t="80900" x="3017838" y="4587875"/>
          <p14:tracePt t="80904" x="3017838" y="4660900"/>
          <p14:tracePt t="80914" x="3017838" y="4714875"/>
          <p14:tracePt t="80920" x="3017838" y="4814888"/>
          <p14:tracePt t="80928" x="3017838" y="4870450"/>
          <p14:tracePt t="80936" x="2998788" y="4897438"/>
          <p14:tracePt t="80944" x="2990850" y="4943475"/>
          <p14:tracePt t="80952" x="2981325" y="4960938"/>
          <p14:tracePt t="80960" x="2971800" y="4970463"/>
          <p14:tracePt t="80984" x="2971800" y="4979988"/>
          <p14:tracePt t="81081" x="2962275" y="4987925"/>
          <p14:tracePt t="81105" x="2954338" y="4997450"/>
          <p14:tracePt t="81113" x="2944813" y="4997450"/>
          <p14:tracePt t="81121" x="2935288" y="4997450"/>
          <p14:tracePt t="81128" x="2925763" y="4997450"/>
          <p14:tracePt t="81153" x="2917825" y="4997450"/>
          <p14:tracePt t="81160" x="2917825" y="5006975"/>
          <p14:tracePt t="81241" x="2917825" y="5016500"/>
          <p14:tracePt t="81248" x="2917825" y="5024438"/>
          <p14:tracePt t="81256" x="2917825" y="5043488"/>
          <p14:tracePt t="81265" x="2917825" y="5053013"/>
          <p14:tracePt t="81272" x="2917825" y="5060950"/>
          <p14:tracePt t="81282" x="2917825" y="5070475"/>
          <p14:tracePt t="81288" x="2917825" y="5089525"/>
          <p14:tracePt t="81299" x="2917825" y="5097463"/>
          <p14:tracePt t="81304" x="2917825" y="5116513"/>
          <p14:tracePt t="81314" x="2935288" y="5133975"/>
          <p14:tracePt t="81321" x="2954338" y="5153025"/>
          <p14:tracePt t="81327" x="2981325" y="5170488"/>
          <p14:tracePt t="81335" x="3044825" y="5207000"/>
          <p14:tracePt t="81343" x="3127375" y="5262563"/>
          <p14:tracePt t="81351" x="3171825" y="5280025"/>
          <p14:tracePt t="81359" x="3254375" y="5335588"/>
          <p14:tracePt t="81367" x="3336925" y="5399088"/>
          <p14:tracePt t="81375" x="3400425" y="5445125"/>
          <p14:tracePt t="81383" x="3446463" y="5499100"/>
          <p14:tracePt t="81392" x="3527425" y="5562600"/>
          <p14:tracePt t="81400" x="3600450" y="5618163"/>
          <p14:tracePt t="81408" x="3646488" y="5654675"/>
          <p14:tracePt t="81416" x="3665538" y="5672138"/>
          <p14:tracePt t="81424" x="3692525" y="5691188"/>
          <p14:tracePt t="81487" x="3702050" y="5699125"/>
          <p14:tracePt t="81496" x="3709988" y="5699125"/>
          <p14:tracePt t="81503" x="3729038" y="5681663"/>
          <p14:tracePt t="81519" x="3729038" y="5662613"/>
          <p14:tracePt t="81527" x="3729038" y="5635625"/>
          <p14:tracePt t="81535" x="3729038" y="5618163"/>
          <p14:tracePt t="81543" x="3729038" y="5572125"/>
          <p14:tracePt t="81551" x="3729038" y="5554663"/>
          <p14:tracePt t="81559" x="3729038" y="5526088"/>
          <p14:tracePt t="81567" x="3709988" y="5499100"/>
          <p14:tracePt t="81575" x="3683000" y="5462588"/>
          <p14:tracePt t="81583" x="3665538" y="5445125"/>
          <p14:tracePt t="81592" x="3646488" y="5426075"/>
          <p14:tracePt t="81599" x="3629025" y="5416550"/>
          <p14:tracePt t="81607" x="3600450" y="5408613"/>
          <p14:tracePt t="81615" x="3592513" y="5399088"/>
          <p14:tracePt t="81623" x="3563938" y="5380038"/>
          <p14:tracePt t="81631" x="3556000" y="5372100"/>
          <p14:tracePt t="81639" x="3546475" y="5362575"/>
          <p14:tracePt t="81801" x="3556000" y="5372100"/>
          <p14:tracePt t="81809" x="3592513" y="5408613"/>
          <p14:tracePt t="81817" x="3619500" y="5426075"/>
          <p14:tracePt t="81824" x="3636963" y="5445125"/>
          <p14:tracePt t="81834" x="3665538" y="5453063"/>
          <p14:tracePt t="81840" x="3702050" y="5472113"/>
          <p14:tracePt t="81848" x="3729038" y="5499100"/>
          <p14:tracePt t="81856" x="3775075" y="5526088"/>
          <p14:tracePt t="81865" x="3792538" y="5545138"/>
          <p14:tracePt t="81872" x="3810000" y="5572125"/>
          <p14:tracePt t="81885" x="3838575" y="5589588"/>
          <p14:tracePt t="81888" x="3838575" y="5599113"/>
          <p14:tracePt t="81899" x="3846513" y="5599113"/>
          <p14:tracePt t="81904" x="3846513" y="5608638"/>
          <p14:tracePt t="82073" x="3846513" y="5618163"/>
          <p14:tracePt t="82088" x="3846513" y="5626100"/>
          <p14:tracePt t="82097" x="3846513" y="5635625"/>
          <p14:tracePt t="82104" x="3846513" y="5645150"/>
          <p14:tracePt t="82231" x="3829050" y="5645150"/>
          <p14:tracePt t="82239" x="3810000" y="5654675"/>
          <p14:tracePt t="82288" x="3802063" y="5662613"/>
          <p14:tracePt t="82337" x="3792538" y="5662613"/>
          <p14:tracePt t="82344" x="3765550" y="5672138"/>
          <p14:tracePt t="82360" x="3756025" y="5672138"/>
          <p14:tracePt t="82368" x="3746500" y="5672138"/>
          <p14:tracePt t="82384" x="3729038" y="5672138"/>
          <p14:tracePt t="82408" x="3719513" y="5672138"/>
          <p14:tracePt t="82416" x="3709988" y="5672138"/>
          <p14:tracePt t="82440" x="3692525" y="5672138"/>
          <p14:tracePt t="82465" x="3683000" y="5672138"/>
          <p14:tracePt t="82473" x="3673475" y="5672138"/>
          <p14:tracePt t="82607" x="3665538" y="5672138"/>
          <p14:tracePt t="82825" x="3665538" y="5654675"/>
          <p14:tracePt t="82832" x="3683000" y="5645150"/>
          <p14:tracePt t="82840" x="3738563" y="5645150"/>
          <p14:tracePt t="82848" x="3756025" y="5645150"/>
          <p14:tracePt t="82856" x="3792538" y="5645150"/>
          <p14:tracePt t="82865" x="3838575" y="5645150"/>
          <p14:tracePt t="82872" x="3875088" y="5645150"/>
          <p14:tracePt t="82881" x="3902075" y="5645150"/>
          <p14:tracePt t="82889" x="3929063" y="5645150"/>
          <p14:tracePt t="82902" x="3948113" y="5645150"/>
          <p14:tracePt t="82904" x="3984625" y="5645150"/>
          <p14:tracePt t="83361" x="3975100" y="5645150"/>
          <p14:tracePt t="83385" x="3956050" y="5645150"/>
          <p14:tracePt t="83417" x="3929063" y="5662613"/>
          <p14:tracePt t="83425" x="3929063" y="5672138"/>
          <p14:tracePt t="83441" x="3919538" y="5681663"/>
          <p14:tracePt t="83448" x="3919538" y="5699125"/>
          <p14:tracePt t="83457" x="3911600" y="5699125"/>
          <p14:tracePt t="83466" x="3902075" y="5708650"/>
          <p14:tracePt t="83489" x="3892550" y="5718175"/>
          <p14:tracePt t="83505" x="3883025" y="5727700"/>
          <p14:tracePt t="83529" x="3883025" y="5735638"/>
          <p14:tracePt t="83537" x="3883025" y="5745163"/>
          <p14:tracePt t="83577" x="3883025" y="5754688"/>
          <p14:tracePt t="83601" x="3883025" y="5772150"/>
          <p14:tracePt t="83616" x="3883025" y="5781675"/>
          <p14:tracePt t="83632" x="3883025" y="5791200"/>
          <p14:tracePt t="84009" x="3883025" y="5800725"/>
          <p14:tracePt t="84016" x="3883025" y="5827713"/>
          <p14:tracePt t="84032" x="3883025" y="5837238"/>
          <p14:tracePt t="84040" x="3883025" y="5854700"/>
          <p14:tracePt t="84057" x="3883025" y="5873750"/>
          <p14:tracePt t="84073" x="3883025" y="5881688"/>
          <p14:tracePt t="84089" x="3883025" y="5900738"/>
          <p14:tracePt t="84098" x="3883025" y="5910263"/>
          <p14:tracePt t="84104" x="3883025" y="5918200"/>
          <p14:tracePt t="84115" x="3875088" y="5937250"/>
          <p14:tracePt t="84120" x="3875088" y="5954713"/>
          <p14:tracePt t="84132" x="3875088" y="5964238"/>
          <p14:tracePt t="84241" x="3865563" y="5973763"/>
          <p14:tracePt t="84248" x="3856038" y="5973763"/>
          <p14:tracePt t="84256" x="3819525" y="5973763"/>
          <p14:tracePt t="84272" x="3802063" y="5973763"/>
          <p14:tracePt t="84282" x="3783013" y="5973763"/>
          <p14:tracePt t="84288" x="3775075" y="5973763"/>
          <p14:tracePt t="84300" x="3756025" y="5973763"/>
          <p14:tracePt t="84304" x="3709988" y="5954713"/>
          <p14:tracePt t="84320" x="3683000" y="5946775"/>
          <p14:tracePt t="84330" x="3665538" y="5946775"/>
          <p14:tracePt t="84336" x="3646488" y="5946775"/>
          <p14:tracePt t="84346" x="3629025" y="5946775"/>
          <p14:tracePt t="84360" x="3619500" y="5946775"/>
          <p14:tracePt t="84465" x="3592513" y="5946775"/>
          <p14:tracePt t="84473" x="3582988" y="5946775"/>
          <p14:tracePt t="84481" x="3556000" y="5946775"/>
          <p14:tracePt t="84489" x="3536950" y="5946775"/>
          <p14:tracePt t="84505" x="3519488" y="5946775"/>
          <p14:tracePt t="84515" x="3509963" y="5946775"/>
          <p14:tracePt t="84521" x="3500438" y="5946775"/>
          <p14:tracePt t="84531" x="3490913" y="5946775"/>
          <p14:tracePt t="84738" x="3482975" y="5946775"/>
          <p14:tracePt t="84744" x="3455988" y="5946775"/>
          <p14:tracePt t="84753" x="3436938" y="5927725"/>
          <p14:tracePt t="84760" x="3409950" y="5900738"/>
          <p14:tracePt t="84768" x="3400425" y="5900738"/>
          <p14:tracePt t="84776" x="3390900" y="5873750"/>
          <p14:tracePt t="84784" x="3373438" y="5845175"/>
          <p14:tracePt t="84792" x="3363913" y="5845175"/>
          <p14:tracePt t="84800" x="3354388" y="5837238"/>
          <p14:tracePt t="84817" x="3346450" y="5827713"/>
          <p14:tracePt t="85417" x="3346450" y="5818188"/>
          <p14:tracePt t="85425" x="3354388" y="5818188"/>
          <p14:tracePt t="85441" x="3363913" y="5818188"/>
          <p14:tracePt t="85448" x="3373438" y="5818188"/>
          <p14:tracePt t="85464" x="3382963" y="5808663"/>
          <p14:tracePt t="85647" x="3390900" y="5800725"/>
          <p14:tracePt t="85664" x="3409950" y="5764213"/>
          <p14:tracePt t="85672" x="3409950" y="5727700"/>
          <p14:tracePt t="85680" x="3409950" y="5708650"/>
          <p14:tracePt t="85689" x="3409950" y="5681663"/>
          <p14:tracePt t="85697" x="3409950" y="5662613"/>
          <p14:tracePt t="85704" x="3409950" y="5626100"/>
          <p14:tracePt t="85714" x="3409950" y="5608638"/>
          <p14:tracePt t="85720" x="3409950" y="5599113"/>
          <p14:tracePt t="86673" x="3419475" y="5589588"/>
          <p14:tracePt t="86680" x="3446463" y="5589588"/>
          <p14:tracePt t="86688" x="3500438" y="5589588"/>
          <p14:tracePt t="86698" x="3519488" y="5589588"/>
          <p14:tracePt t="86704" x="3556000" y="5589588"/>
          <p14:tracePt t="86953" x="3563938" y="5589588"/>
          <p14:tracePt t="87056" x="3582988" y="5589588"/>
          <p14:tracePt t="87064" x="3592513" y="5589588"/>
          <p14:tracePt t="87080" x="3600450" y="5589588"/>
          <p14:tracePt t="87105" x="3609975" y="5581650"/>
          <p14:tracePt t="87440" x="3692525" y="5581650"/>
          <p14:tracePt t="87463" x="3709988" y="5581650"/>
          <p14:tracePt t="87480" x="3719513" y="5581650"/>
          <p14:tracePt t="95361" x="3775075" y="5545138"/>
          <p14:tracePt t="95368" x="3875088" y="5499100"/>
          <p14:tracePt t="95376" x="4002088" y="5489575"/>
          <p14:tracePt t="95384" x="4129088" y="5462588"/>
          <p14:tracePt t="95392" x="4284663" y="5445125"/>
          <p14:tracePt t="95400" x="4448175" y="5426075"/>
          <p14:tracePt t="95408" x="4640263" y="5426075"/>
          <p14:tracePt t="95416" x="4895850" y="5426075"/>
          <p14:tracePt t="95424" x="5224463" y="5426075"/>
          <p14:tracePt t="95432" x="5524500" y="5426075"/>
          <p14:tracePt t="95440" x="5826125" y="5426075"/>
          <p14:tracePt t="95448" x="6126163" y="5426075"/>
          <p14:tracePt t="95456" x="6391275" y="5426075"/>
          <p14:tracePt t="95464" x="6654800" y="5426075"/>
          <p14:tracePt t="95472" x="6846888" y="5426075"/>
          <p14:tracePt t="95480" x="7046913" y="5426075"/>
          <p14:tracePt t="95488" x="7212013" y="5426075"/>
          <p14:tracePt t="95496" x="7319963" y="5426075"/>
          <p14:tracePt t="95504" x="7392988" y="5426075"/>
          <p14:tracePt t="95513" x="7475538" y="5416550"/>
          <p14:tracePt t="95520" x="7502525" y="5416550"/>
          <p14:tracePt t="95529" x="7521575" y="5399088"/>
          <p14:tracePt t="95535" x="7548563" y="5389563"/>
          <p14:tracePt t="95544" x="7567613" y="5380038"/>
          <p14:tracePt t="95551" x="7612063" y="5372100"/>
          <p14:tracePt t="95559" x="7658100" y="5335588"/>
          <p14:tracePt t="95567" x="7721600" y="5307013"/>
          <p14:tracePt t="95575" x="7821613" y="5253038"/>
          <p14:tracePt t="95583" x="7913688" y="5226050"/>
          <p14:tracePt t="95592" x="8031163" y="5197475"/>
          <p14:tracePt t="95599" x="8159750" y="5160963"/>
          <p14:tracePt t="95607" x="8259763" y="5133975"/>
          <p14:tracePt t="95615" x="8313738" y="5126038"/>
          <p14:tracePt t="95623" x="8386763" y="5116513"/>
          <p14:tracePt t="95631" x="8432800" y="5106988"/>
          <p14:tracePt t="95639" x="8496300" y="5060950"/>
          <p14:tracePt t="95647" x="8523288" y="5053013"/>
          <p14:tracePt t="95655" x="8559800" y="5024438"/>
          <p14:tracePt t="95665" x="8624888" y="4997450"/>
          <p14:tracePt t="95672" x="8661400" y="4987925"/>
          <p14:tracePt t="95680" x="8724900" y="4951413"/>
          <p14:tracePt t="95688" x="8842375" y="4924425"/>
          <p14:tracePt t="95695" x="8943975" y="4860925"/>
          <p14:tracePt t="95704" x="9070975" y="48053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排他制御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53165"/>
            <a:ext cx="8507288" cy="4525963"/>
          </a:xfrm>
        </p:spPr>
        <p:txBody>
          <a:bodyPr/>
          <a:lstStyle/>
          <a:p>
            <a:r>
              <a:rPr lang="ja-JP" altLang="en-US" dirty="0"/>
              <a:t>プリンタがあり、一度に一つのプロセッサしか使えない。同時に要求があった場合に</a:t>
            </a:r>
            <a:r>
              <a:rPr kumimoji="1" lang="ja-JP" altLang="en-US" dirty="0"/>
              <a:t>一人を選びたい。</a:t>
            </a:r>
            <a:endParaRPr kumimoji="1" lang="en-US" altLang="ja-JP" dirty="0"/>
          </a:p>
          <a:p>
            <a:r>
              <a:rPr lang="ja-JP" altLang="en-US" dirty="0"/>
              <a:t>アイディア：</a:t>
            </a:r>
            <a:endParaRPr lang="en-US" altLang="ja-JP" dirty="0"/>
          </a:p>
          <a:p>
            <a:pPr marL="857250" lvl="1" indent="-457200"/>
            <a:r>
              <a:rPr lang="ja-JP" altLang="en-US" dirty="0"/>
              <a:t>変数</a:t>
            </a:r>
            <a:r>
              <a:rPr lang="ja-JP" altLang="en-US" dirty="0" err="1"/>
              <a:t>ｘ</a:t>
            </a:r>
            <a:r>
              <a:rPr lang="ja-JP" altLang="en-US" dirty="0"/>
              <a:t>を</a:t>
            </a:r>
            <a:r>
              <a:rPr lang="en-US" altLang="ja-JP" dirty="0"/>
              <a:t>0</a:t>
            </a:r>
            <a:r>
              <a:rPr lang="ja-JP" altLang="en-US" dirty="0"/>
              <a:t>に初期化しておく。</a:t>
            </a:r>
            <a:endParaRPr lang="en-US" altLang="ja-JP" dirty="0"/>
          </a:p>
          <a:p>
            <a:pPr marL="857250" lvl="1" indent="-457200"/>
            <a:r>
              <a:rPr kumimoji="1" lang="ja-JP" altLang="en-US" dirty="0" err="1"/>
              <a:t>ｘ</a:t>
            </a:r>
            <a:r>
              <a:rPr kumimoji="1" lang="ja-JP" altLang="en-US" dirty="0"/>
              <a:t>を読んだプロセッサは、</a:t>
            </a:r>
            <a:r>
              <a:rPr kumimoji="1" lang="en-US" altLang="ja-JP" dirty="0"/>
              <a:t>0</a:t>
            </a:r>
            <a:r>
              <a:rPr lang="ja-JP" altLang="en-US" dirty="0"/>
              <a:t>ならば</a:t>
            </a:r>
            <a:r>
              <a:rPr kumimoji="1" lang="ja-JP" altLang="en-US" dirty="0"/>
              <a:t>素早く</a:t>
            </a:r>
            <a:r>
              <a:rPr kumimoji="1" lang="en-US" altLang="ja-JP" dirty="0"/>
              <a:t>1</a:t>
            </a:r>
            <a:r>
              <a:rPr kumimoji="1" lang="ja-JP" altLang="en-US" dirty="0"/>
              <a:t>を書き込み、プリンタを利用。</a:t>
            </a:r>
            <a:r>
              <a:rPr lang="ja-JP" altLang="en-US" dirty="0"/>
              <a:t>終わったら</a:t>
            </a:r>
            <a:r>
              <a:rPr lang="en-US" altLang="ja-JP" dirty="0"/>
              <a:t>0</a:t>
            </a:r>
            <a:r>
              <a:rPr lang="ja-JP" altLang="en-US" dirty="0"/>
              <a:t>を書き込む。</a:t>
            </a:r>
            <a:endParaRPr lang="en-US" altLang="ja-JP" dirty="0"/>
          </a:p>
          <a:p>
            <a:pPr marL="857250" lvl="1" indent="-457200"/>
            <a:r>
              <a:rPr lang="en-US" altLang="ja-JP" dirty="0"/>
              <a:t>1</a:t>
            </a:r>
            <a:r>
              <a:rPr lang="ja-JP" altLang="en-US" dirty="0"/>
              <a:t>を読み込んだプロセッサは</a:t>
            </a:r>
            <a:r>
              <a:rPr lang="en-US" altLang="ja-JP" dirty="0"/>
              <a:t>0</a:t>
            </a:r>
            <a:r>
              <a:rPr lang="ja-JP" altLang="en-US" dirty="0"/>
              <a:t>を読み込めるまで繰り返し読み続ける（</a:t>
            </a:r>
            <a:r>
              <a:rPr lang="en-US" altLang="ja-JP" dirty="0"/>
              <a:t>Busy</a:t>
            </a:r>
            <a:r>
              <a:rPr lang="ja-JP" altLang="en-US" dirty="0"/>
              <a:t> </a:t>
            </a:r>
            <a:r>
              <a:rPr lang="en-US" altLang="ja-JP" dirty="0"/>
              <a:t>Waiting)</a:t>
            </a:r>
          </a:p>
          <a:p>
            <a:pPr marL="400050" lvl="1" indent="0">
              <a:buNone/>
            </a:pPr>
            <a:r>
              <a:rPr lang="ja-JP" altLang="en-US" dirty="0"/>
              <a:t>→しかしこれはうまく行かない。なぜか？</a:t>
            </a:r>
            <a:endParaRPr lang="en-US" altLang="ja-JP" dirty="0"/>
          </a:p>
          <a:p>
            <a:pPr marL="400050" lvl="1" indent="0">
              <a:buNone/>
            </a:pPr>
            <a:endParaRPr kumimoji="1"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A7AC3D3-2E64-4982-8D3D-D9AE68FA8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41"/>
    </mc:Choice>
    <mc:Fallback xmlns="">
      <p:transition spd="slow" advTm="70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7" x="8888413" y="3482975"/>
          <p14:tracePt t="2104" x="8742363" y="3438525"/>
          <p14:tracePt t="2113" x="8642350" y="3411538"/>
          <p14:tracePt t="2121" x="8532813" y="3392488"/>
          <p14:tracePt t="2128" x="8459788" y="3392488"/>
          <p14:tracePt t="2136" x="8350250" y="3392488"/>
          <p14:tracePt t="2143" x="8259763" y="3392488"/>
          <p14:tracePt t="2151" x="8132763" y="3392488"/>
          <p14:tracePt t="2159" x="8004175" y="3392488"/>
          <p14:tracePt t="2167" x="7894638" y="3392488"/>
          <p14:tracePt t="2175" x="7767638" y="3392488"/>
          <p14:tracePt t="2183" x="7694613" y="3392488"/>
          <p14:tracePt t="2191" x="7594600" y="3392488"/>
          <p14:tracePt t="2199" x="7521575" y="3392488"/>
          <p14:tracePt t="2207" x="7466013" y="3392488"/>
          <p14:tracePt t="2215" x="7439025" y="3392488"/>
          <p14:tracePt t="2223" x="7412038" y="3392488"/>
          <p14:tracePt t="2231" x="7366000" y="3392488"/>
          <p14:tracePt t="2239" x="7356475" y="3392488"/>
          <p14:tracePt t="2247" x="7348538" y="3382963"/>
          <p14:tracePt t="2810" x="7312025" y="3375025"/>
          <p14:tracePt t="2817" x="7229475" y="3375025"/>
          <p14:tracePt t="2824" x="7119938" y="3365500"/>
          <p14:tracePt t="2833" x="7019925" y="3338513"/>
          <p14:tracePt t="2840" x="6929438" y="3309938"/>
          <p14:tracePt t="2848" x="6883400" y="3309938"/>
          <p14:tracePt t="2856" x="6827838" y="3309938"/>
          <p14:tracePt t="2865" x="6810375" y="3302000"/>
          <p14:tracePt t="2872" x="6783388" y="3302000"/>
          <p14:tracePt t="2887" x="6754813" y="3292475"/>
          <p14:tracePt t="2898" x="6737350" y="3292475"/>
          <p14:tracePt t="68632" x="6746875" y="3292475"/>
          <p14:tracePt t="68640" x="6819900" y="3292475"/>
          <p14:tracePt t="68647" x="6919913" y="3338513"/>
          <p14:tracePt t="68656" x="7010400" y="3338513"/>
          <p14:tracePt t="68663" x="7102475" y="3346450"/>
          <p14:tracePt t="68671" x="7202488" y="3375025"/>
          <p14:tracePt t="68679" x="7312025" y="3375025"/>
          <p14:tracePt t="68687" x="7385050" y="3392488"/>
          <p14:tracePt t="68695" x="7429500" y="3402013"/>
          <p14:tracePt t="68703" x="7485063" y="3402013"/>
          <p14:tracePt t="68711" x="7521575" y="3402013"/>
          <p14:tracePt t="68719" x="7548563" y="3411538"/>
          <p14:tracePt t="68727" x="7575550" y="3411538"/>
          <p14:tracePt t="68735" x="7602538" y="3429000"/>
          <p14:tracePt t="68743" x="7631113" y="3429000"/>
          <p14:tracePt t="68751" x="7639050" y="3429000"/>
          <p14:tracePt t="68759" x="7675563" y="3429000"/>
          <p14:tracePt t="68767" x="7694613" y="3438525"/>
          <p14:tracePt t="68775" x="7721600" y="3446463"/>
          <p14:tracePt t="68783" x="7785100" y="3465513"/>
          <p14:tracePt t="68792" x="7840663" y="3465513"/>
          <p14:tracePt t="68800" x="7885113" y="3482975"/>
          <p14:tracePt t="68809" x="7940675" y="3492500"/>
          <p14:tracePt t="68815" x="8004175" y="3511550"/>
          <p14:tracePt t="68824" x="8059738" y="3519488"/>
          <p14:tracePt t="68831" x="8123238" y="3548063"/>
          <p14:tracePt t="68841" x="8177213" y="3548063"/>
          <p14:tracePt t="68847" x="8223250" y="3556000"/>
          <p14:tracePt t="68857" x="8259763" y="3556000"/>
          <p14:tracePt t="68863" x="8313738" y="3556000"/>
          <p14:tracePt t="68872" x="8378825" y="3556000"/>
          <p14:tracePt t="68894" x="8559800" y="3556000"/>
          <p14:tracePt t="68895" x="8688388" y="3556000"/>
          <p14:tracePt t="68904" x="8797925" y="3556000"/>
          <p14:tracePt t="68911" x="8924925" y="3556000"/>
          <p14:tracePt t="68919" x="9053513" y="35560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kumimoji="1" lang="en-US" altLang="ja-JP" dirty="0" err="1"/>
              <a:t>P1</a:t>
            </a:r>
            <a:r>
              <a:rPr kumimoji="1" lang="ja-JP" altLang="en-US" dirty="0"/>
              <a:t>と</a:t>
            </a:r>
            <a:r>
              <a:rPr kumimoji="1" lang="en-US" altLang="ja-JP" dirty="0" err="1"/>
              <a:t>P2</a:t>
            </a:r>
            <a:r>
              <a:rPr kumimoji="1" lang="ja-JP" altLang="en-US" dirty="0"/>
              <a:t>が同時に変数を読んだら？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3779912" y="1988840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楕円 4"/>
          <p:cNvSpPr/>
          <p:nvPr/>
        </p:nvSpPr>
        <p:spPr>
          <a:xfrm>
            <a:off x="5580112" y="3928194"/>
            <a:ext cx="864096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P1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7" name="直線矢印コネクタ 6"/>
          <p:cNvCxnSpPr>
            <a:stCxn id="4" idx="3"/>
          </p:cNvCxnSpPr>
          <p:nvPr/>
        </p:nvCxnSpPr>
        <p:spPr>
          <a:xfrm>
            <a:off x="4716016" y="2420888"/>
            <a:ext cx="1224136" cy="12241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436096" y="2492896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</a:t>
            </a:r>
            <a:r>
              <a:rPr kumimoji="1" lang="ja-JP" altLang="en-US" dirty="0" err="1"/>
              <a:t>．</a:t>
            </a:r>
            <a:r>
              <a:rPr kumimoji="1" lang="en-US" altLang="ja-JP" dirty="0"/>
              <a:t>x</a:t>
            </a:r>
            <a:r>
              <a:rPr kumimoji="1" lang="ja-JP" altLang="en-US" dirty="0"/>
              <a:t>を読み出す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82642" y="3632448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ja-JP" altLang="en-US" dirty="0" err="1"/>
              <a:t>．</a:t>
            </a:r>
            <a:r>
              <a:rPr lang="en-US" altLang="ja-JP" dirty="0"/>
              <a:t>0</a:t>
            </a:r>
            <a:r>
              <a:rPr lang="ja-JP" altLang="en-US" dirty="0"/>
              <a:t>かどうかをチェック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4716016" y="2934236"/>
            <a:ext cx="864096" cy="854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960758" y="3743528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ja-JP" altLang="en-US" dirty="0" err="1"/>
              <a:t>．</a:t>
            </a:r>
            <a:r>
              <a:rPr lang="en-US" altLang="ja-JP" dirty="0"/>
              <a:t>1</a:t>
            </a:r>
            <a:r>
              <a:rPr lang="ja-JP" altLang="en-US" dirty="0"/>
              <a:t>を書きこむ</a:t>
            </a:r>
            <a:endParaRPr kumimoji="1" lang="ja-JP" altLang="en-US" dirty="0"/>
          </a:p>
        </p:txBody>
      </p:sp>
      <p:sp>
        <p:nvSpPr>
          <p:cNvPr id="13" name="楕円 12"/>
          <p:cNvSpPr/>
          <p:nvPr/>
        </p:nvSpPr>
        <p:spPr>
          <a:xfrm>
            <a:off x="1151269" y="4112860"/>
            <a:ext cx="864096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P2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2075011" y="2906162"/>
            <a:ext cx="1560885" cy="1034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560811" y="3522186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</a:t>
            </a:r>
            <a:r>
              <a:rPr kumimoji="1" lang="ja-JP" altLang="en-US" dirty="0" err="1"/>
              <a:t>．</a:t>
            </a:r>
            <a:r>
              <a:rPr kumimoji="1" lang="en-US" altLang="ja-JP" dirty="0"/>
              <a:t>x</a:t>
            </a:r>
            <a:r>
              <a:rPr kumimoji="1" lang="ja-JP" altLang="en-US" dirty="0"/>
              <a:t>を読み出す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31946" y="3940770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ja-JP" altLang="en-US" dirty="0" err="1"/>
              <a:t>．</a:t>
            </a:r>
            <a:r>
              <a:rPr lang="en-US" altLang="ja-JP" dirty="0"/>
              <a:t>0</a:t>
            </a:r>
            <a:r>
              <a:rPr lang="ja-JP" altLang="en-US" dirty="0"/>
              <a:t>かどうかをチェック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1583317" y="2492896"/>
            <a:ext cx="2017401" cy="14352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994891" y="2832335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ja-JP" altLang="en-US" dirty="0" err="1"/>
              <a:t>．</a:t>
            </a:r>
            <a:r>
              <a:rPr lang="en-US" altLang="ja-JP" dirty="0"/>
              <a:t>1</a:t>
            </a:r>
            <a:r>
              <a:rPr lang="ja-JP" altLang="en-US" dirty="0"/>
              <a:t>を書きこむ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83317" y="5037249"/>
            <a:ext cx="71224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P1</a:t>
            </a:r>
            <a:r>
              <a:rPr kumimoji="1" lang="ja-JP" altLang="en-US" dirty="0"/>
              <a:t>が</a:t>
            </a:r>
            <a:r>
              <a:rPr kumimoji="1" lang="en-US" altLang="ja-JP" dirty="0"/>
              <a:t>x</a:t>
            </a:r>
            <a:r>
              <a:rPr kumimoji="1" lang="ja-JP" altLang="en-US" dirty="0"/>
              <a:t>を読んで</a:t>
            </a:r>
            <a:r>
              <a:rPr kumimoji="1" lang="en-US" altLang="ja-JP" dirty="0"/>
              <a:t>0</a:t>
            </a:r>
            <a:r>
              <a:rPr kumimoji="1" lang="ja-JP" altLang="en-US" dirty="0"/>
              <a:t>かどうかをチェックしている間に、</a:t>
            </a:r>
            <a:r>
              <a:rPr kumimoji="1" lang="en-US" altLang="ja-JP" dirty="0" err="1"/>
              <a:t>P2</a:t>
            </a:r>
            <a:r>
              <a:rPr lang="ja-JP" altLang="en-US" dirty="0"/>
              <a:t>が</a:t>
            </a:r>
            <a:r>
              <a:rPr lang="en-US" altLang="ja-JP" dirty="0"/>
              <a:t>x</a:t>
            </a:r>
            <a:r>
              <a:rPr lang="ja-JP" altLang="en-US" dirty="0"/>
              <a:t>を読み出すかも</a:t>
            </a:r>
            <a:endParaRPr lang="en-US" altLang="ja-JP" dirty="0"/>
          </a:p>
          <a:p>
            <a:r>
              <a:rPr kumimoji="1" lang="ja-JP" altLang="en-US" dirty="0"/>
              <a:t>しれない→</a:t>
            </a:r>
            <a:r>
              <a:rPr kumimoji="1" lang="en-US" altLang="ja-JP" dirty="0" err="1"/>
              <a:t>P1,P2</a:t>
            </a:r>
            <a:r>
              <a:rPr kumimoji="1" lang="ja-JP" altLang="en-US" dirty="0"/>
              <a:t>共に</a:t>
            </a:r>
            <a:r>
              <a:rPr kumimoji="1" lang="en-US" altLang="ja-JP" dirty="0"/>
              <a:t>0</a:t>
            </a:r>
            <a:r>
              <a:rPr kumimoji="1" lang="ja-JP" altLang="en-US" dirty="0"/>
              <a:t>を取ることができる。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読む操作と書く操作を不可分（</a:t>
            </a:r>
            <a:r>
              <a:rPr kumimoji="1" lang="en-US" altLang="ja-JP" dirty="0"/>
              <a:t>Atomic</a:t>
            </a:r>
            <a:r>
              <a:rPr kumimoji="1" lang="ja-JP" altLang="en-US" dirty="0"/>
              <a:t>／</a:t>
            </a:r>
            <a:r>
              <a:rPr kumimoji="1" lang="en-US" altLang="ja-JP" dirty="0"/>
              <a:t>Indivisible)</a:t>
            </a:r>
            <a:r>
              <a:rPr kumimoji="1" lang="ja-JP" altLang="en-US" dirty="0"/>
              <a:t>に行う命令が必要</a:t>
            </a:r>
            <a:endParaRPr kumimoji="1" lang="en-US" altLang="ja-JP" dirty="0"/>
          </a:p>
          <a:p>
            <a:r>
              <a:rPr lang="ja-JP" altLang="en-US" dirty="0"/>
              <a:t>→不可分命令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CA18CD8F-EF16-4BE2-B614-C19DA40E7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27"/>
    </mc:Choice>
    <mc:Fallback xmlns="">
      <p:transition spd="slow" advTm="10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4" x="8596313" y="3757613"/>
          <p14:tracePt t="472" x="8342313" y="3757613"/>
          <p14:tracePt t="479" x="8159750" y="3757613"/>
          <p14:tracePt t="487" x="7977188" y="3757613"/>
          <p14:tracePt t="495" x="7850188" y="3757613"/>
          <p14:tracePt t="503" x="7731125" y="3738563"/>
          <p14:tracePt t="510" x="7621588" y="3711575"/>
          <p14:tracePt t="518" x="7521575" y="3684588"/>
          <p14:tracePt t="526" x="7448550" y="3657600"/>
          <p14:tracePt t="534" x="7348538" y="3592513"/>
          <p14:tracePt t="543" x="7265988" y="3556000"/>
          <p14:tracePt t="550" x="7165975" y="3511550"/>
          <p14:tracePt t="559" x="7092950" y="3492500"/>
          <p14:tracePt t="566" x="6992938" y="3455988"/>
          <p14:tracePt t="575" x="6910388" y="3402013"/>
          <p14:tracePt t="583" x="6864350" y="3382963"/>
          <p14:tracePt t="591" x="6819900" y="3346450"/>
          <p14:tracePt t="599" x="6791325" y="3328988"/>
          <p14:tracePt t="607" x="6754813" y="3292475"/>
          <p14:tracePt t="615" x="6746875" y="3292475"/>
          <p14:tracePt t="623" x="6727825" y="3282950"/>
          <p14:tracePt t="631" x="6718300" y="3282950"/>
          <p14:tracePt t="639" x="6710363" y="3273425"/>
          <p14:tracePt t="664" x="6700838" y="3265488"/>
          <p14:tracePt t="679" x="6681788" y="3246438"/>
          <p14:tracePt t="687" x="6673850" y="3246438"/>
          <p14:tracePt t="695" x="6645275" y="3246438"/>
          <p14:tracePt t="703" x="6618288" y="3236913"/>
          <p14:tracePt t="712" x="6600825" y="3219450"/>
          <p14:tracePt t="719" x="6554788" y="3209925"/>
          <p14:tracePt t="728" x="6508750" y="3192463"/>
          <p14:tracePt t="735" x="6491288" y="3182938"/>
          <p14:tracePt t="744" x="6454775" y="3163888"/>
          <p14:tracePt t="751" x="6408738" y="3146425"/>
          <p14:tracePt t="761" x="6391275" y="3136900"/>
          <p14:tracePt t="767" x="6326188" y="3100388"/>
          <p14:tracePt t="777" x="6308725" y="3090863"/>
          <p14:tracePt t="783" x="6262688" y="3054350"/>
          <p14:tracePt t="791" x="6235700" y="3036888"/>
          <p14:tracePt t="799" x="6208713" y="3027363"/>
          <p14:tracePt t="807" x="6172200" y="2990850"/>
          <p14:tracePt t="815" x="6126163" y="2973388"/>
          <p14:tracePt t="823" x="6108700" y="2954338"/>
          <p14:tracePt t="831" x="6099175" y="2946400"/>
          <p14:tracePt t="839" x="6080125" y="2936875"/>
          <p14:tracePt t="847" x="6072188" y="2927350"/>
          <p14:tracePt t="855" x="6062663" y="2909888"/>
          <p14:tracePt t="863" x="6053138" y="2900363"/>
          <p14:tracePt t="871" x="6043613" y="2890838"/>
          <p14:tracePt t="880" x="6035675" y="2873375"/>
          <p14:tracePt t="896" x="6035675" y="2863850"/>
          <p14:tracePt t="912" x="6035675" y="2827338"/>
          <p14:tracePt t="919" x="6026150" y="2817813"/>
          <p14:tracePt t="927" x="6026150" y="2808288"/>
          <p14:tracePt t="935" x="6016625" y="2800350"/>
          <p14:tracePt t="944" x="5999163" y="2781300"/>
          <p14:tracePt t="951" x="5989638" y="2781300"/>
          <p14:tracePt t="967" x="5980113" y="2771775"/>
          <p14:tracePt t="977" x="5953125" y="2763838"/>
          <p14:tracePt t="983" x="5916613" y="2735263"/>
          <p14:tracePt t="991" x="5907088" y="2727325"/>
          <p14:tracePt t="999" x="5870575" y="2717800"/>
          <p14:tracePt t="1007" x="5853113" y="2717800"/>
          <p14:tracePt t="1015" x="5797550" y="2708275"/>
          <p14:tracePt t="1023" x="5753100" y="2690813"/>
          <p14:tracePt t="1031" x="5688013" y="2671763"/>
          <p14:tracePt t="1039" x="5634038" y="2662238"/>
          <p14:tracePt t="1047" x="5551488" y="2625725"/>
          <p14:tracePt t="1055" x="5507038" y="2625725"/>
          <p14:tracePt t="1063" x="5451475" y="2625725"/>
          <p14:tracePt t="1071" x="5397500" y="2608263"/>
          <p14:tracePt t="1079" x="5324475" y="2608263"/>
          <p14:tracePt t="1087" x="5214938" y="2608263"/>
          <p14:tracePt t="1095" x="5068888" y="2608263"/>
          <p14:tracePt t="1103" x="4886325" y="2608263"/>
          <p14:tracePt t="1112" x="4667250" y="2608263"/>
          <p14:tracePt t="1119" x="4394200" y="2617788"/>
          <p14:tracePt t="1127" x="4157663" y="2635250"/>
          <p14:tracePt t="1135" x="3875088" y="2671763"/>
          <p14:tracePt t="1143" x="3692525" y="2708275"/>
          <p14:tracePt t="1151" x="3490913" y="2717800"/>
          <p14:tracePt t="1161" x="3327400" y="2735263"/>
          <p14:tracePt t="1167" x="3200400" y="2735263"/>
          <p14:tracePt t="1177" x="3127375" y="2735263"/>
          <p14:tracePt t="1183" x="3090863" y="2735263"/>
          <p14:tracePt t="1703" x="3100388" y="2735263"/>
          <p14:tracePt t="1710" x="3127375" y="2717800"/>
          <p14:tracePt t="1718" x="3144838" y="2708275"/>
          <p14:tracePt t="1727" x="3171825" y="2708275"/>
          <p14:tracePt t="1735" x="3181350" y="2698750"/>
          <p14:tracePt t="1744" x="3200400" y="2690813"/>
          <p14:tracePt t="1856" x="3217863" y="2681288"/>
          <p14:tracePt t="1864" x="3227388" y="2681288"/>
          <p14:tracePt t="1872" x="3254375" y="2681288"/>
          <p14:tracePt t="1897" x="3273425" y="2681288"/>
          <p14:tracePt t="1904" x="3281363" y="2681288"/>
          <p14:tracePt t="1920" x="3290888" y="2681288"/>
          <p14:tracePt t="1929" x="3309938" y="2681288"/>
          <p14:tracePt t="1936" x="3327400" y="2681288"/>
          <p14:tracePt t="1945" x="3346450" y="2681288"/>
          <p14:tracePt t="1952" x="3363913" y="2681288"/>
          <p14:tracePt t="1962" x="3382963" y="2681288"/>
          <p14:tracePt t="2280" x="3327400" y="2717800"/>
          <p14:tracePt t="2288" x="3300413" y="2727325"/>
          <p14:tracePt t="2295" x="3281363" y="2744788"/>
          <p14:tracePt t="2304" x="3236913" y="2754313"/>
          <p14:tracePt t="2311" x="3171825" y="2808288"/>
          <p14:tracePt t="2320" x="3071813" y="2836863"/>
          <p14:tracePt t="2328" x="2981325" y="2873375"/>
          <p14:tracePt t="2336" x="2825750" y="2936875"/>
          <p14:tracePt t="2344" x="2689225" y="3009900"/>
          <p14:tracePt t="2352" x="2562225" y="3036888"/>
          <p14:tracePt t="2362" x="2416175" y="3100388"/>
          <p14:tracePt t="2368" x="2260600" y="3146425"/>
          <p14:tracePt t="2377" x="2151063" y="3173413"/>
          <p14:tracePt t="2384" x="2051050" y="3228975"/>
          <p14:tracePt t="2392" x="1951038" y="3255963"/>
          <p14:tracePt t="2401" x="1905000" y="3292475"/>
          <p14:tracePt t="2408" x="1878013" y="3302000"/>
          <p14:tracePt t="2415" x="1831975" y="3309938"/>
          <p14:tracePt t="2424" x="1804988" y="3338513"/>
          <p14:tracePt t="2432" x="1787525" y="3355975"/>
          <p14:tracePt t="2440" x="1778000" y="3365500"/>
          <p14:tracePt t="2448" x="1758950" y="3375025"/>
          <p14:tracePt t="2456" x="1741488" y="3392488"/>
          <p14:tracePt t="2464" x="1722438" y="3402013"/>
          <p14:tracePt t="2471" x="1704975" y="3402013"/>
          <p14:tracePt t="2479" x="1677988" y="3419475"/>
          <p14:tracePt t="2487" x="1641475" y="3438525"/>
          <p14:tracePt t="2503" x="1595438" y="3465513"/>
          <p14:tracePt t="2511" x="1576388" y="3482975"/>
          <p14:tracePt t="2519" x="1522413" y="3502025"/>
          <p14:tracePt t="2527" x="1495425" y="3511550"/>
          <p14:tracePt t="2544" x="1485900" y="3511550"/>
          <p14:tracePt t="2551" x="1468438" y="3529013"/>
          <p14:tracePt t="2561" x="1449388" y="3538538"/>
          <p14:tracePt t="2567" x="1431925" y="3548063"/>
          <p14:tracePt t="2576" x="1422400" y="3556000"/>
          <p14:tracePt t="2583" x="1403350" y="3575050"/>
          <p14:tracePt t="2591" x="1385888" y="3584575"/>
          <p14:tracePt t="2607" x="1376363" y="3592513"/>
          <p14:tracePt t="2624" x="1366838" y="3602038"/>
          <p14:tracePt t="2631" x="1358900" y="3602038"/>
          <p14:tracePt t="2687" x="1358900" y="3611563"/>
          <p14:tracePt t="2768" x="1358900" y="3621088"/>
          <p14:tracePt t="2776" x="1403350" y="3621088"/>
          <p14:tracePt t="2783" x="1476375" y="3602038"/>
          <p14:tracePt t="2792" x="1595438" y="3556000"/>
          <p14:tracePt t="2799" x="1685925" y="3529013"/>
          <p14:tracePt t="2807" x="1841500" y="3482975"/>
          <p14:tracePt t="2815" x="1987550" y="3455988"/>
          <p14:tracePt t="2823" x="2179638" y="3392488"/>
          <p14:tracePt t="2831" x="2406650" y="3319463"/>
          <p14:tracePt t="2839" x="2552700" y="3292475"/>
          <p14:tracePt t="2847" x="2716213" y="3228975"/>
          <p14:tracePt t="2856" x="2908300" y="3163888"/>
          <p14:tracePt t="2865" x="3063875" y="3136900"/>
          <p14:tracePt t="2872" x="3244850" y="3090863"/>
          <p14:tracePt t="2881" x="3390900" y="3046413"/>
          <p14:tracePt t="2887" x="3527425" y="3000375"/>
          <p14:tracePt t="2896" x="3656013" y="2973388"/>
          <p14:tracePt t="2903" x="3729038" y="2973388"/>
          <p14:tracePt t="2912" x="3765550" y="2954338"/>
          <p14:tracePt t="2919" x="3775075" y="2954338"/>
          <p14:tracePt t="2935" x="3783013" y="2954338"/>
          <p14:tracePt t="2977" x="3802063" y="2954338"/>
          <p14:tracePt t="2991" x="3819525" y="2946400"/>
          <p14:tracePt t="2999" x="3829050" y="2946400"/>
          <p14:tracePt t="3007" x="3856038" y="2936875"/>
          <p14:tracePt t="3015" x="3911600" y="2927350"/>
          <p14:tracePt t="3023" x="3956050" y="2927350"/>
          <p14:tracePt t="3031" x="3984625" y="2900363"/>
          <p14:tracePt t="3039" x="4029075" y="2890838"/>
          <p14:tracePt t="3047" x="4065588" y="2890838"/>
          <p14:tracePt t="3056" x="4111625" y="2890838"/>
          <p14:tracePt t="3063" x="4165600" y="2881313"/>
          <p14:tracePt t="3071" x="4194175" y="2881313"/>
          <p14:tracePt t="3079" x="4248150" y="2881313"/>
          <p14:tracePt t="3088" x="4303713" y="2881313"/>
          <p14:tracePt t="3095" x="4348163" y="2881313"/>
          <p14:tracePt t="3103" x="4384675" y="2881313"/>
          <p14:tracePt t="3111" x="4440238" y="2881313"/>
          <p14:tracePt t="3119" x="4457700" y="2881313"/>
          <p14:tracePt t="3127" x="4476750" y="2881313"/>
          <p14:tracePt t="3135" x="4484688" y="2881313"/>
          <p14:tracePt t="3144" x="4494213" y="2881313"/>
          <p14:tracePt t="3226" x="4513263" y="2881313"/>
          <p14:tracePt t="3247" x="4521200" y="2881313"/>
          <p14:tracePt t="3256" x="4521200" y="2890838"/>
          <p14:tracePt t="3263" x="4521200" y="2900363"/>
          <p14:tracePt t="3360" x="4521200" y="2909888"/>
          <p14:tracePt t="3368" x="4521200" y="2927350"/>
          <p14:tracePt t="3377" x="4521200" y="2936875"/>
          <p14:tracePt t="3384" x="4521200" y="2946400"/>
          <p14:tracePt t="3392" x="4521200" y="2963863"/>
          <p14:tracePt t="4463" x="4521200" y="2973388"/>
          <p14:tracePt t="5896" x="4521200" y="2982913"/>
          <p14:tracePt t="5903" x="4467225" y="3073400"/>
          <p14:tracePt t="5911" x="4421188" y="3119438"/>
          <p14:tracePt t="5920" x="4367213" y="3155950"/>
          <p14:tracePt t="5928" x="4321175" y="3209925"/>
          <p14:tracePt t="5936" x="4294188" y="3228975"/>
          <p14:tracePt t="5944" x="4248150" y="3273425"/>
          <p14:tracePt t="5952" x="4211638" y="3319463"/>
          <p14:tracePt t="5961" x="4175125" y="3355975"/>
          <p14:tracePt t="5968" x="4157663" y="3375025"/>
          <p14:tracePt t="5977" x="4121150" y="3419475"/>
          <p14:tracePt t="5984" x="4102100" y="3438525"/>
          <p14:tracePt t="5993" x="4084638" y="3455988"/>
          <p14:tracePt t="6000" x="4084638" y="3475038"/>
          <p14:tracePt t="6008" x="4084638" y="3482975"/>
          <p14:tracePt t="6016" x="4084638" y="3502025"/>
          <p14:tracePt t="6023" x="4084638" y="3511550"/>
          <p14:tracePt t="6032" x="4075113" y="3519488"/>
          <p14:tracePt t="6040" x="4075113" y="3538538"/>
          <p14:tracePt t="6048" x="4065588" y="3556000"/>
          <p14:tracePt t="6056" x="4057650" y="3602038"/>
          <p14:tracePt t="6063" x="4002088" y="3684588"/>
          <p14:tracePt t="6072" x="3965575" y="3711575"/>
          <p14:tracePt t="6081" x="3911600" y="3794125"/>
          <p14:tracePt t="6088" x="3829050" y="3903663"/>
          <p14:tracePt t="6096" x="3765550" y="3948113"/>
          <p14:tracePt t="6103" x="3692525" y="4021138"/>
          <p14:tracePt t="6111" x="3592513" y="4103688"/>
          <p14:tracePt t="6120" x="3527425" y="4159250"/>
          <p14:tracePt t="6127" x="3509963" y="4167188"/>
          <p14:tracePt t="6136" x="3463925" y="4213225"/>
          <p14:tracePt t="6144" x="3446463" y="4222750"/>
          <p14:tracePt t="6152" x="3419475" y="4232275"/>
          <p14:tracePt t="6161" x="3373438" y="4268788"/>
          <p14:tracePt t="6168" x="3363913" y="4276725"/>
          <p14:tracePt t="6177" x="3346450" y="4286250"/>
          <p14:tracePt t="6183" x="3309938" y="4303713"/>
          <p14:tracePt t="6193" x="3290888" y="4313238"/>
          <p14:tracePt t="6200" x="3244850" y="4359275"/>
          <p14:tracePt t="6208" x="3190875" y="4386263"/>
          <p14:tracePt t="6216" x="3117850" y="4441825"/>
          <p14:tracePt t="6224" x="3017838" y="4495800"/>
          <p14:tracePt t="6232" x="2971800" y="4532313"/>
          <p14:tracePt t="6240" x="2908300" y="4568825"/>
          <p14:tracePt t="6247" x="2844800" y="4595813"/>
          <p14:tracePt t="6256" x="2817813" y="4614863"/>
          <p14:tracePt t="6265" x="2789238" y="4624388"/>
          <p14:tracePt t="6272" x="2762250" y="4632325"/>
          <p14:tracePt t="6281" x="2752725" y="4632325"/>
          <p14:tracePt t="6504" x="2735263" y="4632325"/>
          <p14:tracePt t="6520" x="2708275" y="4641850"/>
          <p14:tracePt t="6544" x="2698750" y="4660900"/>
          <p14:tracePt t="6552" x="2689225" y="4668838"/>
          <p14:tracePt t="6608" x="2662238" y="4678363"/>
          <p14:tracePt t="6632" x="2643188" y="4687888"/>
          <p14:tracePt t="6648" x="2606675" y="4705350"/>
          <p14:tracePt t="6656" x="2598738" y="4705350"/>
          <p14:tracePt t="6664" x="2579688" y="4714875"/>
          <p14:tracePt t="6671" x="2562225" y="4724400"/>
          <p14:tracePt t="6679" x="2516188" y="4732338"/>
          <p14:tracePt t="6687" x="2498725" y="4732338"/>
          <p14:tracePt t="6695" x="2452688" y="4760913"/>
          <p14:tracePt t="6703" x="2443163" y="4760913"/>
          <p14:tracePt t="6711" x="2433638" y="4760913"/>
          <p14:tracePt t="6719" x="2425700" y="4768850"/>
          <p14:tracePt t="6832" x="2425700" y="4760913"/>
          <p14:tracePt t="6839" x="2425700" y="4751388"/>
          <p14:tracePt t="6854" x="2433638" y="4741863"/>
          <p14:tracePt t="7079" x="2443163" y="4741863"/>
          <p14:tracePt t="7089" x="2462213" y="4741863"/>
          <p14:tracePt t="7095" x="2470150" y="4741863"/>
          <p14:tracePt t="7103" x="2489200" y="4741863"/>
          <p14:tracePt t="7112" x="2516188" y="4741863"/>
          <p14:tracePt t="7119" x="2598738" y="4741863"/>
          <p14:tracePt t="7127" x="2689225" y="4741863"/>
          <p14:tracePt t="7135" x="2835275" y="4751388"/>
          <p14:tracePt t="7144" x="2998788" y="4751388"/>
          <p14:tracePt t="7151" x="3181350" y="4797425"/>
          <p14:tracePt t="7160" x="3363913" y="4824413"/>
          <p14:tracePt t="7169" x="3536950" y="4860925"/>
          <p14:tracePt t="7176" x="3702050" y="4870450"/>
          <p14:tracePt t="7183" x="3883025" y="4906963"/>
          <p14:tracePt t="7193" x="4048125" y="4906963"/>
          <p14:tracePt t="7199" x="4194175" y="4951413"/>
          <p14:tracePt t="7207" x="4357688" y="4960938"/>
          <p14:tracePt t="7215" x="4467225" y="4979988"/>
          <p14:tracePt t="7223" x="4484688" y="4979988"/>
          <p14:tracePt t="7231" x="4540250" y="4979988"/>
          <p14:tracePt t="7240" x="4586288" y="4979988"/>
          <p14:tracePt t="7247" x="4613275" y="4979988"/>
          <p14:tracePt t="7255" x="4622800" y="4979988"/>
          <p14:tracePt t="7311" x="4630738" y="4979988"/>
          <p14:tracePt t="7319" x="4659313" y="4979988"/>
          <p14:tracePt t="7327" x="4686300" y="4979988"/>
          <p14:tracePt t="7335" x="4740275" y="4979988"/>
          <p14:tracePt t="7345" x="4795838" y="4979988"/>
          <p14:tracePt t="7351" x="4886325" y="4979988"/>
          <p14:tracePt t="7360" x="4978400" y="4979988"/>
          <p14:tracePt t="7367" x="5086350" y="4979988"/>
          <p14:tracePt t="7377" x="5178425" y="4979988"/>
          <p14:tracePt t="7383" x="5251450" y="4979988"/>
          <p14:tracePt t="7393" x="5360988" y="4979988"/>
          <p14:tracePt t="7399" x="5451475" y="4979988"/>
          <p14:tracePt t="7407" x="5551488" y="4979988"/>
          <p14:tracePt t="7416" x="5607050" y="4979988"/>
          <p14:tracePt t="7423" x="5680075" y="4979988"/>
          <p14:tracePt t="7431" x="5716588" y="4979988"/>
          <p14:tracePt t="7439" x="5753100" y="4979988"/>
          <p14:tracePt t="7447" x="5780088" y="4979988"/>
          <p14:tracePt t="7455" x="5789613" y="4979988"/>
          <p14:tracePt t="7704" x="5780088" y="4979988"/>
          <p14:tracePt t="7710" x="5770563" y="4979988"/>
          <p14:tracePt t="7719" x="5743575" y="4943475"/>
          <p14:tracePt t="7727" x="5734050" y="4906963"/>
          <p14:tracePt t="7735" x="5707063" y="4878388"/>
          <p14:tracePt t="7743" x="5697538" y="4851400"/>
          <p14:tracePt t="7751" x="5670550" y="4814888"/>
          <p14:tracePt t="7760" x="5670550" y="4787900"/>
          <p14:tracePt t="7767" x="5661025" y="4741863"/>
          <p14:tracePt t="7777" x="5634038" y="4697413"/>
          <p14:tracePt t="7783" x="5634038" y="4660900"/>
          <p14:tracePt t="7793" x="5634038" y="4641850"/>
          <p14:tracePt t="7799" x="5634038" y="4605338"/>
          <p14:tracePt t="7815" x="5634038" y="4587875"/>
          <p14:tracePt t="7823" x="5634038" y="4568825"/>
          <p14:tracePt t="7832" x="5634038" y="4559300"/>
          <p14:tracePt t="7847" x="5634038" y="4551363"/>
          <p14:tracePt t="7863" x="5634038" y="4522788"/>
          <p14:tracePt t="7871" x="5653088" y="4495800"/>
          <p14:tracePt t="7879" x="5661025" y="4459288"/>
          <p14:tracePt t="7896" x="5688013" y="4405313"/>
          <p14:tracePt t="7903" x="5707063" y="4359275"/>
          <p14:tracePt t="7911" x="5734050" y="4349750"/>
          <p14:tracePt t="7919" x="5753100" y="4313238"/>
          <p14:tracePt t="7927" x="5761038" y="4313238"/>
          <p14:tracePt t="7935" x="5770563" y="4295775"/>
          <p14:tracePt t="7943" x="5770563" y="4286250"/>
          <p14:tracePt t="7951" x="5797550" y="4259263"/>
          <p14:tracePt t="7959" x="5807075" y="4259263"/>
          <p14:tracePt t="7967" x="5826125" y="4249738"/>
          <p14:tracePt t="7976" x="5834063" y="4249738"/>
          <p14:tracePt t="7983" x="5870575" y="4240213"/>
          <p14:tracePt t="7993" x="5916613" y="4240213"/>
          <p14:tracePt t="7999" x="5980113" y="4213225"/>
          <p14:tracePt t="8007" x="6062663" y="4213225"/>
          <p14:tracePt t="8015" x="6172200" y="4213225"/>
          <p14:tracePt t="8024" x="6281738" y="4213225"/>
          <p14:tracePt t="8031" x="6391275" y="4213225"/>
          <p14:tracePt t="8039" x="6554788" y="4240213"/>
          <p14:tracePt t="8047" x="6681788" y="4249738"/>
          <p14:tracePt t="8055" x="6819900" y="4295775"/>
          <p14:tracePt t="8063" x="6946900" y="4349750"/>
          <p14:tracePt t="8071" x="7010400" y="4395788"/>
          <p14:tracePt t="8079" x="7056438" y="4432300"/>
          <p14:tracePt t="8087" x="7083425" y="4459288"/>
          <p14:tracePt t="8095" x="7083425" y="4486275"/>
          <p14:tracePt t="8103" x="7083425" y="4514850"/>
          <p14:tracePt t="8111" x="7083425" y="4568825"/>
          <p14:tracePt t="8119" x="7037388" y="4641850"/>
          <p14:tracePt t="8127" x="6983413" y="4687888"/>
          <p14:tracePt t="8135" x="6910388" y="4724400"/>
          <p14:tracePt t="8143" x="6819900" y="4797425"/>
          <p14:tracePt t="8151" x="6773863" y="4833938"/>
          <p14:tracePt t="8159" x="6746875" y="4833938"/>
          <p14:tracePt t="8167" x="6718300" y="4851400"/>
          <p14:tracePt t="8208" x="6710363" y="4860925"/>
          <p14:tracePt t="8226" x="6700838" y="4860925"/>
          <p14:tracePt t="8233" x="6654800" y="4870450"/>
          <p14:tracePt t="8240" x="6591300" y="4897438"/>
          <p14:tracePt t="8248" x="6454775" y="4924425"/>
          <p14:tracePt t="8256" x="6291263" y="4970463"/>
          <p14:tracePt t="8264" x="6089650" y="4997450"/>
          <p14:tracePt t="8272" x="5807075" y="5043488"/>
          <p14:tracePt t="8281" x="5607050" y="5053013"/>
          <p14:tracePt t="8288" x="5334000" y="5053013"/>
          <p14:tracePt t="8297" x="4959350" y="5053013"/>
          <p14:tracePt t="8304" x="4659313" y="5053013"/>
          <p14:tracePt t="8311" x="4321175" y="5053013"/>
          <p14:tracePt t="8320" x="3984625" y="5053013"/>
          <p14:tracePt t="8329" x="3719513" y="5053013"/>
          <p14:tracePt t="8336" x="3500438" y="5053013"/>
          <p14:tracePt t="8345" x="3236913" y="5053013"/>
          <p14:tracePt t="8352" x="3071813" y="5053013"/>
          <p14:tracePt t="8361" x="2871788" y="5053013"/>
          <p14:tracePt t="8368" x="2652713" y="5053013"/>
          <p14:tracePt t="8378" x="2470150" y="5053013"/>
          <p14:tracePt t="8384" x="2306638" y="5053013"/>
          <p14:tracePt t="8394" x="2143125" y="5053013"/>
          <p14:tracePt t="8400" x="2014538" y="5053013"/>
          <p14:tracePt t="8408" x="1941513" y="5053013"/>
          <p14:tracePt t="8415" x="1905000" y="5053013"/>
          <p14:tracePt t="8423" x="1878013" y="5053013"/>
          <p14:tracePt t="8496" x="1924050" y="5053013"/>
          <p14:tracePt t="8504" x="1978025" y="5043488"/>
          <p14:tracePt t="8512" x="2041525" y="5024438"/>
          <p14:tracePt t="8520" x="2078038" y="5016500"/>
          <p14:tracePt t="8528" x="2114550" y="4997450"/>
          <p14:tracePt t="8536" x="2143125" y="4997450"/>
          <p14:tracePt t="8663" x="2151063" y="4987925"/>
          <p14:tracePt t="8703" x="2160588" y="4970463"/>
          <p14:tracePt t="8711" x="2160588" y="4943475"/>
          <p14:tracePt t="8719" x="2160588" y="4887913"/>
          <p14:tracePt t="8727" x="2160588" y="4851400"/>
          <p14:tracePt t="8735" x="2151063" y="4814888"/>
          <p14:tracePt t="8743" x="2124075" y="4805363"/>
          <p14:tracePt t="8751" x="2106613" y="4787900"/>
          <p14:tracePt t="8759" x="2087563" y="4768850"/>
          <p14:tracePt t="8767" x="2070100" y="4751388"/>
          <p14:tracePt t="8776" x="2060575" y="4741863"/>
          <p14:tracePt t="8783" x="2051050" y="4732338"/>
          <p14:tracePt t="8799" x="2051050" y="4714875"/>
          <p14:tracePt t="8807" x="2051050" y="4697413"/>
          <p14:tracePt t="8823" x="2051050" y="4678363"/>
          <p14:tracePt t="8831" x="2051050" y="4668838"/>
          <p14:tracePt t="8839" x="2051050" y="4660900"/>
          <p14:tracePt t="8847" x="2051050" y="4632325"/>
          <p14:tracePt t="8855" x="2051050" y="4614863"/>
          <p14:tracePt t="8863" x="2070100" y="4587875"/>
          <p14:tracePt t="8881" x="2124075" y="4514850"/>
          <p14:tracePt t="8887" x="2124075" y="4505325"/>
          <p14:tracePt t="8895" x="2151063" y="4478338"/>
          <p14:tracePt t="8903" x="2160588" y="4468813"/>
          <p14:tracePt t="8912" x="2187575" y="4459288"/>
          <p14:tracePt t="8919" x="2233613" y="4422775"/>
          <p14:tracePt t="8928" x="2243138" y="4422775"/>
          <p14:tracePt t="8935" x="2279650" y="4413250"/>
          <p14:tracePt t="8943" x="2287588" y="4413250"/>
          <p14:tracePt t="8951" x="2297113" y="4413250"/>
          <p14:tracePt t="8975" x="2306638" y="4413250"/>
          <p14:tracePt t="8983" x="2306638" y="4432300"/>
          <p14:tracePt t="8994" x="2306638" y="4459288"/>
          <p14:tracePt t="9000" x="2306638" y="4468813"/>
          <p14:tracePt t="9008" x="2306638" y="4505325"/>
          <p14:tracePt t="9015" x="2306638" y="4522788"/>
          <p14:tracePt t="9024" x="2279650" y="4568825"/>
          <p14:tracePt t="9031" x="2270125" y="4595813"/>
          <p14:tracePt t="9040" x="2260600" y="4614863"/>
          <p14:tracePt t="9048" x="2243138" y="4632325"/>
          <p14:tracePt t="9056" x="2233613" y="4660900"/>
          <p14:tracePt t="9072" x="2224088" y="4668838"/>
          <p14:tracePt t="9079" x="2214563" y="4678363"/>
          <p14:tracePt t="9256" x="2214563" y="4660900"/>
          <p14:tracePt t="9263" x="2214563" y="4605338"/>
          <p14:tracePt t="9270" x="2260600" y="4559300"/>
          <p14:tracePt t="9278" x="2297113" y="4522788"/>
          <p14:tracePt t="9287" x="2324100" y="4505325"/>
          <p14:tracePt t="9294" x="2343150" y="4486275"/>
          <p14:tracePt t="9302" x="2379663" y="4449763"/>
          <p14:tracePt t="9311" x="2397125" y="4432300"/>
          <p14:tracePt t="9319" x="2416175" y="4413250"/>
          <p14:tracePt t="9327" x="2452688" y="4395788"/>
          <p14:tracePt t="9335" x="2452688" y="4386263"/>
          <p14:tracePt t="9440" x="2443163" y="4376738"/>
          <p14:tracePt t="9456" x="2425700" y="4376738"/>
          <p14:tracePt t="9464" x="2406650" y="4368800"/>
          <p14:tracePt t="9472" x="2397125" y="4368800"/>
          <p14:tracePt t="9479" x="2379663" y="4349750"/>
          <p14:tracePt t="9488" x="2370138" y="4349750"/>
          <p14:tracePt t="9495" x="2352675" y="4349750"/>
          <p14:tracePt t="9512" x="2343150" y="4340225"/>
          <p14:tracePt t="9648" x="2343150" y="4322763"/>
          <p14:tracePt t="9656" x="2343150" y="4295775"/>
          <p14:tracePt t="9665" x="2389188" y="4240213"/>
          <p14:tracePt t="9670" x="2516188" y="4159250"/>
          <p14:tracePt t="9678" x="2671763" y="4086225"/>
          <p14:tracePt t="9686" x="2844800" y="4021138"/>
          <p14:tracePt t="9694" x="3008313" y="3948113"/>
          <p14:tracePt t="9702" x="3254375" y="3840163"/>
          <p14:tracePt t="9710" x="3563938" y="3721100"/>
          <p14:tracePt t="9718" x="3838575" y="3621088"/>
          <p14:tracePt t="9726" x="4102100" y="3548063"/>
          <p14:tracePt t="9734" x="4367213" y="3446463"/>
          <p14:tracePt t="9743" x="4594225" y="3382963"/>
          <p14:tracePt t="9750" x="4767263" y="3302000"/>
          <p14:tracePt t="9758" x="4876800" y="3273425"/>
          <p14:tracePt t="9766" x="4941888" y="3236913"/>
          <p14:tracePt t="9775" x="4949825" y="3228975"/>
          <p14:tracePt t="9783" x="4959350" y="3219450"/>
          <p14:tracePt t="9936" x="4968875" y="3219450"/>
          <p14:tracePt t="9943" x="4968875" y="3228975"/>
          <p14:tracePt t="9952" x="4959350" y="3236913"/>
          <p14:tracePt t="9961" x="4949825" y="3246438"/>
          <p14:tracePt t="9968" x="4932363" y="3246438"/>
          <p14:tracePt t="9978" x="4922838" y="3255963"/>
          <p14:tracePt t="9984" x="4913313" y="3255963"/>
          <p14:tracePt t="10080" x="4905375" y="3255963"/>
          <p14:tracePt t="10088" x="4895850" y="3246438"/>
          <p14:tracePt t="10096" x="4895850" y="3236913"/>
          <p14:tracePt t="10104" x="4886325" y="3219450"/>
          <p14:tracePt t="10120" x="4886325" y="3192463"/>
          <p14:tracePt t="10128" x="4868863" y="3173413"/>
          <p14:tracePt t="10152" x="4868863" y="3155950"/>
          <p14:tracePt t="10160" x="4868863" y="3146425"/>
          <p14:tracePt t="10184" x="4868863" y="3127375"/>
          <p14:tracePt t="10194" x="4868863" y="3109913"/>
          <p14:tracePt t="10200" x="4868863" y="3100388"/>
          <p14:tracePt t="10224" x="4868863" y="3090863"/>
          <p14:tracePt t="10248" x="4868863" y="3082925"/>
          <p14:tracePt t="10336" x="4849813" y="3063875"/>
          <p14:tracePt t="10343" x="4840288" y="3063875"/>
          <p14:tracePt t="10352" x="4822825" y="3063875"/>
          <p14:tracePt t="10361" x="4803775" y="3063875"/>
          <p14:tracePt t="10368" x="4767263" y="3063875"/>
          <p14:tracePt t="10379" x="4722813" y="3054350"/>
          <p14:tracePt t="10384" x="4667250" y="3054350"/>
          <p14:tracePt t="10394" x="4594225" y="3036888"/>
          <p14:tracePt t="10400" x="4513263" y="3027363"/>
          <p14:tracePt t="10410" x="4421188" y="3027363"/>
          <p14:tracePt t="10416" x="4321175" y="2982913"/>
          <p14:tracePt t="10424" x="4230688" y="2982913"/>
          <p14:tracePt t="10432" x="4157663" y="2973388"/>
          <p14:tracePt t="10440" x="4075113" y="2963863"/>
          <p14:tracePt t="10448" x="4038600" y="2963863"/>
          <p14:tracePt t="10456" x="4011613" y="2936875"/>
          <p14:tracePt t="10727" x="3992563" y="2936875"/>
          <p14:tracePt t="10735" x="3984625" y="2909888"/>
          <p14:tracePt t="10743" x="3984625" y="2827338"/>
          <p14:tracePt t="10752" x="3984625" y="2771775"/>
          <p14:tracePt t="10760" x="3984625" y="2698750"/>
          <p14:tracePt t="10767" x="3984625" y="2581275"/>
          <p14:tracePt t="10778" x="3965575" y="2508250"/>
          <p14:tracePt t="10782" x="3956050" y="2435225"/>
          <p14:tracePt t="10791" x="3938588" y="2352675"/>
          <p14:tracePt t="10798" x="3938588" y="2298700"/>
          <p14:tracePt t="10806" x="3919538" y="2233613"/>
          <p14:tracePt t="10814" x="3892550" y="2160588"/>
          <p14:tracePt t="10822" x="3892550" y="2116138"/>
          <p14:tracePt t="10830" x="3883025" y="2097088"/>
          <p14:tracePt t="10838" x="3865563" y="2070100"/>
          <p14:tracePt t="11000" x="3892550" y="2070100"/>
          <p14:tracePt t="11008" x="3938588" y="2070100"/>
          <p14:tracePt t="11016" x="3992563" y="2070100"/>
          <p14:tracePt t="11024" x="4084638" y="2089150"/>
          <p14:tracePt t="11032" x="4129088" y="2097088"/>
          <p14:tracePt t="11040" x="4184650" y="2097088"/>
          <p14:tracePt t="11048" x="4275138" y="2106613"/>
          <p14:tracePt t="11056" x="4330700" y="2106613"/>
          <p14:tracePt t="11064" x="4394200" y="2125663"/>
          <p14:tracePt t="11072" x="4448175" y="2125663"/>
          <p14:tracePt t="11079" x="4467225" y="2125663"/>
          <p14:tracePt t="11088" x="4484688" y="2143125"/>
          <p14:tracePt t="11183" x="4494213" y="2143125"/>
          <p14:tracePt t="11191" x="4521200" y="2143125"/>
          <p14:tracePt t="11198" x="4540250" y="2143125"/>
          <p14:tracePt t="11206" x="4576763" y="2143125"/>
          <p14:tracePt t="11214" x="4613275" y="2143125"/>
          <p14:tracePt t="11230" x="4622800" y="2143125"/>
          <p14:tracePt t="11255" x="4630738" y="2152650"/>
          <p14:tracePt t="11359" x="4630738" y="2160588"/>
          <p14:tracePt t="11368" x="4630738" y="2179638"/>
          <p14:tracePt t="11376" x="4630738" y="2197100"/>
          <p14:tracePt t="11384" x="4603750" y="2243138"/>
          <p14:tracePt t="11394" x="4594225" y="2289175"/>
          <p14:tracePt t="11400" x="4557713" y="2335213"/>
          <p14:tracePt t="11410" x="4549775" y="2398713"/>
          <p14:tracePt t="11416" x="4530725" y="2425700"/>
          <p14:tracePt t="11424" x="4494213" y="2481263"/>
          <p14:tracePt t="11432" x="4494213" y="2525713"/>
          <p14:tracePt t="11440" x="4484688" y="2581275"/>
          <p14:tracePt t="11447" x="4476750" y="2608263"/>
          <p14:tracePt t="11456" x="4476750" y="2625725"/>
          <p14:tracePt t="11464" x="4476750" y="2662238"/>
          <p14:tracePt t="11488" x="4476750" y="2671763"/>
          <p14:tracePt t="11496" x="4476750" y="2698750"/>
          <p14:tracePt t="11720" x="4476750" y="2708275"/>
          <p14:tracePt t="11727" x="4467225" y="2717800"/>
          <p14:tracePt t="11736" x="4457700" y="2717800"/>
          <p14:tracePt t="11872" x="4448175" y="2717800"/>
          <p14:tracePt t="11879" x="4430713" y="2727325"/>
          <p14:tracePt t="11886" x="4413250" y="2735263"/>
          <p14:tracePt t="11894" x="4394200" y="2735263"/>
          <p14:tracePt t="11902" x="4376738" y="2754313"/>
          <p14:tracePt t="11910" x="4357688" y="2754313"/>
          <p14:tracePt t="11918" x="4340225" y="2763838"/>
          <p14:tracePt t="11926" x="4321175" y="2763838"/>
          <p14:tracePt t="11935" x="4311650" y="2763838"/>
          <p14:tracePt t="11943" x="4303713" y="2771775"/>
          <p14:tracePt t="11961" x="4294188" y="2771775"/>
          <p14:tracePt t="12072" x="4321175" y="2771775"/>
          <p14:tracePt t="12080" x="4330700" y="2763838"/>
          <p14:tracePt t="12089" x="4340225" y="2754313"/>
          <p14:tracePt t="12097" x="4348163" y="2744788"/>
          <p14:tracePt t="12104" x="4357688" y="2735263"/>
          <p14:tracePt t="12113" x="4376738" y="2717800"/>
          <p14:tracePt t="12120" x="4376738" y="2708275"/>
          <p14:tracePt t="12127" x="4384675" y="2708275"/>
          <p14:tracePt t="12135" x="4403725" y="2662238"/>
          <p14:tracePt t="12153" x="4403725" y="2635250"/>
          <p14:tracePt t="12167" x="4403725" y="2625725"/>
          <p14:tracePt t="12192" x="4413250" y="2608263"/>
          <p14:tracePt t="12216" x="4413250" y="2598738"/>
          <p14:tracePt t="12256" x="4413250" y="2589213"/>
          <p14:tracePt t="12402" x="4413250" y="2581275"/>
          <p14:tracePt t="12414" x="4394200" y="2589213"/>
          <p14:tracePt t="12422" x="4367213" y="2598738"/>
          <p14:tracePt t="12430" x="4348163" y="2617788"/>
          <p14:tracePt t="12438" x="4321175" y="2635250"/>
          <p14:tracePt t="12446" x="4311650" y="2644775"/>
          <p14:tracePt t="12463" x="4303713" y="2654300"/>
          <p14:tracePt t="12488" x="4303713" y="2662238"/>
          <p14:tracePt t="12775" x="4303713" y="2635250"/>
          <p14:tracePt t="12782" x="4303713" y="2617788"/>
          <p14:tracePt t="12791" x="4303713" y="2589213"/>
          <p14:tracePt t="12798" x="4303713" y="2571750"/>
          <p14:tracePt t="12806" x="4303713" y="2554288"/>
          <p14:tracePt t="12814" x="4303713" y="2544763"/>
          <p14:tracePt t="12830" x="4303713" y="2535238"/>
          <p14:tracePt t="12838" x="4303713" y="2517775"/>
          <p14:tracePt t="12846" x="4294188" y="2508250"/>
          <p14:tracePt t="13000" x="4294188" y="2498725"/>
          <p14:tracePt t="13080" x="4303713" y="2498725"/>
          <p14:tracePt t="13088" x="4348163" y="2498725"/>
          <p14:tracePt t="13095" x="4394200" y="2554288"/>
          <p14:tracePt t="13104" x="4484688" y="2635250"/>
          <p14:tracePt t="13112" x="4586288" y="2727325"/>
          <p14:tracePt t="13120" x="4649788" y="2790825"/>
          <p14:tracePt t="13126" x="4749800" y="2863850"/>
          <p14:tracePt t="13136" x="4849813" y="2936875"/>
          <p14:tracePt t="13144" x="4949825" y="3009900"/>
          <p14:tracePt t="13152" x="5059363" y="3090863"/>
          <p14:tracePt t="13160" x="5159375" y="3182938"/>
          <p14:tracePt t="13168" x="5278438" y="3282950"/>
          <p14:tracePt t="13177" x="5341938" y="3355975"/>
          <p14:tracePt t="13184" x="5424488" y="3419475"/>
          <p14:tracePt t="13193" x="5543550" y="3492500"/>
          <p14:tracePt t="13200" x="5607050" y="3538538"/>
          <p14:tracePt t="13209" x="5670550" y="3575050"/>
          <p14:tracePt t="13216" x="5716588" y="3592513"/>
          <p14:tracePt t="13224" x="5734050" y="3602038"/>
          <p14:tracePt t="13232" x="5734050" y="3611563"/>
          <p14:tracePt t="13240" x="5753100" y="3629025"/>
          <p14:tracePt t="13256" x="5753100" y="3648075"/>
          <p14:tracePt t="13264" x="5753100" y="3665538"/>
          <p14:tracePt t="13280" x="5743575" y="3675063"/>
          <p14:tracePt t="13288" x="5734050" y="3684588"/>
          <p14:tracePt t="13298" x="5734050" y="3694113"/>
          <p14:tracePt t="13313" x="5734050" y="3702050"/>
          <p14:tracePt t="13327" x="5724525" y="3711575"/>
          <p14:tracePt t="13336" x="5716588" y="3721100"/>
          <p14:tracePt t="13343" x="5716588" y="3730625"/>
          <p14:tracePt t="13367" x="5716588" y="3738563"/>
          <p14:tracePt t="13392" x="5716588" y="3748088"/>
          <p14:tracePt t="13400" x="5716588" y="3757613"/>
          <p14:tracePt t="13410" x="5716588" y="3767138"/>
          <p14:tracePt t="13416" x="5716588" y="3784600"/>
          <p14:tracePt t="13425" x="5716588" y="3803650"/>
          <p14:tracePt t="13432" x="5716588" y="3821113"/>
          <p14:tracePt t="13440" x="5724525" y="3857625"/>
          <p14:tracePt t="13448" x="5743575" y="3884613"/>
          <p14:tracePt t="13456" x="5789613" y="3903663"/>
          <p14:tracePt t="13464" x="5826125" y="3940175"/>
          <p14:tracePt t="13472" x="5880100" y="3948113"/>
          <p14:tracePt t="13480" x="5926138" y="3984625"/>
          <p14:tracePt t="13487" x="5962650" y="4003675"/>
          <p14:tracePt t="13497" x="6016625" y="4040188"/>
          <p14:tracePt t="13504" x="6043613" y="4049713"/>
          <p14:tracePt t="13513" x="6062663" y="4049713"/>
          <p14:tracePt t="13520" x="6099175" y="4057650"/>
          <p14:tracePt t="13527" x="6116638" y="4057650"/>
          <p14:tracePt t="13536" x="6153150" y="4067175"/>
          <p14:tracePt t="13543" x="6162675" y="4067175"/>
          <p14:tracePt t="13552" x="6181725" y="4067175"/>
          <p14:tracePt t="13560" x="6189663" y="4067175"/>
          <p14:tracePt t="13567" x="6199188" y="4067175"/>
          <p14:tracePt t="14672" x="6199188" y="4076700"/>
          <p14:tracePt t="14680" x="6199188" y="4086225"/>
          <p14:tracePt t="14688" x="6199188" y="4094163"/>
          <p14:tracePt t="14695" x="6199188" y="4103688"/>
          <p14:tracePt t="14711" x="6199188" y="4130675"/>
          <p14:tracePt t="14720" x="6199188" y="4140200"/>
          <p14:tracePt t="14863" x="6189663" y="4140200"/>
          <p14:tracePt t="14872" x="6162675" y="4149725"/>
          <p14:tracePt t="14879" x="6089650" y="4195763"/>
          <p14:tracePt t="14887" x="6043613" y="4195763"/>
          <p14:tracePt t="14895" x="6016625" y="4203700"/>
          <p14:tracePt t="14903" x="5999163" y="4203700"/>
          <p14:tracePt t="14911" x="5989638" y="4213225"/>
          <p14:tracePt t="15232" x="5999163" y="4195763"/>
          <p14:tracePt t="15240" x="6007100" y="4186238"/>
          <p14:tracePt t="15254" x="6026150" y="4176713"/>
          <p14:tracePt t="15262" x="6043613" y="4167188"/>
          <p14:tracePt t="15278" x="6053138" y="4159250"/>
          <p14:tracePt t="15286" x="6062663" y="4149725"/>
          <p14:tracePt t="15318" x="6072188" y="4140200"/>
          <p14:tracePt t="18384" x="6072188" y="4159250"/>
          <p14:tracePt t="18392" x="6072188" y="4186238"/>
          <p14:tracePt t="18400" x="6072188" y="4203700"/>
          <p14:tracePt t="18408" x="6072188" y="4232275"/>
          <p14:tracePt t="18416" x="6072188" y="4249738"/>
          <p14:tracePt t="18426" x="6072188" y="4259263"/>
          <p14:tracePt t="18432" x="6072188" y="4286250"/>
          <p14:tracePt t="18440" x="6080125" y="4303713"/>
          <p14:tracePt t="18464" x="6089650" y="4322763"/>
          <p14:tracePt t="18784" x="6089650" y="4332288"/>
          <p14:tracePt t="18792" x="6089650" y="4349750"/>
          <p14:tracePt t="18799" x="6089650" y="4368800"/>
          <p14:tracePt t="18808" x="6089650" y="4376738"/>
          <p14:tracePt t="18815" x="6089650" y="4386263"/>
          <p14:tracePt t="18824" x="6089650" y="4405313"/>
          <p14:tracePt t="18831" x="6089650" y="4413250"/>
          <p14:tracePt t="18839" x="6089650" y="4432300"/>
          <p14:tracePt t="18847" x="6089650" y="4449763"/>
          <p14:tracePt t="18855" x="6089650" y="4468813"/>
          <p14:tracePt t="18863" x="6089650" y="4495800"/>
          <p14:tracePt t="18871" x="6089650" y="4505325"/>
          <p14:tracePt t="18879" x="6089650" y="4514850"/>
          <p14:tracePt t="18896" x="6089650" y="4522788"/>
          <p14:tracePt t="18903" x="6089650" y="4532313"/>
          <p14:tracePt t="18911" x="6089650" y="4541838"/>
          <p14:tracePt t="18927" x="6089650" y="4559300"/>
          <p14:tracePt t="18935" x="6080125" y="4568825"/>
          <p14:tracePt t="18959" x="6062663" y="4578350"/>
          <p14:tracePt t="18983" x="6053138" y="4587875"/>
          <p14:tracePt t="19015" x="6043613" y="4587875"/>
          <p14:tracePt t="19023" x="6035675" y="4587875"/>
          <p14:tracePt t="19047" x="6026150" y="4587875"/>
          <p14:tracePt t="19055" x="6016625" y="4587875"/>
          <p14:tracePt t="19063" x="5999163" y="4587875"/>
          <p14:tracePt t="19071" x="5980113" y="4587875"/>
          <p14:tracePt t="19079" x="5935663" y="4587875"/>
          <p14:tracePt t="19087" x="5899150" y="4587875"/>
          <p14:tracePt t="19095" x="5853113" y="4587875"/>
          <p14:tracePt t="19103" x="5834063" y="4587875"/>
          <p14:tracePt t="19111" x="5807075" y="4587875"/>
          <p14:tracePt t="19119" x="5789613" y="4587875"/>
          <p14:tracePt t="19127" x="5761038" y="4587875"/>
          <p14:tracePt t="19143" x="5753100" y="4587875"/>
          <p14:tracePt t="19200" x="5743575" y="4559300"/>
          <p14:tracePt t="19208" x="5743575" y="4522788"/>
          <p14:tracePt t="19215" x="5743575" y="4486275"/>
          <p14:tracePt t="19224" x="5753100" y="4459288"/>
          <p14:tracePt t="19231" x="5753100" y="4449763"/>
          <p14:tracePt t="19239" x="5753100" y="4432300"/>
          <p14:tracePt t="19248" x="5753100" y="4405313"/>
          <p14:tracePt t="19255" x="5753100" y="4395788"/>
          <p14:tracePt t="19263" x="5753100" y="4376738"/>
          <p14:tracePt t="19271" x="5753100" y="4368800"/>
          <p14:tracePt t="19279" x="5753100" y="4349750"/>
          <p14:tracePt t="19295" x="5753100" y="4340225"/>
          <p14:tracePt t="19303" x="5753100" y="4332288"/>
          <p14:tracePt t="19319" x="5753100" y="4322763"/>
          <p14:tracePt t="19327" x="5761038" y="4313238"/>
          <p14:tracePt t="19344" x="5761038" y="4303713"/>
          <p14:tracePt t="19359" x="5761038" y="4276725"/>
          <p14:tracePt t="19367" x="5770563" y="4259263"/>
          <p14:tracePt t="19376" x="5780088" y="4249738"/>
          <p14:tracePt t="19383" x="5789613" y="4240213"/>
          <p14:tracePt t="19393" x="5797550" y="4240213"/>
          <p14:tracePt t="19399" x="5807075" y="4232275"/>
          <p14:tracePt t="19408" x="5807075" y="4222750"/>
          <p14:tracePt t="19415" x="5816600" y="4213225"/>
          <p14:tracePt t="19425" x="5834063" y="4195763"/>
          <p14:tracePt t="19439" x="5843588" y="4186238"/>
          <p14:tracePt t="19512" x="5862638" y="4186238"/>
          <p14:tracePt t="19519" x="5880100" y="4186238"/>
          <p14:tracePt t="19527" x="5889625" y="4186238"/>
          <p14:tracePt t="19535" x="5916613" y="4186238"/>
          <p14:tracePt t="19543" x="5926138" y="4186238"/>
          <p14:tracePt t="19551" x="5943600" y="4186238"/>
          <p14:tracePt t="19559" x="5962650" y="4186238"/>
          <p14:tracePt t="19567" x="6007100" y="4186238"/>
          <p14:tracePt t="19576" x="6026150" y="4186238"/>
          <p14:tracePt t="19583" x="6062663" y="4186238"/>
          <p14:tracePt t="19593" x="6108700" y="4213225"/>
          <p14:tracePt t="19599" x="6116638" y="4213225"/>
          <p14:tracePt t="19609" x="6153150" y="4232275"/>
          <p14:tracePt t="19616" x="6162675" y="4240213"/>
          <p14:tracePt t="19632" x="6172200" y="4259263"/>
          <p14:tracePt t="19647" x="6172200" y="4276725"/>
          <p14:tracePt t="19664" x="6172200" y="4286250"/>
          <p14:tracePt t="19671" x="6172200" y="4295775"/>
          <p14:tracePt t="19679" x="6172200" y="4313238"/>
          <p14:tracePt t="19695" x="6172200" y="4322763"/>
          <p14:tracePt t="19711" x="6172200" y="4332288"/>
          <p14:tracePt t="19727" x="6181725" y="4349750"/>
          <p14:tracePt t="19735" x="6181725" y="4368800"/>
          <p14:tracePt t="19759" x="6181725" y="4376738"/>
          <p14:tracePt t="19767" x="6181725" y="4395788"/>
          <p14:tracePt t="19776" x="6181725" y="4405313"/>
          <p14:tracePt t="19793" x="6181725" y="4413250"/>
          <p14:tracePt t="19809" x="6181725" y="4422775"/>
          <p14:tracePt t="19825" x="6181725" y="4432300"/>
          <p14:tracePt t="19831" x="6181725" y="4441825"/>
          <p14:tracePt t="19847" x="6181725" y="4449763"/>
          <p14:tracePt t="19872" x="6181725" y="4459288"/>
          <p14:tracePt t="19904" x="6181725" y="4478338"/>
          <p14:tracePt t="19911" x="6181725" y="4495800"/>
          <p14:tracePt t="19919" x="6172200" y="4505325"/>
          <p14:tracePt t="19927" x="6145213" y="4514850"/>
          <p14:tracePt t="19935" x="6099175" y="4541838"/>
          <p14:tracePt t="19945" x="6062663" y="4559300"/>
          <p14:tracePt t="19951" x="5980113" y="4568825"/>
          <p14:tracePt t="19959" x="5926138" y="4568825"/>
          <p14:tracePt t="19968" x="5853113" y="4578350"/>
          <p14:tracePt t="19976" x="5807075" y="4587875"/>
          <p14:tracePt t="19984" x="5770563" y="4587875"/>
          <p14:tracePt t="19992" x="5753100" y="4587875"/>
          <p14:tracePt t="19999" x="5707063" y="4587875"/>
          <p14:tracePt t="20009" x="5697538" y="4587875"/>
          <p14:tracePt t="20025" x="5670550" y="4587875"/>
          <p14:tracePt t="20047" x="5670550" y="4559300"/>
          <p14:tracePt t="20055" x="5670550" y="4551363"/>
          <p14:tracePt t="20063" x="5670550" y="4541838"/>
          <p14:tracePt t="20079" x="5670550" y="4522788"/>
          <p14:tracePt t="20112" x="5670550" y="4514850"/>
          <p14:tracePt t="20127" x="5670550" y="4478338"/>
          <p14:tracePt t="20135" x="5670550" y="4468813"/>
          <p14:tracePt t="20144" x="5688013" y="4413250"/>
          <p14:tracePt t="20151" x="5716588" y="4395788"/>
          <p14:tracePt t="20160" x="5734050" y="4368800"/>
          <p14:tracePt t="20167" x="5780088" y="4303713"/>
          <p14:tracePt t="20177" x="5834063" y="4259263"/>
          <p14:tracePt t="20183" x="5870575" y="4195763"/>
          <p14:tracePt t="20192" x="5926138" y="4122738"/>
          <p14:tracePt t="20199" x="5953125" y="4094163"/>
          <p14:tracePt t="20209" x="5962650" y="4049713"/>
          <p14:tracePt t="20215" x="5962650" y="4013200"/>
          <p14:tracePt t="20225" x="5962650" y="3984625"/>
          <p14:tracePt t="20231" x="5962650" y="3948113"/>
          <p14:tracePt t="20239" x="5953125" y="3921125"/>
          <p14:tracePt t="20247" x="5907088" y="3857625"/>
          <p14:tracePt t="20255" x="5870575" y="3830638"/>
          <p14:tracePt t="20263" x="5826125" y="3794125"/>
          <p14:tracePt t="20272" x="5761038" y="3767138"/>
          <p14:tracePt t="20279" x="5680075" y="3711575"/>
          <p14:tracePt t="20288" x="5597525" y="3648075"/>
          <p14:tracePt t="20295" x="5497513" y="3575050"/>
          <p14:tracePt t="20303" x="5397500" y="3502025"/>
          <p14:tracePt t="20313" x="5334000" y="3465513"/>
          <p14:tracePt t="20319" x="5305425" y="3429000"/>
          <p14:tracePt t="20328" x="5241925" y="3375025"/>
          <p14:tracePt t="20335" x="5214938" y="3355975"/>
          <p14:tracePt t="20344" x="5195888" y="3338513"/>
          <p14:tracePt t="20351" x="5187950" y="3328988"/>
          <p14:tracePt t="20359" x="5178425" y="3309938"/>
          <p14:tracePt t="20391" x="5178425" y="3302000"/>
          <p14:tracePt t="20399" x="5178425" y="3292475"/>
          <p14:tracePt t="20409" x="5178425" y="3273425"/>
          <p14:tracePt t="20416" x="5168900" y="3246438"/>
          <p14:tracePt t="20425" x="5141913" y="3209925"/>
          <p14:tracePt t="20432" x="5122863" y="3173413"/>
          <p14:tracePt t="20439" x="5068888" y="3090863"/>
          <p14:tracePt t="20448" x="5049838" y="3054350"/>
          <p14:tracePt t="20455" x="4978400" y="3017838"/>
          <p14:tracePt t="20463" x="4949825" y="2990850"/>
          <p14:tracePt t="20471" x="4932363" y="2963863"/>
          <p14:tracePt t="20479" x="4913313" y="2936875"/>
          <p14:tracePt t="20487" x="4905375" y="2917825"/>
          <p14:tracePt t="20495" x="4895850" y="2890838"/>
          <p14:tracePt t="20512" x="4876800" y="2873375"/>
          <p14:tracePt t="20566" x="4876800" y="2863850"/>
          <p14:tracePt t="20574" x="4876800" y="2844800"/>
          <p14:tracePt t="20582" x="4876800" y="2836863"/>
          <p14:tracePt t="20606" x="4868863" y="2817813"/>
          <p14:tracePt t="20614" x="4868863" y="2808288"/>
          <p14:tracePt t="20630" x="4859338" y="2790825"/>
          <p14:tracePt t="20696" x="4840288" y="2790825"/>
          <p14:tracePt t="20704" x="4832350" y="2781300"/>
          <p14:tracePt t="20711" x="4822825" y="2771775"/>
          <p14:tracePt t="20720" x="4803775" y="2763838"/>
          <p14:tracePt t="20729" x="4776788" y="2744788"/>
          <p14:tracePt t="20736" x="4767263" y="2744788"/>
          <p14:tracePt t="20743" x="4740275" y="2735263"/>
          <p14:tracePt t="20752" x="4703763" y="2727325"/>
          <p14:tracePt t="20759" x="4659313" y="2698750"/>
          <p14:tracePt t="20767" x="4640263" y="2690813"/>
          <p14:tracePt t="20776" x="4622800" y="2690813"/>
          <p14:tracePt t="20784" x="4586288" y="2690813"/>
          <p14:tracePt t="21152" x="4576763" y="2671763"/>
          <p14:tracePt t="21160" x="4576763" y="2654300"/>
          <p14:tracePt t="21168" x="4540250" y="2635250"/>
          <p14:tracePt t="21176" x="4530725" y="2625725"/>
          <p14:tracePt t="21184" x="4521200" y="2608263"/>
          <p14:tracePt t="21193" x="4513263" y="2608263"/>
          <p14:tracePt t="21198" x="4503738" y="2598738"/>
          <p14:tracePt t="21520" x="4484688" y="2589213"/>
          <p14:tracePt t="21536" x="4476750" y="2581275"/>
          <p14:tracePt t="21544" x="4467225" y="2571750"/>
          <p14:tracePt t="21552" x="4457700" y="2562225"/>
          <p14:tracePt t="21575" x="4440238" y="2554288"/>
          <p14:tracePt t="21590" x="4430713" y="2554288"/>
          <p14:tracePt t="21976" x="4413250" y="2554288"/>
          <p14:tracePt t="21984" x="4394200" y="2525713"/>
          <p14:tracePt t="21990" x="4384675" y="2525713"/>
          <p14:tracePt t="22014" x="4376738" y="2525713"/>
          <p14:tracePt t="22472" x="4367213" y="2525713"/>
          <p14:tracePt t="22480" x="4357688" y="2525713"/>
          <p14:tracePt t="22496" x="4348163" y="2525713"/>
          <p14:tracePt t="22737" x="4357688" y="2525713"/>
          <p14:tracePt t="22743" x="4367213" y="2525713"/>
          <p14:tracePt t="22760" x="4376738" y="2525713"/>
          <p14:tracePt t="22767" x="4384675" y="2525713"/>
          <p14:tracePt t="22777" x="4394200" y="2525713"/>
          <p14:tracePt t="22807" x="4403725" y="2525713"/>
          <p14:tracePt t="23215" x="4403725" y="2535238"/>
          <p14:tracePt t="23224" x="4476750" y="2581275"/>
          <p14:tracePt t="23231" x="4622800" y="2635250"/>
          <p14:tracePt t="23240" x="4749800" y="2654300"/>
          <p14:tracePt t="23247" x="4905375" y="2717800"/>
          <p14:tracePt t="23255" x="4995863" y="2754313"/>
          <p14:tracePt t="23263" x="5114925" y="2817813"/>
          <p14:tracePt t="23272" x="5214938" y="2854325"/>
          <p14:tracePt t="23278" x="5305425" y="2881313"/>
          <p14:tracePt t="23286" x="5387975" y="2936875"/>
          <p14:tracePt t="23294" x="5451475" y="2954338"/>
          <p14:tracePt t="23302" x="5497513" y="2982913"/>
          <p14:tracePt t="23310" x="5514975" y="3000375"/>
          <p14:tracePt t="23318" x="5551488" y="3017838"/>
          <p14:tracePt t="23326" x="5570538" y="3027363"/>
          <p14:tracePt t="23334" x="5580063" y="3036888"/>
          <p14:tracePt t="23351" x="5597525" y="3046413"/>
          <p14:tracePt t="23360" x="5607050" y="3054350"/>
          <p14:tracePt t="23367" x="5634038" y="3073400"/>
          <p14:tracePt t="23375" x="5643563" y="3082925"/>
          <p14:tracePt t="23383" x="5653088" y="3090863"/>
          <p14:tracePt t="23391" x="5688013" y="3109913"/>
          <p14:tracePt t="23399" x="5707063" y="3127375"/>
          <p14:tracePt t="23408" x="5716588" y="3136900"/>
          <p14:tracePt t="23415" x="5753100" y="3173413"/>
          <p14:tracePt t="23424" x="5789613" y="3209925"/>
          <p14:tracePt t="23431" x="5807075" y="3228975"/>
          <p14:tracePt t="23439" x="5826125" y="3246438"/>
          <p14:tracePt t="23447" x="5862638" y="3282950"/>
          <p14:tracePt t="23455" x="5899150" y="3346450"/>
          <p14:tracePt t="23463" x="5916613" y="3365500"/>
          <p14:tracePt t="23471" x="5943600" y="3392488"/>
          <p14:tracePt t="23479" x="5980113" y="3429000"/>
          <p14:tracePt t="23487" x="6026150" y="3475038"/>
          <p14:tracePt t="23495" x="6072188" y="3511550"/>
          <p14:tracePt t="23503" x="6099175" y="3529013"/>
          <p14:tracePt t="23511" x="6145213" y="3575050"/>
          <p14:tracePt t="23519" x="6226175" y="3621088"/>
          <p14:tracePt t="23527" x="6272213" y="3657600"/>
          <p14:tracePt t="23535" x="6335713" y="3694113"/>
          <p14:tracePt t="23544" x="6362700" y="3711575"/>
          <p14:tracePt t="23551" x="6427788" y="3748088"/>
          <p14:tracePt t="23560" x="6427788" y="3757613"/>
          <p14:tracePt t="23567" x="6435725" y="3767138"/>
          <p14:tracePt t="23575" x="6445250" y="3767138"/>
          <p14:tracePt t="23583" x="6454775" y="3784600"/>
          <p14:tracePt t="23752" x="6464300" y="3794125"/>
          <p14:tracePt t="23768" x="6464300" y="3821113"/>
          <p14:tracePt t="23776" x="6464300" y="3840163"/>
          <p14:tracePt t="23791" x="6464300" y="3867150"/>
          <p14:tracePt t="23799" x="6464300" y="3875088"/>
          <p14:tracePt t="23810" x="6464300" y="3884613"/>
          <p14:tracePt t="23815" x="6464300" y="3903663"/>
          <p14:tracePt t="23825" x="6464300" y="3911600"/>
          <p14:tracePt t="23831" x="6464300" y="3921125"/>
          <p14:tracePt t="23863" x="6464300" y="3940175"/>
          <p14:tracePt t="23879" x="6464300" y="3948113"/>
          <p14:tracePt t="23895" x="6464300" y="3957638"/>
          <p14:tracePt t="23903" x="6464300" y="3967163"/>
          <p14:tracePt t="23911" x="6464300" y="3994150"/>
          <p14:tracePt t="23927" x="6454775" y="4013200"/>
          <p14:tracePt t="23944" x="6445250" y="4030663"/>
          <p14:tracePt t="23967" x="6427788" y="4049713"/>
          <p14:tracePt t="24128" x="6418263" y="4040188"/>
          <p14:tracePt t="24136" x="6418263" y="4030663"/>
          <p14:tracePt t="24144" x="6408738" y="4003675"/>
          <p14:tracePt t="24152" x="6408738" y="3984625"/>
          <p14:tracePt t="24159" x="6399213" y="3957638"/>
          <p14:tracePt t="24168" x="6399213" y="3911600"/>
          <p14:tracePt t="24176" x="6399213" y="3884613"/>
          <p14:tracePt t="24184" x="6399213" y="3857625"/>
          <p14:tracePt t="24192" x="6399213" y="3848100"/>
          <p14:tracePt t="24199" x="6399213" y="3821113"/>
          <p14:tracePt t="24210" x="6399213" y="3803650"/>
          <p14:tracePt t="24216" x="6399213" y="3784600"/>
          <p14:tracePt t="24226" x="6408738" y="3767138"/>
          <p14:tracePt t="24232" x="6408738" y="3757613"/>
          <p14:tracePt t="24242" x="6418263" y="3748088"/>
          <p14:tracePt t="24256" x="6427788" y="3748088"/>
          <p14:tracePt t="24264" x="6445250" y="3748088"/>
          <p14:tracePt t="24272" x="6464300" y="3721100"/>
          <p14:tracePt t="24288" x="6472238" y="3721100"/>
          <p14:tracePt t="24296" x="6491288" y="3721100"/>
          <p14:tracePt t="24304" x="6508750" y="3721100"/>
          <p14:tracePt t="24312" x="6545263" y="3721100"/>
          <p14:tracePt t="24320" x="6600825" y="3721100"/>
          <p14:tracePt t="24328" x="6673850" y="3721100"/>
          <p14:tracePt t="24336" x="6754813" y="3721100"/>
          <p14:tracePt t="24344" x="6864350" y="3721100"/>
          <p14:tracePt t="24351" x="6956425" y="3721100"/>
          <p14:tracePt t="24359" x="7065963" y="3748088"/>
          <p14:tracePt t="24367" x="7165975" y="3784600"/>
          <p14:tracePt t="24376" x="7265988" y="3830638"/>
          <p14:tracePt t="24383" x="7339013" y="3867150"/>
          <p14:tracePt t="24392" x="7385050" y="3894138"/>
          <p14:tracePt t="24399" x="7439025" y="3940175"/>
          <p14:tracePt t="24408" x="7458075" y="3948113"/>
          <p14:tracePt t="24415" x="7466013" y="3967163"/>
          <p14:tracePt t="24424" x="7466013" y="3976688"/>
          <p14:tracePt t="24431" x="7466013" y="4003675"/>
          <p14:tracePt t="24439" x="7466013" y="4030663"/>
          <p14:tracePt t="24447" x="7458075" y="4049713"/>
          <p14:tracePt t="24455" x="7448550" y="4057650"/>
          <p14:tracePt t="24463" x="7439025" y="4076700"/>
          <p14:tracePt t="24471" x="7429500" y="4103688"/>
          <p14:tracePt t="24479" x="7412038" y="4122738"/>
          <p14:tracePt t="24487" x="7402513" y="4130675"/>
          <p14:tracePt t="24495" x="7392988" y="4149725"/>
          <p14:tracePt t="24503" x="7375525" y="4176713"/>
          <p14:tracePt t="24511" x="7366000" y="4176713"/>
          <p14:tracePt t="24519" x="7339013" y="4203700"/>
          <p14:tracePt t="24527" x="7302500" y="4232275"/>
          <p14:tracePt t="24535" x="7256463" y="4259263"/>
          <p14:tracePt t="24544" x="7229475" y="4276725"/>
          <p14:tracePt t="24551" x="7202488" y="4286250"/>
          <p14:tracePt t="24560" x="7119938" y="4286250"/>
          <p14:tracePt t="24567" x="7046913" y="4286250"/>
          <p14:tracePt t="24575" x="6946900" y="4286250"/>
          <p14:tracePt t="24583" x="6837363" y="4286250"/>
          <p14:tracePt t="24592" x="6710363" y="4286250"/>
          <p14:tracePt t="24599" x="6618288" y="4286250"/>
          <p14:tracePt t="24609" x="6472238" y="4249738"/>
          <p14:tracePt t="24615" x="6354763" y="4222750"/>
          <p14:tracePt t="24625" x="6245225" y="4159250"/>
          <p14:tracePt t="24631" x="6089650" y="4103688"/>
          <p14:tracePt t="24639" x="6026150" y="4076700"/>
          <p14:tracePt t="24647" x="5953125" y="4030663"/>
          <p14:tracePt t="24655" x="5899150" y="4003675"/>
          <p14:tracePt t="24664" x="5880100" y="3967163"/>
          <p14:tracePt t="24671" x="5870575" y="3948113"/>
          <p14:tracePt t="24679" x="5862638" y="3921125"/>
          <p14:tracePt t="24687" x="5862638" y="3875088"/>
          <p14:tracePt t="24695" x="5862638" y="3857625"/>
          <p14:tracePt t="24703" x="5862638" y="3830638"/>
          <p14:tracePt t="24711" x="5862638" y="3794125"/>
          <p14:tracePt t="24719" x="5862638" y="3775075"/>
          <p14:tracePt t="24727" x="5870575" y="3767138"/>
          <p14:tracePt t="24735" x="5870575" y="3738563"/>
          <p14:tracePt t="24743" x="5880100" y="3721100"/>
          <p14:tracePt t="24751" x="5880100" y="3702050"/>
          <p14:tracePt t="24760" x="5889625" y="3675063"/>
          <p14:tracePt t="24767" x="5899150" y="3675063"/>
          <p14:tracePt t="24775" x="5926138" y="3665538"/>
          <p14:tracePt t="24783" x="5962650" y="3657600"/>
          <p14:tracePt t="24791" x="5999163" y="3602038"/>
          <p14:tracePt t="24799" x="6053138" y="3565525"/>
          <p14:tracePt t="24808" x="6080125" y="3565525"/>
          <p14:tracePt t="24815" x="6116638" y="3556000"/>
          <p14:tracePt t="24825" x="6181725" y="3548063"/>
          <p14:tracePt t="24831" x="6245225" y="3519488"/>
          <p14:tracePt t="24839" x="6299200" y="3511550"/>
          <p14:tracePt t="24847" x="6318250" y="3511550"/>
          <p14:tracePt t="24855" x="6372225" y="3511550"/>
          <p14:tracePt t="24863" x="6427788" y="3511550"/>
          <p14:tracePt t="24871" x="6481763" y="3511550"/>
          <p14:tracePt t="24879" x="6545263" y="3511550"/>
          <p14:tracePt t="24895" x="6627813" y="3511550"/>
          <p14:tracePt t="24903" x="6664325" y="3511550"/>
          <p14:tracePt t="24911" x="6727825" y="3538538"/>
          <p14:tracePt t="24919" x="6754813" y="3548063"/>
          <p14:tracePt t="24927" x="6819900" y="3565525"/>
          <p14:tracePt t="24935" x="6883400" y="3611563"/>
          <p14:tracePt t="24944" x="6937375" y="3629025"/>
          <p14:tracePt t="24951" x="6973888" y="3657600"/>
          <p14:tracePt t="24960" x="7000875" y="3684588"/>
          <p14:tracePt t="24967" x="7037388" y="3721100"/>
          <p14:tracePt t="24975" x="7046913" y="3748088"/>
          <p14:tracePt t="24983" x="7046913" y="3775075"/>
          <p14:tracePt t="24992" x="7046913" y="3803650"/>
          <p14:tracePt t="24999" x="7056438" y="3840163"/>
          <p14:tracePt t="25008" x="7056438" y="3848100"/>
          <p14:tracePt t="25015" x="7056438" y="3867150"/>
          <p14:tracePt t="25024" x="7056438" y="3884613"/>
          <p14:tracePt t="25031" x="7056438" y="3894138"/>
          <p14:tracePt t="25040" x="7056438" y="3921125"/>
          <p14:tracePt t="25047" x="7056438" y="3930650"/>
          <p14:tracePt t="25055" x="7056438" y="3957638"/>
          <p14:tracePt t="25063" x="7046913" y="3967163"/>
          <p14:tracePt t="25071" x="7037388" y="3976688"/>
          <p14:tracePt t="25096" x="7019925" y="4013200"/>
          <p14:tracePt t="25104" x="7010400" y="4021138"/>
          <p14:tracePt t="25111" x="7000875" y="4021138"/>
          <p14:tracePt t="25120" x="6992938" y="4021138"/>
          <p14:tracePt t="25127" x="6983413" y="4030663"/>
          <p14:tracePt t="25136" x="6946900" y="4049713"/>
          <p14:tracePt t="25144" x="6937375" y="4057650"/>
          <p14:tracePt t="25152" x="6910388" y="4067175"/>
          <p14:tracePt t="25159" x="6864350" y="4076700"/>
          <p14:tracePt t="25168" x="6846888" y="4076700"/>
          <p14:tracePt t="25176" x="6773863" y="4103688"/>
          <p14:tracePt t="25184" x="6718300" y="4103688"/>
          <p14:tracePt t="25192" x="6664325" y="4103688"/>
          <p14:tracePt t="25200" x="6573838" y="4103688"/>
          <p14:tracePt t="25209" x="6518275" y="4103688"/>
          <p14:tracePt t="25216" x="6464300" y="4103688"/>
          <p14:tracePt t="25226" x="6427788" y="4103688"/>
          <p14:tracePt t="25232" x="6391275" y="4103688"/>
          <p14:tracePt t="25241" x="6335713" y="4103688"/>
          <p14:tracePt t="25248" x="6318250" y="4094163"/>
          <p14:tracePt t="25256" x="6281738" y="4094163"/>
          <p14:tracePt t="25264" x="6262688" y="4076700"/>
          <p14:tracePt t="25272" x="6245225" y="4057650"/>
          <p14:tracePt t="25288" x="6226175" y="4030663"/>
          <p14:tracePt t="25295" x="6226175" y="4013200"/>
          <p14:tracePt t="25303" x="6226175" y="4003675"/>
          <p14:tracePt t="25311" x="6218238" y="3967163"/>
          <p14:tracePt t="25319" x="6218238" y="3957638"/>
          <p14:tracePt t="25327" x="6218238" y="3930650"/>
          <p14:tracePt t="25335" x="6218238" y="3921125"/>
          <p14:tracePt t="25342" x="6218238" y="3911600"/>
          <p14:tracePt t="25351" x="6218238" y="3884613"/>
          <p14:tracePt t="25367" x="6218238" y="3875088"/>
          <p14:tracePt t="25375" x="6218238" y="3867150"/>
          <p14:tracePt t="26054" x="6208713" y="3857625"/>
          <p14:tracePt t="26062" x="6199188" y="3857625"/>
          <p14:tracePt t="26071" x="6181725" y="3857625"/>
          <p14:tracePt t="26079" x="6153150" y="3857625"/>
          <p14:tracePt t="26087" x="6145213" y="3857625"/>
          <p14:tracePt t="26096" x="6135688" y="3857625"/>
          <p14:tracePt t="26368" x="6135688" y="3867150"/>
          <p14:tracePt t="26375" x="6116638" y="3884613"/>
          <p14:tracePt t="26382" x="6099175" y="3903663"/>
          <p14:tracePt t="26390" x="6089650" y="3911600"/>
          <p14:tracePt t="26398" x="6072188" y="3930650"/>
          <p14:tracePt t="26422" x="6053138" y="3940175"/>
          <p14:tracePt t="26528" x="6043613" y="3948113"/>
          <p14:tracePt t="26542" x="6035675" y="3948113"/>
          <p14:tracePt t="26550" x="6007100" y="3967163"/>
          <p14:tracePt t="26958" x="5989638" y="3967163"/>
          <p14:tracePt t="26966" x="5972175" y="3967163"/>
          <p14:tracePt t="26974" x="5962650" y="3967163"/>
          <p14:tracePt t="26983" x="5935663" y="3967163"/>
          <p14:tracePt t="26992" x="5916613" y="3967163"/>
          <p14:tracePt t="26999" x="5843588" y="3903663"/>
          <p14:tracePt t="27009" x="5761038" y="3830638"/>
          <p14:tracePt t="27015" x="5680075" y="3775075"/>
          <p14:tracePt t="27025" x="5616575" y="3748088"/>
          <p14:tracePt t="27032" x="5514975" y="3694113"/>
          <p14:tracePt t="27042" x="5434013" y="3638550"/>
          <p14:tracePt t="27048" x="5341938" y="3602038"/>
          <p14:tracePt t="27056" x="5260975" y="3548063"/>
          <p14:tracePt t="27064" x="5214938" y="3519488"/>
          <p14:tracePt t="27072" x="5195888" y="3502025"/>
          <p14:tracePt t="27079" x="5159375" y="3492500"/>
          <p14:tracePt t="27088" x="5132388" y="3482975"/>
          <p14:tracePt t="27095" x="5122863" y="3482975"/>
          <p14:tracePt t="27104" x="5114925" y="3475038"/>
          <p14:tracePt t="27111" x="5105400" y="3465513"/>
          <p14:tracePt t="27143" x="5095875" y="3455988"/>
          <p14:tracePt t="27152" x="5095875" y="3446463"/>
          <p14:tracePt t="27159" x="5078413" y="3429000"/>
          <p14:tracePt t="27169" x="5059363" y="3411538"/>
          <p14:tracePt t="27175" x="5014913" y="3365500"/>
          <p14:tracePt t="27184" x="5005388" y="3355975"/>
          <p14:tracePt t="27192" x="4959350" y="3328988"/>
          <p14:tracePt t="27200" x="4913313" y="3309938"/>
          <p14:tracePt t="27208" x="4895850" y="3265488"/>
          <p14:tracePt t="27216" x="4849813" y="3228975"/>
          <p14:tracePt t="27225" x="4813300" y="3192463"/>
          <p14:tracePt t="27232" x="4786313" y="3173413"/>
          <p14:tracePt t="27242" x="4740275" y="3136900"/>
          <p14:tracePt t="27246" x="4722813" y="3119438"/>
          <p14:tracePt t="27256" x="4713288" y="3100388"/>
          <p14:tracePt t="27265" x="4703763" y="3090863"/>
          <p14:tracePt t="27281" x="4703763" y="3082925"/>
          <p14:tracePt t="27288" x="4695825" y="3082925"/>
          <p14:tracePt t="27303" x="4695825" y="3073400"/>
          <p14:tracePt t="27319" x="4695825" y="3063875"/>
          <p14:tracePt t="27327" x="4695825" y="3054350"/>
          <p14:tracePt t="27335" x="4686300" y="3027363"/>
          <p14:tracePt t="27343" x="4676775" y="3009900"/>
          <p14:tracePt t="27351" x="4659313" y="2963863"/>
          <p14:tracePt t="27360" x="4649788" y="2954338"/>
          <p14:tracePt t="27367" x="4640263" y="2936875"/>
          <p14:tracePt t="27375" x="4630738" y="2909888"/>
          <p14:tracePt t="27391" x="4613275" y="2881313"/>
          <p14:tracePt t="27407" x="4603750" y="2873375"/>
          <p14:tracePt t="27415" x="4603750" y="2863850"/>
          <p14:tracePt t="27696" x="4603750" y="2844800"/>
          <p14:tracePt t="27703" x="4594225" y="2817813"/>
          <p14:tracePt t="27727" x="4594225" y="2800350"/>
          <p14:tracePt t="28784" x="4549775" y="2790825"/>
          <p14:tracePt t="28791" x="4457700" y="2808288"/>
          <p14:tracePt t="28800" x="4340225" y="2863850"/>
          <p14:tracePt t="28808" x="4221163" y="2917825"/>
          <p14:tracePt t="28815" x="4129088" y="2936875"/>
          <p14:tracePt t="28825" x="4065588" y="2963863"/>
          <p14:tracePt t="28830" x="3992563" y="2973388"/>
          <p14:tracePt t="28839" x="3948113" y="2990850"/>
          <p14:tracePt t="28846" x="3883025" y="3009900"/>
          <p14:tracePt t="28854" x="3846513" y="3009900"/>
          <p14:tracePt t="28862" x="3802063" y="3009900"/>
          <p14:tracePt t="28870" x="3775075" y="3017838"/>
          <p14:tracePt t="28878" x="3729038" y="3017838"/>
          <p14:tracePt t="28887" x="3702050" y="3017838"/>
          <p14:tracePt t="28894" x="3683000" y="3036888"/>
          <p14:tracePt t="28919" x="3673475" y="3036888"/>
          <p14:tracePt t="28936" x="3656013" y="3046413"/>
          <p14:tracePt t="28944" x="3646488" y="3054350"/>
          <p14:tracePt t="28968" x="3619500" y="3063875"/>
          <p14:tracePt t="28975" x="3609975" y="3063875"/>
          <p14:tracePt t="28984" x="3546475" y="3082925"/>
          <p14:tracePt t="28993" x="3500438" y="3090863"/>
          <p14:tracePt t="29000" x="3446463" y="3109913"/>
          <p14:tracePt t="29008" x="3363913" y="3119438"/>
          <p14:tracePt t="29016" x="3281363" y="3155950"/>
          <p14:tracePt t="29025" x="3227388" y="3173413"/>
          <p14:tracePt t="29032" x="3136900" y="3182938"/>
          <p14:tracePt t="29042" x="3054350" y="3228975"/>
          <p14:tracePt t="29048" x="2971800" y="3236913"/>
          <p14:tracePt t="29056" x="2898775" y="3246438"/>
          <p14:tracePt t="29063" x="2798763" y="3292475"/>
          <p14:tracePt t="29072" x="2708275" y="3319463"/>
          <p14:tracePt t="29079" x="2589213" y="3365500"/>
          <p14:tracePt t="29088" x="2479675" y="3392488"/>
          <p14:tracePt t="29095" x="2360613" y="3446463"/>
          <p14:tracePt t="29104" x="2224088" y="3511550"/>
          <p14:tracePt t="29113" x="2114550" y="3565525"/>
          <p14:tracePt t="29120" x="2014538" y="3611563"/>
          <p14:tracePt t="29129" x="1895475" y="3665538"/>
          <p14:tracePt t="29136" x="1795463" y="3721100"/>
          <p14:tracePt t="29145" x="1722438" y="3748088"/>
          <p14:tracePt t="29152" x="1622425" y="3803650"/>
          <p14:tracePt t="29160" x="1541463" y="3830638"/>
          <p14:tracePt t="29168" x="1495425" y="3867150"/>
          <p14:tracePt t="29175" x="1449388" y="3875088"/>
          <p14:tracePt t="29184" x="1385888" y="3903663"/>
          <p14:tracePt t="29192" x="1385888" y="3911600"/>
          <p14:tracePt t="29424" x="1422400" y="3911600"/>
          <p14:tracePt t="29430" x="1468438" y="3911600"/>
          <p14:tracePt t="29438" x="1541463" y="3894138"/>
          <p14:tracePt t="29446" x="1612900" y="3884613"/>
          <p14:tracePt t="29454" x="1685925" y="3867150"/>
          <p14:tracePt t="29462" x="1768475" y="3830638"/>
          <p14:tracePt t="29471" x="1851025" y="3821113"/>
          <p14:tracePt t="29479" x="1924050" y="3803650"/>
          <p14:tracePt t="29487" x="1987550" y="3775075"/>
          <p14:tracePt t="29495" x="2014538" y="3767138"/>
          <p14:tracePt t="29503" x="2041525" y="3757613"/>
          <p14:tracePt t="29511" x="2078038" y="3748088"/>
          <p14:tracePt t="29519" x="2106613" y="3730625"/>
          <p14:tracePt t="29529" x="2143125" y="3711575"/>
          <p14:tracePt t="29535" x="2170113" y="3684588"/>
          <p14:tracePt t="29545" x="2214563" y="3657600"/>
          <p14:tracePt t="29551" x="2251075" y="3648075"/>
          <p14:tracePt t="29560" x="2333625" y="3592513"/>
          <p14:tracePt t="29567" x="2416175" y="3548063"/>
          <p14:tracePt t="29575" x="2479675" y="3511550"/>
          <p14:tracePt t="29583" x="2616200" y="3438525"/>
          <p14:tracePt t="29592" x="2698750" y="3392488"/>
          <p14:tracePt t="29599" x="2808288" y="3365500"/>
          <p14:tracePt t="29608" x="2908300" y="3309938"/>
          <p14:tracePt t="29615" x="3008313" y="3265488"/>
          <p14:tracePt t="29625" x="3071813" y="3246438"/>
          <p14:tracePt t="29631" x="3136900" y="3200400"/>
          <p14:tracePt t="29641" x="3171825" y="3192463"/>
          <p14:tracePt t="29647" x="3190875" y="3182938"/>
          <p14:tracePt t="29656" x="3227388" y="3173413"/>
          <p14:tracePt t="29663" x="3254375" y="3163888"/>
          <p14:tracePt t="29673" x="3263900" y="3155950"/>
          <p14:tracePt t="29680" x="3273425" y="3146425"/>
          <p14:tracePt t="29687" x="3300413" y="3127375"/>
          <p14:tracePt t="29695" x="3309938" y="3127375"/>
          <p14:tracePt t="29703" x="3317875" y="3109913"/>
          <p14:tracePt t="29711" x="3327400" y="3109913"/>
          <p14:tracePt t="29719" x="3336925" y="3100388"/>
          <p14:tracePt t="29735" x="3346450" y="3090863"/>
          <p14:tracePt t="29759" x="3363913" y="3073400"/>
          <p14:tracePt t="29767" x="3373438" y="3073400"/>
          <p14:tracePt t="29775" x="3382963" y="3063875"/>
          <p14:tracePt t="29783" x="3409950" y="3054350"/>
          <p14:tracePt t="29791" x="3427413" y="3046413"/>
          <p14:tracePt t="29799" x="3455988" y="3027363"/>
          <p14:tracePt t="29808" x="3482975" y="3009900"/>
          <p14:tracePt t="29815" x="3527425" y="2982913"/>
          <p14:tracePt t="29825" x="3563938" y="2963863"/>
          <p14:tracePt t="29831" x="3592513" y="2946400"/>
          <p14:tracePt t="29841" x="3646488" y="2917825"/>
          <p14:tracePt t="29847" x="3692525" y="2900363"/>
          <p14:tracePt t="29855" x="3756025" y="2863850"/>
          <p14:tracePt t="29863" x="3792538" y="2836863"/>
          <p14:tracePt t="29871" x="3819525" y="2827338"/>
          <p14:tracePt t="29880" x="3846513" y="2800350"/>
          <p14:tracePt t="29887" x="3856038" y="2800350"/>
          <p14:tracePt t="29895" x="3865563" y="2790825"/>
          <p14:tracePt t="30216" x="3883025" y="2781300"/>
          <p14:tracePt t="30225" x="3911600" y="2754313"/>
          <p14:tracePt t="30240" x="3948113" y="2727325"/>
          <p14:tracePt t="30247" x="3956050" y="2717800"/>
          <p14:tracePt t="30264" x="3965575" y="2708275"/>
          <p14:tracePt t="30288" x="3984625" y="2698750"/>
          <p14:tracePt t="30464" x="3975100" y="2698750"/>
          <p14:tracePt t="30471" x="3965575" y="2698750"/>
          <p14:tracePt t="30479" x="3956050" y="2698750"/>
          <p14:tracePt t="30495" x="3948113" y="2698750"/>
          <p14:tracePt t="30519" x="3938588" y="2698750"/>
          <p14:tracePt t="30527" x="3929063" y="2708275"/>
          <p14:tracePt t="30543" x="3919538" y="2708275"/>
          <p14:tracePt t="30551" x="3911600" y="2717800"/>
          <p14:tracePt t="30758" x="3929063" y="2717800"/>
          <p14:tracePt t="30766" x="3956050" y="2717800"/>
          <p14:tracePt t="30774" x="3965575" y="2708275"/>
          <p14:tracePt t="30782" x="3984625" y="2698750"/>
          <p14:tracePt t="30790" x="3992563" y="2690813"/>
          <p14:tracePt t="31327" x="4002088" y="2690813"/>
          <p14:tracePt t="31344" x="4011613" y="2690813"/>
          <p14:tracePt t="31351" x="4011613" y="2698750"/>
          <p14:tracePt t="31375" x="4021138" y="2708275"/>
          <p14:tracePt t="31432" x="4038600" y="2708275"/>
          <p14:tracePt t="31440" x="4065588" y="2708275"/>
          <p14:tracePt t="31447" x="4102100" y="2708275"/>
          <p14:tracePt t="31454" x="4129088" y="2708275"/>
          <p14:tracePt t="31462" x="4148138" y="2708275"/>
          <p14:tracePt t="31470" x="4175125" y="2708275"/>
          <p14:tracePt t="31478" x="4184650" y="2708275"/>
          <p14:tracePt t="31751" x="4175125" y="2727325"/>
          <p14:tracePt t="31759" x="4148138" y="2744788"/>
          <p14:tracePt t="31767" x="4111625" y="2763838"/>
          <p14:tracePt t="31776" x="4065588" y="2790825"/>
          <p14:tracePt t="31784" x="4002088" y="2827338"/>
          <p14:tracePt t="31792" x="3956050" y="2854325"/>
          <p14:tracePt t="31799" x="3911600" y="2881313"/>
          <p14:tracePt t="31808" x="3883025" y="2900363"/>
          <p14:tracePt t="31815" x="3819525" y="2946400"/>
          <p14:tracePt t="31824" x="3792538" y="2954338"/>
          <p14:tracePt t="31831" x="3765550" y="2973388"/>
          <p14:tracePt t="31840" x="3746500" y="2982913"/>
          <p14:tracePt t="31847" x="3729038" y="2990850"/>
          <p14:tracePt t="31855" x="3692525" y="3009900"/>
          <p14:tracePt t="31863" x="3673475" y="3036888"/>
          <p14:tracePt t="31871" x="3665538" y="3036888"/>
          <p14:tracePt t="31879" x="3636963" y="3046413"/>
          <p14:tracePt t="31893" x="3619500" y="3073400"/>
          <p14:tracePt t="31895" x="3600450" y="3090863"/>
          <p14:tracePt t="31903" x="3592513" y="3100388"/>
          <p14:tracePt t="31911" x="3582988" y="3100388"/>
          <p14:tracePt t="31919" x="3563938" y="3119438"/>
          <p14:tracePt t="31927" x="3536950" y="3146425"/>
          <p14:tracePt t="31935" x="3519488" y="3163888"/>
          <p14:tracePt t="31943" x="3446463" y="3182938"/>
          <p14:tracePt t="31951" x="3436938" y="3192463"/>
          <p14:tracePt t="31960" x="3400425" y="3219450"/>
          <p14:tracePt t="31967" x="3382963" y="3228975"/>
          <p14:tracePt t="31976" x="3363913" y="3236913"/>
          <p14:tracePt t="31983" x="3327400" y="3255963"/>
          <p14:tracePt t="31999" x="3300413" y="3265488"/>
          <p14:tracePt t="32007" x="3290888" y="3265488"/>
          <p14:tracePt t="32015" x="3263900" y="3273425"/>
          <p14:tracePt t="32024" x="3254375" y="3273425"/>
          <p14:tracePt t="32031" x="3200400" y="3309938"/>
          <p14:tracePt t="32041" x="3181350" y="3319463"/>
          <p14:tracePt t="32047" x="3144838" y="3319463"/>
          <p14:tracePt t="32056" x="3117850" y="3328988"/>
          <p14:tracePt t="32063" x="3054350" y="3346450"/>
          <p14:tracePt t="32072" x="2971800" y="3392488"/>
          <p14:tracePt t="32079" x="2944813" y="3402013"/>
          <p14:tracePt t="32087" x="2889250" y="3438525"/>
          <p14:tracePt t="32095" x="2808288" y="3465513"/>
          <p14:tracePt t="32104" x="2781300" y="3482975"/>
          <p14:tracePt t="32112" x="2744788" y="3492500"/>
          <p14:tracePt t="32119" x="2716213" y="3502025"/>
          <p14:tracePt t="32129" x="2708275" y="3511550"/>
          <p14:tracePt t="32135" x="2689225" y="3519488"/>
          <p14:tracePt t="32144" x="2679700" y="3529013"/>
          <p14:tracePt t="32159" x="2671763" y="3538538"/>
          <p14:tracePt t="32183" x="2662238" y="3538538"/>
          <p14:tracePt t="32191" x="2652713" y="3538538"/>
          <p14:tracePt t="32200" x="2635250" y="3548063"/>
          <p14:tracePt t="32207" x="2625725" y="3548063"/>
          <p14:tracePt t="32215" x="2606675" y="3565525"/>
          <p14:tracePt t="32223" x="2589213" y="3575050"/>
          <p14:tracePt t="32231" x="2570163" y="3584575"/>
          <p14:tracePt t="32241" x="2562225" y="3592513"/>
          <p14:tracePt t="32247" x="2525713" y="3611563"/>
          <p14:tracePt t="32255" x="2516188" y="3621088"/>
          <p14:tracePt t="32263" x="2489200" y="3629025"/>
          <p14:tracePt t="32271" x="2470150" y="3638550"/>
          <p14:tracePt t="32279" x="2443163" y="3648075"/>
          <p14:tracePt t="32287" x="2425700" y="3665538"/>
          <p14:tracePt t="32295" x="2406650" y="3675063"/>
          <p14:tracePt t="32303" x="2397125" y="3684588"/>
          <p14:tracePt t="32311" x="2370138" y="3702050"/>
          <p14:tracePt t="32319" x="2352675" y="3721100"/>
          <p14:tracePt t="32327" x="2333625" y="3730625"/>
          <p14:tracePt t="32335" x="2324100" y="3738563"/>
          <p14:tracePt t="32343" x="2316163" y="3748088"/>
          <p14:tracePt t="32353" x="2297113" y="3757613"/>
          <p14:tracePt t="32358" x="2270125" y="3767138"/>
          <p14:tracePt t="32366" x="2224088" y="3794125"/>
          <p14:tracePt t="32374" x="2151063" y="3811588"/>
          <p14:tracePt t="32382" x="2087563" y="3840163"/>
          <p14:tracePt t="32391" x="2024063" y="3875088"/>
          <p14:tracePt t="32399" x="1997075" y="3884613"/>
          <p14:tracePt t="32406" x="1931988" y="3921125"/>
          <p14:tracePt t="32414" x="1914525" y="3930650"/>
          <p14:tracePt t="32422" x="1895475" y="3930650"/>
          <p14:tracePt t="32440" x="1878013" y="3940175"/>
          <p14:tracePt t="33566" x="1878013" y="3948113"/>
          <p14:tracePt t="33574" x="1878013" y="3976688"/>
          <p14:tracePt t="33582" x="1878013" y="3984625"/>
          <p14:tracePt t="33590" x="1878013" y="4013200"/>
          <p14:tracePt t="33598" x="1895475" y="4040188"/>
          <p14:tracePt t="33606" x="1895475" y="4067175"/>
          <p14:tracePt t="33614" x="1905000" y="4103688"/>
          <p14:tracePt t="33622" x="1914525" y="4122738"/>
          <p14:tracePt t="33640" x="1914525" y="4130675"/>
          <p14:tracePt t="33647" x="1914525" y="4140200"/>
          <p14:tracePt t="33657" x="1914525" y="4149725"/>
          <p14:tracePt t="33711" x="1905000" y="4167188"/>
          <p14:tracePt t="33719" x="1895475" y="4167188"/>
          <p14:tracePt t="33727" x="1841500" y="4167188"/>
          <p14:tracePt t="33735" x="1804988" y="4167188"/>
          <p14:tracePt t="33743" x="1778000" y="4167188"/>
          <p14:tracePt t="33751" x="1751013" y="4167188"/>
          <p14:tracePt t="33759" x="1695450" y="4167188"/>
          <p14:tracePt t="33767" x="1668463" y="4167188"/>
          <p14:tracePt t="33775" x="1641475" y="4167188"/>
          <p14:tracePt t="33783" x="1595438" y="4167188"/>
          <p14:tracePt t="33791" x="1585913" y="4167188"/>
          <p14:tracePt t="33799" x="1576388" y="4167188"/>
          <p14:tracePt t="33815" x="1568450" y="4149725"/>
          <p14:tracePt t="33823" x="1558925" y="4130675"/>
          <p14:tracePt t="33831" x="1558925" y="4113213"/>
          <p14:tracePt t="33840" x="1568450" y="4076700"/>
          <p14:tracePt t="33847" x="1576388" y="4049713"/>
          <p14:tracePt t="33855" x="1604963" y="4003675"/>
          <p14:tracePt t="33863" x="1631950" y="3976688"/>
          <p14:tracePt t="33871" x="1658938" y="3940175"/>
          <p14:tracePt t="33879" x="1685925" y="3911600"/>
          <p14:tracePt t="33893" x="1722438" y="3875088"/>
          <p14:tracePt t="33895" x="1751013" y="3875088"/>
          <p14:tracePt t="33903" x="1787525" y="3848100"/>
          <p14:tracePt t="33911" x="1814513" y="3840163"/>
          <p14:tracePt t="33919" x="1868488" y="3830638"/>
          <p14:tracePt t="33927" x="1914525" y="3830638"/>
          <p14:tracePt t="33935" x="1968500" y="3830638"/>
          <p14:tracePt t="33943" x="1997075" y="3830638"/>
          <p14:tracePt t="33951" x="2051050" y="3830638"/>
          <p14:tracePt t="33959" x="2087563" y="3830638"/>
          <p14:tracePt t="33967" x="2143125" y="3830638"/>
          <p14:tracePt t="33975" x="2224088" y="3857625"/>
          <p14:tracePt t="33983" x="2270125" y="3884613"/>
          <p14:tracePt t="33991" x="2352675" y="3940175"/>
          <p14:tracePt t="33999" x="2397125" y="3957638"/>
          <p14:tracePt t="34007" x="2443163" y="4003675"/>
          <p14:tracePt t="34014" x="2479675" y="4040188"/>
          <p14:tracePt t="34022" x="2498725" y="4057650"/>
          <p14:tracePt t="34030" x="2516188" y="4103688"/>
          <p14:tracePt t="34039" x="2533650" y="4140200"/>
          <p14:tracePt t="34046" x="2562225" y="4176713"/>
          <p14:tracePt t="34055" x="2562225" y="4203700"/>
          <p14:tracePt t="34063" x="2562225" y="4249738"/>
          <p14:tracePt t="34071" x="2562225" y="4286250"/>
          <p14:tracePt t="34079" x="2562225" y="4313238"/>
          <p14:tracePt t="34087" x="2562225" y="4359275"/>
          <p14:tracePt t="34095" x="2562225" y="4386263"/>
          <p14:tracePt t="34103" x="2562225" y="4405313"/>
          <p14:tracePt t="34111" x="2552700" y="4422775"/>
          <p14:tracePt t="34119" x="2543175" y="4449763"/>
          <p14:tracePt t="34127" x="2533650" y="4459288"/>
          <p14:tracePt t="34135" x="2516188" y="4495800"/>
          <p14:tracePt t="34143" x="2498725" y="4505325"/>
          <p14:tracePt t="34151" x="2470150" y="4522788"/>
          <p14:tracePt t="34160" x="2452688" y="4522788"/>
          <p14:tracePt t="34167" x="2406650" y="4541838"/>
          <p14:tracePt t="34176" x="2379663" y="4541838"/>
          <p14:tracePt t="34183" x="2333625" y="4541838"/>
          <p14:tracePt t="34191" x="2297113" y="4541838"/>
          <p14:tracePt t="34199" x="2251075" y="4541838"/>
          <p14:tracePt t="34208" x="2197100" y="4541838"/>
          <p14:tracePt t="34215" x="2124075" y="4541838"/>
          <p14:tracePt t="34224" x="2060575" y="4522788"/>
          <p14:tracePt t="34231" x="1997075" y="4468813"/>
          <p14:tracePt t="34241" x="1951038" y="4449763"/>
          <p14:tracePt t="34247" x="1887538" y="4413250"/>
          <p14:tracePt t="34257" x="1804988" y="4340225"/>
          <p14:tracePt t="34263" x="1768475" y="4313238"/>
          <p14:tracePt t="34271" x="1758950" y="4276725"/>
          <p14:tracePt t="34279" x="1741488" y="4240213"/>
          <p14:tracePt t="34287" x="1741488" y="4195763"/>
          <p14:tracePt t="34295" x="1741488" y="4159250"/>
          <p14:tracePt t="34303" x="1741488" y="4140200"/>
          <p14:tracePt t="34311" x="1741488" y="4103688"/>
          <p14:tracePt t="34327" x="1741488" y="4086225"/>
          <p14:tracePt t="34335" x="1741488" y="4067175"/>
          <p14:tracePt t="34343" x="1768475" y="4030663"/>
          <p14:tracePt t="34351" x="1778000" y="4013200"/>
          <p14:tracePt t="34359" x="1804988" y="3994150"/>
          <p14:tracePt t="34367" x="1824038" y="3976688"/>
          <p14:tracePt t="34375" x="1831975" y="3967163"/>
          <p14:tracePt t="34383" x="1831975" y="3957638"/>
          <p14:tracePt t="34391" x="1841500" y="3948113"/>
          <p14:tracePt t="34399" x="1868488" y="3940175"/>
          <p14:tracePt t="34423" x="1887538" y="3930650"/>
          <p14:tracePt t="34431" x="1895475" y="3930650"/>
          <p14:tracePt t="34441" x="1914525" y="3921125"/>
          <p14:tracePt t="34447" x="1941513" y="3921125"/>
          <p14:tracePt t="34457" x="1987550" y="3903663"/>
          <p14:tracePt t="34463" x="2024063" y="3903663"/>
          <p14:tracePt t="34471" x="2070100" y="3903663"/>
          <p14:tracePt t="34479" x="2124075" y="3894138"/>
          <p14:tracePt t="34487" x="2160588" y="3894138"/>
          <p14:tracePt t="34495" x="2214563" y="3894138"/>
          <p14:tracePt t="34503" x="2279650" y="3894138"/>
          <p14:tracePt t="34511" x="2333625" y="3894138"/>
          <p14:tracePt t="34519" x="2360613" y="3894138"/>
          <p14:tracePt t="34527" x="2370138" y="3894138"/>
          <p14:tracePt t="34535" x="2389188" y="3894138"/>
          <p14:tracePt t="34543" x="2397125" y="3903663"/>
          <p14:tracePt t="34551" x="2397125" y="3911600"/>
          <p14:tracePt t="34559" x="2416175" y="3948113"/>
          <p14:tracePt t="34567" x="2425700" y="3994150"/>
          <p14:tracePt t="34576" x="2425700" y="4021138"/>
          <p14:tracePt t="34583" x="2425700" y="4057650"/>
          <p14:tracePt t="34591" x="2425700" y="4103688"/>
          <p14:tracePt t="34599" x="2425700" y="4140200"/>
          <p14:tracePt t="34608" x="2425700" y="4195763"/>
          <p14:tracePt t="34615" x="2425700" y="4222750"/>
          <p14:tracePt t="34624" x="2433638" y="4259263"/>
          <p14:tracePt t="34631" x="2433638" y="4286250"/>
          <p14:tracePt t="34641" x="2433638" y="4303713"/>
          <p14:tracePt t="34647" x="2433638" y="4313238"/>
          <p14:tracePt t="34657" x="2433638" y="4322763"/>
          <p14:tracePt t="34679" x="2433638" y="4332288"/>
          <p14:tracePt t="34695" x="2433638" y="4340225"/>
          <p14:tracePt t="34703" x="2433638" y="4349750"/>
          <p14:tracePt t="34711" x="2433638" y="4359275"/>
          <p14:tracePt t="34719" x="2425700" y="4386263"/>
          <p14:tracePt t="34727" x="2406650" y="4395788"/>
          <p14:tracePt t="34735" x="2360613" y="4405313"/>
          <p14:tracePt t="34743" x="2333625" y="4413250"/>
          <p14:tracePt t="34751" x="2316163" y="4413250"/>
          <p14:tracePt t="34760" x="2279650" y="4413250"/>
          <p14:tracePt t="34767" x="2233613" y="4413250"/>
          <p14:tracePt t="34776" x="2214563" y="4413250"/>
          <p14:tracePt t="34783" x="2187575" y="4413250"/>
          <p14:tracePt t="34791" x="2179638" y="4413250"/>
          <p14:tracePt t="34872" x="2170113" y="4413250"/>
          <p14:tracePt t="34880" x="2160588" y="4395788"/>
          <p14:tracePt t="34895" x="2151063" y="4359275"/>
          <p14:tracePt t="34912" x="2143125" y="4340225"/>
          <p14:tracePt t="34928" x="2133600" y="4340225"/>
          <p14:tracePt t="35144" x="2097088" y="4332288"/>
          <p14:tracePt t="35152" x="2033588" y="4332288"/>
          <p14:tracePt t="35159" x="1978025" y="4332288"/>
          <p14:tracePt t="35167" x="1887538" y="4322763"/>
          <p14:tracePt t="35176" x="1768475" y="4295775"/>
          <p14:tracePt t="35183" x="1677988" y="4276725"/>
          <p14:tracePt t="35191" x="1568450" y="4268788"/>
          <p14:tracePt t="35200" x="1476375" y="4249738"/>
          <p14:tracePt t="35208" x="1376363" y="4222750"/>
          <p14:tracePt t="35216" x="1349375" y="4213225"/>
          <p14:tracePt t="35224" x="1303338" y="4203700"/>
          <p14:tracePt t="35232" x="1293813" y="4203700"/>
          <p14:tracePt t="35312" x="1285875" y="4195763"/>
          <p14:tracePt t="35360" x="1285875" y="4176713"/>
          <p14:tracePt t="35368" x="1285875" y="4167188"/>
          <p14:tracePt t="35375" x="1285875" y="4149725"/>
          <p14:tracePt t="35391" x="1285875" y="4140200"/>
          <p14:tracePt t="35400" x="1285875" y="4130675"/>
          <p14:tracePt t="35409" x="1285875" y="4122738"/>
          <p14:tracePt t="35416" x="1303338" y="4103688"/>
          <p14:tracePt t="35425" x="1303338" y="4094163"/>
          <p14:tracePt t="35432" x="1312863" y="4076700"/>
          <p14:tracePt t="35441" x="1322388" y="4076700"/>
          <p14:tracePt t="35448" x="1330325" y="4057650"/>
          <p14:tracePt t="35464" x="1339850" y="4049713"/>
          <p14:tracePt t="35472" x="1358900" y="4040188"/>
          <p14:tracePt t="35480" x="1366838" y="4030663"/>
          <p14:tracePt t="35495" x="1366838" y="4013200"/>
          <p14:tracePt t="35503" x="1395413" y="4003675"/>
          <p14:tracePt t="35528" x="1395413" y="3994150"/>
          <p14:tracePt t="35536" x="1403350" y="3984625"/>
          <p14:tracePt t="35543" x="1412875" y="3984625"/>
          <p14:tracePt t="35560" x="1431925" y="3967163"/>
          <p14:tracePt t="35568" x="1439863" y="3957638"/>
          <p14:tracePt t="35584" x="1449388" y="3940175"/>
          <p14:tracePt t="35591" x="1458913" y="3930650"/>
          <p14:tracePt t="35608" x="1458913" y="3921125"/>
          <p14:tracePt t="35639" x="1468438" y="3911600"/>
          <p14:tracePt t="35680" x="1476375" y="3903663"/>
          <p14:tracePt t="35688" x="1495425" y="3894138"/>
          <p14:tracePt t="35704" x="1504950" y="3884613"/>
          <p14:tracePt t="35712" x="1531938" y="3875088"/>
          <p14:tracePt t="35736" x="1549400" y="3867150"/>
          <p14:tracePt t="35776" x="1558925" y="3867150"/>
          <p14:tracePt t="35784" x="1576388" y="3857625"/>
          <p14:tracePt t="35791" x="1595438" y="3840163"/>
          <p14:tracePt t="35800" x="1612900" y="3830638"/>
          <p14:tracePt t="35808" x="1641475" y="3811588"/>
          <p14:tracePt t="35816" x="1668463" y="3803650"/>
          <p14:tracePt t="35822" x="1714500" y="3784600"/>
          <p14:tracePt t="35830" x="1751013" y="3775075"/>
          <p14:tracePt t="35839" x="1778000" y="3775075"/>
          <p14:tracePt t="35846" x="1851025" y="3738563"/>
          <p14:tracePt t="35854" x="1878013" y="3738563"/>
          <p14:tracePt t="35862" x="1951038" y="3711575"/>
          <p14:tracePt t="35870" x="2005013" y="3702050"/>
          <p14:tracePt t="35878" x="2106613" y="3675063"/>
          <p14:tracePt t="35892" x="2214563" y="3648075"/>
          <p14:tracePt t="35895" x="2370138" y="3584575"/>
          <p14:tracePt t="35903" x="2516188" y="3556000"/>
          <p14:tracePt t="35911" x="2698750" y="3511550"/>
          <p14:tracePt t="35919" x="2889250" y="3446463"/>
          <p14:tracePt t="35927" x="3154363" y="3375025"/>
          <p14:tracePt t="35935" x="3419475" y="3302000"/>
          <p14:tracePt t="35943" x="3646488" y="3228975"/>
          <p14:tracePt t="35951" x="3883025" y="3119438"/>
          <p14:tracePt t="35959" x="4102100" y="3063875"/>
          <p14:tracePt t="35967" x="4275138" y="3000375"/>
          <p14:tracePt t="35974" x="4384675" y="2973388"/>
          <p14:tracePt t="35983" x="4457700" y="2963863"/>
          <p14:tracePt t="35991" x="4503738" y="2936875"/>
          <p14:tracePt t="36024" x="4513263" y="2936875"/>
          <p14:tracePt t="36152" x="4521200" y="2927350"/>
          <p14:tracePt t="36158" x="4540250" y="2917825"/>
          <p14:tracePt t="36400" x="4530725" y="2917825"/>
          <p14:tracePt t="36407" x="4521200" y="2917825"/>
          <p14:tracePt t="36414" x="4513263" y="2917825"/>
          <p14:tracePt t="36422" x="4494213" y="2917825"/>
          <p14:tracePt t="36430" x="4457700" y="2917825"/>
          <p14:tracePt t="36440" x="4448175" y="2917825"/>
          <p14:tracePt t="36447" x="4394200" y="2917825"/>
          <p14:tracePt t="36457" x="4348163" y="2917825"/>
          <p14:tracePt t="36463" x="4321175" y="2917825"/>
          <p14:tracePt t="36471" x="4275138" y="2917825"/>
          <p14:tracePt t="36479" x="4221163" y="2900363"/>
          <p14:tracePt t="36487" x="4175125" y="2881313"/>
          <p14:tracePt t="36495" x="4148138" y="2881313"/>
          <p14:tracePt t="36503" x="4129088" y="2873375"/>
          <p14:tracePt t="36511" x="4111625" y="2863850"/>
          <p14:tracePt t="36519" x="4102100" y="2863850"/>
          <p14:tracePt t="36543" x="4094163" y="2854325"/>
          <p14:tracePt t="37255" x="4094163" y="2844800"/>
          <p14:tracePt t="37263" x="4121150" y="2836863"/>
          <p14:tracePt t="37272" x="4148138" y="2827338"/>
          <p14:tracePt t="37279" x="4165600" y="2827338"/>
          <p14:tracePt t="37288" x="4175125" y="2827338"/>
          <p14:tracePt t="37296" x="4184650" y="2817813"/>
          <p14:tracePt t="37304" x="4211638" y="2817813"/>
          <p14:tracePt t="37328" x="4221163" y="2817813"/>
          <p14:tracePt t="37433" x="4211638" y="2817813"/>
          <p14:tracePt t="37440" x="4184650" y="2844800"/>
          <p14:tracePt t="37448" x="4175125" y="2854325"/>
          <p14:tracePt t="37456" x="4175125" y="2881313"/>
          <p14:tracePt t="37464" x="4165600" y="2890838"/>
          <p14:tracePt t="37472" x="4165600" y="2900363"/>
          <p14:tracePt t="37488" x="4165600" y="2909888"/>
          <p14:tracePt t="37503" x="4165600" y="2917825"/>
          <p14:tracePt t="37519" x="4175125" y="2936875"/>
          <p14:tracePt t="37527" x="4211638" y="2946400"/>
          <p14:tracePt t="37535" x="4238625" y="2973388"/>
          <p14:tracePt t="37543" x="4294188" y="2990850"/>
          <p14:tracePt t="37551" x="4376738" y="3009900"/>
          <p14:tracePt t="37560" x="4484688" y="3046413"/>
          <p14:tracePt t="37567" x="4567238" y="3063875"/>
          <p14:tracePt t="37576" x="4676775" y="3073400"/>
          <p14:tracePt t="37583" x="4786313" y="3100388"/>
          <p14:tracePt t="37591" x="4803775" y="3100388"/>
          <p14:tracePt t="37599" x="4859338" y="3119438"/>
          <p14:tracePt t="37608" x="4922838" y="3119438"/>
          <p14:tracePt t="37626" x="4932363" y="3119438"/>
          <p14:tracePt t="37688" x="4941888" y="3119438"/>
          <p14:tracePt t="37719" x="4949825" y="3109913"/>
          <p14:tracePt t="37728" x="4949825" y="3100388"/>
          <p14:tracePt t="37736" x="4949825" y="3082925"/>
          <p14:tracePt t="37745" x="4949825" y="3073400"/>
          <p14:tracePt t="37751" x="4949825" y="3054350"/>
          <p14:tracePt t="37760" x="4959350" y="3027363"/>
          <p14:tracePt t="37767" x="4968875" y="3017838"/>
          <p14:tracePt t="37776" x="4978400" y="3009900"/>
          <p14:tracePt t="37791" x="4986338" y="2990850"/>
          <p14:tracePt t="37799" x="4995863" y="2963863"/>
          <p14:tracePt t="37808" x="5014913" y="2954338"/>
          <p14:tracePt t="37831" x="5032375" y="2946400"/>
          <p14:tracePt t="37857" x="5041900" y="2946400"/>
          <p14:tracePt t="37863" x="5041900" y="2936875"/>
          <p14:tracePt t="37874" x="5049838" y="2917825"/>
          <p14:tracePt t="37893" x="5059363" y="2881313"/>
          <p14:tracePt t="37896" x="5059363" y="2854325"/>
          <p14:tracePt t="37903" x="5059363" y="2844800"/>
          <p14:tracePt t="37911" x="5059363" y="2817813"/>
          <p14:tracePt t="37919" x="5059363" y="2800350"/>
          <p14:tracePt t="37928" x="5014913" y="2763838"/>
          <p14:tracePt t="37935" x="4995863" y="2744788"/>
          <p14:tracePt t="37943" x="4986338" y="2717800"/>
          <p14:tracePt t="37951" x="4949825" y="2671763"/>
          <p14:tracePt t="37961" x="4913313" y="2635250"/>
          <p14:tracePt t="37967" x="4895850" y="2617788"/>
          <p14:tracePt t="37977" x="4886325" y="2608263"/>
          <p14:tracePt t="37991" x="4886325" y="2598738"/>
          <p14:tracePt t="37998" x="4886325" y="2589213"/>
          <p14:tracePt t="38008" x="4886325" y="2571750"/>
          <p14:tracePt t="38014" x="4886325" y="2562225"/>
          <p14:tracePt t="38022" x="4886325" y="2554288"/>
          <p14:tracePt t="38030" x="4886325" y="2544763"/>
          <p14:tracePt t="38046" x="4886325" y="2535238"/>
          <p14:tracePt t="38063" x="4886325" y="2525713"/>
          <p14:tracePt t="38079" x="4886325" y="2517775"/>
          <p14:tracePt t="38120" x="4886325" y="2508250"/>
          <p14:tracePt t="38152" x="4886325" y="2489200"/>
          <p14:tracePt t="38304" x="4886325" y="2481263"/>
          <p14:tracePt t="38320" x="4905375" y="2481263"/>
          <p14:tracePt t="38328" x="4932363" y="2481263"/>
          <p14:tracePt t="38335" x="4949825" y="2481263"/>
          <p14:tracePt t="38343" x="4959350" y="2481263"/>
          <p14:tracePt t="38352" x="4986338" y="2481263"/>
          <p14:tracePt t="38359" x="5005388" y="2498725"/>
          <p14:tracePt t="38367" x="5049838" y="2544763"/>
          <p14:tracePt t="38376" x="5105400" y="2589213"/>
          <p14:tracePt t="38384" x="5168900" y="2625725"/>
          <p14:tracePt t="38391" x="5232400" y="2681288"/>
          <p14:tracePt t="38400" x="5314950" y="2754313"/>
          <p14:tracePt t="38408" x="5397500" y="2808288"/>
          <p14:tracePt t="38416" x="5497513" y="2863850"/>
          <p14:tracePt t="38425" x="5580063" y="2900363"/>
          <p14:tracePt t="38432" x="5661025" y="2946400"/>
          <p14:tracePt t="38442" x="5770563" y="2973388"/>
          <p14:tracePt t="38448" x="5853113" y="3027363"/>
          <p14:tracePt t="38457" x="5953125" y="3063875"/>
          <p14:tracePt t="38464" x="5999163" y="3090863"/>
          <p14:tracePt t="38472" x="6072188" y="3119438"/>
          <p14:tracePt t="38479" x="6108700" y="3146425"/>
          <p14:tracePt t="38488" x="6153150" y="3200400"/>
          <p14:tracePt t="38495" x="6172200" y="3219450"/>
          <p14:tracePt t="38504" x="6208713" y="3246438"/>
          <p14:tracePt t="38511" x="6226175" y="3282950"/>
          <p14:tracePt t="38520" x="6235700" y="3302000"/>
          <p14:tracePt t="38527" x="6245225" y="3338513"/>
          <p14:tracePt t="38536" x="6262688" y="3375025"/>
          <p14:tracePt t="38543" x="6262688" y="3392488"/>
          <p14:tracePt t="38560" x="6262688" y="3429000"/>
          <p14:tracePt t="38568" x="6262688" y="3446463"/>
          <p14:tracePt t="38576" x="6262688" y="3502025"/>
          <p14:tracePt t="38584" x="6262688" y="3529013"/>
          <p14:tracePt t="38591" x="6262688" y="3575050"/>
          <p14:tracePt t="38600" x="6262688" y="3592513"/>
          <p14:tracePt t="38608" x="6262688" y="3629025"/>
          <p14:tracePt t="38616" x="6262688" y="3648075"/>
          <p14:tracePt t="38625" x="6262688" y="3665538"/>
          <p14:tracePt t="38631" x="6262688" y="3684588"/>
          <p14:tracePt t="38639" x="6262688" y="3694113"/>
          <p14:tracePt t="38647" x="6272213" y="3721100"/>
          <p14:tracePt t="38663" x="6272213" y="3730625"/>
          <p14:tracePt t="38671" x="6272213" y="3738563"/>
          <p14:tracePt t="38679" x="6272213" y="3767138"/>
          <p14:tracePt t="38695" x="6272213" y="3794125"/>
          <p14:tracePt t="38703" x="6272213" y="3821113"/>
          <p14:tracePt t="38711" x="6272213" y="3840163"/>
          <p14:tracePt t="38718" x="6262688" y="3875088"/>
          <p14:tracePt t="38726" x="6254750" y="3911600"/>
          <p14:tracePt t="38734" x="6235700" y="3930650"/>
          <p14:tracePt t="38742" x="6218238" y="3967163"/>
          <p14:tracePt t="38750" x="6208713" y="3994150"/>
          <p14:tracePt t="38758" x="6208713" y="4013200"/>
          <p14:tracePt t="38767" x="6199188" y="4021138"/>
          <p14:tracePt t="38846" x="6189663" y="4030663"/>
          <p14:tracePt t="38855" x="6162675" y="4057650"/>
          <p14:tracePt t="38871" x="6153150" y="4067175"/>
          <p14:tracePt t="38879" x="6145213" y="4067175"/>
          <p14:tracePt t="38887" x="6135688" y="4067175"/>
          <p14:tracePt t="38992" x="6116638" y="4067175"/>
          <p14:tracePt t="39000" x="6080125" y="4067175"/>
          <p14:tracePt t="39007" x="5980113" y="4040188"/>
          <p14:tracePt t="39016" x="5862638" y="4003675"/>
          <p14:tracePt t="39024" x="5734050" y="3940175"/>
          <p14:tracePt t="39032" x="5580063" y="3875088"/>
          <p14:tracePt t="39042" x="5414963" y="3821113"/>
          <p14:tracePt t="39048" x="5297488" y="3775075"/>
          <p14:tracePt t="39058" x="5178425" y="3721100"/>
          <p14:tracePt t="39064" x="5095875" y="3675063"/>
          <p14:tracePt t="39074" x="5041900" y="3665538"/>
          <p14:tracePt t="39080" x="5022850" y="3657600"/>
          <p14:tracePt t="39360" x="5014913" y="3648075"/>
          <p14:tracePt t="39424" x="4986338" y="3611563"/>
          <p14:tracePt t="39431" x="4986338" y="3556000"/>
          <p14:tracePt t="39440" x="4949825" y="3492500"/>
          <p14:tracePt t="39447" x="4905375" y="3429000"/>
          <p14:tracePt t="39456" x="4886325" y="3382963"/>
          <p14:tracePt t="39463" x="4849813" y="3319463"/>
          <p14:tracePt t="39471" x="4822825" y="3273425"/>
          <p14:tracePt t="39479" x="4786313" y="3209925"/>
          <p14:tracePt t="39487" x="4776788" y="3173413"/>
          <p14:tracePt t="39495" x="4740275" y="3127375"/>
          <p14:tracePt t="39503" x="4722813" y="3082925"/>
          <p14:tracePt t="39511" x="4713288" y="3054350"/>
          <p14:tracePt t="39519" x="4676775" y="3027363"/>
          <p14:tracePt t="39527" x="4659313" y="2990850"/>
          <p14:tracePt t="39535" x="4640263" y="2963863"/>
          <p14:tracePt t="39543" x="4622800" y="2946400"/>
          <p14:tracePt t="39551" x="4613275" y="2936875"/>
          <p14:tracePt t="39567" x="4613275" y="2927350"/>
          <p14:tracePt t="39575" x="4603750" y="2917825"/>
          <p14:tracePt t="39632" x="4594225" y="2909888"/>
          <p14:tracePt t="39648" x="4594225" y="2900363"/>
          <p14:tracePt t="39657" x="4594225" y="2881313"/>
          <p14:tracePt t="39672" x="4594225" y="2873375"/>
          <p14:tracePt t="40544" x="4630738" y="2863850"/>
          <p14:tracePt t="40552" x="4659313" y="2863850"/>
          <p14:tracePt t="40559" x="4703763" y="2863850"/>
          <p14:tracePt t="40567" x="4749800" y="2890838"/>
          <p14:tracePt t="40576" x="4749800" y="2927350"/>
          <p14:tracePt t="40582" x="4767263" y="2982913"/>
          <p14:tracePt t="40590" x="4832350" y="3054350"/>
          <p14:tracePt t="40598" x="4868863" y="3082925"/>
          <p14:tracePt t="40606" x="4886325" y="3127375"/>
          <p14:tracePt t="40614" x="4922838" y="3163888"/>
          <p14:tracePt t="40623" x="4941888" y="3192463"/>
          <p14:tracePt t="40630" x="4949825" y="3209925"/>
          <p14:tracePt t="40712" x="4922838" y="3209925"/>
          <p14:tracePt t="40720" x="4822825" y="3209925"/>
          <p14:tracePt t="40728" x="4640263" y="3209925"/>
          <p14:tracePt t="40736" x="4457700" y="3192463"/>
          <p14:tracePt t="40744" x="4230688" y="3173413"/>
          <p14:tracePt t="40752" x="4065588" y="3109913"/>
          <p14:tracePt t="40759" x="3865563" y="3100388"/>
          <p14:tracePt t="40767" x="3719513" y="3082925"/>
          <p14:tracePt t="40777" x="3619500" y="3073400"/>
          <p14:tracePt t="40783" x="3527425" y="3046413"/>
          <p14:tracePt t="40792" x="3500438" y="3046413"/>
          <p14:tracePt t="40799" x="3463925" y="3046413"/>
          <p14:tracePt t="40807" x="3455988" y="3046413"/>
          <p14:tracePt t="40862" x="3436938" y="3046413"/>
          <p14:tracePt t="40870" x="3400425" y="3063875"/>
          <p14:tracePt t="40878" x="3354388" y="3082925"/>
          <p14:tracePt t="40892" x="3317875" y="3100388"/>
          <p14:tracePt t="40896" x="3273425" y="3109913"/>
          <p14:tracePt t="40903" x="3254375" y="3109913"/>
          <p14:tracePt t="41054" x="3263900" y="3082925"/>
          <p14:tracePt t="41062" x="3290888" y="3063875"/>
          <p14:tracePt t="41070" x="3317875" y="3017838"/>
          <p14:tracePt t="41078" x="3346450" y="2990850"/>
          <p14:tracePt t="41086" x="3373438" y="2963863"/>
          <p14:tracePt t="41094" x="3419475" y="2909888"/>
          <p14:tracePt t="41102" x="3455988" y="2881313"/>
          <p14:tracePt t="41110" x="3473450" y="2873375"/>
          <p14:tracePt t="41118" x="3490913" y="2844800"/>
          <p14:tracePt t="41126" x="3509963" y="2827338"/>
          <p14:tracePt t="41135" x="3527425" y="2808288"/>
          <p14:tracePt t="41143" x="3536950" y="2800350"/>
          <p14:tracePt t="41151" x="3556000" y="2771775"/>
          <p14:tracePt t="41161" x="3563938" y="2771775"/>
          <p14:tracePt t="41167" x="3582988" y="2763838"/>
          <p14:tracePt t="41176" x="3592513" y="2763838"/>
          <p14:tracePt t="41183" x="3609975" y="2754313"/>
          <p14:tracePt t="41192" x="3619500" y="2735263"/>
          <p14:tracePt t="41199" x="3629025" y="2727325"/>
          <p14:tracePt t="41240" x="3629025" y="2717800"/>
          <p14:tracePt t="41464" x="3592513" y="2717800"/>
          <p14:tracePt t="41472" x="3463925" y="2754313"/>
          <p14:tracePt t="41478" x="3327400" y="2781300"/>
          <p14:tracePt t="41486" x="3217863" y="2808288"/>
          <p14:tracePt t="41494" x="3081338" y="2854325"/>
          <p14:tracePt t="41502" x="2935288" y="2863850"/>
          <p14:tracePt t="41510" x="2789238" y="2900363"/>
          <p14:tracePt t="41518" x="2662238" y="2909888"/>
          <p14:tracePt t="41527" x="2516188" y="2927350"/>
          <p14:tracePt t="41535" x="2370138" y="2946400"/>
          <p14:tracePt t="41543" x="2214563" y="2973388"/>
          <p14:tracePt t="41551" x="2070100" y="3000375"/>
          <p14:tracePt t="41559" x="1924050" y="3046413"/>
          <p14:tracePt t="41567" x="1768475" y="3073400"/>
          <p14:tracePt t="41576" x="1641475" y="3119438"/>
          <p14:tracePt t="41583" x="1504950" y="3163888"/>
          <p14:tracePt t="41592" x="1412875" y="3219450"/>
          <p14:tracePt t="41599" x="1312863" y="3273425"/>
          <p14:tracePt t="41606" x="1266825" y="3302000"/>
          <p14:tracePt t="41614" x="1185863" y="3365500"/>
          <p14:tracePt t="41623" x="1130300" y="3402013"/>
          <p14:tracePt t="41630" x="1103313" y="3438525"/>
          <p14:tracePt t="41638" x="1084263" y="3455988"/>
          <p14:tracePt t="41711" x="1103313" y="3465513"/>
          <p14:tracePt t="41719" x="1230313" y="3438525"/>
          <p14:tracePt t="41728" x="1385888" y="3402013"/>
          <p14:tracePt t="41736" x="1595438" y="3338513"/>
          <p14:tracePt t="41744" x="1795463" y="3255963"/>
          <p14:tracePt t="41752" x="2014538" y="3200400"/>
          <p14:tracePt t="41761" x="2251075" y="3192463"/>
          <p14:tracePt t="41768" x="2489200" y="3173413"/>
          <p14:tracePt t="41775" x="2817813" y="3109913"/>
          <p14:tracePt t="41784" x="3336925" y="3109913"/>
          <p14:tracePt t="41792" x="3783013" y="3109913"/>
          <p14:tracePt t="41799" x="4230688" y="3090863"/>
          <p14:tracePt t="41807" x="4603750" y="3090863"/>
          <p14:tracePt t="41815" x="4959350" y="3046413"/>
          <p14:tracePt t="41823" x="5241925" y="2990850"/>
          <p14:tracePt t="41831" x="5414963" y="2954338"/>
          <p14:tracePt t="41840" x="5524500" y="2917825"/>
          <p14:tracePt t="41847" x="5543550" y="2909888"/>
          <p14:tracePt t="41856" x="5551488" y="2890838"/>
          <p14:tracePt t="41863" x="5551488" y="2873375"/>
          <p14:tracePt t="41879" x="5543550" y="2854325"/>
          <p14:tracePt t="41891" x="5534025" y="2854325"/>
          <p14:tracePt t="41894" x="5524500" y="2854325"/>
          <p14:tracePt t="41984" x="5524500" y="2844800"/>
          <p14:tracePt t="42008" x="5514975" y="2836863"/>
          <p14:tracePt t="42016" x="5497513" y="2836863"/>
          <p14:tracePt t="42023" x="5478463" y="2827338"/>
          <p14:tracePt t="42032" x="5451475" y="2827338"/>
          <p14:tracePt t="42041" x="5414963" y="2817813"/>
          <p14:tracePt t="42048" x="5397500" y="2817813"/>
          <p14:tracePt t="42057" x="5368925" y="2817813"/>
          <p14:tracePt t="42063" x="5314950" y="2781300"/>
          <p14:tracePt t="42071" x="5251450" y="2754313"/>
          <p14:tracePt t="42079" x="5151438" y="2717800"/>
          <p14:tracePt t="42087" x="5086350" y="2690813"/>
          <p14:tracePt t="42094" x="5014913" y="2644775"/>
          <p14:tracePt t="42102" x="4932363" y="2625725"/>
          <p14:tracePt t="42110" x="4832350" y="2562225"/>
          <p14:tracePt t="42118" x="4786313" y="2544763"/>
          <p14:tracePt t="42127" x="4759325" y="2508250"/>
          <p14:tracePt t="42135" x="4740275" y="2489200"/>
          <p14:tracePt t="42142" x="4722813" y="2471738"/>
          <p14:tracePt t="42150" x="4713288" y="2452688"/>
          <p14:tracePt t="42158" x="4713288" y="2435225"/>
          <p14:tracePt t="42175" x="4703763" y="2416175"/>
          <p14:tracePt t="42224" x="4695825" y="2398713"/>
          <p14:tracePt t="42376" x="4730750" y="2398713"/>
          <p14:tracePt t="42384" x="4786313" y="2398713"/>
          <p14:tracePt t="42392" x="4886325" y="2462213"/>
          <p14:tracePt t="42400" x="5014913" y="2644775"/>
          <p14:tracePt t="42408" x="5122863" y="2763838"/>
          <p14:tracePt t="42416" x="5278438" y="2946400"/>
          <p14:tracePt t="42424" x="5368925" y="3082925"/>
          <p14:tracePt t="42432" x="5487988" y="3246438"/>
          <p14:tracePt t="42441" x="5634038" y="3438525"/>
          <p14:tracePt t="42448" x="5789613" y="3565525"/>
          <p14:tracePt t="42458" x="5980113" y="3684588"/>
          <p14:tracePt t="42464" x="6199188" y="3830638"/>
          <p14:tracePt t="42474" x="6299200" y="3921125"/>
          <p14:tracePt t="42479" x="6418263" y="3994150"/>
          <p14:tracePt t="42487" x="6481763" y="4021138"/>
          <p14:tracePt t="42497" x="6545263" y="4057650"/>
          <p14:tracePt t="42568" x="6545263" y="4113213"/>
          <p14:tracePt t="42576" x="6545263" y="4130675"/>
          <p14:tracePt t="42584" x="6537325" y="4159250"/>
          <p14:tracePt t="42591" x="6518275" y="4176713"/>
          <p14:tracePt t="42600" x="6481763" y="4213225"/>
          <p14:tracePt t="42607" x="6454775" y="4232275"/>
          <p14:tracePt t="42616" x="6408738" y="4259263"/>
          <p14:tracePt t="42624" x="6381750" y="4259263"/>
          <p14:tracePt t="42632" x="6326188" y="4268788"/>
          <p14:tracePt t="42640" x="6281738" y="4268788"/>
          <p14:tracePt t="42648" x="6254750" y="4268788"/>
          <p14:tracePt t="42657" x="6218238" y="4268788"/>
          <p14:tracePt t="42664" x="6181725" y="4268788"/>
          <p14:tracePt t="42673" x="6172200" y="4268788"/>
          <p14:tracePt t="42752" x="6162675" y="4268788"/>
          <p14:tracePt t="42759" x="6153150" y="4268788"/>
          <p14:tracePt t="42784" x="6135688" y="4268788"/>
          <p14:tracePt t="42791" x="6116638" y="4249738"/>
          <p14:tracePt t="42800" x="6099175" y="4240213"/>
          <p14:tracePt t="42808" x="6062663" y="4203700"/>
          <p14:tracePt t="42816" x="6035675" y="4186238"/>
          <p14:tracePt t="42824" x="6007100" y="4167188"/>
          <p14:tracePt t="42832" x="5943600" y="4140200"/>
          <p14:tracePt t="42841" x="5889625" y="4130675"/>
          <p14:tracePt t="42848" x="5789613" y="4086225"/>
          <p14:tracePt t="42857" x="5707063" y="4057650"/>
          <p14:tracePt t="42864" x="5634038" y="4021138"/>
          <p14:tracePt t="42874" x="5497513" y="3994150"/>
          <p14:tracePt t="42880" x="5387975" y="3948113"/>
          <p14:tracePt t="42896" x="5224463" y="3867150"/>
          <p14:tracePt t="42904" x="5187950" y="3840163"/>
          <p14:tracePt t="42911" x="5187950" y="3830638"/>
          <p14:tracePt t="42919" x="5168900" y="3811588"/>
          <p14:tracePt t="42927" x="5159375" y="3803650"/>
          <p14:tracePt t="42935" x="5159375" y="3775075"/>
          <p14:tracePt t="42943" x="5151438" y="3738563"/>
          <p14:tracePt t="42951" x="5141913" y="3702050"/>
          <p14:tracePt t="42961" x="5141913" y="3675063"/>
          <p14:tracePt t="42966" x="5141913" y="3638550"/>
          <p14:tracePt t="42974" x="5141913" y="3592513"/>
          <p14:tracePt t="42982" x="5132388" y="3575050"/>
          <p14:tracePt t="42990" x="5114925" y="3548063"/>
          <p14:tracePt t="42998" x="5105400" y="3502025"/>
          <p14:tracePt t="43006" x="5078413" y="3475038"/>
          <p14:tracePt t="43014" x="5049838" y="3411538"/>
          <p14:tracePt t="43024" x="4995863" y="3346450"/>
          <p14:tracePt t="43031" x="4941888" y="3265488"/>
          <p14:tracePt t="43039" x="4922838" y="3228975"/>
          <p14:tracePt t="43047" x="4886325" y="3173413"/>
          <p14:tracePt t="43056" x="4832350" y="3109913"/>
          <p14:tracePt t="43063" x="4813300" y="3073400"/>
          <p14:tracePt t="43075" x="4786313" y="3046413"/>
          <p14:tracePt t="43079" x="4759325" y="3000375"/>
          <p14:tracePt t="43088" x="4730750" y="2963863"/>
          <p14:tracePt t="43098" x="4722813" y="2946400"/>
          <p14:tracePt t="43104" x="4713288" y="2917825"/>
          <p14:tracePt t="43112" x="4703763" y="2909888"/>
          <p14:tracePt t="43120" x="4703763" y="2900363"/>
          <p14:tracePt t="43128" x="4686300" y="2890838"/>
          <p14:tracePt t="43144" x="4686300" y="2881313"/>
          <p14:tracePt t="43152" x="4676775" y="2873375"/>
          <p14:tracePt t="43535" x="4676775" y="2863850"/>
          <p14:tracePt t="43544" x="4622800" y="2817813"/>
          <p14:tracePt t="43552" x="4557713" y="2754313"/>
          <p14:tracePt t="43560" x="4530725" y="2735263"/>
          <p14:tracePt t="43567" x="4484688" y="2690813"/>
          <p14:tracePt t="43575" x="4440238" y="2662238"/>
          <p14:tracePt t="43582" x="4384675" y="2617788"/>
          <p14:tracePt t="43590" x="4357688" y="2581275"/>
          <p14:tracePt t="43598" x="4340225" y="2562225"/>
          <p14:tracePt t="43606" x="4330700" y="2562225"/>
          <p14:tracePt t="43614" x="4311650" y="2554288"/>
          <p14:tracePt t="43967" x="4303713" y="2554288"/>
          <p14:tracePt t="43984" x="4284663" y="2562225"/>
          <p14:tracePt t="43999" x="4284663" y="2571750"/>
          <p14:tracePt t="44352" x="4284663" y="2581275"/>
          <p14:tracePt t="44360" x="4284663" y="2589213"/>
          <p14:tracePt t="44368" x="4284663" y="2625725"/>
          <p14:tracePt t="44376" x="4284663" y="2681288"/>
          <p14:tracePt t="44384" x="4284663" y="2708275"/>
          <p14:tracePt t="44392" x="4284663" y="2717800"/>
          <p14:tracePt t="44400" x="4284663" y="2727325"/>
          <p14:tracePt t="44408" x="4284663" y="2763838"/>
          <p14:tracePt t="44518" x="4275138" y="2771775"/>
          <p14:tracePt t="44527" x="4267200" y="2771775"/>
          <p14:tracePt t="44543" x="4248150" y="2771775"/>
          <p14:tracePt t="44552" x="4230688" y="2771775"/>
          <p14:tracePt t="44616" x="4221163" y="2771775"/>
          <p14:tracePt t="44632" x="4221163" y="2754313"/>
          <p14:tracePt t="44640" x="4221163" y="2708275"/>
          <p14:tracePt t="44648" x="4221163" y="2671763"/>
          <p14:tracePt t="44657" x="4221163" y="2654300"/>
          <p14:tracePt t="44664" x="4221163" y="2608263"/>
          <p14:tracePt t="44672" x="4221163" y="2571750"/>
          <p14:tracePt t="44679" x="4221163" y="2525713"/>
          <p14:tracePt t="44687" x="4221163" y="2508250"/>
          <p14:tracePt t="44695" x="4221163" y="2498725"/>
          <p14:tracePt t="44703" x="4221163" y="2489200"/>
          <p14:tracePt t="44711" x="4221163" y="2471738"/>
          <p14:tracePt t="44719" x="4221163" y="2435225"/>
          <p14:tracePt t="44727" x="4221163" y="2408238"/>
          <p14:tracePt t="44735" x="4221163" y="2389188"/>
          <p14:tracePt t="44751" x="4221163" y="2371725"/>
          <p14:tracePt t="44759" x="4221163" y="2362200"/>
          <p14:tracePt t="44767" x="4230688" y="2343150"/>
          <p14:tracePt t="44783" x="4238625" y="2325688"/>
          <p14:tracePt t="44807" x="4248150" y="2316163"/>
          <p14:tracePt t="44864" x="4257675" y="2316163"/>
          <p14:tracePt t="44873" x="4267200" y="2316163"/>
          <p14:tracePt t="44880" x="4275138" y="2306638"/>
          <p14:tracePt t="44893" x="4294188" y="2298700"/>
          <p14:tracePt t="44896" x="4303713" y="2298700"/>
          <p14:tracePt t="44903" x="4330700" y="2298700"/>
          <p14:tracePt t="44912" x="4348163" y="2298700"/>
          <p14:tracePt t="44919" x="4376738" y="2298700"/>
          <p14:tracePt t="44928" x="4394200" y="2298700"/>
          <p14:tracePt t="44935" x="4421188" y="2298700"/>
          <p14:tracePt t="44943" x="4430713" y="2298700"/>
          <p14:tracePt t="44976" x="4440238" y="2298700"/>
          <p14:tracePt t="44983" x="4440238" y="2325688"/>
          <p14:tracePt t="44992" x="4440238" y="2343150"/>
          <p14:tracePt t="45000" x="4440238" y="2371725"/>
          <p14:tracePt t="45007" x="4440238" y="2389188"/>
          <p14:tracePt t="45016" x="4440238" y="2435225"/>
          <p14:tracePt t="45032" x="4448175" y="2462213"/>
          <p14:tracePt t="45040" x="4448175" y="2471738"/>
          <p14:tracePt t="45048" x="4448175" y="2489200"/>
          <p14:tracePt t="45057" x="4448175" y="2508250"/>
          <p14:tracePt t="45064" x="4448175" y="2517775"/>
          <p14:tracePt t="45074" x="4448175" y="2525713"/>
          <p14:tracePt t="45079" x="4448175" y="2544763"/>
          <p14:tracePt t="45096" x="4448175" y="2562225"/>
          <p14:tracePt t="45104" x="4448175" y="2571750"/>
          <p14:tracePt t="45112" x="4448175" y="2589213"/>
          <p14:tracePt t="45120" x="4448175" y="2598738"/>
          <p14:tracePt t="45128" x="4448175" y="2608263"/>
          <p14:tracePt t="45144" x="4448175" y="2617788"/>
          <p14:tracePt t="45151" x="4440238" y="2617788"/>
          <p14:tracePt t="45168" x="4421188" y="2635250"/>
          <p14:tracePt t="45184" x="4403725" y="2635250"/>
          <p14:tracePt t="45192" x="4394200" y="2635250"/>
          <p14:tracePt t="45200" x="4384675" y="2635250"/>
          <p14:tracePt t="45207" x="4376738" y="2635250"/>
          <p14:tracePt t="45216" x="4367213" y="2635250"/>
          <p14:tracePt t="45225" x="4357688" y="2635250"/>
          <p14:tracePt t="45240" x="4348163" y="2635250"/>
          <p14:tracePt t="45328" x="4340225" y="2635250"/>
          <p14:tracePt t="45336" x="4330700" y="2589213"/>
          <p14:tracePt t="45344" x="4311650" y="2571750"/>
          <p14:tracePt t="45352" x="4303713" y="2525713"/>
          <p14:tracePt t="45359" x="4303713" y="2498725"/>
          <p14:tracePt t="45368" x="4294188" y="2481263"/>
          <p14:tracePt t="45377" x="4294188" y="2444750"/>
          <p14:tracePt t="45384" x="4284663" y="2408238"/>
          <p14:tracePt t="45392" x="4284663" y="2389188"/>
          <p14:tracePt t="45400" x="4257675" y="2362200"/>
          <p14:tracePt t="45407" x="4257675" y="2335213"/>
          <p14:tracePt t="45416" x="4257675" y="2306638"/>
          <p14:tracePt t="45424" x="4257675" y="2298700"/>
          <p14:tracePt t="45431" x="4257675" y="2270125"/>
          <p14:tracePt t="45455" x="4257675" y="2262188"/>
          <p14:tracePt t="45528" x="4257675" y="2252663"/>
          <p14:tracePt t="45544" x="4267200" y="2252663"/>
          <p14:tracePt t="45559" x="4284663" y="2252663"/>
          <p14:tracePt t="45568" x="4294188" y="2252663"/>
          <p14:tracePt t="45632" x="4303713" y="2252663"/>
          <p14:tracePt t="45670" x="4303713" y="2262188"/>
          <p14:tracePt t="45678" x="4303713" y="2298700"/>
          <p14:tracePt t="45686" x="4284663" y="2306638"/>
          <p14:tracePt t="45694" x="4248150" y="2325688"/>
          <p14:tracePt t="45702" x="4248150" y="2343150"/>
          <p14:tracePt t="45710" x="4248150" y="2362200"/>
          <p14:tracePt t="45718" x="4230688" y="2379663"/>
          <p14:tracePt t="45727" x="4230688" y="2389188"/>
          <p14:tracePt t="45735" x="4230688" y="2408238"/>
          <p14:tracePt t="45743" x="4221163" y="2425700"/>
          <p14:tracePt t="45751" x="4221163" y="2435225"/>
          <p14:tracePt t="45759" x="4221163" y="2444750"/>
          <p14:tracePt t="45767" x="4221163" y="2452688"/>
          <p14:tracePt t="45775" x="4211638" y="2452688"/>
          <p14:tracePt t="45783" x="4202113" y="2462213"/>
          <p14:tracePt t="45807" x="4202113" y="2471738"/>
          <p14:tracePt t="45832" x="4202113" y="2481263"/>
          <p14:tracePt t="46200" x="4202113" y="2489200"/>
          <p14:tracePt t="46216" x="4202113" y="2508250"/>
          <p14:tracePt t="46232" x="4202113" y="2517775"/>
          <p14:tracePt t="46240" x="4202113" y="2525713"/>
          <p14:tracePt t="46248" x="4202113" y="2544763"/>
          <p14:tracePt t="46288" x="4202113" y="2562225"/>
          <p14:tracePt t="46694" x="4202113" y="2571750"/>
          <p14:tracePt t="46702" x="4202113" y="2589213"/>
          <p14:tracePt t="46710" x="4202113" y="2598738"/>
          <p14:tracePt t="46855" x="4194175" y="2598738"/>
          <p14:tracePt t="46863" x="4175125" y="2598738"/>
          <p14:tracePt t="46872" x="4165600" y="2598738"/>
          <p14:tracePt t="46892" x="4157663" y="2598738"/>
          <p14:tracePt t="46904" x="4148138" y="2598738"/>
          <p14:tracePt t="46936" x="4148138" y="2589213"/>
          <p14:tracePt t="46951" x="4148138" y="2571750"/>
          <p14:tracePt t="46960" x="4148138" y="2562225"/>
          <p14:tracePt t="46967" x="4148138" y="2544763"/>
          <p14:tracePt t="46975" x="4148138" y="2517775"/>
          <p14:tracePt t="46983" x="4148138" y="2498725"/>
          <p14:tracePt t="46991" x="4157663" y="2471738"/>
          <p14:tracePt t="46999" x="4175125" y="2452688"/>
          <p14:tracePt t="47007" x="4184650" y="2416175"/>
          <p14:tracePt t="47023" x="4194175" y="2416175"/>
          <p14:tracePt t="47056" x="4202113" y="2408238"/>
          <p14:tracePt t="47087" x="4202113" y="2398713"/>
          <p14:tracePt t="47095" x="4211638" y="2398713"/>
          <p14:tracePt t="47103" x="4221163" y="2389188"/>
          <p14:tracePt t="47111" x="4230688" y="2379663"/>
          <p14:tracePt t="47120" x="4238625" y="2371725"/>
          <p14:tracePt t="47127" x="4257675" y="2371725"/>
          <p14:tracePt t="47135" x="4284663" y="2362200"/>
          <p14:tracePt t="47143" x="4303713" y="2352675"/>
          <p14:tracePt t="47151" x="4321175" y="2343150"/>
          <p14:tracePt t="47159" x="4340225" y="2335213"/>
          <p14:tracePt t="47168" x="4367213" y="2316163"/>
          <p14:tracePt t="47176" x="4376738" y="2316163"/>
          <p14:tracePt t="47183" x="4394200" y="2316163"/>
          <p14:tracePt t="47192" x="4403725" y="2316163"/>
          <p14:tracePt t="47201" x="4421188" y="2316163"/>
          <p14:tracePt t="47215" x="4430713" y="2316163"/>
          <p14:tracePt t="47223" x="4440238" y="2316163"/>
          <p14:tracePt t="47247" x="4457700" y="2316163"/>
          <p14:tracePt t="47263" x="4467225" y="2316163"/>
          <p14:tracePt t="47273" x="4476750" y="2316163"/>
          <p14:tracePt t="47279" x="4494213" y="2325688"/>
          <p14:tracePt t="47290" x="4494213" y="2343150"/>
          <p14:tracePt t="47295" x="4503738" y="2398713"/>
          <p14:tracePt t="47303" x="4521200" y="2425700"/>
          <p14:tracePt t="47311" x="4540250" y="2444750"/>
          <p14:tracePt t="47320" x="4576763" y="2489200"/>
          <p14:tracePt t="47328" x="4594225" y="2525713"/>
          <p14:tracePt t="47336" x="4630738" y="2571750"/>
          <p14:tracePt t="47343" x="4640263" y="2589213"/>
          <p14:tracePt t="47351" x="4659313" y="2608263"/>
          <p14:tracePt t="47359" x="4667250" y="2617788"/>
          <p14:tracePt t="47448" x="4667250" y="2625725"/>
          <p14:tracePt t="47456" x="4659313" y="2654300"/>
          <p14:tracePt t="47464" x="4640263" y="2662238"/>
          <p14:tracePt t="47472" x="4622800" y="2671763"/>
          <p14:tracePt t="47480" x="4603750" y="2690813"/>
          <p14:tracePt t="47489" x="4594225" y="2690813"/>
          <p14:tracePt t="47496" x="4586288" y="2698750"/>
          <p14:tracePt t="47504" x="4576763" y="2698750"/>
          <p14:tracePt t="47520" x="4557713" y="2708275"/>
          <p14:tracePt t="47527" x="4540250" y="2717800"/>
          <p14:tracePt t="47536" x="4521200" y="2727325"/>
          <p14:tracePt t="47543" x="4503738" y="2727325"/>
          <p14:tracePt t="47552" x="4484688" y="2727325"/>
          <p14:tracePt t="47576" x="4467225" y="2727325"/>
          <p14:tracePt t="47584" x="4457700" y="2727325"/>
          <p14:tracePt t="47670" x="4448175" y="2727325"/>
          <p14:tracePt t="47679" x="4440238" y="2727325"/>
          <p14:tracePt t="47686" x="4413250" y="2727325"/>
          <p14:tracePt t="47694" x="4394200" y="2727325"/>
          <p14:tracePt t="47702" x="4367213" y="2727325"/>
          <p14:tracePt t="47710" x="4348163" y="2727325"/>
          <p14:tracePt t="47718" x="4321175" y="2727325"/>
          <p14:tracePt t="47727" x="4303713" y="2727325"/>
          <p14:tracePt t="47735" x="4275138" y="2708275"/>
          <p14:tracePt t="47745" x="4267200" y="2698750"/>
          <p14:tracePt t="47752" x="4257675" y="2681288"/>
          <p14:tracePt t="47768" x="4257675" y="2671763"/>
          <p14:tracePt t="47777" x="4248150" y="2644775"/>
          <p14:tracePt t="47784" x="4248150" y="2635250"/>
          <p14:tracePt t="47793" x="4230688" y="2608263"/>
          <p14:tracePt t="47800" x="4230688" y="2598738"/>
          <p14:tracePt t="47807" x="4230688" y="2581275"/>
          <p14:tracePt t="47816" x="4221163" y="2544763"/>
          <p14:tracePt t="47824" x="4221163" y="2535238"/>
          <p14:tracePt t="47832" x="4211638" y="2498725"/>
          <p14:tracePt t="47848" x="4211638" y="2471738"/>
          <p14:tracePt t="47857" x="4211638" y="2452688"/>
          <p14:tracePt t="47864" x="4211638" y="2435225"/>
          <p14:tracePt t="47874" x="4211638" y="2425700"/>
          <p14:tracePt t="47880" x="4211638" y="2416175"/>
          <p14:tracePt t="47896" x="4211638" y="2398713"/>
          <p14:tracePt t="47904" x="4211638" y="2389188"/>
          <p14:tracePt t="47911" x="4211638" y="2371725"/>
          <p14:tracePt t="47919" x="4211638" y="2362200"/>
          <p14:tracePt t="47928" x="4221163" y="2352675"/>
          <p14:tracePt t="47936" x="4238625" y="2335213"/>
          <p14:tracePt t="47944" x="4257675" y="2325688"/>
          <p14:tracePt t="47952" x="4267200" y="2316163"/>
          <p14:tracePt t="47960" x="4294188" y="2306638"/>
          <p14:tracePt t="47968" x="4321175" y="2289175"/>
          <p14:tracePt t="47977" x="4330700" y="2279650"/>
          <p14:tracePt t="47983" x="4340225" y="2270125"/>
          <p14:tracePt t="47992" x="4357688" y="2262188"/>
          <p14:tracePt t="47999" x="4367213" y="2262188"/>
          <p14:tracePt t="48007" x="4384675" y="2243138"/>
          <p14:tracePt t="48104" x="4403725" y="2243138"/>
          <p14:tracePt t="48112" x="4413250" y="2252663"/>
          <p14:tracePt t="48121" x="4413250" y="2289175"/>
          <p14:tracePt t="48127" x="4413250" y="2335213"/>
          <p14:tracePt t="48136" x="4413250" y="2371725"/>
          <p14:tracePt t="48143" x="4413250" y="2398713"/>
          <p14:tracePt t="48151" x="4413250" y="2444750"/>
          <p14:tracePt t="48160" x="4413250" y="2452688"/>
          <p14:tracePt t="48168" x="4413250" y="2489200"/>
          <p14:tracePt t="48175" x="4413250" y="2517775"/>
          <p14:tracePt t="48183" x="4413250" y="2535238"/>
          <p14:tracePt t="48191" x="4413250" y="2544763"/>
          <p14:tracePt t="48200" x="4413250" y="2554288"/>
          <p14:tracePt t="48208" x="4413250" y="2562225"/>
          <p14:tracePt t="48232" x="4413250" y="2571750"/>
          <p14:tracePt t="48242" x="4413250" y="2581275"/>
          <p14:tracePt t="48247" x="4403725" y="2598738"/>
          <p14:tracePt t="48257" x="4403725" y="2608263"/>
          <p14:tracePt t="48264" x="4394200" y="2617788"/>
          <p14:tracePt t="48616" x="4394200" y="2635250"/>
          <p14:tracePt t="48622" x="4376738" y="2654300"/>
          <p14:tracePt t="48630" x="4340225" y="2690813"/>
          <p14:tracePt t="48638" x="4321175" y="2708275"/>
          <p14:tracePt t="48646" x="4294188" y="2735263"/>
          <p14:tracePt t="48654" x="4238625" y="2790825"/>
          <p14:tracePt t="48663" x="4230688" y="2808288"/>
          <p14:tracePt t="48671" x="4211638" y="2827338"/>
          <p14:tracePt t="48678" x="4202113" y="2836863"/>
          <p14:tracePt t="48686" x="4184650" y="2854325"/>
          <p14:tracePt t="48702" x="4175125" y="2863850"/>
          <p14:tracePt t="49048" x="4157663" y="2900363"/>
          <p14:tracePt t="49056" x="4129088" y="2900363"/>
          <p14:tracePt t="49064" x="4075113" y="2900363"/>
          <p14:tracePt t="49073" x="4048125" y="2909888"/>
          <p14:tracePt t="49080" x="4038600" y="2909888"/>
          <p14:tracePt t="49090" x="4029075" y="2909888"/>
          <p14:tracePt t="49160" x="4021138" y="2909888"/>
          <p14:tracePt t="49174" x="4021138" y="2890838"/>
          <p14:tracePt t="49182" x="4057650" y="2881313"/>
          <p14:tracePt t="49190" x="4075113" y="2863850"/>
          <p14:tracePt t="49198" x="4102100" y="2854325"/>
          <p14:tracePt t="49206" x="4148138" y="2844800"/>
          <p14:tracePt t="49215" x="4184650" y="2836863"/>
          <p14:tracePt t="49224" x="4230688" y="2800350"/>
          <p14:tracePt t="49231" x="4257675" y="2790825"/>
          <p14:tracePt t="49239" x="4284663" y="2781300"/>
          <p14:tracePt t="49247" x="4294188" y="2781300"/>
          <p14:tracePt t="49256" x="4311650" y="2771775"/>
          <p14:tracePt t="49263" x="4311650" y="2763838"/>
          <p14:tracePt t="49312" x="4321175" y="2754313"/>
          <p14:tracePt t="49592" x="4321175" y="2744788"/>
          <p14:tracePt t="49600" x="4321175" y="2717800"/>
          <p14:tracePt t="49607" x="4321175" y="2708275"/>
          <p14:tracePt t="49616" x="4321175" y="2698750"/>
          <p14:tracePt t="49624" x="4321175" y="2690813"/>
          <p14:tracePt t="49632" x="4321175" y="2681288"/>
          <p14:tracePt t="49648" x="4330700" y="2671763"/>
          <p14:tracePt t="49840" x="4311650" y="2671763"/>
          <p14:tracePt t="49846" x="4238625" y="2698750"/>
          <p14:tracePt t="49855" x="4138613" y="2735263"/>
          <p14:tracePt t="49862" x="4084638" y="2763838"/>
          <p14:tracePt t="49873" x="3984625" y="2808288"/>
          <p14:tracePt t="49878" x="3902075" y="2836863"/>
          <p14:tracePt t="49887" x="3819525" y="2873375"/>
          <p14:tracePt t="49895" x="3783013" y="2900363"/>
          <p14:tracePt t="49903" x="3738563" y="2909888"/>
          <p14:tracePt t="49911" x="3709988" y="2927350"/>
          <p14:tracePt t="49920" x="3673475" y="2936875"/>
          <p14:tracePt t="49927" x="3656013" y="2946400"/>
          <p14:tracePt t="49936" x="3609975" y="2973388"/>
          <p14:tracePt t="49943" x="3563938" y="2990850"/>
          <p14:tracePt t="49951" x="3536950" y="3009900"/>
          <p14:tracePt t="49959" x="3509963" y="3027363"/>
          <p14:tracePt t="49967" x="3446463" y="3063875"/>
          <p14:tracePt t="49977" x="3363913" y="3109913"/>
          <p14:tracePt t="49984" x="3317875" y="3127375"/>
          <p14:tracePt t="49993" x="3236913" y="3182938"/>
          <p14:tracePt t="49999" x="3171825" y="3219450"/>
          <p14:tracePt t="50007" x="3100388" y="3246438"/>
          <p14:tracePt t="50016" x="3017838" y="3265488"/>
          <p14:tracePt t="50023" x="2954338" y="3319463"/>
          <p14:tracePt t="50032" x="2881313" y="3338513"/>
          <p14:tracePt t="50040" x="2835275" y="3355975"/>
          <p14:tracePt t="50048" x="2808288" y="3375025"/>
          <p14:tracePt t="50057" x="2771775" y="3382963"/>
          <p14:tracePt t="50073" x="2744788" y="3402013"/>
          <p14:tracePt t="50079" x="2735263" y="3402013"/>
          <p14:tracePt t="50090" x="2725738" y="3411538"/>
          <p14:tracePt t="50096" x="2708275" y="3419475"/>
          <p14:tracePt t="50104" x="2689225" y="3419475"/>
          <p14:tracePt t="50112" x="2643188" y="3455988"/>
          <p14:tracePt t="50120" x="2625725" y="3465513"/>
          <p14:tracePt t="50127" x="2570163" y="3475038"/>
          <p14:tracePt t="50136" x="2543175" y="3492500"/>
          <p14:tracePt t="50143" x="2506663" y="3511550"/>
          <p14:tracePt t="50152" x="2470150" y="3529013"/>
          <p14:tracePt t="50160" x="2425700" y="3538538"/>
          <p14:tracePt t="50168" x="2397125" y="3556000"/>
          <p14:tracePt t="50177" x="2352675" y="3575050"/>
          <p14:tracePt t="50183" x="2333625" y="3584575"/>
          <p14:tracePt t="50192" x="2306638" y="3611563"/>
          <p14:tracePt t="50200" x="2297113" y="3611563"/>
          <p14:tracePt t="50208" x="2279650" y="3621088"/>
          <p14:tracePt t="50216" x="2270125" y="3629025"/>
          <p14:tracePt t="50232" x="2251075" y="3638550"/>
          <p14:tracePt t="50248" x="2243138" y="3657600"/>
          <p14:tracePt t="50272" x="2224088" y="3665538"/>
          <p14:tracePt t="50288" x="2214563" y="3684588"/>
          <p14:tracePt t="50304" x="2206625" y="3702050"/>
          <p14:tracePt t="50312" x="2197100" y="3711575"/>
          <p14:tracePt t="50320" x="2179638" y="3721100"/>
          <p14:tracePt t="50327" x="2160588" y="3730625"/>
          <p14:tracePt t="50336" x="2160588" y="3738563"/>
          <p14:tracePt t="50343" x="2143125" y="3748088"/>
          <p14:tracePt t="50352" x="2124075" y="3757613"/>
          <p14:tracePt t="50359" x="2106613" y="3775075"/>
          <p14:tracePt t="50368" x="2087563" y="3794125"/>
          <p14:tracePt t="50377" x="2060575" y="3803650"/>
          <p14:tracePt t="50384" x="1997075" y="3840163"/>
          <p14:tracePt t="50392" x="1978025" y="3848100"/>
          <p14:tracePt t="50400" x="1941513" y="3875088"/>
          <p14:tracePt t="50408" x="1914525" y="3894138"/>
          <p14:tracePt t="50416" x="1914525" y="3903663"/>
          <p14:tracePt t="50654" x="1905000" y="3903663"/>
          <p14:tracePt t="50687" x="1905000" y="3930650"/>
          <p14:tracePt t="50696" x="1905000" y="3940175"/>
          <p14:tracePt t="50704" x="1905000" y="3957638"/>
          <p14:tracePt t="50712" x="1905000" y="3976688"/>
          <p14:tracePt t="50720" x="1905000" y="3984625"/>
          <p14:tracePt t="50728" x="1905000" y="4013200"/>
          <p14:tracePt t="50736" x="1878013" y="4040188"/>
          <p14:tracePt t="50752" x="1878013" y="4057650"/>
          <p14:tracePt t="50759" x="1878013" y="4067175"/>
          <p14:tracePt t="50768" x="1878013" y="4076700"/>
          <p14:tracePt t="50775" x="1868488" y="4086225"/>
          <p14:tracePt t="50792" x="1851025" y="4086225"/>
          <p14:tracePt t="50936" x="1841500" y="4086225"/>
          <p14:tracePt t="50944" x="1831975" y="4086225"/>
          <p14:tracePt t="50952" x="1804988" y="4086225"/>
          <p14:tracePt t="50960" x="1795463" y="4086225"/>
          <p14:tracePt t="51064" x="1804988" y="4086225"/>
          <p14:tracePt t="51073" x="1814513" y="4086225"/>
          <p14:tracePt t="51080" x="1824038" y="4086225"/>
          <p14:tracePt t="51160" x="1831975" y="4086225"/>
          <p14:tracePt t="51168" x="1878013" y="4086225"/>
          <p14:tracePt t="51176" x="1914525" y="4086225"/>
          <p14:tracePt t="51184" x="2005013" y="4057650"/>
          <p14:tracePt t="51192" x="2051050" y="4040188"/>
          <p14:tracePt t="51200" x="2124075" y="4040188"/>
          <p14:tracePt t="51207" x="2279650" y="3976688"/>
          <p14:tracePt t="51216" x="2443163" y="3976688"/>
          <p14:tracePt t="51223" x="2589213" y="3967163"/>
          <p14:tracePt t="51231" x="2735263" y="3967163"/>
          <p14:tracePt t="51240" x="2881313" y="3967163"/>
          <p14:tracePt t="51248" x="3017838" y="3967163"/>
          <p14:tracePt t="51257" x="3181350" y="3967163"/>
          <p14:tracePt t="51263" x="3363913" y="3967163"/>
          <p14:tracePt t="51274" x="3527425" y="3967163"/>
          <p14:tracePt t="51279" x="3692525" y="3967163"/>
          <p14:tracePt t="51289" x="3875088" y="3967163"/>
          <p14:tracePt t="51295" x="4038600" y="3967163"/>
          <p14:tracePt t="51304" x="4202113" y="3967163"/>
          <p14:tracePt t="51312" x="4330700" y="3948113"/>
          <p14:tracePt t="51320" x="4421188" y="3921125"/>
          <p14:tracePt t="51328" x="4484688" y="3911600"/>
          <p14:tracePt t="51336" x="4549775" y="3884613"/>
          <p14:tracePt t="51343" x="4594225" y="3867150"/>
          <p14:tracePt t="51351" x="4594225" y="3857625"/>
          <p14:tracePt t="51359" x="4613275" y="3848100"/>
          <p14:tracePt t="51367" x="4622800" y="3840163"/>
          <p14:tracePt t="51375" x="4630738" y="3830638"/>
          <p14:tracePt t="51383" x="4630738" y="3821113"/>
          <p14:tracePt t="51391" x="4640263" y="3811588"/>
          <p14:tracePt t="51560" x="4630738" y="3803650"/>
          <p14:tracePt t="51568" x="4613275" y="3821113"/>
          <p14:tracePt t="51576" x="4576763" y="3830638"/>
          <p14:tracePt t="51583" x="4557713" y="3840163"/>
          <p14:tracePt t="51600" x="4540250" y="3848100"/>
          <p14:tracePt t="51608" x="4521200" y="3857625"/>
          <p14:tracePt t="51623" x="4513263" y="3875088"/>
          <p14:tracePt t="51654" x="4521200" y="3884613"/>
          <p14:tracePt t="51662" x="4540250" y="3884613"/>
          <p14:tracePt t="51671" x="4586288" y="3884613"/>
          <p14:tracePt t="51678" x="4659313" y="3894138"/>
          <p14:tracePt t="51687" x="4749800" y="3921125"/>
          <p14:tracePt t="51695" x="4822825" y="3921125"/>
          <p14:tracePt t="51703" x="4876800" y="3921125"/>
          <p14:tracePt t="51711" x="4941888" y="3921125"/>
          <p14:tracePt t="51719" x="4959350" y="3921125"/>
          <p14:tracePt t="51727" x="4986338" y="3921125"/>
          <p14:tracePt t="51735" x="5005388" y="3921125"/>
          <p14:tracePt t="51814" x="5022850" y="3921125"/>
          <p14:tracePt t="51847" x="5049838" y="3921125"/>
          <p14:tracePt t="51855" x="5105400" y="3911600"/>
          <p14:tracePt t="51863" x="5151438" y="3903663"/>
          <p14:tracePt t="51872" x="5187950" y="3903663"/>
          <p14:tracePt t="51878" x="5205413" y="3903663"/>
          <p14:tracePt t="51887" x="5232400" y="3884613"/>
          <p14:tracePt t="51894" x="5241925" y="3884613"/>
          <p14:tracePt t="52306" x="5241925" y="3848100"/>
          <p14:tracePt t="52312" x="5241925" y="3775075"/>
          <p14:tracePt t="52320" x="5224463" y="3665538"/>
          <p14:tracePt t="52327" x="5168900" y="3548063"/>
          <p14:tracePt t="52334" x="5141913" y="3502025"/>
          <p14:tracePt t="52342" x="5086350" y="3438525"/>
          <p14:tracePt t="52350" x="5068888" y="3392488"/>
          <p14:tracePt t="52358" x="5032375" y="3328988"/>
          <p14:tracePt t="52366" x="5014913" y="3265488"/>
          <p14:tracePt t="52374" x="4978400" y="3182938"/>
          <p14:tracePt t="52383" x="4959350" y="3136900"/>
          <p14:tracePt t="52391" x="4932363" y="3063875"/>
          <p14:tracePt t="52399" x="4895850" y="3000375"/>
          <p14:tracePt t="52408" x="4895850" y="2946400"/>
          <p14:tracePt t="52415" x="4849813" y="2863850"/>
          <p14:tracePt t="52424" x="4840288" y="2827338"/>
          <p14:tracePt t="52431" x="4822825" y="2790825"/>
          <p14:tracePt t="52439" x="4803775" y="2744788"/>
          <p14:tracePt t="52447" x="4795838" y="2727325"/>
          <p14:tracePt t="52455" x="4795838" y="2708275"/>
          <p14:tracePt t="52463" x="4786313" y="2681288"/>
          <p14:tracePt t="52472" x="4786313" y="2671763"/>
          <p14:tracePt t="52479" x="4786313" y="2662238"/>
          <p14:tracePt t="52488" x="4776788" y="2654300"/>
          <p14:tracePt t="52513" x="4776788" y="2644775"/>
          <p14:tracePt t="52535" x="4776788" y="2635250"/>
          <p14:tracePt t="52577" x="4776788" y="2625725"/>
          <p14:tracePt t="52600" x="4776788" y="2617788"/>
          <p14:tracePt t="52623" x="4776788" y="2598738"/>
          <p14:tracePt t="52639" x="4776788" y="2589213"/>
          <p14:tracePt t="52664" x="4776788" y="2581275"/>
          <p14:tracePt t="52712" x="4776788" y="2562225"/>
          <p14:tracePt t="52746" x="4776788" y="2554288"/>
          <p14:tracePt t="52952" x="4776788" y="2608263"/>
          <p14:tracePt t="52960" x="4803775" y="2717800"/>
          <p14:tracePt t="52968" x="4813300" y="2790825"/>
          <p14:tracePt t="52977" x="4840288" y="2890838"/>
          <p14:tracePt t="52983" x="4895850" y="2990850"/>
          <p14:tracePt t="52993" x="4968875" y="3109913"/>
          <p14:tracePt t="52999" x="5041900" y="3209925"/>
          <p14:tracePt t="53008" x="5132388" y="3309938"/>
          <p14:tracePt t="53015" x="5251450" y="3382963"/>
          <p14:tracePt t="53024" x="5341938" y="3438525"/>
          <p14:tracePt t="53030" x="5424488" y="3465513"/>
          <p14:tracePt t="53040" x="5451475" y="3475038"/>
          <p14:tracePt t="53046" x="5470525" y="3475038"/>
          <p14:tracePt t="53055" x="5478463" y="3475038"/>
          <p14:tracePt t="53280" x="5470525" y="3475038"/>
          <p14:tracePt t="53360" x="5461000" y="3475038"/>
          <p14:tracePt t="53368" x="5451475" y="3475038"/>
          <p14:tracePt t="53376" x="5434013" y="3475038"/>
          <p14:tracePt t="53384" x="5414963" y="3475038"/>
          <p14:tracePt t="53392" x="5387975" y="3475038"/>
          <p14:tracePt t="53400" x="5351463" y="3455988"/>
          <p14:tracePt t="53409" x="5314950" y="3429000"/>
          <p14:tracePt t="53415" x="5224463" y="3346450"/>
          <p14:tracePt t="53424" x="5105400" y="3273425"/>
          <p14:tracePt t="53431" x="4932363" y="3163888"/>
          <p14:tracePt t="53438" x="4722813" y="3054350"/>
          <p14:tracePt t="53447" x="4567238" y="2963863"/>
          <p14:tracePt t="53455" x="4430713" y="2909888"/>
          <p14:tracePt t="53463" x="4311650" y="2817813"/>
          <p14:tracePt t="53471" x="4211638" y="2744788"/>
          <p14:tracePt t="53479" x="4129088" y="2690813"/>
          <p14:tracePt t="53488" x="4084638" y="2662238"/>
          <p14:tracePt t="53495" x="4057650" y="2617788"/>
          <p14:tracePt t="53503" x="4029075" y="2598738"/>
          <p14:tracePt t="53511" x="4021138" y="2581275"/>
          <p14:tracePt t="53519" x="4021138" y="2571750"/>
          <p14:tracePt t="53527" x="4021138" y="2554288"/>
          <p14:tracePt t="53535" x="4021138" y="2544763"/>
          <p14:tracePt t="53632" x="4021138" y="2535238"/>
          <p14:tracePt t="53640" x="4021138" y="2517775"/>
          <p14:tracePt t="53656" x="4021138" y="2508250"/>
          <p14:tracePt t="53672" x="4021138" y="2498725"/>
          <p14:tracePt t="53808" x="4011613" y="2508250"/>
          <p14:tracePt t="53816" x="3965575" y="2554288"/>
          <p14:tracePt t="53824" x="3948113" y="2571750"/>
          <p14:tracePt t="53832" x="3911600" y="2617788"/>
          <p14:tracePt t="53841" x="3892550" y="2654300"/>
          <p14:tracePt t="53847" x="3846513" y="2698750"/>
          <p14:tracePt t="53855" x="3810000" y="2744788"/>
          <p14:tracePt t="53862" x="3792538" y="2771775"/>
          <p14:tracePt t="53871" x="3783013" y="2790825"/>
          <p14:tracePt t="53890" x="3756025" y="2836863"/>
          <p14:tracePt t="53895" x="3746500" y="2836863"/>
          <p14:tracePt t="54312" x="3756025" y="2844800"/>
          <p14:tracePt t="54320" x="3792538" y="2844800"/>
          <p14:tracePt t="54328" x="3819525" y="2844800"/>
          <p14:tracePt t="54336" x="3865563" y="2844800"/>
          <p14:tracePt t="54344" x="3892550" y="2827338"/>
          <p14:tracePt t="54354" x="3929063" y="2827338"/>
          <p14:tracePt t="54360" x="3984625" y="2817813"/>
          <p14:tracePt t="54368" x="4011613" y="2817813"/>
          <p14:tracePt t="54374" x="4029075" y="2808288"/>
          <p14:tracePt t="54383" x="4075113" y="2800350"/>
          <p14:tracePt t="54390" x="4094163" y="2790825"/>
          <p14:tracePt t="54398" x="4111625" y="2763838"/>
          <p14:tracePt t="54414" x="4121150" y="2763838"/>
          <p14:tracePt t="55430" x="4111625" y="2763838"/>
          <p14:tracePt t="55462" x="4102100" y="2763838"/>
          <p14:tracePt t="55478" x="4084638" y="2763838"/>
          <p14:tracePt t="55528" x="4075113" y="2763838"/>
          <p14:tracePt t="55568" x="4065588" y="2763838"/>
          <p14:tracePt t="55575" x="4048125" y="2763838"/>
          <p14:tracePt t="55591" x="4029075" y="2744788"/>
          <p14:tracePt t="55808" x="4021138" y="2744788"/>
          <p14:tracePt t="55824" x="4029075" y="2727325"/>
          <p14:tracePt t="55832" x="4038600" y="2717800"/>
          <p14:tracePt t="55840" x="4048125" y="2708275"/>
          <p14:tracePt t="55944" x="4029075" y="2708275"/>
          <p14:tracePt t="55952" x="3929063" y="2744788"/>
          <p14:tracePt t="55958" x="3810000" y="2808288"/>
          <p14:tracePt t="55966" x="3673475" y="2844800"/>
          <p14:tracePt t="55974" x="3509963" y="2927350"/>
          <p14:tracePt t="55982" x="3373438" y="2973388"/>
          <p14:tracePt t="55990" x="3227388" y="3027363"/>
          <p14:tracePt t="55998" x="3090863" y="3054350"/>
          <p14:tracePt t="56007" x="2998788" y="3119438"/>
          <p14:tracePt t="56015" x="2862263" y="3173413"/>
          <p14:tracePt t="56023" x="2798763" y="3200400"/>
          <p14:tracePt t="56031" x="2716213" y="3228975"/>
          <p14:tracePt t="56039" x="2652713" y="3265488"/>
          <p14:tracePt t="56047" x="2598738" y="3273425"/>
          <p14:tracePt t="56056" x="2552700" y="3309938"/>
          <p14:tracePt t="56063" x="2489200" y="3319463"/>
          <p14:tracePt t="56072" x="2425700" y="3365500"/>
          <p14:tracePt t="56079" x="2406650" y="3375025"/>
          <p14:tracePt t="56088" x="2379663" y="3382963"/>
          <p14:tracePt t="56095" x="2352675" y="3392488"/>
          <p14:tracePt t="56105" x="2316163" y="3411538"/>
          <p14:tracePt t="56111" x="2260600" y="3438525"/>
          <p14:tracePt t="56119" x="2160588" y="3475038"/>
          <p14:tracePt t="56127" x="2051050" y="3502025"/>
          <p14:tracePt t="56135" x="1951038" y="3548063"/>
          <p14:tracePt t="56143" x="1851025" y="3592513"/>
          <p14:tracePt t="56151" x="1804988" y="3611563"/>
          <p14:tracePt t="56159" x="1751013" y="3638550"/>
          <p14:tracePt t="56167" x="1731963" y="3648075"/>
          <p14:tracePt t="56334" x="1758950" y="3648075"/>
          <p14:tracePt t="56342" x="1868488" y="3648075"/>
          <p14:tracePt t="56350" x="2041525" y="3638550"/>
          <p14:tracePt t="56359" x="2206625" y="3592513"/>
          <p14:tracePt t="56367" x="2406650" y="3575050"/>
          <p14:tracePt t="56375" x="2643188" y="3511550"/>
          <p14:tracePt t="56383" x="2944813" y="3429000"/>
          <p14:tracePt t="56393" x="3254375" y="3392488"/>
          <p14:tracePt t="56399" x="3619500" y="3328988"/>
          <p14:tracePt t="56408" x="3883025" y="3228975"/>
          <p14:tracePt t="56415" x="4138613" y="3173413"/>
          <p14:tracePt t="56423" x="4330700" y="3109913"/>
          <p14:tracePt t="56431" x="4484688" y="3063875"/>
          <p14:tracePt t="56439" x="4576763" y="3036888"/>
          <p14:tracePt t="56447" x="4659313" y="3000375"/>
          <p14:tracePt t="56456" x="4676775" y="2990850"/>
          <p14:tracePt t="56463" x="4695825" y="2982913"/>
          <p14:tracePt t="56504" x="4695825" y="2963863"/>
          <p14:tracePt t="56584" x="4695825" y="2954338"/>
          <p14:tracePt t="56608" x="4695825" y="2946400"/>
          <p14:tracePt t="56640" x="4703763" y="2936875"/>
          <p14:tracePt t="56784" x="4713288" y="2936875"/>
          <p14:tracePt t="56792" x="4713288" y="2990850"/>
          <p14:tracePt t="56800" x="4713288" y="3046413"/>
          <p14:tracePt t="56809" x="4713288" y="3119438"/>
          <p14:tracePt t="56816" x="4713288" y="3192463"/>
          <p14:tracePt t="56824" x="4759325" y="3292475"/>
          <p14:tracePt t="56832" x="4776788" y="3338513"/>
          <p14:tracePt t="56841" x="4832350" y="3438525"/>
          <p14:tracePt t="56848" x="4886325" y="3502025"/>
          <p14:tracePt t="56856" x="4922838" y="3584575"/>
          <p14:tracePt t="56864" x="4978400" y="3629025"/>
          <p14:tracePt t="56873" x="5049838" y="3711575"/>
          <p14:tracePt t="56895" x="5178425" y="3857625"/>
          <p14:tracePt t="56906" x="5224463" y="3940175"/>
          <p14:tracePt t="56912" x="5241925" y="3984625"/>
          <p14:tracePt t="56920" x="5278438" y="4049713"/>
          <p14:tracePt t="56928" x="5334000" y="4130675"/>
          <p14:tracePt t="56936" x="5341938" y="4176713"/>
          <p14:tracePt t="56944" x="5368925" y="4240213"/>
          <p14:tracePt t="56951" x="5397500" y="4286250"/>
          <p14:tracePt t="56959" x="5405438" y="4313238"/>
          <p14:tracePt t="56967" x="5414963" y="4340225"/>
          <p14:tracePt t="56975" x="5424488" y="4359275"/>
          <p14:tracePt t="56983" x="5424488" y="4376738"/>
          <p14:tracePt t="56991" x="5441950" y="4395788"/>
          <p14:tracePt t="56999" x="5451475" y="4413250"/>
          <p14:tracePt t="57007" x="5451475" y="4422775"/>
          <p14:tracePt t="57024" x="5461000" y="4432300"/>
          <p14:tracePt t="57929" x="5487988" y="4441825"/>
          <p14:tracePt t="57936" x="5551488" y="4441825"/>
          <p14:tracePt t="57944" x="5597525" y="4441825"/>
          <p14:tracePt t="57952" x="5634038" y="4441825"/>
          <p14:tracePt t="57960" x="5661025" y="4422775"/>
          <p14:tracePt t="57968" x="5688013" y="4413250"/>
          <p14:tracePt t="57976" x="5707063" y="4413250"/>
          <p14:tracePt t="57984" x="5743575" y="4395788"/>
          <p14:tracePt t="57994" x="5753100" y="4395788"/>
          <p14:tracePt t="57999" x="5770563" y="4376738"/>
          <p14:tracePt t="58007" x="5789613" y="4368800"/>
          <p14:tracePt t="58031" x="5789613" y="4359275"/>
          <p14:tracePt t="58047" x="5797550" y="4349750"/>
          <p14:tracePt t="58097" x="5807075" y="4349750"/>
          <p14:tracePt t="58104" x="5826125" y="4349750"/>
          <p14:tracePt t="58262" x="5834063" y="4349750"/>
          <p14:tracePt t="58270" x="5834063" y="4368800"/>
          <p14:tracePt t="58279" x="5834063" y="4386263"/>
          <p14:tracePt t="58288" x="5834063" y="4395788"/>
          <p14:tracePt t="58295" x="5834063" y="4413250"/>
          <p14:tracePt t="58306" x="5834063" y="4422775"/>
          <p14:tracePt t="58863" x="5853113" y="4405313"/>
          <p14:tracePt t="58871" x="5862638" y="4368800"/>
          <p14:tracePt t="58882" x="5880100" y="4322763"/>
          <p14:tracePt t="58888" x="5916613" y="4286250"/>
          <p14:tracePt t="58895" x="5935663" y="4240213"/>
          <p14:tracePt t="58905" x="5980113" y="4222750"/>
          <p14:tracePt t="58911" x="6026150" y="4186238"/>
          <p14:tracePt t="58919" x="6062663" y="4176713"/>
          <p14:tracePt t="58927" x="6099175" y="4167188"/>
          <p14:tracePt t="58935" x="6135688" y="4140200"/>
          <p14:tracePt t="58942" x="6162675" y="4140200"/>
          <p14:tracePt t="58950" x="6189663" y="4140200"/>
          <p14:tracePt t="58958" x="6218238" y="4140200"/>
          <p14:tracePt t="58966" x="6235700" y="4140200"/>
          <p14:tracePt t="58974" x="6245225" y="4140200"/>
          <p14:tracePt t="59015" x="6254750" y="4140200"/>
          <p14:tracePt t="59023" x="6254750" y="4186238"/>
          <p14:tracePt t="59031" x="6254750" y="4249738"/>
          <p14:tracePt t="59039" x="6254750" y="4303713"/>
          <p14:tracePt t="59047" x="6254750" y="4340225"/>
          <p14:tracePt t="59055" x="6254750" y="4395788"/>
          <p14:tracePt t="59063" x="6254750" y="4459288"/>
          <p14:tracePt t="59072" x="6235700" y="4514850"/>
          <p14:tracePt t="59079" x="6208713" y="4578350"/>
          <p14:tracePt t="59089" x="6172200" y="4624388"/>
          <p14:tracePt t="59095" x="6153150" y="4668838"/>
          <p14:tracePt t="59105" x="6126163" y="4687888"/>
          <p14:tracePt t="59111" x="6116638" y="4697413"/>
          <p14:tracePt t="59120" x="6080125" y="4697413"/>
          <p14:tracePt t="59127" x="6035675" y="4705350"/>
          <p14:tracePt t="59135" x="6016625" y="4705350"/>
          <p14:tracePt t="59143" x="5962650" y="4705350"/>
          <p14:tracePt t="59151" x="5899150" y="4678363"/>
          <p14:tracePt t="59159" x="5843588" y="4660900"/>
          <p14:tracePt t="59167" x="5724525" y="4595813"/>
          <p14:tracePt t="59175" x="5624513" y="4568825"/>
          <p14:tracePt t="59183" x="5534025" y="4532313"/>
          <p14:tracePt t="59191" x="5397500" y="4468813"/>
          <p14:tracePt t="59199" x="5260975" y="4422775"/>
          <p14:tracePt t="59208" x="5114925" y="4376738"/>
          <p14:tracePt t="59215" x="4932363" y="4332288"/>
          <p14:tracePt t="59224" x="4767263" y="4303713"/>
          <p14:tracePt t="59231" x="4576763" y="4259263"/>
          <p14:tracePt t="59240" x="4357688" y="4240213"/>
          <p14:tracePt t="59247" x="4121150" y="4222750"/>
          <p14:tracePt t="59256" x="3829050" y="4167188"/>
          <p14:tracePt t="59263" x="3646488" y="4149725"/>
          <p14:tracePt t="59272" x="3446463" y="4149725"/>
          <p14:tracePt t="59279" x="3300413" y="4149725"/>
          <p14:tracePt t="59288" x="3171825" y="4149725"/>
          <p14:tracePt t="59295" x="3081338" y="4149725"/>
          <p14:tracePt t="59305" x="3008313" y="4149725"/>
          <p14:tracePt t="59311" x="2954338" y="4159250"/>
          <p14:tracePt t="59320" x="2935288" y="4159250"/>
          <p14:tracePt t="59327" x="2898775" y="4176713"/>
          <p14:tracePt t="59448" x="2889250" y="4203700"/>
          <p14:tracePt t="59455" x="2881313" y="4222750"/>
          <p14:tracePt t="59463" x="2871788" y="4232275"/>
          <p14:tracePt t="59480" x="2871788" y="4240213"/>
          <p14:tracePt t="59495" x="2871788" y="4249738"/>
          <p14:tracePt t="59584" x="2862263" y="4259263"/>
          <p14:tracePt t="59590" x="2844800" y="4259263"/>
          <p14:tracePt t="59598" x="2771775" y="4276725"/>
          <p14:tracePt t="59606" x="2708275" y="4313238"/>
          <p14:tracePt t="59614" x="2625725" y="4340225"/>
          <p14:tracePt t="59622" x="2543175" y="4386263"/>
          <p14:tracePt t="59631" x="2479675" y="4405313"/>
          <p14:tracePt t="59639" x="2389188" y="4432300"/>
          <p14:tracePt t="59647" x="2306638" y="4459288"/>
          <p14:tracePt t="59655" x="2251075" y="4459288"/>
          <p14:tracePt t="59664" x="2160588" y="4478338"/>
          <p14:tracePt t="59672" x="2087563" y="4478338"/>
          <p14:tracePt t="59679" x="1987550" y="4478338"/>
          <p14:tracePt t="59688" x="1895475" y="4478338"/>
          <p14:tracePt t="59695" x="1841500" y="4478338"/>
          <p14:tracePt t="59705" x="1768475" y="4468813"/>
          <p14:tracePt t="59711" x="1731963" y="4449763"/>
          <p14:tracePt t="59719" x="1731963" y="4441825"/>
          <p14:tracePt t="59727" x="1714500" y="4432300"/>
          <p14:tracePt t="59735" x="1704975" y="4432300"/>
          <p14:tracePt t="59743" x="1704975" y="4422775"/>
          <p14:tracePt t="59751" x="1704975" y="4413250"/>
          <p14:tracePt t="59759" x="1704975" y="4405313"/>
          <p14:tracePt t="59767" x="1704975" y="4376738"/>
          <p14:tracePt t="59783" x="1704975" y="4368800"/>
          <p14:tracePt t="59791" x="1704975" y="4359275"/>
          <p14:tracePt t="59807" x="1704975" y="4340225"/>
          <p14:tracePt t="59815" x="1714500" y="4332288"/>
          <p14:tracePt t="59831" x="1714500" y="4322763"/>
          <p14:tracePt t="59840" x="1722438" y="4313238"/>
          <p14:tracePt t="59847" x="1731963" y="4303713"/>
          <p14:tracePt t="59855" x="1751013" y="4303713"/>
          <p14:tracePt t="59863" x="1778000" y="4295775"/>
          <p14:tracePt t="59871" x="1787525" y="4286250"/>
          <p14:tracePt t="59968" x="1768475" y="4286250"/>
          <p14:tracePt t="59976" x="1714500" y="4295775"/>
          <p14:tracePt t="59984" x="1658938" y="4295775"/>
          <p14:tracePt t="59992" x="1595438" y="4303713"/>
          <p14:tracePt t="60000" x="1558925" y="4303713"/>
          <p14:tracePt t="60009" x="1531938" y="4303713"/>
          <p14:tracePt t="60016" x="1512888" y="4303713"/>
          <p14:tracePt t="60032" x="1495425" y="4303713"/>
          <p14:tracePt t="60040" x="1495425" y="4295775"/>
          <p14:tracePt t="60048" x="1495425" y="4276725"/>
          <p14:tracePt t="60057" x="1495425" y="4240213"/>
          <p14:tracePt t="60064" x="1495425" y="4195763"/>
          <p14:tracePt t="60073" x="1495425" y="4167188"/>
          <p14:tracePt t="60080" x="1522413" y="4103688"/>
          <p14:tracePt t="60090" x="1558925" y="4057650"/>
          <p14:tracePt t="60096" x="1604963" y="3994150"/>
          <p14:tracePt t="60106" x="1658938" y="3911600"/>
          <p14:tracePt t="60112" x="1714500" y="3830638"/>
          <p14:tracePt t="60120" x="1751013" y="3784600"/>
          <p14:tracePt t="60128" x="1814513" y="3730625"/>
          <p14:tracePt t="60136" x="1878013" y="3629025"/>
          <p14:tracePt t="60143" x="1924050" y="3584575"/>
          <p14:tracePt t="60152" x="1987550" y="3511550"/>
          <p14:tracePt t="60160" x="2014538" y="3482975"/>
          <p14:tracePt t="60168" x="2060575" y="3438525"/>
          <p14:tracePt t="60177" x="2143125" y="3355975"/>
          <p14:tracePt t="60184" x="2243138" y="3282950"/>
          <p14:tracePt t="60193" x="2379663" y="3192463"/>
          <p14:tracePt t="60199" x="2498725" y="3146425"/>
          <p14:tracePt t="60208" x="2662238" y="3073400"/>
          <p14:tracePt t="60215" x="2871788" y="3017838"/>
          <p14:tracePt t="60224" x="3108325" y="2927350"/>
          <p14:tracePt t="60231" x="3336925" y="2863850"/>
          <p14:tracePt t="60240" x="3600450" y="2790825"/>
          <p14:tracePt t="60247" x="3765550" y="2754313"/>
          <p14:tracePt t="60255" x="3929063" y="2727325"/>
          <p14:tracePt t="60263" x="4057650" y="2698750"/>
          <p14:tracePt t="60271" x="4138613" y="2698750"/>
          <p14:tracePt t="60279" x="4148138" y="2698750"/>
          <p14:tracePt t="60354" x="4148138" y="2708275"/>
          <p14:tracePt t="60360" x="4148138" y="2717800"/>
          <p14:tracePt t="60368" x="4138613" y="2735263"/>
          <p14:tracePt t="60376" x="4138613" y="2744788"/>
          <p14:tracePt t="60384" x="4138613" y="2754313"/>
          <p14:tracePt t="60392" x="4138613" y="2781300"/>
          <p14:tracePt t="60400" x="4138613" y="2800350"/>
          <p14:tracePt t="60408" x="4138613" y="2808288"/>
          <p14:tracePt t="60416" x="4138613" y="2844800"/>
          <p14:tracePt t="60424" x="4175125" y="2917825"/>
          <p14:tracePt t="60432" x="4248150" y="3017838"/>
          <p14:tracePt t="60440" x="4340225" y="3136900"/>
          <p14:tracePt t="60448" x="4467225" y="3319463"/>
          <p14:tracePt t="60457" x="4576763" y="3455988"/>
          <p14:tracePt t="60464" x="4776788" y="3694113"/>
          <p14:tracePt t="60472" x="4949825" y="3875088"/>
          <p14:tracePt t="60480" x="5105400" y="4040188"/>
          <p14:tracePt t="60490" x="5278438" y="4213225"/>
          <p14:tracePt t="60496" x="5414963" y="4340225"/>
          <p14:tracePt t="60506" x="5524500" y="4441825"/>
          <p14:tracePt t="60512" x="5624513" y="4532313"/>
          <p14:tracePt t="60522" x="5707063" y="4587875"/>
          <p14:tracePt t="60527" x="5753100" y="4605338"/>
          <p14:tracePt t="60536" x="5770563" y="4614863"/>
          <p14:tracePt t="60552" x="5789613" y="4614863"/>
          <p14:tracePt t="60760" x="5797550" y="4614863"/>
          <p14:tracePt t="60768" x="5807075" y="4578350"/>
          <p14:tracePt t="60774" x="5816600" y="4522788"/>
          <p14:tracePt t="60782" x="5816600" y="4468813"/>
          <p14:tracePt t="60790" x="5816600" y="4368800"/>
          <p14:tracePt t="60798" x="5816600" y="4313238"/>
          <p14:tracePt t="60806" x="5816600" y="4286250"/>
          <p14:tracePt t="60814" x="5816600" y="4203700"/>
          <p14:tracePt t="60822" x="5816600" y="4176713"/>
          <p14:tracePt t="60832" x="5797550" y="4103688"/>
          <p14:tracePt t="60839" x="5780088" y="4057650"/>
          <p14:tracePt t="60848" x="5753100" y="4013200"/>
          <p14:tracePt t="60857" x="5716588" y="3948113"/>
          <p14:tracePt t="60864" x="5680075" y="3884613"/>
          <p14:tracePt t="60872" x="5643563" y="3821113"/>
          <p14:tracePt t="60880" x="5588000" y="3767138"/>
          <p14:tracePt t="60893" x="5543550" y="3702050"/>
          <p14:tracePt t="60898" x="5514975" y="3638550"/>
          <p14:tracePt t="60907" x="5441950" y="3556000"/>
          <p14:tracePt t="60912" x="5360988" y="3492500"/>
          <p14:tracePt t="60922" x="5278438" y="3419475"/>
          <p14:tracePt t="60928" x="5178425" y="3346450"/>
          <p14:tracePt t="60936" x="5078413" y="3292475"/>
          <p14:tracePt t="60944" x="4978400" y="3219450"/>
          <p14:tracePt t="60952" x="4895850" y="3163888"/>
          <p14:tracePt t="60961" x="4795838" y="3109913"/>
          <p14:tracePt t="60968" x="4749800" y="3054350"/>
          <p14:tracePt t="60977" x="4676775" y="3009900"/>
          <p14:tracePt t="60984" x="4630738" y="2973388"/>
          <p14:tracePt t="60993" x="4603750" y="2936875"/>
          <p14:tracePt t="60999" x="4567238" y="2909888"/>
          <p14:tracePt t="61008" x="4549775" y="2890838"/>
          <p14:tracePt t="61015" x="4530725" y="2863850"/>
          <p14:tracePt t="61024" x="4521200" y="2863850"/>
          <p14:tracePt t="61031" x="4503738" y="2844800"/>
          <p14:tracePt t="61040" x="4494213" y="2836863"/>
          <p14:tracePt t="61054" x="4484688" y="2827338"/>
          <p14:tracePt t="61063" x="4484688" y="2817813"/>
          <p14:tracePt t="61072" x="4476750" y="2808288"/>
          <p14:tracePt t="61079" x="4457700" y="2800350"/>
          <p14:tracePt t="61095" x="4440238" y="2771775"/>
          <p14:tracePt t="61104" x="4413250" y="2754313"/>
          <p14:tracePt t="61112" x="4384675" y="2735263"/>
          <p14:tracePt t="61120" x="4367213" y="2708275"/>
          <p14:tracePt t="61127" x="4321175" y="2662238"/>
          <p14:tracePt t="61135" x="4294188" y="2644775"/>
          <p14:tracePt t="61143" x="4248150" y="2608263"/>
          <p14:tracePt t="61151" x="4221163" y="2589213"/>
          <p14:tracePt t="61159" x="4202113" y="2581275"/>
          <p14:tracePt t="61175" x="4184650" y="2571750"/>
          <p14:tracePt t="62832" x="4175125" y="2608263"/>
          <p14:tracePt t="62839" x="4102100" y="2744788"/>
          <p14:tracePt t="62848" x="4048125" y="2836863"/>
          <p14:tracePt t="62856" x="3984625" y="2954338"/>
          <p14:tracePt t="62864" x="3948113" y="3073400"/>
          <p14:tracePt t="62873" x="3919538" y="3146425"/>
          <p14:tracePt t="62892" x="3902075" y="3302000"/>
          <p14:tracePt t="62895" x="3892550" y="3375025"/>
          <p14:tracePt t="62905" x="3892550" y="3438525"/>
          <p14:tracePt t="62911" x="3892550" y="3511550"/>
          <p14:tracePt t="62921" x="3892550" y="3602038"/>
          <p14:tracePt t="62928" x="3892550" y="3675063"/>
          <p14:tracePt t="62936" x="3883025" y="3748088"/>
          <p14:tracePt t="62944" x="3856038" y="3794125"/>
          <p14:tracePt t="62952" x="3846513" y="3830638"/>
          <p14:tracePt t="62960" x="3838575" y="3857625"/>
          <p14:tracePt t="62968" x="3810000" y="3930650"/>
          <p14:tracePt t="62975" x="3802063" y="3948113"/>
          <p14:tracePt t="62984" x="3792538" y="3967163"/>
          <p14:tracePt t="62994" x="3756025" y="4021138"/>
          <p14:tracePt t="62999" x="3756025" y="4030663"/>
          <p14:tracePt t="63008" x="3746500" y="4049713"/>
          <p14:tracePt t="63016" x="3738563" y="4067175"/>
          <p14:tracePt t="63024" x="3729038" y="4086225"/>
          <p14:tracePt t="63032" x="3702050" y="4103688"/>
          <p14:tracePt t="63042" x="3692525" y="4122738"/>
          <p14:tracePt t="63046" x="3665538" y="4167188"/>
          <p14:tracePt t="63055" x="3636963" y="4203700"/>
          <p14:tracePt t="63063" x="3609975" y="4249738"/>
          <p14:tracePt t="63071" x="3582988" y="4276725"/>
          <p14:tracePt t="63079" x="3556000" y="4322763"/>
          <p14:tracePt t="63088" x="3546475" y="4368800"/>
          <p14:tracePt t="63094" x="3519488" y="4395788"/>
          <p14:tracePt t="63104" x="3500438" y="4449763"/>
          <p14:tracePt t="63111" x="3473450" y="4495800"/>
          <p14:tracePt t="63119" x="3436938" y="4595813"/>
          <p14:tracePt t="63127" x="3409950" y="4641850"/>
          <p14:tracePt t="63135" x="3373438" y="4705350"/>
          <p14:tracePt t="63143" x="3336925" y="4751388"/>
          <p14:tracePt t="63151" x="3317875" y="4797425"/>
          <p14:tracePt t="63159" x="3290888" y="4824413"/>
          <p14:tracePt t="63167" x="3263900" y="4860925"/>
          <p14:tracePt t="63175" x="3236913" y="4887913"/>
          <p14:tracePt t="63183" x="3181350" y="4924425"/>
          <p14:tracePt t="63191" x="3117850" y="4960938"/>
          <p14:tracePt t="63199" x="3071813" y="4987925"/>
          <p14:tracePt t="63207" x="2990850" y="5043488"/>
          <p14:tracePt t="63215" x="2954338" y="5053013"/>
          <p14:tracePt t="63223" x="2871788" y="5080000"/>
          <p14:tracePt t="63231" x="2808288" y="5116513"/>
          <p14:tracePt t="63240" x="2762250" y="5126038"/>
          <p14:tracePt t="63247" x="2716213" y="5153025"/>
          <p14:tracePt t="63255" x="2689225" y="5170488"/>
          <p14:tracePt t="63263" x="2662238" y="5180013"/>
          <p14:tracePt t="63271" x="2625725" y="5197475"/>
          <p14:tracePt t="63279" x="2606675" y="5216525"/>
          <p14:tracePt t="63287" x="2598738" y="5226050"/>
          <p14:tracePt t="63295" x="2579688" y="5233988"/>
          <p14:tracePt t="63304" x="2570163" y="5243513"/>
          <p14:tracePt t="63311" x="2562225" y="5253038"/>
          <p14:tracePt t="63321" x="2552700" y="5262563"/>
          <p14:tracePt t="63327" x="2543175" y="5262563"/>
          <p14:tracePt t="63335" x="2533650" y="5262563"/>
          <p14:tracePt t="63343" x="2525713" y="5270500"/>
          <p14:tracePt t="63359" x="2525713" y="5280025"/>
          <p14:tracePt t="63367" x="2516188" y="5280025"/>
          <p14:tracePt t="63375" x="2506663" y="5289550"/>
          <p14:tracePt t="63383" x="2489200" y="5299075"/>
          <p14:tracePt t="63391" x="2479675" y="5307013"/>
          <p14:tracePt t="63399" x="2452688" y="5316538"/>
          <p14:tracePt t="63407" x="2443163" y="5326063"/>
          <p14:tracePt t="63640" x="2433638" y="5335588"/>
          <p14:tracePt t="63648" x="2433638" y="5343525"/>
          <p14:tracePt t="63655" x="2416175" y="5353050"/>
          <p14:tracePt t="63664" x="2397125" y="5353050"/>
          <p14:tracePt t="63670" x="2379663" y="5353050"/>
          <p14:tracePt t="63678" x="2360613" y="5353050"/>
          <p14:tracePt t="63687" x="2352675" y="5353050"/>
          <p14:tracePt t="63694" x="2333625" y="5362575"/>
          <p14:tracePt t="63703" x="2316163" y="5362575"/>
          <p14:tracePt t="63710" x="2306638" y="5362575"/>
          <p14:tracePt t="63726" x="2297113" y="5362575"/>
          <p14:tracePt t="63760" x="2287588" y="5362575"/>
          <p14:tracePt t="63768" x="2279650" y="5372100"/>
          <p14:tracePt t="63776" x="2270125" y="5380038"/>
          <p14:tracePt t="63888" x="2279650" y="5380038"/>
          <p14:tracePt t="63896" x="2287588" y="5380038"/>
          <p14:tracePt t="63984" x="2287588" y="5389563"/>
          <p14:tracePt t="63992" x="2287588" y="5399088"/>
          <p14:tracePt t="64008" x="2287588" y="5408613"/>
          <p14:tracePt t="64176" x="2297113" y="5416550"/>
          <p14:tracePt t="64182" x="2306638" y="5416550"/>
          <p14:tracePt t="64190" x="2333625" y="5416550"/>
          <p14:tracePt t="64198" x="2379663" y="5416550"/>
          <p14:tracePt t="64206" x="2406650" y="5416550"/>
          <p14:tracePt t="64214" x="2433638" y="5416550"/>
          <p14:tracePt t="64223" x="2462213" y="5416550"/>
          <p14:tracePt t="64231" x="2479675" y="5416550"/>
          <p14:tracePt t="64239" x="2506663" y="5416550"/>
          <p14:tracePt t="64247" x="2552700" y="5416550"/>
          <p14:tracePt t="64255" x="2570163" y="5416550"/>
          <p14:tracePt t="64263" x="2606675" y="5416550"/>
          <p14:tracePt t="64272" x="2635250" y="5416550"/>
          <p14:tracePt t="64279" x="2679700" y="5416550"/>
          <p14:tracePt t="64289" x="2708275" y="5426075"/>
          <p14:tracePt t="64295" x="2725738" y="5435600"/>
          <p14:tracePt t="64305" x="2771775" y="5435600"/>
          <p14:tracePt t="64311" x="2789238" y="5453063"/>
          <p14:tracePt t="64321" x="2808288" y="5453063"/>
          <p14:tracePt t="64327" x="2817813" y="5462588"/>
          <p14:tracePt t="64680" x="2852738" y="5462588"/>
          <p14:tracePt t="64688" x="2881313" y="5453063"/>
          <p14:tracePt t="64696" x="2908300" y="5453063"/>
          <p14:tracePt t="64704" x="2954338" y="5453063"/>
          <p14:tracePt t="64712" x="2971800" y="5445125"/>
          <p14:tracePt t="64721" x="2998788" y="5445125"/>
          <p14:tracePt t="64727" x="3008313" y="5445125"/>
          <p14:tracePt t="64736" x="3017838" y="5445125"/>
          <p14:tracePt t="64743" x="3027363" y="5445125"/>
          <p14:tracePt t="64752" x="3035300" y="5445125"/>
          <p14:tracePt t="64768" x="3044825" y="5445125"/>
          <p14:tracePt t="64840" x="3054350" y="5435600"/>
          <p14:tracePt t="64847" x="3063875" y="5416550"/>
          <p14:tracePt t="64864" x="3081338" y="5408613"/>
          <p14:tracePt t="64874" x="3090863" y="5399088"/>
          <p14:tracePt t="64952" x="3100388" y="5399088"/>
          <p14:tracePt t="64967" x="3100388" y="5408613"/>
          <p14:tracePt t="65160" x="3108325" y="5416550"/>
          <p14:tracePt t="65176" x="3127375" y="5416550"/>
          <p14:tracePt t="65184" x="3171825" y="5408613"/>
          <p14:tracePt t="65192" x="3190875" y="5399088"/>
          <p14:tracePt t="65200" x="3244850" y="5389563"/>
          <p14:tracePt t="65207" x="3290888" y="5380038"/>
          <p14:tracePt t="65216" x="3317875" y="5380038"/>
          <p14:tracePt t="65223" x="3346450" y="5362575"/>
          <p14:tracePt t="65231" x="3373438" y="5362575"/>
          <p14:tracePt t="65239" x="3419475" y="5362575"/>
          <p14:tracePt t="65246" x="3436938" y="5362575"/>
          <p14:tracePt t="65254" x="3473450" y="5362575"/>
          <p14:tracePt t="65262" x="3490913" y="5362575"/>
          <p14:tracePt t="65270" x="3509963" y="5362575"/>
          <p14:tracePt t="65278" x="3519488" y="5362575"/>
          <p14:tracePt t="65287" x="3536950" y="5362575"/>
          <p14:tracePt t="65295" x="3546475" y="5372100"/>
          <p14:tracePt t="65312" x="3546475" y="5380038"/>
          <p14:tracePt t="65322" x="3546475" y="5389563"/>
          <p14:tracePt t="65328" x="3546475" y="5399088"/>
          <p14:tracePt t="65336" x="3546475" y="5408613"/>
          <p14:tracePt t="65344" x="3546475" y="5426075"/>
          <p14:tracePt t="65560" x="3556000" y="5435600"/>
          <p14:tracePt t="65568" x="3573463" y="5435600"/>
          <p14:tracePt t="65576" x="3629025" y="5435600"/>
          <p14:tracePt t="65584" x="3692525" y="5435600"/>
          <p14:tracePt t="65592" x="3765550" y="5435600"/>
          <p14:tracePt t="65600" x="3838575" y="5435600"/>
          <p14:tracePt t="65607" x="3929063" y="5445125"/>
          <p14:tracePt t="65615" x="4038600" y="5462588"/>
          <p14:tracePt t="65624" x="4138613" y="5472113"/>
          <p14:tracePt t="65632" x="4248150" y="5472113"/>
          <p14:tracePt t="65641" x="4321175" y="5499100"/>
          <p14:tracePt t="65648" x="4403725" y="5508625"/>
          <p14:tracePt t="65655" x="4476750" y="5526088"/>
          <p14:tracePt t="65664" x="4576763" y="5562600"/>
          <p14:tracePt t="65671" x="4613275" y="5562600"/>
          <p14:tracePt t="65678" x="4686300" y="5562600"/>
          <p14:tracePt t="65687" x="4703763" y="5572125"/>
          <p14:tracePt t="65694" x="4730750" y="5572125"/>
          <p14:tracePt t="65703" x="4749800" y="5572125"/>
          <p14:tracePt t="65710" x="4759325" y="5572125"/>
          <p14:tracePt t="65718" x="4786313" y="5572125"/>
          <p14:tracePt t="65726" x="4813300" y="5572125"/>
          <p14:tracePt t="65734" x="4849813" y="5562600"/>
          <p14:tracePt t="65742" x="4886325" y="5554663"/>
          <p14:tracePt t="65750" x="4932363" y="5545138"/>
          <p14:tracePt t="65759" x="4959350" y="5526088"/>
          <p14:tracePt t="65767" x="5022850" y="5499100"/>
          <p14:tracePt t="65775" x="5078413" y="5489575"/>
          <p14:tracePt t="65783" x="5159375" y="5445125"/>
          <p14:tracePt t="65791" x="5232400" y="5445125"/>
          <p14:tracePt t="65799" x="5297488" y="5426075"/>
          <p14:tracePt t="65806" x="5368925" y="5399088"/>
          <p14:tracePt t="65815" x="5434013" y="5362575"/>
          <p14:tracePt t="65823" x="5478463" y="5335588"/>
          <p14:tracePt t="65831" x="5507038" y="5316538"/>
          <p14:tracePt t="65838" x="5524500" y="5307013"/>
          <p14:tracePt t="65879" x="5534025" y="5299075"/>
          <p14:tracePt t="65888" x="5534025" y="5289550"/>
          <p14:tracePt t="65984" x="5534025" y="5280025"/>
          <p14:tracePt t="66000" x="5497513" y="5280025"/>
          <p14:tracePt t="66007" x="5478463" y="5270500"/>
          <p14:tracePt t="66016" x="5451475" y="5262563"/>
          <p14:tracePt t="66024" x="5434013" y="5253038"/>
          <p14:tracePt t="66031" x="5424488" y="5226050"/>
          <p14:tracePt t="66040" x="5424488" y="5170488"/>
          <p14:tracePt t="66047" x="5424488" y="5080000"/>
          <p14:tracePt t="66055" x="5387975" y="4997450"/>
          <p14:tracePt t="66063" x="5387975" y="4887913"/>
          <p14:tracePt t="66072" x="5387975" y="4778375"/>
          <p14:tracePt t="66079" x="5387975" y="4668838"/>
          <p14:tracePt t="66088" x="5387975" y="4578350"/>
          <p14:tracePt t="66096" x="5387975" y="4468813"/>
          <p14:tracePt t="66106" x="5405438" y="4368800"/>
          <p14:tracePt t="66111" x="5461000" y="4249738"/>
          <p14:tracePt t="66121" x="5507038" y="4159250"/>
          <p14:tracePt t="66128" x="5588000" y="4057650"/>
          <p14:tracePt t="66136" x="5643563" y="3976688"/>
          <p14:tracePt t="66143" x="5716588" y="3903663"/>
          <p14:tracePt t="66152" x="5761038" y="3867150"/>
          <p14:tracePt t="66159" x="5843588" y="3830638"/>
          <p14:tracePt t="66167" x="5880100" y="3821113"/>
          <p14:tracePt t="66175" x="5926138" y="3811588"/>
          <p14:tracePt t="66184" x="5980113" y="3794125"/>
          <p14:tracePt t="66192" x="6026150" y="3794125"/>
          <p14:tracePt t="66199" x="6043613" y="3794125"/>
          <p14:tracePt t="66207" x="6062663" y="3794125"/>
          <p14:tracePt t="66216" x="6072188" y="3794125"/>
          <p14:tracePt t="66296" x="6080125" y="3811588"/>
          <p14:tracePt t="66304" x="6080125" y="3884613"/>
          <p14:tracePt t="66311" x="6080125" y="4013200"/>
          <p14:tracePt t="66321" x="6080125" y="4140200"/>
          <p14:tracePt t="66327" x="6080125" y="4249738"/>
          <p14:tracePt t="66336" x="6080125" y="4359275"/>
          <p14:tracePt t="66343" x="6062663" y="4468813"/>
          <p14:tracePt t="66354" x="6026150" y="4568825"/>
          <p14:tracePt t="66359" x="5989638" y="4614863"/>
          <p14:tracePt t="66367" x="5935663" y="4678363"/>
          <p14:tracePt t="66376" x="5870575" y="4751388"/>
          <p14:tracePt t="66384" x="5862638" y="4760913"/>
          <p14:tracePt t="66392" x="5826125" y="4778375"/>
          <p14:tracePt t="66400" x="5761038" y="4787900"/>
          <p14:tracePt t="66409" x="5697538" y="4814888"/>
          <p14:tracePt t="66416" x="5643563" y="4814888"/>
          <p14:tracePt t="66425" x="5588000" y="4814888"/>
          <p14:tracePt t="66432" x="5534025" y="4814888"/>
          <p14:tracePt t="66440" x="5470525" y="4805363"/>
          <p14:tracePt t="66447" x="5451475" y="4797425"/>
          <p14:tracePt t="66455" x="5397500" y="4768850"/>
          <p14:tracePt t="66464" x="5378450" y="4741863"/>
          <p14:tracePt t="66472" x="5351463" y="4714875"/>
          <p14:tracePt t="66479" x="5341938" y="4697413"/>
          <p14:tracePt t="66488" x="5334000" y="4651375"/>
          <p14:tracePt t="66496" x="5334000" y="4614863"/>
          <p14:tracePt t="66506" x="5334000" y="4568825"/>
          <p14:tracePt t="66511" x="5334000" y="4541838"/>
          <p14:tracePt t="66521" x="5334000" y="4505325"/>
          <p14:tracePt t="66527" x="5334000" y="4449763"/>
          <p14:tracePt t="66536" x="5334000" y="4405313"/>
          <p14:tracePt t="66544" x="5334000" y="4349750"/>
          <p14:tracePt t="66552" x="5360988" y="4268788"/>
          <p14:tracePt t="66559" x="5397500" y="4240213"/>
          <p14:tracePt t="66567" x="5434013" y="4195763"/>
          <p14:tracePt t="66576" x="5478463" y="4159250"/>
          <p14:tracePt t="66583" x="5487988" y="4149725"/>
          <p14:tracePt t="66591" x="5524500" y="4113213"/>
          <p14:tracePt t="66600" x="5624513" y="4086225"/>
          <p14:tracePt t="66609" x="5716588" y="4057650"/>
          <p14:tracePt t="66616" x="5826125" y="4040188"/>
          <p14:tracePt t="66625" x="5926138" y="4030663"/>
          <p14:tracePt t="66631" x="6053138" y="4030663"/>
          <p14:tracePt t="66640" x="6181725" y="4030663"/>
          <p14:tracePt t="66648" x="6308725" y="4030663"/>
          <p14:tracePt t="66655" x="6454775" y="4057650"/>
          <p14:tracePt t="66664" x="6573838" y="4122738"/>
          <p14:tracePt t="66672" x="6673850" y="4195763"/>
          <p14:tracePt t="66680" x="6718300" y="4232275"/>
          <p14:tracePt t="66688" x="6783388" y="4295775"/>
          <p14:tracePt t="66696" x="6810375" y="4322763"/>
          <p14:tracePt t="66705" x="6846888" y="4395788"/>
          <p14:tracePt t="66711" x="6846888" y="4432300"/>
          <p14:tracePt t="66722" x="6846888" y="4495800"/>
          <p14:tracePt t="66728" x="6846888" y="4551363"/>
          <p14:tracePt t="66736" x="6837363" y="4614863"/>
          <p14:tracePt t="66744" x="6773863" y="4714875"/>
          <p14:tracePt t="66751" x="6681788" y="4797425"/>
          <p14:tracePt t="66760" x="6581775" y="4887913"/>
          <p14:tracePt t="66767" x="6464300" y="4924425"/>
          <p14:tracePt t="66776" x="6372225" y="4987925"/>
          <p14:tracePt t="66783" x="6254750" y="4997450"/>
          <p14:tracePt t="66791" x="6126163" y="5043488"/>
          <p14:tracePt t="66799" x="6016625" y="5060950"/>
          <p14:tracePt t="66807" x="5907088" y="5060950"/>
          <p14:tracePt t="66815" x="5797550" y="5060950"/>
          <p14:tracePt t="66824" x="5697538" y="5060950"/>
          <p14:tracePt t="66831" x="5643563" y="5060950"/>
          <p14:tracePt t="66840" x="5580063" y="5016500"/>
          <p14:tracePt t="66848" x="5514975" y="4979988"/>
          <p14:tracePt t="66855" x="5461000" y="4906963"/>
          <p14:tracePt t="66863" x="5405438" y="4814888"/>
          <p14:tracePt t="66872" x="5360988" y="4714875"/>
          <p14:tracePt t="66892" x="5297488" y="4551363"/>
          <p14:tracePt t="66896" x="5260975" y="4486275"/>
          <p14:tracePt t="66906" x="5232400" y="4413250"/>
          <p14:tracePt t="66911" x="5195888" y="4359275"/>
          <p14:tracePt t="66921" x="5187950" y="4322763"/>
          <p14:tracePt t="66927" x="5178425" y="4303713"/>
          <p14:tracePt t="66938" x="5159375" y="4268788"/>
          <p14:tracePt t="66943" x="5159375" y="4259263"/>
          <p14:tracePt t="66951" x="5159375" y="4240213"/>
          <p14:tracePt t="66960" x="5159375" y="4222750"/>
          <p14:tracePt t="66968" x="5159375" y="4186238"/>
          <p14:tracePt t="66976" x="5159375" y="4176713"/>
          <p14:tracePt t="66984" x="5168900" y="4149725"/>
          <p14:tracePt t="66991" x="5168900" y="4130675"/>
          <p14:tracePt t="67007" x="5168900" y="4094163"/>
          <p14:tracePt t="67015" x="5168900" y="4076700"/>
          <p14:tracePt t="67023" x="5168900" y="4030663"/>
          <p14:tracePt t="67031" x="5151438" y="3984625"/>
          <p14:tracePt t="67040" x="5086350" y="3921125"/>
          <p14:tracePt t="67047" x="5049838" y="3875088"/>
          <p14:tracePt t="67055" x="4995863" y="3811588"/>
          <p14:tracePt t="67063" x="4968875" y="3775075"/>
          <p14:tracePt t="67072" x="4922838" y="3730625"/>
          <p14:tracePt t="67079" x="4849813" y="3675063"/>
          <p14:tracePt t="67088" x="4822825" y="3648075"/>
          <p14:tracePt t="67095" x="4767263" y="3592513"/>
          <p14:tracePt t="67105" x="4749800" y="3548063"/>
          <p14:tracePt t="67112" x="4722813" y="3502025"/>
          <p14:tracePt t="67121" x="4722813" y="3465513"/>
          <p14:tracePt t="67127" x="4722813" y="3438525"/>
          <p14:tracePt t="67138" x="4722813" y="3392488"/>
          <p14:tracePt t="67144" x="4713288" y="3365500"/>
          <p14:tracePt t="67152" x="4713288" y="3338513"/>
          <p14:tracePt t="67159" x="4713288" y="3319463"/>
          <p14:tracePt t="67168" x="4713288" y="3309938"/>
          <p14:tracePt t="67176" x="4713288" y="3302000"/>
          <p14:tracePt t="67183" x="4713288" y="3292475"/>
          <p14:tracePt t="67192" x="4713288" y="3282950"/>
          <p14:tracePt t="67201" x="4703763" y="3265488"/>
          <p14:tracePt t="67208" x="4695825" y="3265488"/>
          <p14:tracePt t="67216" x="4686300" y="3255963"/>
          <p14:tracePt t="67224" x="4676775" y="3236913"/>
          <p14:tracePt t="67231" x="4676775" y="3219450"/>
          <p14:tracePt t="67240" x="4667250" y="3182938"/>
          <p14:tracePt t="67248" x="4667250" y="3155950"/>
          <p14:tracePt t="67255" x="4667250" y="3119438"/>
          <p14:tracePt t="67263" x="4659313" y="3073400"/>
          <p14:tracePt t="67272" x="4659313" y="3036888"/>
          <p14:tracePt t="67279" x="4630738" y="3000375"/>
          <p14:tracePt t="67288" x="4630738" y="2946400"/>
          <p14:tracePt t="67295" x="4630738" y="2909888"/>
          <p14:tracePt t="67305" x="4622800" y="2863850"/>
          <p14:tracePt t="67312" x="4622800" y="2844800"/>
          <p14:tracePt t="67322" x="4622800" y="2827338"/>
          <p14:tracePt t="67328" x="4622800" y="2817813"/>
          <p14:tracePt t="67385" x="4613275" y="2817813"/>
          <p14:tracePt t="67391" x="4613275" y="2808288"/>
          <p14:tracePt t="67399" x="4603750" y="2808288"/>
          <p14:tracePt t="67408" x="4594225" y="2808288"/>
          <p14:tracePt t="67415" x="4576763" y="2800350"/>
          <p14:tracePt t="67424" x="4557713" y="2781300"/>
          <p14:tracePt t="67432" x="4549775" y="2781300"/>
          <p14:tracePt t="67440" x="4513263" y="2763838"/>
          <p14:tracePt t="67448" x="4494213" y="2754313"/>
          <p14:tracePt t="67455" x="4448175" y="2717800"/>
          <p14:tracePt t="67463" x="4440238" y="2708275"/>
          <p14:tracePt t="67472" x="4430713" y="2708275"/>
          <p14:tracePt t="67480" x="4403725" y="2690813"/>
          <p14:tracePt t="67496" x="4403725" y="2681288"/>
          <p14:tracePt t="67512" x="4394200" y="2671763"/>
          <p14:tracePt t="67593" x="4394200" y="2662238"/>
          <p14:tracePt t="67608" x="4403725" y="2662238"/>
          <p14:tracePt t="67616" x="4413250" y="2644775"/>
          <p14:tracePt t="67639" x="4421188" y="2635250"/>
          <p14:tracePt t="67784" x="4421188" y="2625725"/>
          <p14:tracePt t="67791" x="4384675" y="2635250"/>
          <p14:tracePt t="67800" x="4267200" y="2662238"/>
          <p14:tracePt t="67808" x="4138613" y="2727325"/>
          <p14:tracePt t="67816" x="4002088" y="2800350"/>
          <p14:tracePt t="67824" x="3865563" y="2854325"/>
          <p14:tracePt t="67831" x="3738563" y="2900363"/>
          <p14:tracePt t="67839" x="3563938" y="2982913"/>
          <p14:tracePt t="67848" x="3346450" y="3063875"/>
          <p14:tracePt t="67855" x="3200400" y="3136900"/>
          <p14:tracePt t="67863" x="3027363" y="3200400"/>
          <p14:tracePt t="67871" x="2871788" y="3273425"/>
          <p14:tracePt t="67890" x="2589213" y="3446463"/>
          <p14:tracePt t="67895" x="2452688" y="3519488"/>
          <p14:tracePt t="67905" x="2287588" y="3592513"/>
          <p14:tracePt t="67911" x="2114550" y="3675063"/>
          <p14:tracePt t="67921" x="1941513" y="3748088"/>
          <p14:tracePt t="67927" x="1814513" y="3811588"/>
          <p14:tracePt t="67935" x="1658938" y="3848100"/>
          <p14:tracePt t="67943" x="1549400" y="3884613"/>
          <p14:tracePt t="67951" x="1476375" y="3894138"/>
          <p14:tracePt t="67959" x="1412875" y="3921125"/>
          <p14:tracePt t="67967" x="1385888" y="3930650"/>
          <p14:tracePt t="67975" x="1349375" y="3940175"/>
          <p14:tracePt t="68040" x="1339850" y="3948113"/>
          <p14:tracePt t="68048" x="1303338" y="3967163"/>
          <p14:tracePt t="68064" x="1276350" y="3976688"/>
          <p14:tracePt t="68072" x="1258888" y="3984625"/>
          <p14:tracePt t="68080" x="1249363" y="3994150"/>
          <p14:tracePt t="68089" x="1230313" y="4013200"/>
          <p14:tracePt t="68096" x="1222375" y="4013200"/>
          <p14:tracePt t="68107" x="1203325" y="4013200"/>
          <p14:tracePt t="68121" x="1203325" y="4021138"/>
          <p14:tracePt t="69016" x="1239838" y="4021138"/>
          <p14:tracePt t="69023" x="1276350" y="4040188"/>
          <p14:tracePt t="69031" x="1358900" y="4076700"/>
          <p14:tracePt t="69041" x="1458913" y="4094163"/>
          <p14:tracePt t="69047" x="1531938" y="4130675"/>
          <p14:tracePt t="69057" x="1631950" y="4159250"/>
          <p14:tracePt t="69063" x="1758950" y="4176713"/>
          <p14:tracePt t="69070" x="1841500" y="4213225"/>
          <p14:tracePt t="69078" x="1968500" y="4249738"/>
          <p14:tracePt t="69086" x="2087563" y="4286250"/>
          <p14:tracePt t="69095" x="2143125" y="4303713"/>
          <p14:tracePt t="69104" x="2224088" y="4313238"/>
          <p14:tracePt t="69111" x="2243138" y="4313238"/>
          <p14:tracePt t="69121" x="2260600" y="4313238"/>
          <p14:tracePt t="69127" x="2270125" y="4313238"/>
          <p14:tracePt t="69168" x="2260600" y="4313238"/>
          <p14:tracePt t="69175" x="2243138" y="4313238"/>
          <p14:tracePt t="69183" x="2233613" y="4313238"/>
          <p14:tracePt t="69191" x="2224088" y="4313238"/>
          <p14:tracePt t="69199" x="2214563" y="4313238"/>
          <p14:tracePt t="69207" x="2187575" y="4313238"/>
          <p14:tracePt t="69215" x="2170113" y="4313238"/>
          <p14:tracePt t="69223" x="2133600" y="4322763"/>
          <p14:tracePt t="69231" x="2087563" y="4359275"/>
          <p14:tracePt t="69240" x="2041525" y="4368800"/>
          <p14:tracePt t="69247" x="1997075" y="4395788"/>
          <p14:tracePt t="69255" x="1960563" y="4395788"/>
          <p14:tracePt t="69263" x="1905000" y="4395788"/>
          <p14:tracePt t="69271" x="1804988" y="4395788"/>
          <p14:tracePt t="69279" x="1731963" y="4395788"/>
          <p14:tracePt t="69288" x="1658938" y="4395788"/>
          <p14:tracePt t="69295" x="1622425" y="4395788"/>
          <p14:tracePt t="69305" x="1549400" y="4368800"/>
          <p14:tracePt t="69311" x="1504950" y="4340225"/>
          <p14:tracePt t="69321" x="1485900" y="4322763"/>
          <p14:tracePt t="69328" x="1449388" y="4295775"/>
          <p14:tracePt t="69343" x="1439863" y="4286250"/>
          <p14:tracePt t="69383" x="1439863" y="4276725"/>
          <p14:tracePt t="69391" x="1439863" y="4249738"/>
          <p14:tracePt t="69399" x="1439863" y="4203700"/>
          <p14:tracePt t="69408" x="1439863" y="4195763"/>
          <p14:tracePt t="69415" x="1439863" y="4149725"/>
          <p14:tracePt t="69423" x="1458913" y="4103688"/>
          <p14:tracePt t="69431" x="1458913" y="4076700"/>
          <p14:tracePt t="69439" x="1468438" y="4021138"/>
          <p14:tracePt t="69447" x="1468438" y="3976688"/>
          <p14:tracePt t="69456" x="1476375" y="3940175"/>
          <p14:tracePt t="69463" x="1476375" y="3894138"/>
          <p14:tracePt t="69471" x="1495425" y="3867150"/>
          <p14:tracePt t="69479" x="1495425" y="3848100"/>
          <p14:tracePt t="69488" x="1504950" y="3821113"/>
          <p14:tracePt t="69495" x="1522413" y="3784600"/>
          <p14:tracePt t="69511" x="1541463" y="3767138"/>
          <p14:tracePt t="69521" x="1568450" y="3730625"/>
          <p14:tracePt t="69527" x="1568450" y="3721100"/>
          <p14:tracePt t="69537" x="1585913" y="3711575"/>
          <p14:tracePt t="69543" x="1604963" y="3684588"/>
          <p14:tracePt t="69551" x="1612900" y="3684588"/>
          <p14:tracePt t="69559" x="1631950" y="3675063"/>
          <p14:tracePt t="69567" x="1649413" y="3657600"/>
          <p14:tracePt t="69583" x="1685925" y="3657600"/>
          <p14:tracePt t="69591" x="1685925" y="3648075"/>
          <p14:tracePt t="69599" x="1695450" y="3648075"/>
          <p14:tracePt t="69607" x="1731963" y="3648075"/>
          <p14:tracePt t="69615" x="1758950" y="3638550"/>
          <p14:tracePt t="69622" x="1795463" y="3638550"/>
          <p14:tracePt t="69631" x="1831975" y="3621088"/>
          <p14:tracePt t="69639" x="1860550" y="3621088"/>
          <p14:tracePt t="69647" x="1895475" y="3621088"/>
          <p14:tracePt t="69655" x="1924050" y="3621088"/>
          <p14:tracePt t="69663" x="1941513" y="3621088"/>
          <p14:tracePt t="69671" x="1978025" y="3629025"/>
          <p14:tracePt t="69687" x="1997075" y="3648075"/>
          <p14:tracePt t="69695" x="1997075" y="3684588"/>
          <p14:tracePt t="69703" x="2024063" y="3711575"/>
          <p14:tracePt t="69711" x="2024063" y="3748088"/>
          <p14:tracePt t="69720" x="2024063" y="3794125"/>
          <p14:tracePt t="69727" x="2033588" y="3830638"/>
          <p14:tracePt t="69736" x="2033588" y="3867150"/>
          <p14:tracePt t="69743" x="2033588" y="3921125"/>
          <p14:tracePt t="69751" x="2033588" y="3957638"/>
          <p14:tracePt t="69759" x="2033588" y="4013200"/>
          <p14:tracePt t="69767" x="2033588" y="4057650"/>
          <p14:tracePt t="69775" x="2033588" y="4094163"/>
          <p14:tracePt t="69783" x="2033588" y="4122738"/>
          <p14:tracePt t="69791" x="2033588" y="4159250"/>
          <p14:tracePt t="69799" x="2024063" y="4176713"/>
          <p14:tracePt t="69807" x="2024063" y="4195763"/>
          <p14:tracePt t="69815" x="2014538" y="4213225"/>
          <p14:tracePt t="69823" x="2005013" y="4213225"/>
          <p14:tracePt t="69831" x="1987550" y="4232275"/>
          <p14:tracePt t="69839" x="1968500" y="4259263"/>
          <p14:tracePt t="69847" x="1960563" y="4259263"/>
          <p14:tracePt t="69855" x="1931988" y="4268788"/>
          <p14:tracePt t="69863" x="1887538" y="4303713"/>
          <p14:tracePt t="69872" x="1841500" y="4313238"/>
          <p14:tracePt t="69889" x="1787525" y="4359275"/>
          <p14:tracePt t="69895" x="1768475" y="4359275"/>
          <p14:tracePt t="69903" x="1731963" y="4368800"/>
          <p14:tracePt t="69911" x="1722438" y="4368800"/>
          <p14:tracePt t="69920" x="1704975" y="4368800"/>
          <p14:tracePt t="69927" x="1685925" y="4368800"/>
          <p14:tracePt t="69936" x="1677988" y="4368800"/>
          <p14:tracePt t="70056" x="1658938" y="4368800"/>
          <p14:tracePt t="70063" x="1641475" y="4386263"/>
          <p14:tracePt t="70071" x="1631950" y="4395788"/>
          <p14:tracePt t="70079" x="1622425" y="4405313"/>
          <p14:tracePt t="70095" x="1612900" y="4405313"/>
          <p14:tracePt t="70295" x="1604963" y="4413250"/>
          <p14:tracePt t="70344" x="1595438" y="4413250"/>
          <p14:tracePt t="70352" x="1568450" y="4413250"/>
          <p14:tracePt t="82887" x="1612900" y="4413250"/>
          <p14:tracePt t="82895" x="1778000" y="4413250"/>
          <p14:tracePt t="82903" x="1924050" y="4413250"/>
          <p14:tracePt t="82911" x="2070100" y="4413250"/>
          <p14:tracePt t="82919" x="2214563" y="4413250"/>
          <p14:tracePt t="82927" x="2370138" y="4413250"/>
          <p14:tracePt t="82937" x="2570163" y="4413250"/>
          <p14:tracePt t="82943" x="2735263" y="4413250"/>
          <p14:tracePt t="82952" x="2881313" y="4413250"/>
          <p14:tracePt t="82959" x="2990850" y="4413250"/>
          <p14:tracePt t="82967" x="3063875" y="4413250"/>
          <p14:tracePt t="82975" x="3136900" y="4413250"/>
          <p14:tracePt t="82983" x="3200400" y="4413250"/>
          <p14:tracePt t="82992" x="3236913" y="4413250"/>
          <p14:tracePt t="82999" x="3290888" y="4395788"/>
          <p14:tracePt t="83007" x="3354388" y="4386263"/>
          <p14:tracePt t="83015" x="3373438" y="4376738"/>
          <p14:tracePt t="83023" x="3446463" y="4340225"/>
          <p14:tracePt t="83031" x="3490913" y="4332288"/>
          <p14:tracePt t="83039" x="3546475" y="4303713"/>
          <p14:tracePt t="83047" x="3629025" y="4259263"/>
          <p14:tracePt t="83055" x="3673475" y="4240213"/>
          <p14:tracePt t="83063" x="3738563" y="4203700"/>
          <p14:tracePt t="83071" x="3783013" y="4195763"/>
          <p14:tracePt t="83079" x="3846513" y="4149725"/>
          <p14:tracePt t="83087" x="3892550" y="4130675"/>
          <p14:tracePt t="83095" x="3919538" y="4094163"/>
          <p14:tracePt t="83103" x="3956050" y="4076700"/>
          <p14:tracePt t="83111" x="3992563" y="4057650"/>
          <p14:tracePt t="83119" x="4021138" y="4040188"/>
          <p14:tracePt t="83127" x="4021138" y="4030663"/>
          <p14:tracePt t="83136" x="4038600" y="4021138"/>
          <p14:tracePt t="83143" x="4048125" y="4021138"/>
          <p14:tracePt t="83152" x="4065588" y="4003675"/>
          <p14:tracePt t="83159" x="4084638" y="3984625"/>
          <p14:tracePt t="83167" x="4102100" y="3976688"/>
          <p14:tracePt t="83175" x="4138613" y="3940175"/>
          <p14:tracePt t="83183" x="4138613" y="3930650"/>
          <p14:tracePt t="83191" x="4175125" y="3903663"/>
          <p14:tracePt t="83199" x="4194175" y="3894138"/>
          <p14:tracePt t="83207" x="4238625" y="3867150"/>
          <p14:tracePt t="83215" x="4267200" y="3830638"/>
          <p14:tracePt t="83223" x="4294188" y="3803650"/>
          <p14:tracePt t="83231" x="4321175" y="3767138"/>
          <p14:tracePt t="83239" x="4340225" y="3730625"/>
          <p14:tracePt t="83247" x="4376738" y="3694113"/>
          <p14:tracePt t="83255" x="4394200" y="3665538"/>
          <p14:tracePt t="83263" x="4403725" y="3648075"/>
          <p14:tracePt t="83272" x="4421188" y="3611563"/>
          <p14:tracePt t="83279" x="4440238" y="3575050"/>
          <p14:tracePt t="83288" x="4448175" y="3556000"/>
          <p14:tracePt t="83295" x="4467225" y="3529013"/>
          <p14:tracePt t="83302" x="4476750" y="3502025"/>
          <p14:tracePt t="83311" x="4476750" y="3482975"/>
          <p14:tracePt t="83320" x="4494213" y="3455988"/>
          <p14:tracePt t="83327" x="4503738" y="3429000"/>
          <p14:tracePt t="83336" x="4513263" y="3392488"/>
          <p14:tracePt t="83343" x="4521200" y="3355975"/>
          <p14:tracePt t="83352" x="4521200" y="3328988"/>
          <p14:tracePt t="83359" x="4549775" y="3282950"/>
          <p14:tracePt t="83368" x="4557713" y="3236913"/>
          <p14:tracePt t="83375" x="4567238" y="3219450"/>
          <p14:tracePt t="83383" x="4576763" y="3163888"/>
          <p14:tracePt t="83391" x="4594225" y="3119438"/>
          <p14:tracePt t="83399" x="4594225" y="3109913"/>
          <p14:tracePt t="83407" x="4603750" y="3073400"/>
          <p14:tracePt t="83415" x="4603750" y="3063875"/>
          <p14:tracePt t="83423" x="4603750" y="3036888"/>
          <p14:tracePt t="83431" x="4603750" y="3017838"/>
          <p14:tracePt t="83439" x="4603750" y="3000375"/>
          <p14:tracePt t="83447" x="4622800" y="2982913"/>
          <p14:tracePt t="83455" x="4622800" y="2954338"/>
          <p14:tracePt t="83463" x="4622800" y="2936875"/>
          <p14:tracePt t="83471" x="4630738" y="2900363"/>
          <p14:tracePt t="83479" x="4630738" y="2881313"/>
          <p14:tracePt t="83487" x="4630738" y="2836863"/>
          <p14:tracePt t="83495" x="4649788" y="2808288"/>
          <p14:tracePt t="83502" x="4649788" y="2781300"/>
          <p14:tracePt t="83511" x="4649788" y="2754313"/>
          <p14:tracePt t="83519" x="4649788" y="2744788"/>
          <p14:tracePt t="83527" x="4649788" y="2735263"/>
          <p14:tracePt t="83536" x="4649788" y="2717800"/>
          <p14:tracePt t="83543" x="4649788" y="2708275"/>
          <p14:tracePt t="83575" x="4649788" y="2698750"/>
          <p14:tracePt t="83727" x="4630738" y="2671763"/>
          <p14:tracePt t="83735" x="4613275" y="2644775"/>
          <p14:tracePt t="83743" x="4567238" y="2608263"/>
          <p14:tracePt t="83752" x="4521200" y="2589213"/>
          <p14:tracePt t="83759" x="4484688" y="2581275"/>
          <p14:tracePt t="83769" x="4448175" y="2544763"/>
          <p14:tracePt t="83775" x="4413250" y="2525713"/>
          <p14:tracePt t="83783" x="4367213" y="2489200"/>
          <p14:tracePt t="83791" x="4348163" y="2471738"/>
          <p14:tracePt t="83799" x="4330700" y="2462213"/>
          <p14:tracePt t="83807" x="4321175" y="2452688"/>
          <p14:tracePt t="83815" x="4311650" y="2444750"/>
          <p14:tracePt t="83823" x="4311650" y="2435225"/>
          <p14:tracePt t="84424" x="4311650" y="2425700"/>
          <p14:tracePt t="84432" x="4321175" y="2425700"/>
          <p14:tracePt t="84438" x="4330700" y="2425700"/>
          <p14:tracePt t="84446" x="4340225" y="2425700"/>
          <p14:tracePt t="84454" x="4348163" y="2425700"/>
          <p14:tracePt t="84486" x="4357688" y="2425700"/>
          <p14:tracePt t="84511" x="4367213" y="2425700"/>
          <p14:tracePt t="84519" x="4376738" y="2425700"/>
          <p14:tracePt t="84527" x="4403725" y="2425700"/>
          <p14:tracePt t="84536" x="4413250" y="2425700"/>
          <p14:tracePt t="84543" x="4448175" y="2425700"/>
          <p14:tracePt t="84553" x="4476750" y="2452688"/>
          <p14:tracePt t="84559" x="4549775" y="2517775"/>
          <p14:tracePt t="84569" x="4613275" y="2554288"/>
          <p14:tracePt t="84575" x="4713288" y="2617788"/>
          <p14:tracePt t="84583" x="4803775" y="2671763"/>
          <p14:tracePt t="84591" x="4922838" y="2727325"/>
          <p14:tracePt t="84599" x="5022850" y="2771775"/>
          <p14:tracePt t="84607" x="5151438" y="2827338"/>
          <p14:tracePt t="84615" x="5232400" y="2873375"/>
          <p14:tracePt t="84623" x="5351463" y="2917825"/>
          <p14:tracePt t="84631" x="5434013" y="2954338"/>
          <p14:tracePt t="84639" x="5451475" y="2963863"/>
          <p14:tracePt t="84647" x="5524500" y="3000375"/>
          <p14:tracePt t="84656" x="5543550" y="3017838"/>
          <p14:tracePt t="84664" x="5570538" y="3036888"/>
          <p14:tracePt t="84670" x="5597525" y="3054350"/>
          <p14:tracePt t="84679" x="5616575" y="3073400"/>
          <p14:tracePt t="84694" x="5624513" y="3100388"/>
          <p14:tracePt t="84702" x="5634038" y="3109913"/>
          <p14:tracePt t="84710" x="5643563" y="3146425"/>
          <p14:tracePt t="84719" x="5670550" y="3192463"/>
          <p14:tracePt t="84727" x="5670550" y="3236913"/>
          <p14:tracePt t="84735" x="5697538" y="3265488"/>
          <p14:tracePt t="84743" x="5734050" y="3309938"/>
          <p14:tracePt t="84752" x="5770563" y="3355975"/>
          <p14:tracePt t="84759" x="5780088" y="3365500"/>
          <p14:tracePt t="84768" x="5807075" y="3411538"/>
          <p14:tracePt t="84775" x="5834063" y="3455988"/>
          <p14:tracePt t="84783" x="5853113" y="3502025"/>
          <p14:tracePt t="84791" x="5870575" y="3529013"/>
          <p14:tracePt t="84799" x="5889625" y="3548063"/>
          <p14:tracePt t="84807" x="5916613" y="3575050"/>
          <p14:tracePt t="84815" x="5935663" y="3602038"/>
          <p14:tracePt t="84823" x="5935663" y="3629025"/>
          <p14:tracePt t="84831" x="5962650" y="3657600"/>
          <p14:tracePt t="84839" x="5972175" y="3665538"/>
          <p14:tracePt t="84847" x="5980113" y="3684588"/>
          <p14:tracePt t="84855" x="5980113" y="3702050"/>
          <p14:tracePt t="84871" x="5999163" y="3721100"/>
          <p14:tracePt t="84895" x="5999163" y="3730625"/>
          <p14:tracePt t="84911" x="5999163" y="3748088"/>
          <p14:tracePt t="84927" x="5999163" y="3757613"/>
          <p14:tracePt t="84937" x="5999163" y="3775075"/>
          <p14:tracePt t="84943" x="5999163" y="3794125"/>
          <p14:tracePt t="84953" x="5999163" y="3811588"/>
          <p14:tracePt t="84959" x="5999163" y="3830638"/>
          <p14:tracePt t="84969" x="5999163" y="3840163"/>
          <p14:tracePt t="84975" x="5999163" y="3857625"/>
          <p14:tracePt t="84983" x="5999163" y="3875088"/>
          <p14:tracePt t="84991" x="5999163" y="3884613"/>
          <p14:tracePt t="84999" x="5999163" y="3894138"/>
          <p14:tracePt t="85007" x="5999163" y="3911600"/>
          <p14:tracePt t="85015" x="5999163" y="3930650"/>
          <p14:tracePt t="85023" x="5999163" y="3940175"/>
          <p14:tracePt t="85031" x="5999163" y="3957638"/>
          <p14:tracePt t="85039" x="5989638" y="3976688"/>
          <p14:tracePt t="85055" x="5989638" y="3984625"/>
          <p14:tracePt t="85071" x="5980113" y="3984625"/>
          <p14:tracePt t="85176" x="5962650" y="3994150"/>
          <p14:tracePt t="85184" x="5935663" y="4030663"/>
          <p14:tracePt t="85192" x="5907088" y="4040188"/>
          <p14:tracePt t="85200" x="5899150" y="4040188"/>
          <p14:tracePt t="85208" x="5880100" y="4057650"/>
          <p14:tracePt t="85216" x="5870575" y="4057650"/>
          <p14:tracePt t="85222" x="5862638" y="4067175"/>
          <p14:tracePt t="85230" x="5853113" y="4067175"/>
          <p14:tracePt t="85238" x="5834063" y="4076700"/>
          <p14:tracePt t="85446" x="5753100" y="4057650"/>
          <p14:tracePt t="85454" x="5643563" y="4021138"/>
          <p14:tracePt t="85462" x="5487988" y="3940175"/>
          <p14:tracePt t="85471" x="5341938" y="3884613"/>
          <p14:tracePt t="85479" x="5187950" y="3803650"/>
          <p14:tracePt t="85488" x="5049838" y="3730625"/>
          <p14:tracePt t="85495" x="4932363" y="3675063"/>
          <p14:tracePt t="85504" x="4840288" y="3621088"/>
          <p14:tracePt t="85511" x="4776788" y="3575050"/>
          <p14:tracePt t="85519" x="4722813" y="3538538"/>
          <p14:tracePt t="85527" x="4695825" y="3519488"/>
          <p14:tracePt t="85536" x="4676775" y="3502025"/>
          <p14:tracePt t="85543" x="4676775" y="3492500"/>
          <p14:tracePt t="85552" x="4659313" y="3475038"/>
          <p14:tracePt t="85569" x="4659313" y="3465513"/>
          <p14:tracePt t="85600" x="4659313" y="3455988"/>
          <p14:tracePt t="85607" x="4659313" y="3446463"/>
          <p14:tracePt t="85616" x="4649788" y="3419475"/>
          <p14:tracePt t="85631" x="4640263" y="3365500"/>
          <p14:tracePt t="85647" x="4640263" y="3355975"/>
          <p14:tracePt t="85665" x="4640263" y="3346450"/>
          <p14:tracePt t="85672" x="4640263" y="3338513"/>
          <p14:tracePt t="85679" x="4640263" y="3319463"/>
          <p14:tracePt t="85696" x="4640263" y="3302000"/>
          <p14:tracePt t="85704" x="4640263" y="3282950"/>
          <p14:tracePt t="85711" x="4640263" y="3236913"/>
          <p14:tracePt t="85721" x="4640263" y="3209925"/>
          <p14:tracePt t="85727" x="4640263" y="3173413"/>
          <p14:tracePt t="85737" x="4640263" y="3127375"/>
          <p14:tracePt t="85743" x="4640263" y="3109913"/>
          <p14:tracePt t="85754" x="4640263" y="3073400"/>
          <p14:tracePt t="85759" x="4640263" y="3027363"/>
          <p14:tracePt t="85769" x="4640263" y="2990850"/>
          <p14:tracePt t="85775" x="4640263" y="2963863"/>
          <p14:tracePt t="85784" x="4640263" y="2927350"/>
          <p14:tracePt t="85792" x="4640263" y="2909888"/>
          <p14:tracePt t="85800" x="4640263" y="2881313"/>
          <p14:tracePt t="85807" x="4640263" y="2873375"/>
          <p14:tracePt t="85823" x="4640263" y="2854325"/>
          <p14:tracePt t="85831" x="4640263" y="2836863"/>
          <p14:tracePt t="85855" x="4640263" y="2827338"/>
          <p14:tracePt t="85874" x="4640263" y="2808288"/>
          <p14:tracePt t="85887" x="4640263" y="2800350"/>
          <p14:tracePt t="85895" x="4630738" y="2790825"/>
          <p14:tracePt t="85976" x="4613275" y="2763838"/>
          <p14:tracePt t="86008" x="4613275" y="2754313"/>
          <p14:tracePt t="86136" x="4603750" y="2744788"/>
          <p14:tracePt t="86160" x="4567238" y="2744788"/>
          <p14:tracePt t="86166" x="4513263" y="2771775"/>
          <p14:tracePt t="86174" x="4457700" y="2817813"/>
          <p14:tracePt t="86182" x="4413250" y="2873375"/>
          <p14:tracePt t="86190" x="4376738" y="2900363"/>
          <p14:tracePt t="86198" x="4330700" y="2963863"/>
          <p14:tracePt t="86206" x="4303713" y="3000375"/>
          <p14:tracePt t="86214" x="4284663" y="3027363"/>
          <p14:tracePt t="86222" x="4267200" y="3046413"/>
          <p14:tracePt t="86230" x="4257675" y="3063875"/>
          <p14:tracePt t="86238" x="4248150" y="3100388"/>
          <p14:tracePt t="86246" x="4230688" y="3127375"/>
          <p14:tracePt t="86263" x="4221163" y="3136900"/>
          <p14:tracePt t="86440" x="4221163" y="3127375"/>
          <p14:tracePt t="86448" x="4238625" y="3100388"/>
          <p14:tracePt t="86456" x="4267200" y="3063875"/>
          <p14:tracePt t="86464" x="4275138" y="3046413"/>
          <p14:tracePt t="86473" x="4303713" y="3017838"/>
          <p14:tracePt t="86480" x="4330700" y="2990850"/>
          <p14:tracePt t="86487" x="4340225" y="2963863"/>
          <p14:tracePt t="86495" x="4357688" y="2946400"/>
          <p14:tracePt t="86503" x="4367213" y="2936875"/>
          <p14:tracePt t="86510" x="4376738" y="2927350"/>
          <p14:tracePt t="86519" x="4394200" y="2909888"/>
          <p14:tracePt t="86526" x="4403725" y="2900363"/>
          <p14:tracePt t="86534" x="4413250" y="2900363"/>
          <p14:tracePt t="86551" x="4421188" y="2890838"/>
          <p14:tracePt t="86558" x="4448175" y="2881313"/>
          <p14:tracePt t="86831" x="4440238" y="2917825"/>
          <p14:tracePt t="86838" x="4394200" y="2927350"/>
          <p14:tracePt t="86846" x="4321175" y="2936875"/>
          <p14:tracePt t="86854" x="4211638" y="2936875"/>
          <p14:tracePt t="86862" x="4138613" y="2936875"/>
          <p14:tracePt t="86870" x="4011613" y="2936875"/>
          <p14:tracePt t="86878" x="3938588" y="2936875"/>
          <p14:tracePt t="86887" x="3883025" y="2936875"/>
          <p14:tracePt t="86895" x="3783013" y="2917825"/>
          <p14:tracePt t="86903" x="3756025" y="2900363"/>
          <p14:tracePt t="86910" x="3719513" y="2890838"/>
          <p14:tracePt t="86918" x="3702050" y="2881313"/>
          <p14:tracePt t="86926" x="3683000" y="2863850"/>
          <p14:tracePt t="87030" x="3665538" y="2863850"/>
          <p14:tracePt t="87038" x="3629025" y="2863850"/>
          <p14:tracePt t="87046" x="3600450" y="2863850"/>
          <p14:tracePt t="87054" x="3536950" y="2863850"/>
          <p14:tracePt t="87062" x="3500438" y="2863850"/>
          <p14:tracePt t="87070" x="3446463" y="2873375"/>
          <p14:tracePt t="87078" x="3419475" y="2873375"/>
          <p14:tracePt t="87086" x="3390900" y="2881313"/>
          <p14:tracePt t="87094" x="3363913" y="2909888"/>
          <p14:tracePt t="87102" x="3346450" y="2917825"/>
          <p14:tracePt t="87110" x="3336925" y="2917825"/>
          <p14:tracePt t="87126" x="3309938" y="2917825"/>
          <p14:tracePt t="87142" x="3300413" y="2927350"/>
          <p14:tracePt t="87151" x="3300413" y="2936875"/>
          <p14:tracePt t="87158" x="3300413" y="2946400"/>
          <p14:tracePt t="87166" x="3290888" y="2954338"/>
          <p14:tracePt t="87174" x="3273425" y="2973388"/>
          <p14:tracePt t="87182" x="3263900" y="2990850"/>
          <p14:tracePt t="87190" x="3236913" y="3046413"/>
          <p14:tracePt t="87198" x="3217863" y="3063875"/>
          <p14:tracePt t="87207" x="3208338" y="3109913"/>
          <p14:tracePt t="87216" x="3154363" y="3173413"/>
          <p14:tracePt t="87223" x="3117850" y="3236913"/>
          <p14:tracePt t="87231" x="3063875" y="3319463"/>
          <p14:tracePt t="87239" x="3008313" y="3382963"/>
          <p14:tracePt t="87247" x="2954338" y="3465513"/>
          <p14:tracePt t="87255" x="2917825" y="3529013"/>
          <p14:tracePt t="87265" x="2862263" y="3602038"/>
          <p14:tracePt t="87272" x="2798763" y="3665538"/>
          <p14:tracePt t="87279" x="2762250" y="3694113"/>
          <p14:tracePt t="87288" x="2716213" y="3748088"/>
          <p14:tracePt t="87295" x="2689225" y="3767138"/>
          <p14:tracePt t="87303" x="2671763" y="3775075"/>
          <p14:tracePt t="87311" x="2606675" y="3811588"/>
          <p14:tracePt t="87320" x="2579688" y="3830638"/>
          <p14:tracePt t="87327" x="2533650" y="3857625"/>
          <p14:tracePt t="87337" x="2489200" y="3867150"/>
          <p14:tracePt t="87343" x="2443163" y="3884613"/>
          <p14:tracePt t="87353" x="2370138" y="3930650"/>
          <p14:tracePt t="87359" x="2343150" y="3940175"/>
          <p14:tracePt t="87370" x="2287588" y="3957638"/>
          <p14:tracePt t="87375" x="2260600" y="3984625"/>
          <p14:tracePt t="87383" x="2197100" y="4003675"/>
          <p14:tracePt t="87391" x="2151063" y="4040188"/>
          <p14:tracePt t="87399" x="2087563" y="4067175"/>
          <p14:tracePt t="87407" x="2024063" y="4103688"/>
          <p14:tracePt t="87415" x="1968500" y="4113213"/>
          <p14:tracePt t="87423" x="1951038" y="4122738"/>
          <p14:tracePt t="87431" x="1887538" y="4159250"/>
          <p14:tracePt t="87455" x="1868488" y="4167188"/>
          <p14:tracePt t="87568" x="1860550" y="4159250"/>
          <p14:tracePt t="87575" x="1868488" y="4113213"/>
          <p14:tracePt t="87584" x="1878013" y="4057650"/>
          <p14:tracePt t="87593" x="1924050" y="3994150"/>
          <p14:tracePt t="87600" x="1941513" y="3930650"/>
          <p14:tracePt t="87608" x="1968500" y="3903663"/>
          <p14:tracePt t="87616" x="1997075" y="3840163"/>
          <p14:tracePt t="87624" x="2041525" y="3775075"/>
          <p14:tracePt t="87632" x="2051050" y="3757613"/>
          <p14:tracePt t="87641" x="2078038" y="3711575"/>
          <p14:tracePt t="87648" x="2106613" y="3684588"/>
          <p14:tracePt t="87656" x="2151063" y="3621088"/>
          <p14:tracePt t="87664" x="2170113" y="3592513"/>
          <p14:tracePt t="87672" x="2187575" y="3575050"/>
          <p14:tracePt t="87679" x="2224088" y="3511550"/>
          <p14:tracePt t="87687" x="2279650" y="3465513"/>
          <p14:tracePt t="87695" x="2324100" y="3402013"/>
          <p14:tracePt t="87704" x="2370138" y="3365500"/>
          <p14:tracePt t="87711" x="2397125" y="3328988"/>
          <p14:tracePt t="87718" x="2443163" y="3302000"/>
          <p14:tracePt t="87727" x="2506663" y="3246438"/>
          <p14:tracePt t="87735" x="2525713" y="3209925"/>
          <p14:tracePt t="87743" x="2570163" y="3163888"/>
          <p14:tracePt t="87752" x="2606675" y="3119438"/>
          <p14:tracePt t="87759" x="2652713" y="3082925"/>
          <p14:tracePt t="87768" x="2689225" y="3054350"/>
          <p14:tracePt t="87776" x="2698750" y="3046413"/>
          <p14:tracePt t="87783" x="2716213" y="3027363"/>
          <p14:tracePt t="87791" x="2735263" y="3009900"/>
          <p14:tracePt t="87799" x="2762250" y="2973388"/>
          <p14:tracePt t="87807" x="2798763" y="2946400"/>
          <p14:tracePt t="87822" x="2817813" y="2917825"/>
          <p14:tracePt t="87830" x="2844800" y="2881313"/>
          <p14:tracePt t="87838" x="2898775" y="2844800"/>
          <p14:tracePt t="87846" x="2925763" y="2827338"/>
          <p14:tracePt t="87854" x="2962275" y="2817813"/>
          <p14:tracePt t="87862" x="2998788" y="2781300"/>
          <p14:tracePt t="87870" x="3027363" y="2771775"/>
          <p14:tracePt t="87888" x="3090863" y="2744788"/>
          <p14:tracePt t="87895" x="3136900" y="2735263"/>
          <p14:tracePt t="87903" x="3163888" y="2727325"/>
          <p14:tracePt t="87911" x="3181350" y="2727325"/>
          <p14:tracePt t="87918" x="3200400" y="2727325"/>
          <p14:tracePt t="87927" x="3227388" y="2717800"/>
          <p14:tracePt t="87935" x="3254375" y="2708275"/>
          <p14:tracePt t="87943" x="3273425" y="2698750"/>
          <p14:tracePt t="87952" x="3290888" y="2681288"/>
          <p14:tracePt t="87959" x="3327400" y="2681288"/>
          <p14:tracePt t="87968" x="3346450" y="2671763"/>
          <p14:tracePt t="87983" x="3373438" y="2662238"/>
          <p14:tracePt t="87999" x="3382963" y="2662238"/>
          <p14:tracePt t="88007" x="3390900" y="2662238"/>
          <p14:tracePt t="88015" x="3419475" y="2654300"/>
          <p14:tracePt t="88041" x="3427413" y="2644775"/>
          <p14:tracePt t="88047" x="3455988" y="2644775"/>
          <p14:tracePt t="88055" x="3463925" y="2644775"/>
          <p14:tracePt t="88063" x="3473450" y="2635250"/>
          <p14:tracePt t="88073" x="3500438" y="2625725"/>
          <p14:tracePt t="88079" x="3509963" y="2625725"/>
          <p14:tracePt t="88091" x="3519488" y="2625725"/>
          <p14:tracePt t="88096" x="3536950" y="2625725"/>
          <p14:tracePt t="88102" x="3556000" y="2617788"/>
          <p14:tracePt t="88110" x="3573463" y="2608263"/>
          <p14:tracePt t="88119" x="3582988" y="2608263"/>
          <p14:tracePt t="88126" x="3600450" y="2608263"/>
          <p14:tracePt t="88135" x="3629025" y="2608263"/>
          <p14:tracePt t="88142" x="3636963" y="2608263"/>
          <p14:tracePt t="88151" x="3646488" y="2608263"/>
          <p14:tracePt t="88158" x="3665538" y="2608263"/>
          <p14:tracePt t="88174" x="3673475" y="2608263"/>
          <p14:tracePt t="88326" x="3683000" y="2608263"/>
          <p14:tracePt t="88416" x="3702050" y="2608263"/>
          <p14:tracePt t="88432" x="3709988" y="2608263"/>
          <p14:tracePt t="88711" x="3719513" y="2608263"/>
          <p14:tracePt t="88728" x="3729038" y="2608263"/>
          <p14:tracePt t="88744" x="3746500" y="2608263"/>
          <p14:tracePt t="89072" x="3756025" y="2608263"/>
          <p14:tracePt t="89080" x="3765550" y="2608263"/>
          <p14:tracePt t="89088" x="3783013" y="2608263"/>
          <p14:tracePt t="89103" x="3792538" y="2608263"/>
          <p14:tracePt t="89400" x="3802063" y="2608263"/>
          <p14:tracePt t="89520" x="3810000" y="2617788"/>
          <p14:tracePt t="89536" x="3819525" y="2617788"/>
          <p14:tracePt t="89544" x="3829050" y="2617788"/>
          <p14:tracePt t="89552" x="3838575" y="2617788"/>
          <p14:tracePt t="89560" x="3846513" y="2617788"/>
          <p14:tracePt t="89570" x="3865563" y="2617788"/>
          <p14:tracePt t="89576" x="3875088" y="2617788"/>
          <p14:tracePt t="89586" x="3883025" y="2625725"/>
          <p14:tracePt t="89592" x="3919538" y="2654300"/>
          <p14:tracePt t="89600" x="3938588" y="2662238"/>
          <p14:tracePt t="89608" x="3992563" y="2671763"/>
          <p14:tracePt t="89616" x="4094163" y="2698750"/>
          <p14:tracePt t="89624" x="4121150" y="2698750"/>
          <p14:tracePt t="89632" x="4175125" y="2698750"/>
          <p14:tracePt t="89640" x="4211638" y="2708275"/>
          <p14:tracePt t="89648" x="4275138" y="2708275"/>
          <p14:tracePt t="89655" x="4303713" y="2708275"/>
          <p14:tracePt t="89665" x="4321175" y="2708275"/>
          <p14:tracePt t="89671" x="4330700" y="2708275"/>
          <p14:tracePt t="89679" x="4340225" y="2708275"/>
          <p14:tracePt t="89687" x="4348163" y="2708275"/>
          <p14:tracePt t="89808" x="4357688" y="2698750"/>
          <p14:tracePt t="90073" x="4367213" y="2690813"/>
          <p14:tracePt t="90078" x="4413250" y="2681288"/>
          <p14:tracePt t="90086" x="4457700" y="2662238"/>
          <p14:tracePt t="90094" x="4494213" y="2654300"/>
          <p14:tracePt t="90102" x="4521200" y="2644775"/>
          <p14:tracePt t="90110" x="4557713" y="2644775"/>
          <p14:tracePt t="90118" x="4594225" y="2635250"/>
          <p14:tracePt t="90126" x="4622800" y="2608263"/>
          <p14:tracePt t="90135" x="4640263" y="2598738"/>
          <p14:tracePt t="90152" x="4649788" y="2598738"/>
          <p14:tracePt t="90592" x="4649788" y="2589213"/>
          <p14:tracePt t="90600" x="4649788" y="2581275"/>
          <p14:tracePt t="90616" x="4649788" y="2571750"/>
          <p14:tracePt t="90623" x="4649788" y="2562225"/>
          <p14:tracePt t="90759" x="4659313" y="2554288"/>
          <p14:tracePt t="90768" x="4695825" y="2554288"/>
          <p14:tracePt t="90775" x="4703763" y="2562225"/>
          <p14:tracePt t="90784" x="4749800" y="2571750"/>
          <p14:tracePt t="90791" x="4803775" y="2635250"/>
          <p14:tracePt t="90799" x="4832350" y="2654300"/>
          <p14:tracePt t="90807" x="4922838" y="2717800"/>
          <p14:tracePt t="90816" x="5022850" y="2790825"/>
          <p14:tracePt t="90823" x="5159375" y="2873375"/>
          <p14:tracePt t="90831" x="5241925" y="2927350"/>
          <p14:tracePt t="90839" x="5378450" y="3009900"/>
          <p14:tracePt t="90847" x="5478463" y="3073400"/>
          <p14:tracePt t="90855" x="5524500" y="3109913"/>
          <p14:tracePt t="90863" x="5588000" y="3146425"/>
          <p14:tracePt t="90872" x="5653088" y="3200400"/>
          <p14:tracePt t="90889" x="5753100" y="3282950"/>
          <p14:tracePt t="90895" x="5770563" y="3309938"/>
          <p14:tracePt t="90904" x="5789613" y="3346450"/>
          <p14:tracePt t="90911" x="5826125" y="3375025"/>
          <p14:tracePt t="90919" x="5843588" y="3411538"/>
          <p14:tracePt t="90927" x="5862638" y="3429000"/>
          <p14:tracePt t="90936" x="5870575" y="3429000"/>
          <p14:tracePt t="90943" x="5899150" y="3465513"/>
          <p14:tracePt t="90952" x="5916613" y="3492500"/>
          <p14:tracePt t="90959" x="5943600" y="3519488"/>
          <p14:tracePt t="90969" x="5972175" y="3565525"/>
          <p14:tracePt t="90975" x="6007100" y="3602038"/>
          <p14:tracePt t="90985" x="6026150" y="3621088"/>
          <p14:tracePt t="90991" x="6072188" y="3648075"/>
          <p14:tracePt t="90999" x="6099175" y="3675063"/>
          <p14:tracePt t="91008" x="6135688" y="3702050"/>
          <p14:tracePt t="91015" x="6135688" y="3711575"/>
          <p14:tracePt t="91023" x="6153150" y="3730625"/>
          <p14:tracePt t="91031" x="6153150" y="3738563"/>
          <p14:tracePt t="91039" x="6153150" y="3748088"/>
          <p14:tracePt t="91063" x="6162675" y="3757613"/>
          <p14:tracePt t="91079" x="6162675" y="3794125"/>
          <p14:tracePt t="91087" x="6172200" y="3830638"/>
          <p14:tracePt t="91095" x="6181725" y="3848100"/>
          <p14:tracePt t="91104" x="6181725" y="3857625"/>
          <p14:tracePt t="91111" x="6199188" y="3894138"/>
          <p14:tracePt t="91119" x="6218238" y="3921125"/>
          <p14:tracePt t="91127" x="6226175" y="3940175"/>
          <p14:tracePt t="91136" x="6245225" y="3984625"/>
          <p14:tracePt t="91143" x="6254750" y="3994150"/>
          <p14:tracePt t="91152" x="6262688" y="4003675"/>
          <p14:tracePt t="91159" x="6272213" y="4040188"/>
          <p14:tracePt t="91343" x="6272213" y="4067175"/>
          <p14:tracePt t="91351" x="6272213" y="4076700"/>
          <p14:tracePt t="91359" x="6272213" y="4086225"/>
          <p14:tracePt t="91368" x="6235700" y="4113213"/>
          <p14:tracePt t="91375" x="6226175" y="4122738"/>
          <p14:tracePt t="91385" x="6218238" y="4140200"/>
          <p14:tracePt t="91391" x="6199188" y="4149725"/>
          <p14:tracePt t="91415" x="6189663" y="4149725"/>
          <p14:tracePt t="91726" x="6181725" y="4159250"/>
          <p14:tracePt t="91734" x="6172200" y="4159250"/>
          <p14:tracePt t="91742" x="6153150" y="4159250"/>
          <p14:tracePt t="91750" x="6126163" y="4159250"/>
          <p14:tracePt t="91758" x="6080125" y="4159250"/>
          <p14:tracePt t="91768" x="6072188" y="4159250"/>
          <p14:tracePt t="91775" x="6035675" y="4159250"/>
          <p14:tracePt t="91784" x="6007100" y="4159250"/>
          <p14:tracePt t="91791" x="5980113" y="4159250"/>
          <p14:tracePt t="91799" x="5962650" y="4167188"/>
          <p14:tracePt t="91807" x="5943600" y="4167188"/>
          <p14:tracePt t="91815" x="5935663" y="4167188"/>
          <p14:tracePt t="91823" x="5916613" y="4176713"/>
          <p14:tracePt t="92200" x="5889625" y="4176713"/>
          <p14:tracePt t="92208" x="5816600" y="4176713"/>
          <p14:tracePt t="92216" x="5707063" y="4176713"/>
          <p14:tracePt t="92224" x="5597525" y="4140200"/>
          <p14:tracePt t="92232" x="5461000" y="4086225"/>
          <p14:tracePt t="92240" x="5334000" y="4040188"/>
          <p14:tracePt t="92248" x="5232400" y="3984625"/>
          <p14:tracePt t="92258" x="5095875" y="3940175"/>
          <p14:tracePt t="92263" x="4986338" y="3894138"/>
          <p14:tracePt t="92271" x="4886325" y="3857625"/>
          <p14:tracePt t="92279" x="4776788" y="3830638"/>
          <p14:tracePt t="92288" x="4713288" y="3784600"/>
          <p14:tracePt t="92295" x="4649788" y="3775075"/>
          <p14:tracePt t="92305" x="4630738" y="3767138"/>
          <p14:tracePt t="92312" x="4622800" y="3767138"/>
          <p14:tracePt t="92328" x="4613275" y="3757613"/>
          <p14:tracePt t="92456" x="4594225" y="3730625"/>
          <p14:tracePt t="92463" x="4594225" y="3694113"/>
          <p14:tracePt t="92472" x="4576763" y="3638550"/>
          <p14:tracePt t="92480" x="4567238" y="3602038"/>
          <p14:tracePt t="92489" x="4567238" y="3575050"/>
          <p14:tracePt t="92496" x="4530725" y="3529013"/>
          <p14:tracePt t="92503" x="4503738" y="3465513"/>
          <p14:tracePt t="92512" x="4467225" y="3419475"/>
          <p14:tracePt t="92518" x="4448175" y="3392488"/>
          <p14:tracePt t="92526" x="4430713" y="3355975"/>
          <p14:tracePt t="92535" x="4413250" y="3328988"/>
          <p14:tracePt t="92544" x="4376738" y="3282950"/>
          <p14:tracePt t="92558" x="4348163" y="3200400"/>
          <p14:tracePt t="92567" x="4348163" y="3173413"/>
          <p14:tracePt t="92574" x="4348163" y="3136900"/>
          <p14:tracePt t="92582" x="4348163" y="3109913"/>
          <p14:tracePt t="92590" x="4348163" y="3073400"/>
          <p14:tracePt t="92598" x="4348163" y="3036888"/>
          <p14:tracePt t="92606" x="4348163" y="2990850"/>
          <p14:tracePt t="92614" x="4348163" y="2954338"/>
          <p14:tracePt t="92622" x="4348163" y="2936875"/>
          <p14:tracePt t="92630" x="4348163" y="2909888"/>
          <p14:tracePt t="92639" x="4348163" y="2881313"/>
          <p14:tracePt t="92646" x="4348163" y="2844800"/>
          <p14:tracePt t="92654" x="4340225" y="2827338"/>
          <p14:tracePt t="92663" x="4330700" y="2800350"/>
          <p14:tracePt t="92670" x="4321175" y="2790825"/>
          <p14:tracePt t="92678" x="4321175" y="2781300"/>
          <p14:tracePt t="92686" x="4311650" y="2763838"/>
          <p14:tracePt t="92702" x="4311650" y="2754313"/>
          <p14:tracePt t="92710" x="4311650" y="2744788"/>
          <p14:tracePt t="92734" x="4311650" y="2727325"/>
          <p14:tracePt t="92751" x="4311650" y="2717800"/>
          <p14:tracePt t="97799" x="4311650" y="2817813"/>
          <p14:tracePt t="97808" x="4303713" y="2954338"/>
          <p14:tracePt t="97815" x="4303713" y="3046413"/>
          <p14:tracePt t="97823" x="4321175" y="3136900"/>
          <p14:tracePt t="97831" x="4357688" y="3219450"/>
          <p14:tracePt t="97839" x="4394200" y="3302000"/>
          <p14:tracePt t="97847" x="4413250" y="3346450"/>
          <p14:tracePt t="97855" x="4440238" y="3375025"/>
          <p14:tracePt t="97863" x="4448175" y="3382963"/>
          <p14:tracePt t="98079" x="4440238" y="3382963"/>
          <p14:tracePt t="98087" x="4413250" y="3382963"/>
          <p14:tracePt t="98103" x="4403725" y="3382963"/>
          <p14:tracePt t="98127" x="4394200" y="3382963"/>
          <p14:tracePt t="98151" x="4376738" y="3382963"/>
          <p14:tracePt t="98159" x="4367213" y="3382963"/>
          <p14:tracePt t="98167" x="4348163" y="3355975"/>
          <p14:tracePt t="98175" x="4294188" y="3273425"/>
          <p14:tracePt t="98184" x="4267200" y="3209925"/>
          <p14:tracePt t="98191" x="4238625" y="3127375"/>
          <p14:tracePt t="98201" x="4221163" y="3063875"/>
          <p14:tracePt t="98207" x="4202113" y="2990850"/>
          <p14:tracePt t="98215" x="4165600" y="2909888"/>
          <p14:tracePt t="98223" x="4165600" y="2817813"/>
          <p14:tracePt t="98232" x="4148138" y="2727325"/>
          <p14:tracePt t="98239" x="4148138" y="2635250"/>
          <p14:tracePt t="98247" x="4148138" y="2562225"/>
          <p14:tracePt t="98255" x="4148138" y="2462213"/>
          <p14:tracePt t="98263" x="4148138" y="2371725"/>
          <p14:tracePt t="98271" x="4148138" y="2335213"/>
          <p14:tracePt t="98279" x="4148138" y="2279650"/>
          <p14:tracePt t="98287" x="4175125" y="2233613"/>
          <p14:tracePt t="98295" x="4184650" y="2197100"/>
          <p14:tracePt t="98303" x="4221163" y="2152650"/>
          <p14:tracePt t="98311" x="4230688" y="2152650"/>
          <p14:tracePt t="98320" x="4238625" y="2143125"/>
          <p14:tracePt t="98327" x="4275138" y="2116138"/>
          <p14:tracePt t="98335" x="4284663" y="2116138"/>
          <p14:tracePt t="98343" x="4311650" y="2106613"/>
          <p14:tracePt t="98352" x="4330700" y="2106613"/>
          <p14:tracePt t="98359" x="4367213" y="2089150"/>
          <p14:tracePt t="98368" x="4430713" y="2070100"/>
          <p14:tracePt t="98384" x="4476750" y="2070100"/>
          <p14:tracePt t="98391" x="4513263" y="2070100"/>
          <p14:tracePt t="98399" x="4540250" y="2070100"/>
          <p14:tracePt t="98407" x="4586288" y="2070100"/>
          <p14:tracePt t="98415" x="4640263" y="2070100"/>
          <p14:tracePt t="98423" x="4713288" y="2070100"/>
          <p14:tracePt t="98431" x="4767263" y="2070100"/>
          <p14:tracePt t="98439" x="4840288" y="2070100"/>
          <p14:tracePt t="98447" x="4905375" y="2079625"/>
          <p14:tracePt t="98455" x="4986338" y="2125663"/>
          <p14:tracePt t="98463" x="5049838" y="2152650"/>
          <p14:tracePt t="98471" x="5078413" y="2170113"/>
          <p14:tracePt t="98479" x="5132388" y="2206625"/>
          <p14:tracePt t="98487" x="5168900" y="2252663"/>
          <p14:tracePt t="98495" x="5195888" y="2270125"/>
          <p14:tracePt t="98504" x="5241925" y="2335213"/>
          <p14:tracePt t="98511" x="5268913" y="2389188"/>
          <p14:tracePt t="98520" x="5324475" y="2471738"/>
          <p14:tracePt t="98527" x="5378450" y="2571750"/>
          <p14:tracePt t="98535" x="5414963" y="2671763"/>
          <p14:tracePt t="98543" x="5478463" y="2771775"/>
          <p14:tracePt t="98552" x="5534025" y="2873375"/>
          <p14:tracePt t="98559" x="5588000" y="2973388"/>
          <p14:tracePt t="98568" x="5616575" y="3046413"/>
          <p14:tracePt t="98575" x="5653088" y="3127375"/>
          <p14:tracePt t="98584" x="5661025" y="3173413"/>
          <p14:tracePt t="98591" x="5661025" y="3209925"/>
          <p14:tracePt t="98600" x="5680075" y="3246438"/>
          <p14:tracePt t="98607" x="5680075" y="3282950"/>
          <p14:tracePt t="98615" x="5680075" y="3292475"/>
          <p14:tracePt t="98623" x="5680075" y="3319463"/>
          <p14:tracePt t="98632" x="5680075" y="3328988"/>
          <p14:tracePt t="98640" x="5653088" y="3355975"/>
          <p14:tracePt t="98647" x="5643563" y="3355975"/>
          <p14:tracePt t="98655" x="5616575" y="3382963"/>
          <p14:tracePt t="98663" x="5580063" y="3419475"/>
          <p14:tracePt t="98671" x="5507038" y="3446463"/>
          <p14:tracePt t="98679" x="5441950" y="3482975"/>
          <p14:tracePt t="98687" x="5341938" y="3511550"/>
          <p14:tracePt t="98695" x="5251450" y="3529013"/>
          <p14:tracePt t="98702" x="5151438" y="3556000"/>
          <p14:tracePt t="98711" x="5022850" y="3565525"/>
          <p14:tracePt t="98719" x="4913313" y="3584575"/>
          <p14:tracePt t="98727" x="4767263" y="3611563"/>
          <p14:tracePt t="98734" x="4640263" y="3611563"/>
          <p14:tracePt t="98743" x="4494213" y="3611563"/>
          <p14:tracePt t="98751" x="4348163" y="3611563"/>
          <p14:tracePt t="98759" x="4221163" y="3611563"/>
          <p14:tracePt t="98767" x="4094163" y="3602038"/>
          <p14:tracePt t="98775" x="3992563" y="3592513"/>
          <p14:tracePt t="98783" x="3911600" y="3538538"/>
          <p14:tracePt t="98790" x="3802063" y="3492500"/>
          <p14:tracePt t="98800" x="3746500" y="3455988"/>
          <p14:tracePt t="98806" x="3665538" y="3402013"/>
          <p14:tracePt t="98814" x="3582988" y="3346450"/>
          <p14:tracePt t="98822" x="3536950" y="3309938"/>
          <p14:tracePt t="98831" x="3509963" y="3282950"/>
          <p14:tracePt t="98839" x="3455988" y="3246438"/>
          <p14:tracePt t="98847" x="3409950" y="3182938"/>
          <p14:tracePt t="98855" x="3400425" y="3163888"/>
          <p14:tracePt t="98863" x="3363913" y="3100388"/>
          <p14:tracePt t="98871" x="3336925" y="3027363"/>
          <p14:tracePt t="98888" x="3327400" y="2909888"/>
          <p14:tracePt t="98895" x="3300413" y="2863850"/>
          <p14:tracePt t="98903" x="3300413" y="2817813"/>
          <p14:tracePt t="98910" x="3300413" y="2790825"/>
          <p14:tracePt t="98918" x="3300413" y="2754313"/>
          <p14:tracePt t="98926" x="3300413" y="2717800"/>
          <p14:tracePt t="98934" x="3300413" y="2690813"/>
          <p14:tracePt t="98942" x="3300413" y="2671763"/>
          <p14:tracePt t="98950" x="3300413" y="2617788"/>
          <p14:tracePt t="98958" x="3300413" y="2581275"/>
          <p14:tracePt t="98967" x="3336925" y="2535238"/>
          <p14:tracePt t="98975" x="3390900" y="2481263"/>
          <p14:tracePt t="98984" x="3455988" y="2416175"/>
          <p14:tracePt t="98991" x="3536950" y="2362200"/>
          <p14:tracePt t="99001" x="3636963" y="2298700"/>
          <p14:tracePt t="99007" x="3702050" y="2279650"/>
          <p14:tracePt t="99015" x="3792538" y="2233613"/>
          <p14:tracePt t="99023" x="3892550" y="2206625"/>
          <p14:tracePt t="99031" x="4011613" y="2160588"/>
          <p14:tracePt t="99039" x="4102100" y="2160588"/>
          <p14:tracePt t="99047" x="4175125" y="2152650"/>
          <p14:tracePt t="99055" x="4248150" y="2143125"/>
          <p14:tracePt t="99063" x="4311650" y="2143125"/>
          <p14:tracePt t="99071" x="4367213" y="2143125"/>
          <p14:tracePt t="99079" x="4394200" y="2143125"/>
          <p14:tracePt t="99087" x="4440238" y="2143125"/>
          <p14:tracePt t="99095" x="4448175" y="2143125"/>
          <p14:tracePt t="99103" x="4457700" y="2143125"/>
          <p14:tracePt t="99111" x="4484688" y="2143125"/>
          <p14:tracePt t="99127" x="4494213" y="2143125"/>
          <p14:tracePt t="99135" x="4503738" y="2143125"/>
          <p14:tracePt t="99143" x="4521200" y="2152650"/>
          <p14:tracePt t="99152" x="4530725" y="2152650"/>
          <p14:tracePt t="99159" x="4549775" y="2160588"/>
          <p14:tracePt t="99168" x="4576763" y="2206625"/>
          <p14:tracePt t="99175" x="4630738" y="2262188"/>
          <p14:tracePt t="99185" x="4676775" y="2325688"/>
          <p14:tracePt t="99191" x="4749800" y="2379663"/>
          <p14:tracePt t="99201" x="4813300" y="2462213"/>
          <p14:tracePt t="99207" x="4868863" y="2525713"/>
          <p14:tracePt t="99215" x="4922838" y="2589213"/>
          <p14:tracePt t="99223" x="4959350" y="2671763"/>
          <p14:tracePt t="99231" x="4995863" y="2735263"/>
          <p14:tracePt t="99239" x="5059363" y="2836863"/>
          <p14:tracePt t="99247" x="5068888" y="2863850"/>
          <p14:tracePt t="99255" x="5078413" y="2927350"/>
          <p14:tracePt t="99263" x="5105400" y="2982913"/>
          <p14:tracePt t="99271" x="5114925" y="3063875"/>
          <p14:tracePt t="99279" x="5122863" y="3100388"/>
          <p14:tracePt t="99289" x="5122863" y="3146425"/>
          <p14:tracePt t="99296" x="5122863" y="3182938"/>
          <p14:tracePt t="99304" x="5122863" y="3236913"/>
          <p14:tracePt t="99311" x="5122863" y="3273425"/>
          <p14:tracePt t="99320" x="5122863" y="3328988"/>
          <p14:tracePt t="99327" x="5122863" y="3365500"/>
          <p14:tracePt t="99335" x="5122863" y="3392488"/>
          <p14:tracePt t="99343" x="5105400" y="3429000"/>
          <p14:tracePt t="99352" x="5068888" y="3475038"/>
          <p14:tracePt t="99360" x="5032375" y="3502025"/>
          <p14:tracePt t="99370" x="4986338" y="3538538"/>
          <p14:tracePt t="99375" x="4922838" y="3584575"/>
          <p14:tracePt t="99385" x="4876800" y="3602038"/>
          <p14:tracePt t="99391" x="4832350" y="3638550"/>
          <p14:tracePt t="99401" x="4803775" y="3648075"/>
          <p14:tracePt t="99407" x="4749800" y="3657600"/>
          <p14:tracePt t="99415" x="4686300" y="3657600"/>
          <p14:tracePt t="99423" x="4630738" y="3657600"/>
          <p14:tracePt t="99431" x="4576763" y="3657600"/>
          <p14:tracePt t="99439" x="4521200" y="3657600"/>
          <p14:tracePt t="99447" x="4467225" y="3657600"/>
          <p14:tracePt t="99455" x="4413250" y="3657600"/>
          <p14:tracePt t="99464" x="4367213" y="3657600"/>
          <p14:tracePt t="99471" x="4294188" y="3629025"/>
          <p14:tracePt t="99479" x="4238625" y="3621088"/>
          <p14:tracePt t="99487" x="4138613" y="3565525"/>
          <p14:tracePt t="99495" x="4057650" y="3511550"/>
          <p14:tracePt t="99504" x="4011613" y="3482975"/>
          <p14:tracePt t="99511" x="3992563" y="3475038"/>
          <p14:tracePt t="99520" x="3956050" y="3446463"/>
          <p14:tracePt t="99535" x="3948113" y="3438525"/>
          <p14:tracePt t="99720" x="3938588" y="3438525"/>
          <p14:tracePt t="99735" x="3919538" y="3438525"/>
          <p14:tracePt t="99847" x="3919538" y="3446463"/>
          <p14:tracePt t="99862" x="3929063" y="3446463"/>
          <p14:tracePt t="99960" x="3938588" y="3446463"/>
          <p14:tracePt t="99967" x="3948113" y="3446463"/>
          <p14:tracePt t="99984" x="3965575" y="3446463"/>
          <p14:tracePt t="99992" x="3984625" y="3446463"/>
          <p14:tracePt t="100000" x="3992563" y="3446463"/>
          <p14:tracePt t="100016" x="4011613" y="3446463"/>
          <p14:tracePt t="100032" x="4021138" y="3446463"/>
          <p14:tracePt t="100168" x="4029075" y="3455988"/>
          <p14:tracePt t="100184" x="4029075" y="3475038"/>
          <p14:tracePt t="107039" x="4038600" y="3482975"/>
          <p14:tracePt t="107071" x="4138613" y="3482975"/>
          <p14:tracePt t="107079" x="4476750" y="3438525"/>
          <p14:tracePt t="107087" x="5068888" y="3438525"/>
          <p14:tracePt t="107095" x="5962650" y="3438525"/>
          <p14:tracePt t="107103" x="6664325" y="3438525"/>
          <p14:tracePt t="107111" x="7512050" y="3438525"/>
          <p14:tracePt t="107119" x="8305800" y="3511550"/>
          <p14:tracePt t="107127" x="9097963" y="35925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Test</a:t>
            </a:r>
            <a:r>
              <a:rPr kumimoji="1" lang="ja-JP" altLang="en-US" dirty="0"/>
              <a:t> </a:t>
            </a:r>
            <a:r>
              <a:rPr kumimoji="1" lang="en-US" altLang="ja-JP" dirty="0"/>
              <a:t>&amp;</a:t>
            </a:r>
            <a:r>
              <a:rPr kumimoji="1" lang="ja-JP" altLang="en-US" dirty="0"/>
              <a:t> </a:t>
            </a:r>
            <a:r>
              <a:rPr kumimoji="1" lang="en-US" altLang="ja-JP" dirty="0"/>
              <a:t>Set (x)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779912" y="1988840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楕円 4"/>
          <p:cNvSpPr/>
          <p:nvPr/>
        </p:nvSpPr>
        <p:spPr>
          <a:xfrm>
            <a:off x="5580112" y="3928194"/>
            <a:ext cx="864096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P1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685672" y="2704058"/>
            <a:ext cx="1224136" cy="122413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637250" y="4937257"/>
            <a:ext cx="6635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同時に命令が実行されても、必ず一つだけ</a:t>
            </a:r>
            <a:r>
              <a:rPr lang="en-US" altLang="ja-JP" dirty="0"/>
              <a:t>0</a:t>
            </a:r>
            <a:r>
              <a:rPr lang="ja-JP" altLang="en-US" dirty="0"/>
              <a:t>を読み、他は</a:t>
            </a:r>
            <a:r>
              <a:rPr lang="en-US" altLang="ja-JP" dirty="0"/>
              <a:t>1</a:t>
            </a:r>
            <a:r>
              <a:rPr lang="ja-JP" altLang="en-US" dirty="0"/>
              <a:t>にする。</a:t>
            </a:r>
            <a:endParaRPr lang="en-US" altLang="ja-JP" dirty="0"/>
          </a:p>
          <a:p>
            <a:r>
              <a:rPr lang="ja-JP" altLang="en-US" dirty="0"/>
              <a:t>→ハードウェアの支援が必要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他にも</a:t>
            </a:r>
            <a:r>
              <a:rPr lang="en-US" altLang="ja-JP" dirty="0"/>
              <a:t>Swap, </a:t>
            </a:r>
            <a:r>
              <a:rPr lang="en-US" altLang="ja-JP" dirty="0" err="1"/>
              <a:t>Compare&amp;Swap</a:t>
            </a:r>
            <a:r>
              <a:rPr lang="en-US" altLang="ja-JP" dirty="0"/>
              <a:t>, </a:t>
            </a:r>
            <a:r>
              <a:rPr lang="en-US" altLang="ja-JP" dirty="0" err="1"/>
              <a:t>Fetch&amp;Dec</a:t>
            </a:r>
            <a:r>
              <a:rPr lang="en-US" altLang="ja-JP" dirty="0"/>
              <a:t>, </a:t>
            </a:r>
            <a:r>
              <a:rPr lang="en-US" altLang="ja-JP" dirty="0" err="1"/>
              <a:t>Fetch&amp;Add</a:t>
            </a:r>
            <a:r>
              <a:rPr lang="ja-JP" altLang="en-US" dirty="0"/>
              <a:t>など色々</a:t>
            </a:r>
            <a:endParaRPr lang="en-US" altLang="ja-JP" dirty="0"/>
          </a:p>
          <a:p>
            <a:r>
              <a:rPr lang="ja-JP" altLang="en-US" dirty="0"/>
              <a:t>あるが、原理は同じ</a:t>
            </a:r>
            <a:endParaRPr lang="en-US" altLang="ja-JP" dirty="0"/>
          </a:p>
        </p:txBody>
      </p:sp>
      <p:sp>
        <p:nvSpPr>
          <p:cNvPr id="11" name="楕円 10"/>
          <p:cNvSpPr/>
          <p:nvPr/>
        </p:nvSpPr>
        <p:spPr>
          <a:xfrm>
            <a:off x="1151269" y="4112860"/>
            <a:ext cx="864096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P2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1791904" y="2627817"/>
            <a:ext cx="2017401" cy="1435298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637250" y="2852936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Test&amp;Set</a:t>
            </a:r>
            <a:r>
              <a:rPr lang="en-US" altLang="ja-JP" dirty="0"/>
              <a:t>(x)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97740" y="2976134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Test&amp;Set</a:t>
            </a:r>
            <a:r>
              <a:rPr lang="en-US" altLang="ja-JP" dirty="0"/>
              <a:t>(x)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79599" y="1528008"/>
            <a:ext cx="2727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r>
              <a:rPr kumimoji="1" lang="ja-JP" altLang="en-US" dirty="0"/>
              <a:t>を読み出す</a:t>
            </a:r>
            <a:r>
              <a:rPr lang="ja-JP" altLang="en-US" dirty="0"/>
              <a:t>。</a:t>
            </a:r>
            <a:endParaRPr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を書きこむ</a:t>
            </a:r>
            <a:endParaRPr kumimoji="1" lang="en-US" altLang="ja-JP" dirty="0"/>
          </a:p>
          <a:p>
            <a:r>
              <a:rPr lang="en-US" altLang="ja-JP" dirty="0"/>
              <a:t>2</a:t>
            </a:r>
            <a:r>
              <a:rPr lang="ja-JP" altLang="en-US" dirty="0" err="1"/>
              <a:t>つの</a:t>
            </a:r>
            <a:r>
              <a:rPr lang="ja-JP" altLang="en-US" dirty="0"/>
              <a:t>操作を不可分に行う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この間共有メモリを占有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863B675-DE72-45A7-93EF-9FAED0635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32"/>
    </mc:Choice>
    <mc:Fallback xmlns="">
      <p:transition spd="slow" advTm="13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8" x="8551863" y="3602038"/>
          <p14:tracePt t="436" x="8204200" y="3575050"/>
          <p14:tracePt t="445" x="7986713" y="3529013"/>
          <p14:tracePt t="452" x="7821613" y="3492500"/>
          <p14:tracePt t="463" x="7667625" y="3438525"/>
          <p14:tracePt t="468" x="7575550" y="3438525"/>
          <p14:tracePt t="477" x="7521575" y="3429000"/>
          <p14:tracePt t="484" x="7475538" y="3411538"/>
          <p14:tracePt t="492" x="7458075" y="3402013"/>
          <p14:tracePt t="500" x="7439025" y="3392488"/>
          <p14:tracePt t="508" x="7429500" y="3392488"/>
          <p14:tracePt t="516" x="7412038" y="3392488"/>
          <p14:tracePt t="523" x="7385050" y="3392488"/>
          <p14:tracePt t="531" x="7375525" y="3392488"/>
          <p14:tracePt t="539" x="7339013" y="3392488"/>
          <p14:tracePt t="547" x="7319963" y="3392488"/>
          <p14:tracePt t="555" x="7283450" y="3375025"/>
          <p14:tracePt t="563" x="7248525" y="3375025"/>
          <p14:tracePt t="571" x="7212013" y="3355975"/>
          <p14:tracePt t="579" x="7192963" y="3346450"/>
          <p14:tracePt t="587" x="7146925" y="3338513"/>
          <p14:tracePt t="596" x="7129463" y="3328988"/>
          <p14:tracePt t="603" x="7102475" y="3328988"/>
          <p14:tracePt t="611" x="7092950" y="3319463"/>
          <p14:tracePt t="619" x="7065963" y="3302000"/>
          <p14:tracePt t="628" x="7046913" y="3292475"/>
          <p14:tracePt t="645" x="7037388" y="3292475"/>
          <p14:tracePt t="651" x="7019925" y="3282950"/>
          <p14:tracePt t="660" x="7010400" y="3282950"/>
          <p14:tracePt t="667" x="7000875" y="3273425"/>
          <p14:tracePt t="675" x="6983413" y="3265488"/>
          <p14:tracePt t="683" x="6964363" y="3255963"/>
          <p14:tracePt t="691" x="6946900" y="3255963"/>
          <p14:tracePt t="699" x="6883400" y="3246438"/>
          <p14:tracePt t="707" x="6827838" y="3236913"/>
          <p14:tracePt t="715" x="6737350" y="3219450"/>
          <p14:tracePt t="723" x="6627813" y="3219450"/>
          <p14:tracePt t="731" x="6472238" y="3192463"/>
          <p14:tracePt t="739" x="6272213" y="3155950"/>
          <p14:tracePt t="747" x="6016625" y="3100388"/>
          <p14:tracePt t="755" x="5743575" y="3082925"/>
          <p14:tracePt t="763" x="5497513" y="3054350"/>
          <p14:tracePt t="771" x="5241925" y="3000375"/>
          <p14:tracePt t="780" x="5078413" y="2954338"/>
          <p14:tracePt t="787" x="4913313" y="2909888"/>
          <p14:tracePt t="796" x="4795838" y="2863850"/>
          <p14:tracePt t="803" x="4703763" y="2836863"/>
          <p14:tracePt t="811" x="4640263" y="2827338"/>
          <p14:tracePt t="819" x="4613275" y="2800350"/>
          <p14:tracePt t="827" x="4586288" y="2790825"/>
          <p14:tracePt t="2139" x="4594225" y="2763838"/>
          <p14:tracePt t="2147" x="4649788" y="2717800"/>
          <p14:tracePt t="2155" x="4713288" y="2671763"/>
          <p14:tracePt t="2163" x="4730750" y="2635250"/>
          <p14:tracePt t="2171" x="4759325" y="2598738"/>
          <p14:tracePt t="2179" x="4767263" y="2571750"/>
          <p14:tracePt t="2187" x="4776788" y="2544763"/>
          <p14:tracePt t="2197" x="4803775" y="2498725"/>
          <p14:tracePt t="2203" x="4822825" y="2471738"/>
          <p14:tracePt t="2211" x="4832350" y="2435225"/>
          <p14:tracePt t="2219" x="4849813" y="2398713"/>
          <p14:tracePt t="2228" x="4868863" y="2371725"/>
          <p14:tracePt t="2235" x="4886325" y="2335213"/>
          <p14:tracePt t="2245" x="4905375" y="2298700"/>
          <p14:tracePt t="2252" x="4922838" y="2262188"/>
          <p14:tracePt t="2260" x="4932363" y="2216150"/>
          <p14:tracePt t="2267" x="4932363" y="2197100"/>
          <p14:tracePt t="2275" x="4959350" y="2152650"/>
          <p14:tracePt t="2283" x="4968875" y="2125663"/>
          <p14:tracePt t="2291" x="4968875" y="2106613"/>
          <p14:tracePt t="2299" x="4978400" y="2097088"/>
          <p14:tracePt t="2308" x="4978400" y="2079625"/>
          <p14:tracePt t="2322" x="4978400" y="2070100"/>
          <p14:tracePt t="2330" x="4978400" y="2060575"/>
          <p14:tracePt t="2338" x="4978400" y="2043113"/>
          <p14:tracePt t="2346" x="4978400" y="2033588"/>
          <p14:tracePt t="2354" x="4978400" y="2024063"/>
          <p14:tracePt t="2362" x="4978400" y="2016125"/>
          <p14:tracePt t="2370" x="4978400" y="2006600"/>
          <p14:tracePt t="2386" x="4978400" y="1997075"/>
          <p14:tracePt t="2394" x="4978400" y="1987550"/>
          <p14:tracePt t="2403" x="4986338" y="1970088"/>
          <p14:tracePt t="2419" x="5005388" y="1960563"/>
          <p14:tracePt t="2596" x="5005388" y="1951038"/>
          <p14:tracePt t="2682" x="5005388" y="1943100"/>
          <p14:tracePt t="2698" x="5014913" y="1924050"/>
          <p14:tracePt t="2715" x="5022850" y="1906588"/>
          <p14:tracePt t="2739" x="5032375" y="1887538"/>
          <p14:tracePt t="2747" x="5032375" y="1878013"/>
          <p14:tracePt t="2755" x="5032375" y="1870075"/>
          <p14:tracePt t="2763" x="5041900" y="1860550"/>
          <p14:tracePt t="2771" x="5049838" y="1851025"/>
          <p14:tracePt t="2787" x="5059363" y="1841500"/>
          <p14:tracePt t="2803" x="5068888" y="1833563"/>
          <p14:tracePt t="2811" x="5068888" y="1824038"/>
          <p14:tracePt t="2819" x="5078413" y="1814513"/>
          <p14:tracePt t="2844" x="5086350" y="1804988"/>
          <p14:tracePt t="2868" x="5095875" y="1804988"/>
          <p14:tracePt t="2886" x="5122863" y="1787525"/>
          <p14:tracePt t="2892" x="5132388" y="1778000"/>
          <p14:tracePt t="2907" x="5141913" y="1768475"/>
          <p14:tracePt t="2916" x="5168900" y="1760538"/>
          <p14:tracePt t="2923" x="5178425" y="1760538"/>
          <p14:tracePt t="2931" x="5195888" y="1741488"/>
          <p14:tracePt t="2955" x="5205413" y="1741488"/>
          <p14:tracePt t="3532" x="5205413" y="1731963"/>
          <p14:tracePt t="3540" x="5205413" y="1704975"/>
          <p14:tracePt t="3556" x="5205413" y="1697038"/>
          <p14:tracePt t="3563" x="5205413" y="1687513"/>
          <p14:tracePt t="3571" x="5205413" y="1668463"/>
          <p14:tracePt t="3587" x="5205413" y="1660525"/>
          <p14:tracePt t="3628" x="5214938" y="1651000"/>
          <p14:tracePt t="3644" x="5214938" y="1631950"/>
          <p14:tracePt t="3651" x="5224463" y="1624013"/>
          <p14:tracePt t="3668" x="5232400" y="1614488"/>
          <p14:tracePt t="4220" x="5232400" y="1604963"/>
          <p14:tracePt t="4244" x="5232400" y="1595438"/>
          <p14:tracePt t="4276" x="5232400" y="1587500"/>
          <p14:tracePt t="4292" x="5241925" y="1568450"/>
          <p14:tracePt t="4298" x="5251450" y="1558925"/>
          <p14:tracePt t="4323" x="5268913" y="1550988"/>
          <p14:tracePt t="4330" x="5268913" y="1541463"/>
          <p14:tracePt t="4338" x="5278438" y="1531938"/>
          <p14:tracePt t="4354" x="5278438" y="1522413"/>
          <p14:tracePt t="4371" x="5287963" y="1514475"/>
          <p14:tracePt t="4386" x="5287963" y="1504950"/>
          <p14:tracePt t="4402" x="5287963" y="1495425"/>
          <p14:tracePt t="4419" x="5287963" y="1485900"/>
          <p14:tracePt t="4459" x="5287963" y="1468438"/>
          <p14:tracePt t="11268" x="5287963" y="1485900"/>
          <p14:tracePt t="11277" x="5268913" y="1522413"/>
          <p14:tracePt t="11284" x="5214938" y="1587500"/>
          <p14:tracePt t="11293" x="5178425" y="1631950"/>
          <p14:tracePt t="11299" x="5114925" y="1714500"/>
          <p14:tracePt t="11309" x="5041900" y="1787525"/>
          <p14:tracePt t="11314" x="5005388" y="1851025"/>
          <p14:tracePt t="11323" x="4932363" y="1951038"/>
          <p14:tracePt t="11330" x="4849813" y="2033588"/>
          <p14:tracePt t="11339" x="4776788" y="2116138"/>
          <p14:tracePt t="11347" x="4722813" y="2197100"/>
          <p14:tracePt t="11355" x="4659313" y="2270125"/>
          <p14:tracePt t="11362" x="4549775" y="2389188"/>
          <p14:tracePt t="11370" x="4484688" y="2471738"/>
          <p14:tracePt t="11378" x="4413250" y="2535238"/>
          <p14:tracePt t="11387" x="4376738" y="2598738"/>
          <p14:tracePt t="11395" x="4340225" y="2654300"/>
          <p14:tracePt t="11403" x="4330700" y="2690813"/>
          <p14:tracePt t="11412" x="4311650" y="2735263"/>
          <p14:tracePt t="11419" x="4303713" y="2754313"/>
          <p14:tracePt t="11427" x="4303713" y="2763838"/>
          <p14:tracePt t="11435" x="4294188" y="2781300"/>
          <p14:tracePt t="12108" x="4303713" y="2763838"/>
          <p14:tracePt t="12116" x="4340225" y="2744788"/>
          <p14:tracePt t="12124" x="4394200" y="2698750"/>
          <p14:tracePt t="12132" x="4430713" y="2671763"/>
          <p14:tracePt t="12140" x="4457700" y="2654300"/>
          <p14:tracePt t="12147" x="4484688" y="2635250"/>
          <p14:tracePt t="12156" x="4521200" y="2608263"/>
          <p14:tracePt t="12163" x="4540250" y="2598738"/>
          <p14:tracePt t="12172" x="4567238" y="2571750"/>
          <p14:tracePt t="12181" x="4576763" y="2562225"/>
          <p14:tracePt t="12188" x="4594225" y="2554288"/>
          <p14:tracePt t="12196" x="4603750" y="2544763"/>
          <p14:tracePt t="12204" x="4613275" y="2535238"/>
          <p14:tracePt t="12220" x="4622800" y="2525713"/>
          <p14:tracePt t="12844" x="4622800" y="2544763"/>
          <p14:tracePt t="12860" x="4613275" y="2554288"/>
          <p14:tracePt t="12867" x="4603750" y="2562225"/>
          <p14:tracePt t="12876" x="4594225" y="2562225"/>
          <p14:tracePt t="12895" x="4540250" y="2589213"/>
          <p14:tracePt t="13043" x="4530725" y="2598738"/>
          <p14:tracePt t="13052" x="4521200" y="2598738"/>
          <p14:tracePt t="13059" x="4513263" y="2608263"/>
          <p14:tracePt t="13068" x="4503738" y="2617788"/>
          <p14:tracePt t="13083" x="4494213" y="2635250"/>
          <p14:tracePt t="13099" x="4467225" y="2644775"/>
          <p14:tracePt t="13132" x="4457700" y="2654300"/>
          <p14:tracePt t="13155" x="4448175" y="2662238"/>
          <p14:tracePt t="17756" x="4448175" y="2654300"/>
          <p14:tracePt t="17764" x="4448175" y="2644775"/>
          <p14:tracePt t="17772" x="4448175" y="2635250"/>
          <p14:tracePt t="17780" x="4448175" y="2625725"/>
          <p14:tracePt t="17796" x="4448175" y="2617788"/>
          <p14:tracePt t="17804" x="4448175" y="2598738"/>
          <p14:tracePt t="17811" x="4448175" y="2589213"/>
          <p14:tracePt t="17820" x="4448175" y="2571750"/>
          <p14:tracePt t="17828" x="4448175" y="2562225"/>
          <p14:tracePt t="17836" x="4448175" y="2544763"/>
          <p14:tracePt t="17859" x="4448175" y="2525713"/>
          <p14:tracePt t="18052" x="4448175" y="2517775"/>
          <p14:tracePt t="18076" x="4448175" y="2508250"/>
          <p14:tracePt t="18468" x="4467225" y="2498725"/>
          <p14:tracePt t="18476" x="4521200" y="2498725"/>
          <p14:tracePt t="18484" x="4557713" y="2498725"/>
          <p14:tracePt t="18493" x="4613275" y="2498725"/>
          <p14:tracePt t="18498" x="4630738" y="2498725"/>
          <p14:tracePt t="18506" x="4703763" y="2498725"/>
          <p14:tracePt t="18514" x="4749800" y="2525713"/>
          <p14:tracePt t="18522" x="4813300" y="2544763"/>
          <p14:tracePt t="18530" x="4876800" y="2598738"/>
          <p14:tracePt t="18538" x="4949825" y="2625725"/>
          <p14:tracePt t="18546" x="5049838" y="2681288"/>
          <p14:tracePt t="18555" x="5105400" y="2744788"/>
          <p14:tracePt t="18563" x="5205413" y="2808288"/>
          <p14:tracePt t="18571" x="5287963" y="2863850"/>
          <p14:tracePt t="18579" x="5405438" y="2936875"/>
          <p14:tracePt t="18587" x="5487988" y="2963863"/>
          <p14:tracePt t="18596" x="5580063" y="3017838"/>
          <p14:tracePt t="18603" x="5661025" y="3073400"/>
          <p14:tracePt t="18610" x="5761038" y="3100388"/>
          <p14:tracePt t="18618" x="5826125" y="3136900"/>
          <p14:tracePt t="18626" x="5926138" y="3182938"/>
          <p14:tracePt t="18634" x="5972175" y="3200400"/>
          <p14:tracePt t="18643" x="6016625" y="3228975"/>
          <p14:tracePt t="18651" x="6035675" y="3236913"/>
          <p14:tracePt t="18658" x="6080125" y="3265488"/>
          <p14:tracePt t="18667" x="6080125" y="3273425"/>
          <p14:tracePt t="18676" x="6089650" y="3282950"/>
          <p14:tracePt t="18683" x="6108700" y="3302000"/>
          <p14:tracePt t="18692" x="6116638" y="3309938"/>
          <p14:tracePt t="18709" x="6126163" y="3328988"/>
          <p14:tracePt t="18715" x="6126163" y="3338513"/>
          <p14:tracePt t="18723" x="6135688" y="3346450"/>
          <p14:tracePt t="18739" x="6145213" y="3392488"/>
          <p14:tracePt t="18747" x="6162675" y="3392488"/>
          <p14:tracePt t="18755" x="6189663" y="3411538"/>
          <p14:tracePt t="18763" x="6226175" y="3446463"/>
          <p14:tracePt t="18771" x="6235700" y="3465513"/>
          <p14:tracePt t="18779" x="6272213" y="3511550"/>
          <p14:tracePt t="18787" x="6272213" y="3519488"/>
          <p14:tracePt t="18796" x="6281738" y="3538538"/>
          <p14:tracePt t="18803" x="6299200" y="3556000"/>
          <p14:tracePt t="18811" x="6308725" y="3556000"/>
          <p14:tracePt t="18819" x="6318250" y="3575050"/>
          <p14:tracePt t="18828" x="6326188" y="3584575"/>
          <p14:tracePt t="18836" x="6345238" y="3602038"/>
          <p14:tracePt t="18844" x="6354763" y="3611563"/>
          <p14:tracePt t="18851" x="6354763" y="3621088"/>
          <p14:tracePt t="18859" x="6354763" y="3629025"/>
          <p14:tracePt t="18867" x="6362700" y="3629025"/>
          <p14:tracePt t="18894" x="6362700" y="3638550"/>
          <p14:tracePt t="18907" x="6362700" y="3657600"/>
          <p14:tracePt t="18923" x="6362700" y="3665538"/>
          <p14:tracePt t="18931" x="6362700" y="3675063"/>
          <p14:tracePt t="18939" x="6362700" y="3684588"/>
          <p14:tracePt t="18947" x="6345238" y="3702050"/>
          <p14:tracePt t="18963" x="6335713" y="3721100"/>
          <p14:tracePt t="18971" x="6326188" y="3721100"/>
          <p14:tracePt t="18981" x="6318250" y="3748088"/>
          <p14:tracePt t="18986" x="6299200" y="3775075"/>
          <p14:tracePt t="19002" x="6291263" y="3803650"/>
          <p14:tracePt t="19010" x="6281738" y="3811588"/>
          <p14:tracePt t="19026" x="6272213" y="3830638"/>
          <p14:tracePt t="19035" x="6262688" y="3830638"/>
          <p14:tracePt t="19043" x="6254750" y="3840163"/>
          <p14:tracePt t="19058" x="6254750" y="3848100"/>
          <p14:tracePt t="19083" x="6245225" y="3857625"/>
          <p14:tracePt t="19099" x="6245225" y="3875088"/>
          <p14:tracePt t="19109" x="6218238" y="3894138"/>
          <p14:tracePt t="19115" x="6218238" y="3903663"/>
          <p14:tracePt t="19127" x="6208713" y="3911600"/>
          <p14:tracePt t="19131" x="6199188" y="3921125"/>
          <p14:tracePt t="19139" x="6181725" y="3930650"/>
          <p14:tracePt t="19147" x="6162675" y="3948113"/>
          <p14:tracePt t="19155" x="6145213" y="3957638"/>
          <p14:tracePt t="19163" x="6126163" y="3967163"/>
          <p14:tracePt t="19172" x="6116638" y="3967163"/>
          <p14:tracePt t="19179" x="6099175" y="3984625"/>
          <p14:tracePt t="19187" x="6080125" y="3994150"/>
          <p14:tracePt t="19203" x="6062663" y="4013200"/>
          <p14:tracePt t="19219" x="6053138" y="4021138"/>
          <p14:tracePt t="19227" x="6043613" y="4030663"/>
          <p14:tracePt t="19421" x="6035675" y="4030663"/>
          <p14:tracePt t="19427" x="6026150" y="4021138"/>
          <p14:tracePt t="19435" x="6026150" y="4013200"/>
          <p14:tracePt t="19444" x="6026150" y="3976688"/>
          <p14:tracePt t="19451" x="6026150" y="3967163"/>
          <p14:tracePt t="19460" x="6026150" y="3930650"/>
          <p14:tracePt t="19469" x="6026150" y="3894138"/>
          <p14:tracePt t="19476" x="6026150" y="3867150"/>
          <p14:tracePt t="19483" x="6026150" y="3830638"/>
          <p14:tracePt t="19493" x="6026150" y="3794125"/>
          <p14:tracePt t="19499" x="6026150" y="3767138"/>
          <p14:tracePt t="19509" x="6026150" y="3748088"/>
          <p14:tracePt t="19515" x="6026150" y="3738563"/>
          <p14:tracePt t="19523" x="6035675" y="3711575"/>
          <p14:tracePt t="19531" x="6043613" y="3702050"/>
          <p14:tracePt t="19539" x="6053138" y="3684588"/>
          <p14:tracePt t="19555" x="6062663" y="3675063"/>
          <p14:tracePt t="19586" x="6080125" y="3675063"/>
          <p14:tracePt t="19627" x="6089650" y="3675063"/>
          <p14:tracePt t="19643" x="6099175" y="3675063"/>
          <p14:tracePt t="19651" x="6116638" y="3675063"/>
          <p14:tracePt t="19659" x="6135688" y="3675063"/>
          <p14:tracePt t="19667" x="6172200" y="3675063"/>
          <p14:tracePt t="19676" x="6189663" y="3675063"/>
          <p14:tracePt t="19683" x="6218238" y="3675063"/>
          <p14:tracePt t="19693" x="6235700" y="3675063"/>
          <p14:tracePt t="19699" x="6254750" y="3675063"/>
          <p14:tracePt t="19715" x="6262688" y="3675063"/>
          <p14:tracePt t="19739" x="6262688" y="3684588"/>
          <p14:tracePt t="19748" x="6262688" y="3694113"/>
          <p14:tracePt t="19755" x="6262688" y="3702050"/>
          <p14:tracePt t="19763" x="6262688" y="3730625"/>
          <p14:tracePt t="19771" x="6262688" y="3738563"/>
          <p14:tracePt t="19779" x="6262688" y="3757613"/>
          <p14:tracePt t="19787" x="6262688" y="3775075"/>
          <p14:tracePt t="19795" x="6262688" y="3811588"/>
          <p14:tracePt t="19803" x="6254750" y="3830638"/>
          <p14:tracePt t="19811" x="6235700" y="3848100"/>
          <p14:tracePt t="19819" x="6218238" y="3894138"/>
          <p14:tracePt t="19828" x="6208713" y="3894138"/>
          <p14:tracePt t="19835" x="6189663" y="3911600"/>
          <p14:tracePt t="19843" x="6172200" y="3930650"/>
          <p14:tracePt t="19851" x="6145213" y="3967163"/>
          <p14:tracePt t="19859" x="6135688" y="3967163"/>
          <p14:tracePt t="19867" x="6108700" y="3976688"/>
          <p14:tracePt t="19876" x="6080125" y="3984625"/>
          <p14:tracePt t="19897" x="6026150" y="3994150"/>
          <p14:tracePt t="19899" x="5980113" y="3994150"/>
          <p14:tracePt t="19909" x="5962650" y="3994150"/>
          <p14:tracePt t="19915" x="5953125" y="3994150"/>
          <p14:tracePt t="19923" x="5943600" y="3994150"/>
          <p14:tracePt t="19931" x="5935663" y="3994150"/>
          <p14:tracePt t="19939" x="5926138" y="3994150"/>
          <p14:tracePt t="20004" x="5916613" y="3994150"/>
          <p14:tracePt t="20020" x="5907088" y="3994150"/>
          <p14:tracePt t="20027" x="5907088" y="3984625"/>
          <p14:tracePt t="20052" x="5907088" y="3976688"/>
          <p14:tracePt t="20260" x="5907088" y="3967163"/>
          <p14:tracePt t="20276" x="5926138" y="3967163"/>
          <p14:tracePt t="20284" x="5926138" y="3984625"/>
          <p14:tracePt t="20291" x="5926138" y="4013200"/>
          <p14:tracePt t="20298" x="5926138" y="4030663"/>
          <p14:tracePt t="20308" x="5926138" y="4040188"/>
          <p14:tracePt t="20314" x="5926138" y="4067175"/>
          <p14:tracePt t="20330" x="5926138" y="4076700"/>
          <p14:tracePt t="20460" x="5926138" y="4086225"/>
          <p14:tracePt t="20468" x="5899150" y="4086225"/>
          <p14:tracePt t="20476" x="5870575" y="4076700"/>
          <p14:tracePt t="20484" x="5834063" y="4040188"/>
          <p14:tracePt t="20494" x="5770563" y="3976688"/>
          <p14:tracePt t="20500" x="5734050" y="3930650"/>
          <p14:tracePt t="20510" x="5616575" y="3794125"/>
          <p14:tracePt t="20516" x="5524500" y="3702050"/>
          <p14:tracePt t="20524" x="5441950" y="3602038"/>
          <p14:tracePt t="20532" x="5305425" y="3502025"/>
          <p14:tracePt t="20540" x="5168900" y="3355975"/>
          <p14:tracePt t="20548" x="5059363" y="3255963"/>
          <p14:tracePt t="20556" x="4959350" y="3155950"/>
          <p14:tracePt t="20564" x="4886325" y="3073400"/>
          <p14:tracePt t="20572" x="4832350" y="2990850"/>
          <p14:tracePt t="20580" x="4803775" y="2936875"/>
          <p14:tracePt t="20588" x="4749800" y="2890838"/>
          <p14:tracePt t="20597" x="4740275" y="2863850"/>
          <p14:tracePt t="20604" x="4703763" y="2800350"/>
          <p14:tracePt t="20613" x="4695825" y="2781300"/>
          <p14:tracePt t="20620" x="4676775" y="2754313"/>
          <p14:tracePt t="20628" x="4649788" y="2708275"/>
          <p14:tracePt t="20636" x="4630738" y="2681288"/>
          <p14:tracePt t="20643" x="4603750" y="2635250"/>
          <p14:tracePt t="20652" x="4576763" y="2571750"/>
          <p14:tracePt t="20660" x="4549775" y="2525713"/>
          <p14:tracePt t="20668" x="4521200" y="2498725"/>
          <p14:tracePt t="20676" x="4484688" y="2444750"/>
          <p14:tracePt t="20684" x="4467225" y="2416175"/>
          <p14:tracePt t="20694" x="4457700" y="2389188"/>
          <p14:tracePt t="20700" x="4430713" y="2325688"/>
          <p14:tracePt t="20709" x="4421188" y="2306638"/>
          <p14:tracePt t="20716" x="4413250" y="2298700"/>
          <p14:tracePt t="21820" x="4403725" y="2298700"/>
          <p14:tracePt t="21828" x="4384675" y="2316163"/>
          <p14:tracePt t="21836" x="4376738" y="2352675"/>
          <p14:tracePt t="21844" x="4367213" y="2371725"/>
          <p14:tracePt t="21850" x="4357688" y="2398713"/>
          <p14:tracePt t="21859" x="4340225" y="2425700"/>
          <p14:tracePt t="21866" x="4330700" y="2462213"/>
          <p14:tracePt t="21874" x="4321175" y="2481263"/>
          <p14:tracePt t="21893" x="4275138" y="2525713"/>
          <p14:tracePt t="21898" x="4257675" y="2554288"/>
          <p14:tracePt t="21907" x="4257675" y="2562225"/>
          <p14:tracePt t="21915" x="4238625" y="2581275"/>
          <p14:tracePt t="21923" x="4230688" y="2589213"/>
          <p14:tracePt t="21931" x="4230688" y="2598738"/>
          <p14:tracePt t="21939" x="4230688" y="2608263"/>
          <p14:tracePt t="21947" x="4221163" y="2617788"/>
          <p14:tracePt t="22604" x="4257675" y="2617788"/>
          <p14:tracePt t="22612" x="4348163" y="2598738"/>
          <p14:tracePt t="22620" x="4394200" y="2571750"/>
          <p14:tracePt t="22628" x="4440238" y="2562225"/>
          <p14:tracePt t="22636" x="4503738" y="2508250"/>
          <p14:tracePt t="22643" x="4540250" y="2498725"/>
          <p14:tracePt t="22652" x="4576763" y="2481263"/>
          <p14:tracePt t="22660" x="4594225" y="2481263"/>
          <p14:tracePt t="22668" x="4630738" y="2471738"/>
          <p14:tracePt t="23188" x="4622800" y="2471738"/>
          <p14:tracePt t="23194" x="4622800" y="2462213"/>
          <p14:tracePt t="23202" x="4613275" y="2452688"/>
          <p14:tracePt t="23210" x="4603750" y="2444750"/>
          <p14:tracePt t="23218" x="4594225" y="2435225"/>
          <p14:tracePt t="23226" x="4594225" y="2425700"/>
          <p14:tracePt t="23300" x="4586288" y="2416175"/>
          <p14:tracePt t="23530" x="4603750" y="2416175"/>
          <p14:tracePt t="23538" x="4659313" y="2416175"/>
          <p14:tracePt t="23546" x="4749800" y="2416175"/>
          <p14:tracePt t="23554" x="4868863" y="2444750"/>
          <p14:tracePt t="23563" x="5032375" y="2481263"/>
          <p14:tracePt t="23571" x="5187950" y="2554288"/>
          <p14:tracePt t="23579" x="5405438" y="2635250"/>
          <p14:tracePt t="23587" x="5680075" y="2754313"/>
          <p14:tracePt t="23595" x="5880100" y="2844800"/>
          <p14:tracePt t="23603" x="6135688" y="2973388"/>
          <p14:tracePt t="23611" x="6372225" y="3063875"/>
          <p14:tracePt t="23619" x="6518275" y="3127375"/>
          <p14:tracePt t="23628" x="6673850" y="3182938"/>
          <p14:tracePt t="23635" x="6810375" y="3265488"/>
          <p14:tracePt t="23644" x="6919913" y="3338513"/>
          <p14:tracePt t="23651" x="7000875" y="3392488"/>
          <p14:tracePt t="23659" x="7083425" y="3446463"/>
          <p14:tracePt t="23667" x="7092950" y="3455988"/>
          <p14:tracePt t="23675" x="7110413" y="3482975"/>
          <p14:tracePt t="23683" x="7119938" y="3482975"/>
          <p14:tracePt t="23699" x="7129463" y="3511550"/>
          <p14:tracePt t="23708" x="7138988" y="3519488"/>
          <p14:tracePt t="23715" x="7138988" y="3529013"/>
          <p14:tracePt t="23723" x="7138988" y="3556000"/>
          <p14:tracePt t="23731" x="7138988" y="3565525"/>
          <p14:tracePt t="23739" x="7138988" y="3584575"/>
          <p14:tracePt t="23747" x="7138988" y="3602038"/>
          <p14:tracePt t="23755" x="7138988" y="3611563"/>
          <p14:tracePt t="23763" x="7138988" y="3621088"/>
          <p14:tracePt t="23771" x="7138988" y="3648075"/>
          <p14:tracePt t="23779" x="7138988" y="3665538"/>
          <p14:tracePt t="23787" x="7146925" y="3694113"/>
          <p14:tracePt t="23795" x="7146925" y="3702050"/>
          <p14:tracePt t="23803" x="7146925" y="3711575"/>
          <p14:tracePt t="23811" x="7146925" y="3730625"/>
          <p14:tracePt t="23819" x="7156450" y="3748088"/>
          <p14:tracePt t="23827" x="7165975" y="3757613"/>
          <p14:tracePt t="23851" x="7175500" y="3784600"/>
          <p14:tracePt t="23891" x="7175500" y="3794125"/>
          <p14:tracePt t="23908" x="7175500" y="3811588"/>
          <p14:tracePt t="23916" x="7165975" y="3830638"/>
          <p14:tracePt t="23924" x="7156450" y="3867150"/>
          <p14:tracePt t="23931" x="7146925" y="3884613"/>
          <p14:tracePt t="23940" x="7138988" y="3894138"/>
          <p14:tracePt t="23947" x="7110413" y="3921125"/>
          <p14:tracePt t="23955" x="7073900" y="3948113"/>
          <p14:tracePt t="23963" x="7056438" y="3967163"/>
          <p14:tracePt t="23971" x="7010400" y="4003675"/>
          <p14:tracePt t="23979" x="6964363" y="4040188"/>
          <p14:tracePt t="23987" x="6919913" y="4049713"/>
          <p14:tracePt t="23997" x="6892925" y="4057650"/>
          <p14:tracePt t="24003" x="6864350" y="4076700"/>
          <p14:tracePt t="24012" x="6819900" y="4086225"/>
          <p14:tracePt t="24019" x="6800850" y="4103688"/>
          <p14:tracePt t="24029" x="6773863" y="4103688"/>
          <p14:tracePt t="24036" x="6754813" y="4103688"/>
          <p14:tracePt t="24046" x="6727825" y="4103688"/>
          <p14:tracePt t="24051" x="6718300" y="4103688"/>
          <p14:tracePt t="24060" x="6710363" y="4103688"/>
          <p14:tracePt t="24068" x="6700838" y="4103688"/>
          <p14:tracePt t="24077" x="6691313" y="4103688"/>
          <p14:tracePt t="24083" x="6681788" y="4103688"/>
          <p14:tracePt t="24094" x="6645275" y="4103688"/>
          <p14:tracePt t="24099" x="6600825" y="4076700"/>
          <p14:tracePt t="24109" x="6554788" y="4021138"/>
          <p14:tracePt t="24115" x="6472238" y="3957638"/>
          <p14:tracePt t="24123" x="6399213" y="3884613"/>
          <p14:tracePt t="24131" x="6318250" y="3821113"/>
          <p14:tracePt t="24139" x="6218238" y="3748088"/>
          <p14:tracePt t="24147" x="6135688" y="3694113"/>
          <p14:tracePt t="24155" x="6053138" y="3621088"/>
          <p14:tracePt t="24163" x="6007100" y="3575050"/>
          <p14:tracePt t="24171" x="5926138" y="3519488"/>
          <p14:tracePt t="24179" x="5862638" y="3492500"/>
          <p14:tracePt t="24189" x="5826125" y="3475038"/>
          <p14:tracePt t="24195" x="5789613" y="3446463"/>
          <p14:tracePt t="24203" x="5734050" y="3411538"/>
          <p14:tracePt t="24211" x="5707063" y="3402013"/>
          <p14:tracePt t="24219" x="5680075" y="3402013"/>
          <p14:tracePt t="24228" x="5661025" y="3392488"/>
          <p14:tracePt t="24235" x="5634038" y="3392488"/>
          <p14:tracePt t="24244" x="5597525" y="3392488"/>
          <p14:tracePt t="24251" x="5570538" y="3375025"/>
          <p14:tracePt t="24259" x="5551488" y="3375025"/>
          <p14:tracePt t="24267" x="5524500" y="3365500"/>
          <p14:tracePt t="24276" x="5507038" y="3365500"/>
          <p14:tracePt t="24283" x="5461000" y="3355975"/>
          <p14:tracePt t="24293" x="5434013" y="3346450"/>
          <p14:tracePt t="24299" x="5378450" y="3346450"/>
          <p14:tracePt t="24310" x="5351463" y="3309938"/>
          <p14:tracePt t="24315" x="5287963" y="3292475"/>
          <p14:tracePt t="24324" x="5205413" y="3236913"/>
          <p14:tracePt t="24330" x="5151438" y="3182938"/>
          <p14:tracePt t="24338" x="5086350" y="3127375"/>
          <p14:tracePt t="24346" x="5022850" y="3082925"/>
          <p14:tracePt t="24354" x="4978400" y="3027363"/>
          <p14:tracePt t="24362" x="4905375" y="2973388"/>
          <p14:tracePt t="24370" x="4859338" y="2927350"/>
          <p14:tracePt t="24378" x="4822825" y="2890838"/>
          <p14:tracePt t="24386" x="4803775" y="2873375"/>
          <p14:tracePt t="24394" x="4795838" y="2863850"/>
          <p14:tracePt t="24637" x="4795838" y="2854325"/>
          <p14:tracePt t="24644" x="4776788" y="2817813"/>
          <p14:tracePt t="24652" x="4759325" y="2744788"/>
          <p14:tracePt t="24660" x="4730750" y="2717800"/>
          <p14:tracePt t="24668" x="4686300" y="2644775"/>
          <p14:tracePt t="24676" x="4649788" y="2608263"/>
          <p14:tracePt t="24684" x="4622800" y="2581275"/>
          <p14:tracePt t="24693" x="4586288" y="2554288"/>
          <p14:tracePt t="24701" x="4549775" y="2525713"/>
          <p14:tracePt t="24709" x="4513263" y="2498725"/>
          <p14:tracePt t="24716" x="4484688" y="2471738"/>
          <p14:tracePt t="24726" x="4467225" y="2452688"/>
          <p14:tracePt t="24732" x="4430713" y="2444750"/>
          <p14:tracePt t="24740" x="4413250" y="2435225"/>
          <p14:tracePt t="24749" x="4394200" y="2435225"/>
          <p14:tracePt t="24756" x="4384675" y="2435225"/>
          <p14:tracePt t="26180" x="4421188" y="2435225"/>
          <p14:tracePt t="26188" x="4503738" y="2435225"/>
          <p14:tracePt t="26196" x="4630738" y="2435225"/>
          <p14:tracePt t="26204" x="4776788" y="2435225"/>
          <p14:tracePt t="26212" x="4932363" y="2489200"/>
          <p14:tracePt t="26220" x="5078413" y="2535238"/>
          <p14:tracePt t="26229" x="5251450" y="2581275"/>
          <p14:tracePt t="26236" x="5378450" y="2608263"/>
          <p14:tracePt t="26243" x="5507038" y="2654300"/>
          <p14:tracePt t="26251" x="5624513" y="2690813"/>
          <p14:tracePt t="26259" x="5734050" y="2708275"/>
          <p14:tracePt t="26267" x="5816600" y="2744788"/>
          <p14:tracePt t="26276" x="5880100" y="2771775"/>
          <p14:tracePt t="26283" x="5926138" y="2781300"/>
          <p14:tracePt t="26292" x="5943600" y="2800350"/>
          <p14:tracePt t="26299" x="5953125" y="2800350"/>
          <p14:tracePt t="26309" x="5953125" y="2808288"/>
          <p14:tracePt t="26363" x="5962650" y="2817813"/>
          <p14:tracePt t="26371" x="5972175" y="2836863"/>
          <p14:tracePt t="26379" x="6007100" y="2863850"/>
          <p14:tracePt t="26387" x="6035675" y="2900363"/>
          <p14:tracePt t="26395" x="6072188" y="2927350"/>
          <p14:tracePt t="26403" x="6135688" y="2982913"/>
          <p14:tracePt t="26411" x="6162675" y="3017838"/>
          <p14:tracePt t="26419" x="6199188" y="3046413"/>
          <p14:tracePt t="26428" x="6245225" y="3090863"/>
          <p14:tracePt t="26435" x="6281738" y="3127375"/>
          <p14:tracePt t="26444" x="6299200" y="3146425"/>
          <p14:tracePt t="26451" x="6318250" y="3173413"/>
          <p14:tracePt t="26459" x="6335713" y="3200400"/>
          <p14:tracePt t="26467" x="6335713" y="3228975"/>
          <p14:tracePt t="26476" x="6335713" y="3246438"/>
          <p14:tracePt t="26483" x="6345238" y="3265488"/>
          <p14:tracePt t="26492" x="6345238" y="3292475"/>
          <p14:tracePt t="26499" x="6354763" y="3319463"/>
          <p14:tracePt t="26509" x="6354763" y="3328988"/>
          <p14:tracePt t="26515" x="6354763" y="3338513"/>
          <p14:tracePt t="26525" x="6354763" y="3355975"/>
          <p14:tracePt t="26531" x="6354763" y="3375025"/>
          <p14:tracePt t="26539" x="6354763" y="3402013"/>
          <p14:tracePt t="26547" x="6362700" y="3419475"/>
          <p14:tracePt t="26563" x="6362700" y="3429000"/>
          <p14:tracePt t="26571" x="6362700" y="3446463"/>
          <p14:tracePt t="26587" x="6362700" y="3455988"/>
          <p14:tracePt t="26595" x="6362700" y="3482975"/>
          <p14:tracePt t="26603" x="6362700" y="3492500"/>
          <p14:tracePt t="26619" x="6362700" y="3519488"/>
          <p14:tracePt t="26627" x="6362700" y="3548063"/>
          <p14:tracePt t="26635" x="6362700" y="3556000"/>
          <p14:tracePt t="26643" x="6362700" y="3584575"/>
          <p14:tracePt t="26651" x="6362700" y="3602038"/>
          <p14:tracePt t="26659" x="6362700" y="3629025"/>
          <p14:tracePt t="26667" x="6362700" y="3648075"/>
          <p14:tracePt t="26676" x="6362700" y="3675063"/>
          <p14:tracePt t="26683" x="6362700" y="3684588"/>
          <p14:tracePt t="26699" x="6362700" y="3694113"/>
          <p14:tracePt t="26715" x="6362700" y="3711575"/>
          <p14:tracePt t="26764" x="6345238" y="3730625"/>
          <p14:tracePt t="26780" x="6326188" y="3748088"/>
          <p14:tracePt t="26788" x="6318250" y="3757613"/>
          <p14:tracePt t="26796" x="6299200" y="3775075"/>
          <p14:tracePt t="26804" x="6281738" y="3784600"/>
          <p14:tracePt t="26820" x="6254750" y="3784600"/>
          <p14:tracePt t="26827" x="6235700" y="3794125"/>
          <p14:tracePt t="26844" x="6189663" y="3811588"/>
          <p14:tracePt t="26852" x="6181725" y="3811588"/>
          <p14:tracePt t="26859" x="6162675" y="3811588"/>
          <p14:tracePt t="26868" x="6153150" y="3811588"/>
          <p14:tracePt t="26924" x="6126163" y="3811588"/>
          <p14:tracePt t="26932" x="6108700" y="3811588"/>
          <p14:tracePt t="26940" x="6089650" y="3811588"/>
          <p14:tracePt t="26948" x="6062663" y="3794125"/>
          <p14:tracePt t="26956" x="6035675" y="3775075"/>
          <p14:tracePt t="26964" x="6007100" y="3748088"/>
          <p14:tracePt t="26972" x="5962650" y="3721100"/>
          <p14:tracePt t="26980" x="5943600" y="3702050"/>
          <p14:tracePt t="26988" x="5899150" y="3665538"/>
          <p14:tracePt t="27004" x="5880100" y="3648075"/>
          <p14:tracePt t="27036" x="5880100" y="3629025"/>
          <p14:tracePt t="27044" x="5880100" y="3621088"/>
          <p14:tracePt t="27052" x="5880100" y="3611563"/>
          <p14:tracePt t="27060" x="5880100" y="3602038"/>
          <p14:tracePt t="27068" x="5880100" y="3575050"/>
          <p14:tracePt t="27076" x="5880100" y="3556000"/>
          <p14:tracePt t="27084" x="5907088" y="3529013"/>
          <p14:tracePt t="27094" x="5916613" y="3519488"/>
          <p14:tracePt t="27100" x="5943600" y="3511550"/>
          <p14:tracePt t="27109" x="5962650" y="3502025"/>
          <p14:tracePt t="27115" x="5980113" y="3502025"/>
          <p14:tracePt t="27125" x="6007100" y="3482975"/>
          <p14:tracePt t="27140" x="6026150" y="3482975"/>
          <p14:tracePt t="27148" x="6035675" y="3482975"/>
          <p14:tracePt t="27156" x="6043613" y="3482975"/>
          <p14:tracePt t="27164" x="6053138" y="3482975"/>
          <p14:tracePt t="27180" x="6072188" y="3482975"/>
          <p14:tracePt t="27196" x="6080125" y="3482975"/>
          <p14:tracePt t="27212" x="6099175" y="3482975"/>
          <p14:tracePt t="27220" x="6126163" y="3511550"/>
          <p14:tracePt t="27228" x="6126163" y="3538538"/>
          <p14:tracePt t="27236" x="6135688" y="3602038"/>
          <p14:tracePt t="27244" x="6135688" y="3611563"/>
          <p14:tracePt t="27252" x="6145213" y="3648075"/>
          <p14:tracePt t="27259" x="6153150" y="3675063"/>
          <p14:tracePt t="27268" x="6153150" y="3694113"/>
          <p14:tracePt t="27277" x="6153150" y="3711575"/>
          <p14:tracePt t="27293" x="6153150" y="3721100"/>
          <p14:tracePt t="27311" x="6153150" y="3730625"/>
          <p14:tracePt t="27332" x="6153150" y="3748088"/>
          <p14:tracePt t="27340" x="6145213" y="3767138"/>
          <p14:tracePt t="27348" x="6116638" y="3784600"/>
          <p14:tracePt t="27356" x="6072188" y="3794125"/>
          <p14:tracePt t="27363" x="6016625" y="3794125"/>
          <p14:tracePt t="27372" x="5962650" y="3794125"/>
          <p14:tracePt t="27380" x="5889625" y="3794125"/>
          <p14:tracePt t="27388" x="5834063" y="3794125"/>
          <p14:tracePt t="27396" x="5770563" y="3794125"/>
          <p14:tracePt t="27404" x="5743575" y="3794125"/>
          <p14:tracePt t="27411" x="5724525" y="3794125"/>
          <p14:tracePt t="27420" x="5707063" y="3794125"/>
          <p14:tracePt t="27460" x="5697538" y="3775075"/>
          <p14:tracePt t="27468" x="5697538" y="3767138"/>
          <p14:tracePt t="27476" x="5697538" y="3757613"/>
          <p14:tracePt t="27484" x="5697538" y="3730625"/>
          <p14:tracePt t="27493" x="5697538" y="3721100"/>
          <p14:tracePt t="27510" x="5697538" y="3702050"/>
          <p14:tracePt t="27516" x="5697538" y="3694113"/>
          <p14:tracePt t="27540" x="5707063" y="3675063"/>
          <p14:tracePt t="27556" x="5724525" y="3675063"/>
          <p14:tracePt t="27660" x="5716588" y="3675063"/>
          <p14:tracePt t="27668" x="5688013" y="3675063"/>
          <p14:tracePt t="27676" x="5680075" y="3675063"/>
          <p14:tracePt t="27684" x="5643563" y="3675063"/>
          <p14:tracePt t="27692" x="5607050" y="3675063"/>
          <p14:tracePt t="27700" x="5534025" y="3675063"/>
          <p14:tracePt t="27710" x="5424488" y="3675063"/>
          <p14:tracePt t="27716" x="5351463" y="3675063"/>
          <p14:tracePt t="27726" x="5278438" y="3675063"/>
          <p14:tracePt t="27732" x="5205413" y="3675063"/>
          <p14:tracePt t="27740" x="5078413" y="3675063"/>
          <p14:tracePt t="27748" x="4913313" y="3675063"/>
          <p14:tracePt t="27756" x="4767263" y="3675063"/>
          <p14:tracePt t="27764" x="4567238" y="3675063"/>
          <p14:tracePt t="27772" x="4321175" y="3675063"/>
          <p14:tracePt t="27780" x="4094163" y="3675063"/>
          <p14:tracePt t="27788" x="3892550" y="3675063"/>
          <p14:tracePt t="27796" x="3702050" y="3675063"/>
          <p14:tracePt t="27804" x="3556000" y="3675063"/>
          <p14:tracePt t="27812" x="3509963" y="3638550"/>
          <p14:tracePt t="27819" x="3446463" y="3638550"/>
          <p14:tracePt t="27827" x="3419475" y="3638550"/>
          <p14:tracePt t="27835" x="3363913" y="3638550"/>
          <p14:tracePt t="27843" x="3309938" y="3638550"/>
          <p14:tracePt t="27851" x="3281363" y="3638550"/>
          <p14:tracePt t="27859" x="3244850" y="3638550"/>
          <p14:tracePt t="27867" x="3244850" y="3648075"/>
          <p14:tracePt t="27876" x="3236913" y="3648075"/>
          <p14:tracePt t="27895" x="3208338" y="3675063"/>
          <p14:tracePt t="27899" x="3181350" y="3694113"/>
          <p14:tracePt t="27909" x="3171825" y="3702050"/>
          <p14:tracePt t="27915" x="3136900" y="3711575"/>
          <p14:tracePt t="27924" x="3090863" y="3730625"/>
          <p14:tracePt t="27931" x="3044825" y="3748088"/>
          <p14:tracePt t="27940" x="2971800" y="3757613"/>
          <p14:tracePt t="27947" x="2908300" y="3784600"/>
          <p14:tracePt t="27955" x="2817813" y="3794125"/>
          <p14:tracePt t="27963" x="2698750" y="3811588"/>
          <p14:tracePt t="27971" x="2625725" y="3821113"/>
          <p14:tracePt t="27979" x="2516188" y="3848100"/>
          <p14:tracePt t="27987" x="2470150" y="3848100"/>
          <p14:tracePt t="27995" x="2397125" y="3848100"/>
          <p14:tracePt t="28003" x="2370138" y="3857625"/>
          <p14:tracePt t="28011" x="2333625" y="3867150"/>
          <p14:tracePt t="28019" x="2287588" y="3867150"/>
          <p14:tracePt t="28027" x="2243138" y="3903663"/>
          <p14:tracePt t="28035" x="2214563" y="3911600"/>
          <p14:tracePt t="28044" x="2170113" y="3921125"/>
          <p14:tracePt t="28051" x="2133600" y="3940175"/>
          <p14:tracePt t="28060" x="2070100" y="3976688"/>
          <p14:tracePt t="28067" x="2024063" y="3994150"/>
          <p14:tracePt t="28075" x="1968500" y="4030663"/>
          <p14:tracePt t="28083" x="1941513" y="4040188"/>
          <p14:tracePt t="28092" x="1914525" y="4049713"/>
          <p14:tracePt t="28099" x="1868488" y="4076700"/>
          <p14:tracePt t="28108" x="1860550" y="4076700"/>
          <p14:tracePt t="28115" x="1851025" y="4086225"/>
          <p14:tracePt t="28364" x="1868488" y="4086225"/>
          <p14:tracePt t="28372" x="2005013" y="4049713"/>
          <p14:tracePt t="28380" x="2224088" y="3967163"/>
          <p14:tracePt t="28388" x="2516188" y="3884613"/>
          <p14:tracePt t="28396" x="2925763" y="3775075"/>
          <p14:tracePt t="28404" x="3446463" y="3629025"/>
          <p14:tracePt t="28411" x="3911600" y="3556000"/>
          <p14:tracePt t="28420" x="4448175" y="3511550"/>
          <p14:tracePt t="28427" x="4913313" y="3438525"/>
          <p14:tracePt t="28436" x="5334000" y="3392488"/>
          <p14:tracePt t="28444" x="5688013" y="3355975"/>
          <p14:tracePt t="28452" x="5870575" y="3355975"/>
          <p14:tracePt t="28459" x="6016625" y="3355975"/>
          <p14:tracePt t="28468" x="6089650" y="3355975"/>
          <p14:tracePt t="28477" x="6116638" y="3355975"/>
          <p14:tracePt t="28588" x="6126163" y="3355975"/>
          <p14:tracePt t="28596" x="6108700" y="3355975"/>
          <p14:tracePt t="28604" x="6035675" y="3382963"/>
          <p14:tracePt t="28610" x="5926138" y="3402013"/>
          <p14:tracePt t="28618" x="5797550" y="3411538"/>
          <p14:tracePt t="28626" x="5661025" y="3429000"/>
          <p14:tracePt t="28634" x="5534025" y="3455988"/>
          <p14:tracePt t="28642" x="5387975" y="3475038"/>
          <p14:tracePt t="28650" x="5224463" y="3482975"/>
          <p14:tracePt t="28658" x="5078413" y="3502025"/>
          <p14:tracePt t="28666" x="4932363" y="3529013"/>
          <p14:tracePt t="28674" x="4795838" y="3556000"/>
          <p14:tracePt t="28682" x="4667250" y="3584575"/>
          <p14:tracePt t="28690" x="4549775" y="3621088"/>
          <p14:tracePt t="28700" x="4440238" y="3629025"/>
          <p14:tracePt t="28709" x="4384675" y="3629025"/>
          <p14:tracePt t="28714" x="4311650" y="3638550"/>
          <p14:tracePt t="28723" x="4248150" y="3638550"/>
          <p14:tracePt t="28730" x="4194175" y="3657600"/>
          <p14:tracePt t="28739" x="4184650" y="3665538"/>
          <p14:tracePt t="28747" x="4157663" y="3665538"/>
          <p14:tracePt t="28755" x="4148138" y="3665538"/>
          <p14:tracePt t="28763" x="4138613" y="3665538"/>
          <p14:tracePt t="28900" x="4129088" y="3665538"/>
          <p14:tracePt t="28908" x="4129088" y="3657600"/>
          <p14:tracePt t="28916" x="4129088" y="3621088"/>
          <p14:tracePt t="28925" x="4157663" y="3556000"/>
          <p14:tracePt t="28932" x="4194175" y="3511550"/>
          <p14:tracePt t="28940" x="4221163" y="3465513"/>
          <p14:tracePt t="28947" x="4275138" y="3402013"/>
          <p14:tracePt t="28956" x="4348163" y="3328988"/>
          <p14:tracePt t="28964" x="4403725" y="3246438"/>
          <p14:tracePt t="28972" x="4448175" y="3219450"/>
          <p14:tracePt t="28980" x="4513263" y="3163888"/>
          <p14:tracePt t="28988" x="4557713" y="3109913"/>
          <p14:tracePt t="28997" x="4622800" y="3073400"/>
          <p14:tracePt t="29004" x="4676775" y="3036888"/>
          <p14:tracePt t="29011" x="4703763" y="3009900"/>
          <p14:tracePt t="29020" x="4730750" y="2990850"/>
          <p14:tracePt t="29029" x="4759325" y="2982913"/>
          <p14:tracePt t="29036" x="4786313" y="2946400"/>
          <p14:tracePt t="29043" x="4803775" y="2927350"/>
          <p14:tracePt t="29052" x="4822825" y="2909888"/>
          <p14:tracePt t="29068" x="4822825" y="2900363"/>
          <p14:tracePt t="29076" x="4832350" y="2890838"/>
          <p14:tracePt t="29100" x="4832350" y="2873375"/>
          <p14:tracePt t="29244" x="4832350" y="2900363"/>
          <p14:tracePt t="29252" x="4822825" y="2917825"/>
          <p14:tracePt t="29300" x="4822825" y="2927350"/>
          <p14:tracePt t="29324" x="4849813" y="2927350"/>
          <p14:tracePt t="29331" x="4868863" y="2927350"/>
          <p14:tracePt t="29342" x="4905375" y="2927350"/>
          <p14:tracePt t="29348" x="4932363" y="2927350"/>
          <p14:tracePt t="29356" x="4968875" y="2927350"/>
          <p14:tracePt t="29364" x="4986338" y="2927350"/>
          <p14:tracePt t="29428" x="4986338" y="2917825"/>
          <p14:tracePt t="29444" x="4986338" y="2900363"/>
          <p14:tracePt t="29452" x="4986338" y="2873375"/>
          <p14:tracePt t="29460" x="4986338" y="2854325"/>
          <p14:tracePt t="29468" x="4986338" y="2827338"/>
          <p14:tracePt t="29476" x="4986338" y="2800350"/>
          <p14:tracePt t="29484" x="4986338" y="2771775"/>
          <p14:tracePt t="29493" x="4986338" y="2754313"/>
          <p14:tracePt t="29502" x="4959350" y="2690813"/>
          <p14:tracePt t="29511" x="4949825" y="2671763"/>
          <p14:tracePt t="29515" x="4941888" y="2662238"/>
          <p14:tracePt t="29526" x="4932363" y="2644775"/>
          <p14:tracePt t="29532" x="4913313" y="2617788"/>
          <p14:tracePt t="29540" x="4905375" y="2598738"/>
          <p14:tracePt t="29548" x="4895850" y="2581275"/>
          <p14:tracePt t="29556" x="4895850" y="2571750"/>
          <p14:tracePt t="29563" x="4895850" y="2554288"/>
          <p14:tracePt t="29572" x="4886325" y="2525713"/>
          <p14:tracePt t="29580" x="4868863" y="2508250"/>
          <p14:tracePt t="29588" x="4840288" y="2471738"/>
          <p14:tracePt t="29604" x="4822825" y="2452688"/>
          <p14:tracePt t="29612" x="4813300" y="2444750"/>
          <p14:tracePt t="29620" x="4803775" y="2435225"/>
          <p14:tracePt t="29685" x="4795838" y="2425700"/>
          <p14:tracePt t="29693" x="4786313" y="2425700"/>
          <p14:tracePt t="29700" x="4767263" y="2435225"/>
          <p14:tracePt t="29709" x="4759325" y="2444750"/>
          <p14:tracePt t="29716" x="4759325" y="2452688"/>
          <p14:tracePt t="29725" x="4759325" y="2462213"/>
          <p14:tracePt t="29732" x="4740275" y="2481263"/>
          <p14:tracePt t="29740" x="4730750" y="2481263"/>
          <p14:tracePt t="29748" x="4722813" y="2481263"/>
          <p14:tracePt t="29836" x="4713288" y="2481263"/>
          <p14:tracePt t="29844" x="4703763" y="2481263"/>
          <p14:tracePt t="29860" x="4695825" y="2481263"/>
          <p14:tracePt t="29988" x="4686300" y="2481263"/>
          <p14:tracePt t="29996" x="4649788" y="2481263"/>
          <p14:tracePt t="30012" x="4640263" y="2481263"/>
          <p14:tracePt t="30020" x="4622800" y="2481263"/>
          <p14:tracePt t="30028" x="4613275" y="2481263"/>
          <p14:tracePt t="30036" x="4603750" y="2481263"/>
          <p14:tracePt t="30044" x="4594225" y="2481263"/>
          <p14:tracePt t="30076" x="4576763" y="2481263"/>
          <p14:tracePt t="30828" x="4613275" y="2481263"/>
          <p14:tracePt t="30836" x="4676775" y="2489200"/>
          <p14:tracePt t="30844" x="4703763" y="2517775"/>
          <p14:tracePt t="30852" x="4767263" y="2571750"/>
          <p14:tracePt t="30859" x="4868863" y="2681288"/>
          <p14:tracePt t="30868" x="4968875" y="2735263"/>
          <p14:tracePt t="30876" x="5049838" y="2771775"/>
          <p14:tracePt t="30884" x="5132388" y="2844800"/>
          <p14:tracePt t="30897" x="5214938" y="2909888"/>
          <p14:tracePt t="30900" x="5260975" y="2963863"/>
          <p14:tracePt t="30909" x="5314950" y="3009900"/>
          <p14:tracePt t="30915" x="5334000" y="3054350"/>
          <p14:tracePt t="30924" x="5368925" y="3100388"/>
          <p14:tracePt t="30931" x="5397500" y="3146425"/>
          <p14:tracePt t="30940" x="5397500" y="3182938"/>
          <p14:tracePt t="30947" x="5405438" y="3209925"/>
          <p14:tracePt t="30955" x="5424488" y="3265488"/>
          <p14:tracePt t="30963" x="5451475" y="3302000"/>
          <p14:tracePt t="30971" x="5461000" y="3328988"/>
          <p14:tracePt t="30979" x="5478463" y="3375025"/>
          <p14:tracePt t="30987" x="5507038" y="3419475"/>
          <p14:tracePt t="30995" x="5524500" y="3446463"/>
          <p14:tracePt t="31003" x="5534025" y="3475038"/>
          <p14:tracePt t="31011" x="5551488" y="3511550"/>
          <p14:tracePt t="31019" x="5561013" y="3529013"/>
          <p14:tracePt t="31027" x="5580063" y="3556000"/>
          <p14:tracePt t="31035" x="5607050" y="3602038"/>
          <p14:tracePt t="31045" x="5607050" y="3611563"/>
          <p14:tracePt t="31051" x="5607050" y="3638550"/>
          <p14:tracePt t="31067" x="5607050" y="3648075"/>
          <p14:tracePt t="31075" x="5607050" y="3665538"/>
          <p14:tracePt t="31083" x="5607050" y="3675063"/>
          <p14:tracePt t="31099" x="5607050" y="3684588"/>
          <p14:tracePt t="31108" x="5607050" y="3694113"/>
          <p14:tracePt t="31125" x="5607050" y="3711575"/>
          <p14:tracePt t="31196" x="5607050" y="3721100"/>
          <p14:tracePt t="31204" x="5607050" y="3730625"/>
          <p14:tracePt t="31220" x="5607050" y="3748088"/>
          <p14:tracePt t="31228" x="5597525" y="3767138"/>
          <p14:tracePt t="31236" x="5588000" y="3767138"/>
          <p14:tracePt t="31245" x="5561013" y="3775075"/>
          <p14:tracePt t="31252" x="5534025" y="3775075"/>
          <p14:tracePt t="31259" x="5497513" y="3775075"/>
          <p14:tracePt t="31268" x="5470525" y="3784600"/>
          <p14:tracePt t="31276" x="5414963" y="3784600"/>
          <p14:tracePt t="31284" x="5378450" y="3784600"/>
          <p14:tracePt t="31292" x="5351463" y="3784600"/>
          <p14:tracePt t="31300" x="5314950" y="3784600"/>
          <p14:tracePt t="31311" x="5260975" y="3748088"/>
          <p14:tracePt t="31315" x="5205413" y="3702050"/>
          <p14:tracePt t="31326" x="5178425" y="3665538"/>
          <p14:tracePt t="31332" x="5122863" y="3621088"/>
          <p14:tracePt t="31342" x="5059363" y="3548063"/>
          <p14:tracePt t="31348" x="5041900" y="3502025"/>
          <p14:tracePt t="31356" x="4995863" y="3438525"/>
          <p14:tracePt t="31364" x="4978400" y="3382963"/>
          <p14:tracePt t="31372" x="4922838" y="3309938"/>
          <p14:tracePt t="31379" x="4886325" y="3265488"/>
          <p14:tracePt t="31387" x="4859338" y="3200400"/>
          <p14:tracePt t="31395" x="4849813" y="3200400"/>
          <p14:tracePt t="31404" x="4822825" y="3155950"/>
          <p14:tracePt t="31411" x="4803775" y="3127375"/>
          <p14:tracePt t="31419" x="4786313" y="3100388"/>
          <p14:tracePt t="31427" x="4776788" y="3090863"/>
          <p14:tracePt t="31435" x="4759325" y="3063875"/>
          <p14:tracePt t="31444" x="4749800" y="3046413"/>
          <p14:tracePt t="31451" x="4740275" y="3027363"/>
          <p14:tracePt t="31460" x="4730750" y="3009900"/>
          <p14:tracePt t="31475" x="4730750" y="2973388"/>
          <p14:tracePt t="31483" x="4722813" y="2954338"/>
          <p14:tracePt t="31508" x="4722813" y="2927350"/>
          <p14:tracePt t="31516" x="4713288" y="2917825"/>
          <p14:tracePt t="31531" x="4713288" y="2909888"/>
          <p14:tracePt t="31541" x="4695825" y="2881313"/>
          <p14:tracePt t="31547" x="4695825" y="2863850"/>
          <p14:tracePt t="31555" x="4695825" y="2836863"/>
          <p14:tracePt t="31563" x="4695825" y="2790825"/>
          <p14:tracePt t="31579" x="4695825" y="2754313"/>
          <p14:tracePt t="31587" x="4695825" y="2735263"/>
          <p14:tracePt t="31595" x="4695825" y="2727325"/>
          <p14:tracePt t="31603" x="4686300" y="2708275"/>
          <p14:tracePt t="31611" x="4686300" y="2698750"/>
          <p14:tracePt t="31964" x="4676775" y="2698750"/>
          <p14:tracePt t="31972" x="4649788" y="2727325"/>
          <p14:tracePt t="31980" x="4630738" y="2754313"/>
          <p14:tracePt t="31988" x="4630738" y="2781300"/>
          <p14:tracePt t="31996" x="4594225" y="2817813"/>
          <p14:tracePt t="32004" x="4594225" y="2827338"/>
          <p14:tracePt t="32012" x="4586288" y="2854325"/>
          <p14:tracePt t="32020" x="4576763" y="2881313"/>
          <p14:tracePt t="32028" x="4567238" y="2900363"/>
          <p14:tracePt t="32036" x="4549775" y="2917825"/>
          <p14:tracePt t="32045" x="4540250" y="2936875"/>
          <p14:tracePt t="32061" x="4530725" y="2954338"/>
          <p14:tracePt t="32068" x="4530725" y="2963863"/>
          <p14:tracePt t="32075" x="4530725" y="2973388"/>
          <p14:tracePt t="32100" x="4521200" y="2982913"/>
          <p14:tracePt t="32506" x="4557713" y="2927350"/>
          <p14:tracePt t="32514" x="4567238" y="2909888"/>
          <p14:tracePt t="32523" x="4567238" y="2881313"/>
          <p14:tracePt t="32531" x="4594225" y="2854325"/>
          <p14:tracePt t="32539" x="4603750" y="2817813"/>
          <p14:tracePt t="32547" x="4613275" y="2800350"/>
          <p14:tracePt t="32555" x="4613275" y="2790825"/>
          <p14:tracePt t="32571" x="4622800" y="2781300"/>
          <p14:tracePt t="32595" x="4622800" y="2771775"/>
          <p14:tracePt t="32940" x="4630738" y="2763838"/>
          <p14:tracePt t="32980" x="4649788" y="2763838"/>
          <p14:tracePt t="32988" x="4686300" y="2763838"/>
          <p14:tracePt t="32996" x="4713288" y="2763838"/>
          <p14:tracePt t="33004" x="4749800" y="2781300"/>
          <p14:tracePt t="33020" x="4786313" y="2808288"/>
          <p14:tracePt t="33028" x="4803775" y="2827338"/>
          <p14:tracePt t="33035" x="4849813" y="2854325"/>
          <p14:tracePt t="33045" x="4868863" y="2863850"/>
          <p14:tracePt t="33052" x="4922838" y="2900363"/>
          <p14:tracePt t="33060" x="4959350" y="2909888"/>
          <p14:tracePt t="33068" x="4978400" y="2917825"/>
          <p14:tracePt t="33083" x="4995863" y="2917825"/>
          <p14:tracePt t="33363" x="4968875" y="2917825"/>
          <p14:tracePt t="33380" x="4959350" y="2917825"/>
          <p14:tracePt t="33395" x="4949825" y="2917825"/>
          <p14:tracePt t="33412" x="4941888" y="2917825"/>
          <p14:tracePt t="33420" x="4932363" y="2917825"/>
          <p14:tracePt t="33428" x="4913313" y="2917825"/>
          <p14:tracePt t="33435" x="4905375" y="2909888"/>
          <p14:tracePt t="33442" x="4886325" y="2900363"/>
          <p14:tracePt t="33450" x="4868863" y="2890838"/>
          <p14:tracePt t="33458" x="4868863" y="2881313"/>
          <p14:tracePt t="33466" x="4840288" y="2881313"/>
          <p14:tracePt t="33474" x="4822825" y="2863850"/>
          <p14:tracePt t="33482" x="4776788" y="2854325"/>
          <p14:tracePt t="33491" x="4767263" y="2854325"/>
          <p14:tracePt t="33499" x="4740275" y="2844800"/>
          <p14:tracePt t="33507" x="4730750" y="2844800"/>
          <p14:tracePt t="34132" x="4722813" y="2844800"/>
          <p14:tracePt t="34565" x="4722813" y="2827338"/>
          <p14:tracePt t="34572" x="4722813" y="2808288"/>
          <p14:tracePt t="34579" x="4730750" y="2790825"/>
          <p14:tracePt t="34587" x="4749800" y="2771775"/>
          <p14:tracePt t="34603" x="4759325" y="2763838"/>
          <p14:tracePt t="34611" x="4759325" y="2754313"/>
          <p14:tracePt t="34619" x="4759325" y="2735263"/>
          <p14:tracePt t="34643" x="4759325" y="2727325"/>
          <p14:tracePt t="34651" x="4759325" y="2717800"/>
          <p14:tracePt t="34669" x="4759325" y="2708275"/>
          <p14:tracePt t="34675" x="4759325" y="2698750"/>
          <p14:tracePt t="34683" x="4759325" y="2690813"/>
          <p14:tracePt t="34699" x="4759325" y="2681288"/>
          <p14:tracePt t="34708" x="4759325" y="2671763"/>
          <p14:tracePt t="34715" x="4759325" y="2654300"/>
          <p14:tracePt t="34749" x="4759325" y="2644775"/>
          <p14:tracePt t="34763" x="4759325" y="2635250"/>
          <p14:tracePt t="34771" x="4759325" y="2617788"/>
          <p14:tracePt t="34787" x="4759325" y="2608263"/>
          <p14:tracePt t="34811" x="4759325" y="2598738"/>
          <p14:tracePt t="35148" x="4759325" y="2589213"/>
          <p14:tracePt t="35156" x="4749800" y="2589213"/>
          <p14:tracePt t="35178" x="4730750" y="2589213"/>
          <p14:tracePt t="35186" x="4713288" y="2589213"/>
          <p14:tracePt t="35203" x="4703763" y="2589213"/>
          <p14:tracePt t="35420" x="4695825" y="2589213"/>
          <p14:tracePt t="35426" x="4686300" y="2589213"/>
          <p14:tracePt t="35434" x="4686300" y="2581275"/>
          <p14:tracePt t="35450" x="4676775" y="2571750"/>
          <p14:tracePt t="35772" x="4713288" y="2571750"/>
          <p14:tracePt t="35788" x="4767263" y="2581275"/>
          <p14:tracePt t="35795" x="4786313" y="2581275"/>
          <p14:tracePt t="35804" x="4813300" y="2589213"/>
          <p14:tracePt t="35812" x="4859338" y="2608263"/>
          <p14:tracePt t="35819" x="4886325" y="2635250"/>
          <p14:tracePt t="35827" x="4932363" y="2681288"/>
          <p14:tracePt t="35835" x="4968875" y="2708275"/>
          <p14:tracePt t="35844" x="5005388" y="2754313"/>
          <p14:tracePt t="35851" x="5049838" y="2790825"/>
          <p14:tracePt t="35860" x="5078413" y="2827338"/>
          <p14:tracePt t="35867" x="5105400" y="2854325"/>
          <p14:tracePt t="35877" x="5122863" y="2873375"/>
          <p14:tracePt t="35882" x="5141913" y="2890838"/>
          <p14:tracePt t="35898" x="5151438" y="2917825"/>
          <p14:tracePt t="35914" x="5151438" y="2927350"/>
          <p14:tracePt t="35923" x="5168900" y="2954338"/>
          <p14:tracePt t="35939" x="5178425" y="2990850"/>
          <p14:tracePt t="35947" x="5187950" y="2990850"/>
          <p14:tracePt t="35955" x="5195888" y="3017838"/>
          <p14:tracePt t="35963" x="5214938" y="3054350"/>
          <p14:tracePt t="35971" x="5214938" y="3073400"/>
          <p14:tracePt t="35979" x="5224463" y="3090863"/>
          <p14:tracePt t="35987" x="5232400" y="3127375"/>
          <p14:tracePt t="35995" x="5260975" y="3173413"/>
          <p14:tracePt t="36003" x="5278438" y="3192463"/>
          <p14:tracePt t="36011" x="5287963" y="3228975"/>
          <p14:tracePt t="36019" x="5287963" y="3265488"/>
          <p14:tracePt t="36027" x="5297488" y="3282950"/>
          <p14:tracePt t="36035" x="5314950" y="3319463"/>
          <p14:tracePt t="36044" x="5324475" y="3346450"/>
          <p14:tracePt t="36060" x="5324475" y="3382963"/>
          <p14:tracePt t="36067" x="5334000" y="3392488"/>
          <p14:tracePt t="36076" x="5334000" y="3419475"/>
          <p14:tracePt t="36083" x="5341938" y="3429000"/>
          <p14:tracePt t="36092" x="5341938" y="3438525"/>
          <p14:tracePt t="36099" x="5341938" y="3465513"/>
          <p14:tracePt t="36124" x="5341938" y="3475038"/>
          <p14:tracePt t="36131" x="5341938" y="3502025"/>
          <p14:tracePt t="36142" x="5341938" y="3511550"/>
          <p14:tracePt t="36147" x="5341938" y="3538538"/>
          <p14:tracePt t="36156" x="5341938" y="3548063"/>
          <p14:tracePt t="36163" x="5341938" y="3565525"/>
          <p14:tracePt t="36171" x="5341938" y="3592513"/>
          <p14:tracePt t="36180" x="5341938" y="3602038"/>
          <p14:tracePt t="36187" x="5341938" y="3611563"/>
          <p14:tracePt t="36195" x="5341938" y="3621088"/>
          <p14:tracePt t="36203" x="5324475" y="3648075"/>
          <p14:tracePt t="36211" x="5314950" y="3648075"/>
          <p14:tracePt t="36235" x="5305425" y="3657600"/>
          <p14:tracePt t="36251" x="5297488" y="3665538"/>
          <p14:tracePt t="36300" x="5287963" y="3675063"/>
          <p14:tracePt t="36316" x="5268913" y="3675063"/>
          <p14:tracePt t="36324" x="5241925" y="3675063"/>
          <p14:tracePt t="36331" x="5224463" y="3675063"/>
          <p14:tracePt t="36340" x="5195888" y="3675063"/>
          <p14:tracePt t="36347" x="5178425" y="3675063"/>
          <p14:tracePt t="36356" x="5159375" y="3665538"/>
          <p14:tracePt t="36363" x="5141913" y="3621088"/>
          <p14:tracePt t="36371" x="5086350" y="3556000"/>
          <p14:tracePt t="36379" x="5032375" y="3492500"/>
          <p14:tracePt t="36388" x="4978400" y="3419475"/>
          <p14:tracePt t="36395" x="4922838" y="3338513"/>
          <p14:tracePt t="36403" x="4886325" y="3292475"/>
          <p14:tracePt t="36411" x="4822825" y="3228975"/>
          <p14:tracePt t="36419" x="4776788" y="3173413"/>
          <p14:tracePt t="36428" x="4722813" y="3109913"/>
          <p14:tracePt t="36435" x="4659313" y="3046413"/>
          <p14:tracePt t="36445" x="4622800" y="3009900"/>
          <p14:tracePt t="36451" x="4586288" y="2963863"/>
          <p14:tracePt t="36460" x="4557713" y="2936875"/>
          <p14:tracePt t="36467" x="4557713" y="2890838"/>
          <p14:tracePt t="36476" x="4549775" y="2873375"/>
          <p14:tracePt t="36483" x="4540250" y="2836863"/>
          <p14:tracePt t="36492" x="4540250" y="2790825"/>
          <p14:tracePt t="36499" x="4540250" y="2771775"/>
          <p14:tracePt t="36508" x="4540250" y="2717800"/>
          <p14:tracePt t="36515" x="4540250" y="2690813"/>
          <p14:tracePt t="36525" x="4540250" y="2671763"/>
          <p14:tracePt t="36531" x="4540250" y="2644775"/>
          <p14:tracePt t="36541" x="4540250" y="2635250"/>
          <p14:tracePt t="36547" x="4540250" y="2617788"/>
          <p14:tracePt t="36556" x="4540250" y="2598738"/>
          <p14:tracePt t="36563" x="4540250" y="2589213"/>
          <p14:tracePt t="36579" x="4540250" y="2581275"/>
          <p14:tracePt t="36836" x="4457700" y="2562225"/>
          <p14:tracePt t="36843" x="4330700" y="2562225"/>
          <p14:tracePt t="36851" x="4221163" y="2562225"/>
          <p14:tracePt t="36859" x="4111625" y="2562225"/>
          <p14:tracePt t="36867" x="4057650" y="2562225"/>
          <p14:tracePt t="36876" x="3984625" y="2562225"/>
          <p14:tracePt t="36893" x="3865563" y="2598738"/>
          <p14:tracePt t="36898" x="3838575" y="2598738"/>
          <p14:tracePt t="36906" x="3819525" y="2598738"/>
          <p14:tracePt t="36923" x="3802063" y="2598738"/>
          <p14:tracePt t="37276" x="3783013" y="2617788"/>
          <p14:tracePt t="37284" x="3746500" y="2644775"/>
          <p14:tracePt t="37291" x="3719513" y="2681288"/>
          <p14:tracePt t="37300" x="3692525" y="2708275"/>
          <p14:tracePt t="37309" x="3692525" y="2717800"/>
          <p14:tracePt t="37314" x="3683000" y="2727325"/>
          <p14:tracePt t="37339" x="3683000" y="2735263"/>
          <p14:tracePt t="37355" x="3673475" y="2744788"/>
          <p14:tracePt t="37388" x="3665538" y="2754313"/>
          <p14:tracePt t="37395" x="3656013" y="2754313"/>
          <p14:tracePt t="37412" x="3646488" y="2754313"/>
          <p14:tracePt t="37420" x="3636963" y="2754313"/>
          <p14:tracePt t="37436" x="3629025" y="2754313"/>
          <p14:tracePt t="37443" x="3609975" y="2754313"/>
          <p14:tracePt t="37460" x="3600450" y="2754313"/>
          <p14:tracePt t="37468" x="3592513" y="2754313"/>
          <p14:tracePt t="37475" x="3573463" y="2754313"/>
          <p14:tracePt t="37492" x="3563938" y="2754313"/>
          <p14:tracePt t="37548" x="3556000" y="2754313"/>
          <p14:tracePt t="37556" x="3556000" y="2735263"/>
          <p14:tracePt t="37563" x="3556000" y="2654300"/>
          <p14:tracePt t="37572" x="3556000" y="2581275"/>
          <p14:tracePt t="37580" x="3582988" y="2498725"/>
          <p14:tracePt t="37588" x="3656013" y="2416175"/>
          <p14:tracePt t="37596" x="3719513" y="2362200"/>
          <p14:tracePt t="37603" x="3783013" y="2298700"/>
          <p14:tracePt t="37611" x="3838575" y="2262188"/>
          <p14:tracePt t="37620" x="3883025" y="2225675"/>
          <p14:tracePt t="37628" x="3911600" y="2206625"/>
          <p14:tracePt t="37636" x="3956050" y="2179638"/>
          <p14:tracePt t="37645" x="3984625" y="2170113"/>
          <p14:tracePt t="37684" x="3992563" y="2170113"/>
          <p14:tracePt t="37708" x="4002088" y="2179638"/>
          <p14:tracePt t="37716" x="4011613" y="2233613"/>
          <p14:tracePt t="37725" x="4029075" y="2298700"/>
          <p14:tracePt t="37732" x="4065588" y="2343150"/>
          <p14:tracePt t="37742" x="4075113" y="2408238"/>
          <p14:tracePt t="37748" x="4102100" y="2435225"/>
          <p14:tracePt t="37758" x="4111625" y="2452688"/>
          <p14:tracePt t="37764" x="4121150" y="2481263"/>
          <p14:tracePt t="37771" x="4121150" y="2498725"/>
          <p14:tracePt t="37780" x="4129088" y="2517775"/>
          <p14:tracePt t="37788" x="4129088" y="2554288"/>
          <p14:tracePt t="37804" x="4129088" y="2581275"/>
          <p14:tracePt t="37812" x="4129088" y="2598738"/>
          <p14:tracePt t="37820" x="4111625" y="2635250"/>
          <p14:tracePt t="37828" x="4094163" y="2654300"/>
          <p14:tracePt t="37836" x="4065588" y="2671763"/>
          <p14:tracePt t="37845" x="4029075" y="2681288"/>
          <p14:tracePt t="37852" x="4002088" y="2690813"/>
          <p14:tracePt t="37861" x="3948113" y="2708275"/>
          <p14:tracePt t="37868" x="3902075" y="2708275"/>
          <p14:tracePt t="37875" x="3838575" y="2708275"/>
          <p14:tracePt t="37895" x="3702050" y="2717800"/>
          <p14:tracePt t="37900" x="3592513" y="2717800"/>
          <p14:tracePt t="37908" x="3519488" y="2717800"/>
          <p14:tracePt t="37916" x="3463925" y="2717800"/>
          <p14:tracePt t="37925" x="3409950" y="2717800"/>
          <p14:tracePt t="37932" x="3373438" y="2717800"/>
          <p14:tracePt t="37941" x="3354388" y="2708275"/>
          <p14:tracePt t="37948" x="3346450" y="2698750"/>
          <p14:tracePt t="37957" x="3346450" y="2690813"/>
          <p14:tracePt t="37964" x="3346450" y="2662238"/>
          <p14:tracePt t="37972" x="3346450" y="2625725"/>
          <p14:tracePt t="37980" x="3346450" y="2589213"/>
          <p14:tracePt t="37988" x="3346450" y="2544763"/>
          <p14:tracePt t="37996" x="3346450" y="2508250"/>
          <p14:tracePt t="38004" x="3346450" y="2489200"/>
          <p14:tracePt t="38011" x="3346450" y="2452688"/>
          <p14:tracePt t="38020" x="3346450" y="2425700"/>
          <p14:tracePt t="38028" x="3346450" y="2408238"/>
          <p14:tracePt t="38036" x="3346450" y="2398713"/>
          <p14:tracePt t="38043" x="3346450" y="2371725"/>
          <p14:tracePt t="38052" x="3354388" y="2352675"/>
          <p14:tracePt t="38060" x="3363913" y="2343150"/>
          <p14:tracePt t="38068" x="3373438" y="2335213"/>
          <p14:tracePt t="38075" x="3390900" y="2325688"/>
          <p14:tracePt t="38084" x="3409950" y="2316163"/>
          <p14:tracePt t="38092" x="3455988" y="2306638"/>
          <p14:tracePt t="38100" x="3509963" y="2306638"/>
          <p14:tracePt t="38109" x="3563938" y="2298700"/>
          <p14:tracePt t="38116" x="3629025" y="2298700"/>
          <p14:tracePt t="38125" x="3683000" y="2298700"/>
          <p14:tracePt t="38132" x="3738563" y="2298700"/>
          <p14:tracePt t="38141" x="3775075" y="2298700"/>
          <p14:tracePt t="38148" x="3810000" y="2298700"/>
          <p14:tracePt t="38158" x="3829050" y="2298700"/>
          <p14:tracePt t="38172" x="3856038" y="2325688"/>
          <p14:tracePt t="38180" x="3892550" y="2352675"/>
          <p14:tracePt t="38188" x="3892550" y="2379663"/>
          <p14:tracePt t="38196" x="3911600" y="2416175"/>
          <p14:tracePt t="38204" x="3938588" y="2452688"/>
          <p14:tracePt t="38212" x="3948113" y="2489200"/>
          <p14:tracePt t="38220" x="3956050" y="2544763"/>
          <p14:tracePt t="38228" x="3965575" y="2571750"/>
          <p14:tracePt t="38236" x="3965575" y="2617788"/>
          <p14:tracePt t="38245" x="3965575" y="2644775"/>
          <p14:tracePt t="38252" x="3965575" y="2671763"/>
          <p14:tracePt t="38260" x="3984625" y="2708275"/>
          <p14:tracePt t="38572" x="3992563" y="2717800"/>
          <p14:tracePt t="38955" x="4011613" y="2727325"/>
          <p14:tracePt t="38962" x="4038600" y="2735263"/>
          <p14:tracePt t="38970" x="4084638" y="2735263"/>
          <p14:tracePt t="38978" x="4102100" y="2744788"/>
          <p14:tracePt t="38995" x="4121150" y="2744788"/>
          <p14:tracePt t="39003" x="4129088" y="2781300"/>
          <p14:tracePt t="39010" x="4138613" y="2781300"/>
          <p14:tracePt t="39026" x="4148138" y="2790825"/>
          <p14:tracePt t="39042" x="4157663" y="2790825"/>
          <p14:tracePt t="39050" x="4165600" y="2790825"/>
          <p14:tracePt t="39059" x="4184650" y="2790825"/>
          <p14:tracePt t="39066" x="4202113" y="2790825"/>
          <p14:tracePt t="39075" x="4221163" y="2800350"/>
          <p14:tracePt t="39082" x="4230688" y="2808288"/>
          <p14:tracePt t="39261" x="4238625" y="2808288"/>
          <p14:tracePt t="39268" x="4267200" y="2771775"/>
          <p14:tracePt t="39275" x="4303713" y="2690813"/>
          <p14:tracePt t="39284" x="4321175" y="2671763"/>
          <p14:tracePt t="39300" x="4330700" y="2662238"/>
          <p14:tracePt t="39314" x="4330700" y="2654300"/>
          <p14:tracePt t="39330" x="4330700" y="2644775"/>
          <p14:tracePt t="39387" x="4348163" y="2644775"/>
          <p14:tracePt t="39395" x="4367213" y="2644775"/>
          <p14:tracePt t="39403" x="4413250" y="2644775"/>
          <p14:tracePt t="39411" x="4448175" y="2644775"/>
          <p14:tracePt t="39419" x="4457700" y="2644775"/>
          <p14:tracePt t="39427" x="4484688" y="2644775"/>
          <p14:tracePt t="39435" x="4513263" y="2644775"/>
          <p14:tracePt t="39443" x="4521200" y="2644775"/>
          <p14:tracePt t="39451" x="4549775" y="2644775"/>
          <p14:tracePt t="39460" x="4567238" y="2654300"/>
          <p14:tracePt t="39467" x="4586288" y="2662238"/>
          <p14:tracePt t="39477" x="4594225" y="2662238"/>
          <p14:tracePt t="39484" x="4613275" y="2662238"/>
          <p14:tracePt t="39491" x="4640263" y="2671763"/>
          <p14:tracePt t="39507" x="4649788" y="2671763"/>
          <p14:tracePt t="39515" x="4659313" y="2671763"/>
          <p14:tracePt t="39523" x="4676775" y="2681288"/>
          <p14:tracePt t="39653" x="4686300" y="2681288"/>
          <p14:tracePt t="41308" x="4667250" y="2681288"/>
          <p14:tracePt t="41315" x="4649788" y="2681288"/>
          <p14:tracePt t="41322" x="4640263" y="2681288"/>
          <p14:tracePt t="41339" x="4630738" y="2681288"/>
          <p14:tracePt t="41900" x="4613275" y="2681288"/>
          <p14:tracePt t="42371" x="4586288" y="2690813"/>
          <p14:tracePt t="42379" x="4557713" y="2698750"/>
          <p14:tracePt t="42386" x="4484688" y="2744788"/>
          <p14:tracePt t="42395" x="4440238" y="2800350"/>
          <p14:tracePt t="42402" x="4376738" y="2836863"/>
          <p14:tracePt t="42410" x="4348163" y="2854325"/>
          <p14:tracePt t="42418" x="4311650" y="2890838"/>
          <p14:tracePt t="42426" x="4303713" y="2890838"/>
          <p14:tracePt t="42442" x="4294188" y="2900363"/>
          <p14:tracePt t="42683" x="4321175" y="2900363"/>
          <p14:tracePt t="42691" x="4421188" y="2873375"/>
          <p14:tracePt t="42699" x="4521200" y="2844800"/>
          <p14:tracePt t="42707" x="4594225" y="2836863"/>
          <p14:tracePt t="42715" x="4703763" y="2808288"/>
          <p14:tracePt t="42723" x="4786313" y="2790825"/>
          <p14:tracePt t="42731" x="4895850" y="2763838"/>
          <p14:tracePt t="42740" x="5014913" y="2735263"/>
          <p14:tracePt t="42747" x="5049838" y="2735263"/>
          <p14:tracePt t="42756" x="5105400" y="2727325"/>
          <p14:tracePt t="42763" x="5151438" y="2727325"/>
          <p14:tracePt t="42771" x="5187950" y="2717800"/>
          <p14:tracePt t="42779" x="5224463" y="2717800"/>
          <p14:tracePt t="42787" x="5278438" y="2698750"/>
          <p14:tracePt t="42795" x="5305425" y="2698750"/>
          <p14:tracePt t="42803" x="5378450" y="2690813"/>
          <p14:tracePt t="42811" x="5414963" y="2681288"/>
          <p14:tracePt t="42819" x="5478463" y="2671763"/>
          <p14:tracePt t="42827" x="5514975" y="2662238"/>
          <p14:tracePt t="42835" x="5580063" y="2644775"/>
          <p14:tracePt t="42843" x="5661025" y="2617788"/>
          <p14:tracePt t="42851" x="5716588" y="2608263"/>
          <p14:tracePt t="42859" x="5807075" y="2598738"/>
          <p14:tracePt t="42867" x="5870575" y="2598738"/>
          <p14:tracePt t="42875" x="5962650" y="2581275"/>
          <p14:tracePt t="42893" x="6099175" y="2554288"/>
          <p14:tracePt t="42899" x="6172200" y="2554288"/>
          <p14:tracePt t="42907" x="6245225" y="2554288"/>
          <p14:tracePt t="42915" x="6335713" y="2544763"/>
          <p14:tracePt t="42924" x="6408738" y="2544763"/>
          <p14:tracePt t="42931" x="6481763" y="2544763"/>
          <p14:tracePt t="42940" x="6573838" y="2544763"/>
          <p14:tracePt t="42947" x="6673850" y="2544763"/>
          <p14:tracePt t="42956" x="6746875" y="2544763"/>
          <p14:tracePt t="42963" x="6819900" y="2544763"/>
          <p14:tracePt t="42971" x="6910388" y="2544763"/>
          <p14:tracePt t="42979" x="6983413" y="2525713"/>
          <p14:tracePt t="42987" x="7037388" y="2525713"/>
          <p14:tracePt t="42995" x="7102475" y="2525713"/>
          <p14:tracePt t="43003" x="7119938" y="2525713"/>
          <p14:tracePt t="43011" x="7146925" y="2517775"/>
          <p14:tracePt t="43019" x="7165975" y="2517775"/>
          <p14:tracePt t="43043" x="7183438" y="2517775"/>
          <p14:tracePt t="43099" x="7192963" y="2508250"/>
          <p14:tracePt t="44331" x="7192963" y="2498725"/>
          <p14:tracePt t="44356" x="7192963" y="2489200"/>
          <p14:tracePt t="44404" x="7192963" y="2471738"/>
          <p14:tracePt t="44452" x="7192963" y="2462213"/>
          <p14:tracePt t="44459" x="7192963" y="2452688"/>
          <p14:tracePt t="45004" x="7183438" y="2452688"/>
          <p14:tracePt t="45011" x="7156450" y="2471738"/>
          <p14:tracePt t="45020" x="7138988" y="2508250"/>
          <p14:tracePt t="45028" x="7092950" y="2554288"/>
          <p14:tracePt t="45036" x="7037388" y="2617788"/>
          <p14:tracePt t="45043" x="7000875" y="2662238"/>
          <p14:tracePt t="45052" x="6956425" y="2744788"/>
          <p14:tracePt t="45061" x="6910388" y="2790825"/>
          <p14:tracePt t="45068" x="6864350" y="2844800"/>
          <p14:tracePt t="45077" x="6810375" y="2909888"/>
          <p14:tracePt t="45083" x="6773863" y="2936875"/>
          <p14:tracePt t="45091" x="6710363" y="3009900"/>
          <p14:tracePt t="45099" x="6664325" y="3027363"/>
          <p14:tracePt t="45107" x="6600825" y="3073400"/>
          <p14:tracePt t="45115" x="6554788" y="3100388"/>
          <p14:tracePt t="45124" x="6518275" y="3136900"/>
          <p14:tracePt t="45131" x="6491288" y="3146425"/>
          <p14:tracePt t="45140" x="6472238" y="3155950"/>
          <p14:tracePt t="45147" x="6445250" y="3182938"/>
          <p14:tracePt t="45180" x="6435725" y="3192463"/>
          <p14:tracePt t="45188" x="6418263" y="3209925"/>
          <p14:tracePt t="45196" x="6399213" y="3228975"/>
          <p14:tracePt t="45203" x="6362700" y="3292475"/>
          <p14:tracePt t="45210" x="6345238" y="3319463"/>
          <p14:tracePt t="45218" x="6308725" y="3365500"/>
          <p14:tracePt t="45226" x="6254750" y="3429000"/>
          <p14:tracePt t="45234" x="6199188" y="3502025"/>
          <p14:tracePt t="45242" x="6153150" y="3565525"/>
          <p14:tracePt t="45250" x="6080125" y="3621088"/>
          <p14:tracePt t="45258" x="5999163" y="3684588"/>
          <p14:tracePt t="45266" x="5899150" y="3757613"/>
          <p14:tracePt t="45274" x="5780088" y="3811588"/>
          <p14:tracePt t="45282" x="5616575" y="3875088"/>
          <p14:tracePt t="45290" x="5451475" y="3921125"/>
          <p14:tracePt t="45298" x="5260975" y="3984625"/>
          <p14:tracePt t="45307" x="5105400" y="4030663"/>
          <p14:tracePt t="45314" x="4941888" y="4076700"/>
          <p14:tracePt t="45322" x="4832350" y="4103688"/>
          <p14:tracePt t="45330" x="4749800" y="4130675"/>
          <p14:tracePt t="45338" x="4695825" y="4140200"/>
          <p14:tracePt t="45346" x="4649788" y="4167188"/>
          <p14:tracePt t="45355" x="4640263" y="4167188"/>
          <p14:tracePt t="45362" x="4630738" y="4176713"/>
          <p14:tracePt t="45371" x="4622800" y="4176713"/>
          <p14:tracePt t="45379" x="4586288" y="4195763"/>
          <p14:tracePt t="45388" x="4567238" y="4213225"/>
          <p14:tracePt t="45396" x="4549775" y="4222750"/>
          <p14:tracePt t="45403" x="4484688" y="4240213"/>
          <p14:tracePt t="45411" x="4457700" y="4268788"/>
          <p14:tracePt t="45419" x="4430713" y="4286250"/>
          <p14:tracePt t="45427" x="4384675" y="4295775"/>
          <p14:tracePt t="45435" x="4357688" y="4322763"/>
          <p14:tracePt t="45443" x="4321175" y="4322763"/>
          <p14:tracePt t="45451" x="4294188" y="4340225"/>
          <p14:tracePt t="45459" x="4284663" y="4340225"/>
          <p14:tracePt t="45467" x="4267200" y="4349750"/>
          <p14:tracePt t="45483" x="4238625" y="4349750"/>
          <p14:tracePt t="45548" x="4221163" y="4368800"/>
          <p14:tracePt t="45557" x="4194175" y="4376738"/>
          <p14:tracePt t="45564" x="4129088" y="4395788"/>
          <p14:tracePt t="45573" x="4038600" y="4422775"/>
          <p14:tracePt t="45580" x="3956050" y="4441825"/>
          <p14:tracePt t="45588" x="3865563" y="4449763"/>
          <p14:tracePt t="45596" x="3792538" y="4449763"/>
          <p14:tracePt t="45604" x="3709988" y="4468813"/>
          <p14:tracePt t="45612" x="3656013" y="4486275"/>
          <p14:tracePt t="45620" x="3556000" y="4505325"/>
          <p14:tracePt t="45628" x="3500438" y="4514850"/>
          <p14:tracePt t="45636" x="3436938" y="4522788"/>
          <p14:tracePt t="45645" x="3409950" y="4551363"/>
          <p14:tracePt t="45652" x="3390900" y="4559300"/>
          <p14:tracePt t="45661" x="3382963" y="4568825"/>
          <p14:tracePt t="45668" x="3363913" y="4568825"/>
          <p14:tracePt t="45677" x="3354388" y="4578350"/>
          <p14:tracePt t="45684" x="3336925" y="4595813"/>
          <p14:tracePt t="45691" x="3317875" y="4614863"/>
          <p14:tracePt t="45699" x="3309938" y="4651375"/>
          <p14:tracePt t="45707" x="3290888" y="4668838"/>
          <p14:tracePt t="45715" x="3281363" y="4687888"/>
          <p14:tracePt t="45724" x="3281363" y="4705350"/>
          <p14:tracePt t="45731" x="3281363" y="4732338"/>
          <p14:tracePt t="45740" x="3281363" y="4741863"/>
          <p14:tracePt t="45747" x="3281363" y="4751388"/>
          <p14:tracePt t="45757" x="3273425" y="4768850"/>
          <p14:tracePt t="45763" x="3273425" y="4778375"/>
          <p14:tracePt t="45771" x="3273425" y="4814888"/>
          <p14:tracePt t="45779" x="3263900" y="4833938"/>
          <p14:tracePt t="45787" x="3263900" y="4841875"/>
          <p14:tracePt t="45803" x="3263900" y="4851400"/>
          <p14:tracePt t="45811" x="3263900" y="4870450"/>
          <p14:tracePt t="45827" x="3263900" y="4878388"/>
          <p14:tracePt t="45835" x="3263900" y="4897438"/>
          <p14:tracePt t="45843" x="3263900" y="4906963"/>
          <p14:tracePt t="45851" x="3263900" y="4914900"/>
          <p14:tracePt t="45859" x="3263900" y="4924425"/>
          <p14:tracePt t="45867" x="3263900" y="4933950"/>
          <p14:tracePt t="45875" x="3263900" y="4943475"/>
          <p14:tracePt t="45893" x="3290888" y="4970463"/>
          <p14:tracePt t="45899" x="3300413" y="4979988"/>
          <p14:tracePt t="45907" x="3327400" y="5016500"/>
          <p14:tracePt t="45915" x="3336925" y="5033963"/>
          <p14:tracePt t="45923" x="3354388" y="5053013"/>
          <p14:tracePt t="45931" x="3400425" y="5116513"/>
          <p14:tracePt t="45940" x="3446463" y="5153025"/>
          <p14:tracePt t="45947" x="3519488" y="5216525"/>
          <p14:tracePt t="45956" x="3563938" y="5243513"/>
          <p14:tracePt t="45963" x="3646488" y="5307013"/>
          <p14:tracePt t="45971" x="3692525" y="5343525"/>
          <p14:tracePt t="45979" x="3756025" y="5380038"/>
          <p14:tracePt t="45987" x="3819525" y="5426075"/>
          <p14:tracePt t="45995" x="3883025" y="5445125"/>
          <p14:tracePt t="46003" x="3965575" y="5489575"/>
          <p14:tracePt t="46011" x="4021138" y="5499100"/>
          <p14:tracePt t="46019" x="4102100" y="5508625"/>
          <p14:tracePt t="46027" x="4175125" y="5508625"/>
          <p14:tracePt t="46035" x="4221163" y="5535613"/>
          <p14:tracePt t="46043" x="4275138" y="5535613"/>
          <p14:tracePt t="46051" x="4330700" y="5535613"/>
          <p14:tracePt t="46059" x="4376738" y="5535613"/>
          <p14:tracePt t="46067" x="4413250" y="5535613"/>
          <p14:tracePt t="46075" x="4457700" y="5535613"/>
          <p14:tracePt t="46083" x="4476750" y="5535613"/>
          <p14:tracePt t="46099" x="4494213" y="5535613"/>
          <p14:tracePt t="46428" x="4521200" y="5535613"/>
          <p14:tracePt t="46436" x="4567238" y="5535613"/>
          <p14:tracePt t="46444" x="4622800" y="5535613"/>
          <p14:tracePt t="46452" x="4676775" y="5535613"/>
          <p14:tracePt t="46458" x="4749800" y="5535613"/>
          <p14:tracePt t="46466" x="4822825" y="5535613"/>
          <p14:tracePt t="46474" x="4913313" y="5535613"/>
          <p14:tracePt t="46482" x="4995863" y="5535613"/>
          <p14:tracePt t="46490" x="5068888" y="5535613"/>
          <p14:tracePt t="46498" x="5178425" y="5526088"/>
          <p14:tracePt t="46506" x="5251450" y="5518150"/>
          <p14:tracePt t="46514" x="5314950" y="5518150"/>
          <p14:tracePt t="46522" x="5351463" y="5508625"/>
          <p14:tracePt t="46772" x="5368925" y="5508625"/>
          <p14:tracePt t="46780" x="5414963" y="5481638"/>
          <p14:tracePt t="46788" x="5470525" y="5481638"/>
          <p14:tracePt t="46796" x="5543550" y="5481638"/>
          <p14:tracePt t="46804" x="5653088" y="5472113"/>
          <p14:tracePt t="46812" x="5753100" y="5472113"/>
          <p14:tracePt t="46820" x="5862638" y="5453063"/>
          <p14:tracePt t="46828" x="5935663" y="5453063"/>
          <p14:tracePt t="46836" x="6026150" y="5453063"/>
          <p14:tracePt t="46844" x="6116638" y="5453063"/>
          <p14:tracePt t="46852" x="6189663" y="5453063"/>
          <p14:tracePt t="46860" x="6262688" y="5453063"/>
          <p14:tracePt t="46868" x="6308725" y="5453063"/>
          <p14:tracePt t="46879" x="6345238" y="5453063"/>
          <p14:tracePt t="46884" x="6362700" y="5453063"/>
          <p14:tracePt t="46891" x="6381750" y="5453063"/>
          <p14:tracePt t="46899" x="6391275" y="5453063"/>
          <p14:tracePt t="48139" x="6345238" y="5453063"/>
          <p14:tracePt t="48147" x="6318250" y="5453063"/>
          <p14:tracePt t="48156" x="6291263" y="5453063"/>
          <p14:tracePt t="48163" x="6262688" y="5472113"/>
          <p14:tracePt t="48173" x="6254750" y="5472113"/>
          <p14:tracePt t="48179" x="6235700" y="5472113"/>
          <p14:tracePt t="48187" x="6226175" y="5472113"/>
          <p14:tracePt t="48235" x="6218238" y="5472113"/>
          <p14:tracePt t="48347" x="6208713" y="5472113"/>
          <p14:tracePt t="48355" x="6199188" y="5472113"/>
          <p14:tracePt t="48363" x="6162675" y="5472113"/>
          <p14:tracePt t="48372" x="6153150" y="5462588"/>
          <p14:tracePt t="48379" x="6116638" y="5462588"/>
          <p14:tracePt t="48387" x="6072188" y="5426075"/>
          <p14:tracePt t="48395" x="6035675" y="5416550"/>
          <p14:tracePt t="48403" x="5989638" y="5389563"/>
          <p14:tracePt t="48411" x="5907088" y="5362575"/>
          <p14:tracePt t="48419" x="5843588" y="5343525"/>
          <p14:tracePt t="48427" x="5770563" y="5299075"/>
          <p14:tracePt t="48435" x="5670550" y="5270500"/>
          <p14:tracePt t="48443" x="5570538" y="5233988"/>
          <p14:tracePt t="48451" x="5497513" y="5207000"/>
          <p14:tracePt t="48458" x="5378450" y="5143500"/>
          <p14:tracePt t="48466" x="5260975" y="5106988"/>
          <p14:tracePt t="48474" x="5178425" y="5053013"/>
          <p14:tracePt t="48482" x="5078413" y="4997450"/>
          <p14:tracePt t="48490" x="4995863" y="4933950"/>
          <p14:tracePt t="48498" x="4913313" y="4851400"/>
          <p14:tracePt t="48507" x="4859338" y="4787900"/>
          <p14:tracePt t="48515" x="4822825" y="4741863"/>
          <p14:tracePt t="48524" x="4786313" y="4678363"/>
          <p14:tracePt t="48530" x="4776788" y="4614863"/>
          <p14:tracePt t="48538" x="4767263" y="4559300"/>
          <p14:tracePt t="48546" x="4767263" y="4505325"/>
          <p14:tracePt t="48555" x="4767263" y="4441825"/>
          <p14:tracePt t="48562" x="4767263" y="4368800"/>
          <p14:tracePt t="48572" x="4767263" y="4276725"/>
          <p14:tracePt t="48579" x="4767263" y="4222750"/>
          <p14:tracePt t="48587" x="4776788" y="4140200"/>
          <p14:tracePt t="48595" x="4822825" y="4076700"/>
          <p14:tracePt t="48603" x="4886325" y="4013200"/>
          <p14:tracePt t="48611" x="4949825" y="3948113"/>
          <p14:tracePt t="48619" x="5041900" y="3875088"/>
          <p14:tracePt t="48627" x="5132388" y="3821113"/>
          <p14:tracePt t="48635" x="5205413" y="3775075"/>
          <p14:tracePt t="48643" x="5260975" y="3767138"/>
          <p14:tracePt t="48651" x="5360988" y="3738563"/>
          <p14:tracePt t="48659" x="5434013" y="3730625"/>
          <p14:tracePt t="48667" x="5524500" y="3730625"/>
          <p14:tracePt t="48675" x="5597525" y="3730625"/>
          <p14:tracePt t="48683" x="5670550" y="3730625"/>
          <p14:tracePt t="48691" x="5761038" y="3730625"/>
          <p14:tracePt t="48699" x="5826125" y="3730625"/>
          <p14:tracePt t="48707" x="5899150" y="3748088"/>
          <p14:tracePt t="48715" x="5962650" y="3767138"/>
          <p14:tracePt t="48723" x="6026150" y="3811588"/>
          <p14:tracePt t="48731" x="6072188" y="3830638"/>
          <p14:tracePt t="48740" x="6153150" y="3884613"/>
          <p14:tracePt t="48747" x="6218238" y="3921125"/>
          <p14:tracePt t="48756" x="6299200" y="3948113"/>
          <p14:tracePt t="48763" x="6381750" y="3994150"/>
          <p14:tracePt t="48773" x="6435725" y="4013200"/>
          <p14:tracePt t="48779" x="6508750" y="4067175"/>
          <p14:tracePt t="48788" x="6537325" y="4113213"/>
          <p14:tracePt t="48795" x="6591300" y="4149725"/>
          <p14:tracePt t="48804" x="6618288" y="4167188"/>
          <p14:tracePt t="48812" x="6637338" y="4203700"/>
          <p14:tracePt t="48819" x="6654800" y="4222750"/>
          <p14:tracePt t="48827" x="6673850" y="4259263"/>
          <p14:tracePt t="48835" x="6673850" y="4295775"/>
          <p14:tracePt t="48843" x="6673850" y="4322763"/>
          <p14:tracePt t="48851" x="6673850" y="4376738"/>
          <p14:tracePt t="48859" x="6673850" y="4395788"/>
          <p14:tracePt t="48867" x="6673850" y="4459288"/>
          <p14:tracePt t="48875" x="6673850" y="4505325"/>
          <p14:tracePt t="48891" x="6673850" y="4614863"/>
          <p14:tracePt t="48899" x="6654800" y="4678363"/>
          <p14:tracePt t="48907" x="6654800" y="4732338"/>
          <p14:tracePt t="48915" x="6654800" y="4768850"/>
          <p14:tracePt t="48923" x="6654800" y="4814888"/>
          <p14:tracePt t="48931" x="6654800" y="4851400"/>
          <p14:tracePt t="48940" x="6645275" y="4878388"/>
          <p14:tracePt t="48947" x="6637338" y="4906963"/>
          <p14:tracePt t="48956" x="6627813" y="4924425"/>
          <p14:tracePt t="48963" x="6610350" y="4943475"/>
          <p14:tracePt t="48972" x="6591300" y="4960938"/>
          <p14:tracePt t="48979" x="6591300" y="4970463"/>
          <p14:tracePt t="48987" x="6564313" y="4987925"/>
          <p14:tracePt t="48996" x="6545263" y="5006975"/>
          <p14:tracePt t="49003" x="6508750" y="5016500"/>
          <p14:tracePt t="49011" x="6472238" y="5016500"/>
          <p14:tracePt t="49019" x="6427788" y="5016500"/>
          <p14:tracePt t="49027" x="6362700" y="5016500"/>
          <p14:tracePt t="49035" x="6272213" y="5016500"/>
          <p14:tracePt t="49043" x="6172200" y="5016500"/>
          <p14:tracePt t="49051" x="6080125" y="5016500"/>
          <p14:tracePt t="49059" x="5935663" y="4960938"/>
          <p14:tracePt t="49067" x="5834063" y="4924425"/>
          <p14:tracePt t="49075" x="5707063" y="4860925"/>
          <p14:tracePt t="49083" x="5570538" y="4805363"/>
          <p14:tracePt t="49091" x="5487988" y="4751388"/>
          <p14:tracePt t="49099" x="5405438" y="4697413"/>
          <p14:tracePt t="49108" x="5305425" y="4641850"/>
          <p14:tracePt t="49115" x="5268913" y="4605338"/>
          <p14:tracePt t="49123" x="5241925" y="4559300"/>
          <p14:tracePt t="49131" x="5224463" y="4532313"/>
          <p14:tracePt t="49140" x="5224463" y="4514850"/>
          <p14:tracePt t="49147" x="5214938" y="4478338"/>
          <p14:tracePt t="49156" x="5214938" y="4422775"/>
          <p14:tracePt t="49163" x="5214938" y="4386263"/>
          <p14:tracePt t="49172" x="5214938" y="4340225"/>
          <p14:tracePt t="49179" x="5214938" y="4295775"/>
          <p14:tracePt t="49187" x="5214938" y="4232275"/>
          <p14:tracePt t="49195" x="5232400" y="4176713"/>
          <p14:tracePt t="49203" x="5260975" y="4094163"/>
          <p14:tracePt t="49211" x="5314950" y="4013200"/>
          <p14:tracePt t="49219" x="5341938" y="3948113"/>
          <p14:tracePt t="49227" x="5387975" y="3911600"/>
          <p14:tracePt t="49235" x="5424488" y="3867150"/>
          <p14:tracePt t="49243" x="5441950" y="3840163"/>
          <p14:tracePt t="49251" x="5470525" y="3811588"/>
          <p14:tracePt t="49259" x="5514975" y="3794125"/>
          <p14:tracePt t="49267" x="5551488" y="3784600"/>
          <p14:tracePt t="49275" x="5607050" y="3757613"/>
          <p14:tracePt t="49283" x="5643563" y="3757613"/>
          <p14:tracePt t="49291" x="5716588" y="3721100"/>
          <p14:tracePt t="49299" x="5807075" y="3721100"/>
          <p14:tracePt t="49308" x="5889625" y="3721100"/>
          <p14:tracePt t="49315" x="5962650" y="3721100"/>
          <p14:tracePt t="49323" x="6035675" y="3721100"/>
          <p14:tracePt t="49331" x="6126163" y="3721100"/>
          <p14:tracePt t="49340" x="6199188" y="3721100"/>
          <p14:tracePt t="49347" x="6262688" y="3730625"/>
          <p14:tracePt t="49356" x="6335713" y="3757613"/>
          <p14:tracePt t="49363" x="6399213" y="3794125"/>
          <p14:tracePt t="49372" x="6445250" y="3830638"/>
          <p14:tracePt t="49379" x="6481763" y="3857625"/>
          <p14:tracePt t="49387" x="6518275" y="3903663"/>
          <p14:tracePt t="49395" x="6554788" y="3984625"/>
          <p14:tracePt t="49403" x="6581775" y="4030663"/>
          <p14:tracePt t="49411" x="6591300" y="4094163"/>
          <p14:tracePt t="49419" x="6591300" y="4149725"/>
          <p14:tracePt t="49427" x="6591300" y="4203700"/>
          <p14:tracePt t="49436" x="6591300" y="4259263"/>
          <p14:tracePt t="49443" x="6591300" y="4303713"/>
          <p14:tracePt t="49451" x="6591300" y="4332288"/>
          <p14:tracePt t="49459" x="6564313" y="4376738"/>
          <p14:tracePt t="49467" x="6527800" y="4441825"/>
          <p14:tracePt t="49475" x="6481763" y="4486275"/>
          <p14:tracePt t="49483" x="6445250" y="4522788"/>
          <p14:tracePt t="49491" x="6427788" y="4551363"/>
          <p14:tracePt t="49499" x="6408738" y="4568825"/>
          <p14:tracePt t="49508" x="6391275" y="4605338"/>
          <p14:tracePt t="49516" x="6372225" y="4632325"/>
          <p14:tracePt t="49523" x="6345238" y="4660900"/>
          <p14:tracePt t="49531" x="6318250" y="4697413"/>
          <p14:tracePt t="49539" x="6262688" y="4732338"/>
          <p14:tracePt t="49547" x="6208713" y="4751388"/>
          <p14:tracePt t="49558" x="6162675" y="4768850"/>
          <p14:tracePt t="49563" x="6099175" y="4778375"/>
          <p14:tracePt t="49572" x="6007100" y="4787900"/>
          <p14:tracePt t="49579" x="5916613" y="4814888"/>
          <p14:tracePt t="49587" x="5780088" y="4833938"/>
          <p14:tracePt t="49595" x="5653088" y="4833938"/>
          <p14:tracePt t="49603" x="5507038" y="4833938"/>
          <p14:tracePt t="49611" x="5397500" y="4833938"/>
          <p14:tracePt t="49619" x="5268913" y="4833938"/>
          <p14:tracePt t="49627" x="5159375" y="4824413"/>
          <p14:tracePt t="49635" x="5086350" y="4805363"/>
          <p14:tracePt t="49643" x="5022850" y="4787900"/>
          <p14:tracePt t="49652" x="4959350" y="4751388"/>
          <p14:tracePt t="49659" x="4941888" y="4741863"/>
          <p14:tracePt t="49668" x="4895850" y="4705350"/>
          <p14:tracePt t="49675" x="4886325" y="4697413"/>
          <p14:tracePt t="49691" x="4886325" y="4668838"/>
          <p14:tracePt t="49699" x="4886325" y="4651375"/>
          <p14:tracePt t="49707" x="4886325" y="4605338"/>
          <p14:tracePt t="49715" x="4876800" y="4568825"/>
          <p14:tracePt t="49723" x="4876800" y="4522788"/>
          <p14:tracePt t="49731" x="4876800" y="4495800"/>
          <p14:tracePt t="49740" x="4876800" y="4441825"/>
          <p14:tracePt t="49747" x="4876800" y="4405313"/>
          <p14:tracePt t="49756" x="4876800" y="4359275"/>
          <p14:tracePt t="49765" x="4876800" y="4322763"/>
          <p14:tracePt t="49771" x="4876800" y="4303713"/>
          <p14:tracePt t="49779" x="4876800" y="4259263"/>
          <p14:tracePt t="49787" x="4876800" y="4222750"/>
          <p14:tracePt t="49795" x="4895850" y="4186238"/>
          <p14:tracePt t="49803" x="4913313" y="4159250"/>
          <p14:tracePt t="49811" x="4913313" y="4140200"/>
          <p14:tracePt t="49819" x="4922838" y="4113213"/>
          <p14:tracePt t="49827" x="4932363" y="4094163"/>
          <p14:tracePt t="49835" x="4949825" y="4057650"/>
          <p14:tracePt t="49843" x="4968875" y="4030663"/>
          <p14:tracePt t="49851" x="4986338" y="4003675"/>
          <p14:tracePt t="49859" x="5022850" y="3976688"/>
          <p14:tracePt t="49867" x="5068888" y="3957638"/>
          <p14:tracePt t="49875" x="5141913" y="3930650"/>
          <p14:tracePt t="49883" x="5224463" y="3903663"/>
          <p14:tracePt t="49892" x="5297488" y="3875088"/>
          <p14:tracePt t="49899" x="5397500" y="3875088"/>
          <p14:tracePt t="49908" x="5451475" y="3867150"/>
          <p14:tracePt t="49915" x="5524500" y="3867150"/>
          <p14:tracePt t="49924" x="5580063" y="3867150"/>
          <p14:tracePt t="49931" x="5624513" y="3867150"/>
          <p14:tracePt t="49939" x="5661025" y="3867150"/>
          <p14:tracePt t="49947" x="5707063" y="3867150"/>
          <p14:tracePt t="49956" x="5734050" y="3884613"/>
          <p14:tracePt t="49963" x="5780088" y="3911600"/>
          <p14:tracePt t="49973" x="5834063" y="3957638"/>
          <p14:tracePt t="49979" x="5853113" y="4003675"/>
          <p14:tracePt t="49987" x="5889625" y="4040188"/>
          <p14:tracePt t="49995" x="5907088" y="4103688"/>
          <p14:tracePt t="50003" x="5953125" y="4167188"/>
          <p14:tracePt t="50011" x="5972175" y="4222750"/>
          <p14:tracePt t="50019" x="5989638" y="4286250"/>
          <p14:tracePt t="50027" x="6016625" y="4313238"/>
          <p14:tracePt t="50035" x="6026150" y="4359275"/>
          <p14:tracePt t="50043" x="6062663" y="4422775"/>
          <p14:tracePt t="50051" x="6089650" y="4468813"/>
          <p14:tracePt t="50059" x="6099175" y="4495800"/>
          <p14:tracePt t="50067" x="6135688" y="4541838"/>
          <p14:tracePt t="50075" x="6135688" y="4568825"/>
          <p14:tracePt t="50083" x="6145213" y="4578350"/>
          <p14:tracePt t="50092" x="6145213" y="4605338"/>
          <p14:tracePt t="50099" x="6145213" y="4614863"/>
          <p14:tracePt t="50108" x="6145213" y="4624388"/>
          <p14:tracePt t="50115" x="6145213" y="4632325"/>
          <p14:tracePt t="50123" x="6135688" y="4660900"/>
          <p14:tracePt t="50131" x="6126163" y="4660900"/>
          <p14:tracePt t="50147" x="6116638" y="4678363"/>
          <p14:tracePt t="50156" x="6108700" y="4697413"/>
          <p14:tracePt t="50172" x="6099175" y="4705350"/>
          <p14:tracePt t="50179" x="6089650" y="4714875"/>
          <p14:tracePt t="52475" x="6053138" y="4714875"/>
          <p14:tracePt t="52483" x="5999163" y="4705350"/>
          <p14:tracePt t="52491" x="5953125" y="4687888"/>
          <p14:tracePt t="52499" x="5907088" y="4668838"/>
          <p14:tracePt t="52508" x="5843588" y="4605338"/>
          <p14:tracePt t="52515" x="5753100" y="4495800"/>
          <p14:tracePt t="52524" x="5634038" y="4413250"/>
          <p14:tracePt t="52530" x="5461000" y="4295775"/>
          <p14:tracePt t="52538" x="5341938" y="4222750"/>
          <p14:tracePt t="52546" x="5224463" y="4149725"/>
          <p14:tracePt t="52555" x="5105400" y="4057650"/>
          <p14:tracePt t="52563" x="4968875" y="3967163"/>
          <p14:tracePt t="52572" x="4849813" y="3894138"/>
          <p14:tracePt t="52579" x="4749800" y="3857625"/>
          <p14:tracePt t="52588" x="4686300" y="3784600"/>
          <p14:tracePt t="52595" x="4622800" y="3721100"/>
          <p14:tracePt t="52603" x="4586288" y="3675063"/>
          <p14:tracePt t="52611" x="4549775" y="3611563"/>
          <p14:tracePt t="52620" x="4530725" y="3548063"/>
          <p14:tracePt t="52628" x="4521200" y="3492500"/>
          <p14:tracePt t="52636" x="4494213" y="3429000"/>
          <p14:tracePt t="52643" x="4484688" y="3365500"/>
          <p14:tracePt t="52652" x="4484688" y="3273425"/>
          <p14:tracePt t="52659" x="4484688" y="3200400"/>
          <p14:tracePt t="52668" x="4484688" y="3146425"/>
          <p14:tracePt t="52675" x="4484688" y="3090863"/>
          <p14:tracePt t="52684" x="4484688" y="3046413"/>
          <p14:tracePt t="52691" x="4484688" y="3017838"/>
          <p14:tracePt t="52700" x="4484688" y="2990850"/>
          <p14:tracePt t="52708" x="4484688" y="2982913"/>
          <p14:tracePt t="52716" x="4484688" y="2973388"/>
          <p14:tracePt t="52723" x="4484688" y="2954338"/>
          <p14:tracePt t="52788" x="4484688" y="2946400"/>
          <p14:tracePt t="52796" x="4494213" y="2927350"/>
          <p14:tracePt t="52804" x="4494213" y="2917825"/>
          <p14:tracePt t="52812" x="4494213" y="2900363"/>
          <p14:tracePt t="52820" x="4494213" y="2890838"/>
          <p14:tracePt t="52828" x="4503738" y="2863850"/>
          <p14:tracePt t="52843" x="4503738" y="2854325"/>
          <p14:tracePt t="52851" x="4503738" y="2836863"/>
          <p14:tracePt t="52859" x="4503738" y="2827338"/>
          <p14:tracePt t="52867" x="4503738" y="2817813"/>
          <p14:tracePt t="52875" x="4494213" y="2800350"/>
          <p14:tracePt t="52891" x="4476750" y="2781300"/>
          <p14:tracePt t="52899" x="4440238" y="2763838"/>
          <p14:tracePt t="52908" x="4413250" y="2744788"/>
          <p14:tracePt t="52915" x="4394200" y="2717800"/>
          <p14:tracePt t="52923" x="4376738" y="2698750"/>
          <p14:tracePt t="52931" x="4340225" y="2671763"/>
          <p14:tracePt t="52940" x="4321175" y="2654300"/>
          <p14:tracePt t="52947" x="4303713" y="2635250"/>
          <p14:tracePt t="52956" x="4284663" y="2608263"/>
          <p14:tracePt t="52963" x="4267200" y="2581275"/>
          <p14:tracePt t="52979" x="4248150" y="2562225"/>
          <p14:tracePt t="52987" x="4238625" y="2554288"/>
          <p14:tracePt t="52995" x="4238625" y="2535238"/>
          <p14:tracePt t="53003" x="4230688" y="2525713"/>
          <p14:tracePt t="53043" x="4221163" y="2517775"/>
          <p14:tracePt t="53051" x="4221163" y="2508250"/>
          <p14:tracePt t="53148" x="4211638" y="2498725"/>
          <p14:tracePt t="53156" x="4202113" y="2498725"/>
          <p14:tracePt t="53163" x="4165600" y="2498725"/>
          <p14:tracePt t="53172" x="4102100" y="2498725"/>
          <p14:tracePt t="53179" x="4029075" y="2498725"/>
          <p14:tracePt t="53188" x="3948113" y="2498725"/>
          <p14:tracePt t="53195" x="3856038" y="2498725"/>
          <p14:tracePt t="53203" x="3765550" y="2498725"/>
          <p14:tracePt t="53211" x="3656013" y="2498725"/>
          <p14:tracePt t="53219" x="3546475" y="2498725"/>
          <p14:tracePt t="53227" x="3400425" y="2498725"/>
          <p14:tracePt t="53235" x="3273425" y="2498725"/>
          <p14:tracePt t="53243" x="3108325" y="2535238"/>
          <p14:tracePt t="53251" x="2925763" y="2581275"/>
          <p14:tracePt t="53259" x="2762250" y="2608263"/>
          <p14:tracePt t="53267" x="2589213" y="2671763"/>
          <p14:tracePt t="53275" x="2462213" y="2717800"/>
          <p14:tracePt t="53283" x="2324100" y="2744788"/>
          <p14:tracePt t="53292" x="2214563" y="2790825"/>
          <p14:tracePt t="53299" x="2114550" y="2827338"/>
          <p14:tracePt t="53309" x="2014538" y="2873375"/>
          <p14:tracePt t="53315" x="1941513" y="2900363"/>
          <p14:tracePt t="53323" x="1878013" y="2936875"/>
          <p14:tracePt t="53331" x="1814513" y="2963863"/>
          <p14:tracePt t="53339" x="1751013" y="3000375"/>
          <p14:tracePt t="53347" x="1685925" y="3027363"/>
          <p14:tracePt t="53355" x="1622425" y="3046413"/>
          <p14:tracePt t="53363" x="1576388" y="3073400"/>
          <p14:tracePt t="53372" x="1541463" y="3082925"/>
          <p14:tracePt t="53379" x="1485900" y="3119438"/>
          <p14:tracePt t="53387" x="1458913" y="3136900"/>
          <p14:tracePt t="53395" x="1403350" y="3173413"/>
          <p14:tracePt t="53403" x="1339850" y="3209925"/>
          <p14:tracePt t="53411" x="1285875" y="3246438"/>
          <p14:tracePt t="53419" x="1258888" y="3282950"/>
          <p14:tracePt t="53427" x="1239838" y="3302000"/>
          <p14:tracePt t="53435" x="1176338" y="3338513"/>
          <p14:tracePt t="53443" x="1157288" y="3355975"/>
          <p14:tracePt t="53451" x="1139825" y="3382963"/>
          <p14:tracePt t="53459" x="1130300" y="3392488"/>
          <p14:tracePt t="53467" x="1103313" y="3402013"/>
          <p14:tracePt t="53475" x="1093788" y="3411538"/>
          <p14:tracePt t="53483" x="1084263" y="3419475"/>
          <p14:tracePt t="53675" x="1084263" y="3438525"/>
          <p14:tracePt t="53683" x="1084263" y="3465513"/>
          <p14:tracePt t="53691" x="1084263" y="3482975"/>
          <p14:tracePt t="53699" x="1066800" y="3511550"/>
          <p14:tracePt t="53708" x="1047750" y="3529013"/>
          <p14:tracePt t="53715" x="1030288" y="3548063"/>
          <p14:tracePt t="53725" x="1020763" y="3584575"/>
          <p14:tracePt t="53731" x="1011238" y="3584575"/>
          <p14:tracePt t="53740" x="1003300" y="3584575"/>
          <p14:tracePt t="54147" x="1003300" y="3602038"/>
          <p14:tracePt t="54156" x="1011238" y="3621088"/>
          <p14:tracePt t="54164" x="1020763" y="3665538"/>
          <p14:tracePt t="54172" x="1039813" y="3694113"/>
          <p14:tracePt t="54180" x="1066800" y="3721100"/>
          <p14:tracePt t="54191" x="1093788" y="3738563"/>
          <p14:tracePt t="54195" x="1103313" y="3748088"/>
          <p14:tracePt t="54203" x="1120775" y="3767138"/>
          <p14:tracePt t="54346" x="1130300" y="3767138"/>
          <p14:tracePt t="54517" x="1130300" y="3775075"/>
          <p14:tracePt t="54540" x="1130300" y="3803650"/>
          <p14:tracePt t="54548" x="1130300" y="3811588"/>
          <p14:tracePt t="54564" x="1139825" y="3830638"/>
          <p14:tracePt t="54573" x="1139825" y="3840163"/>
          <p14:tracePt t="54590" x="1139825" y="3848100"/>
          <p14:tracePt t="54637" x="1139825" y="3857625"/>
          <p14:tracePt t="54644" x="1139825" y="3875088"/>
          <p14:tracePt t="54652" x="1139825" y="3884613"/>
          <p14:tracePt t="54660" x="1139825" y="3894138"/>
          <p14:tracePt t="54675" x="1139825" y="3903663"/>
          <p14:tracePt t="54691" x="1139825" y="3911600"/>
          <p14:tracePt t="54899" x="1139825" y="3921125"/>
          <p14:tracePt t="54931" x="1149350" y="3940175"/>
          <p14:tracePt t="55131" x="1157288" y="3984625"/>
          <p14:tracePt t="55139" x="1157288" y="3994150"/>
          <p14:tracePt t="55147" x="1157288" y="4021138"/>
          <p14:tracePt t="55155" x="1185863" y="4040188"/>
          <p14:tracePt t="55179" x="1185863" y="4049713"/>
          <p14:tracePt t="55212" x="1185863" y="4057650"/>
          <p14:tracePt t="55220" x="1193800" y="4067175"/>
          <p14:tracePt t="55236" x="1203325" y="4076700"/>
          <p14:tracePt t="55244" x="1212850" y="4076700"/>
          <p14:tracePt t="55252" x="1222375" y="4076700"/>
          <p14:tracePt t="55260" x="1230313" y="4076700"/>
          <p14:tracePt t="55268" x="1239838" y="4076700"/>
          <p14:tracePt t="55276" x="1249363" y="4086225"/>
          <p14:tracePt t="55284" x="1258888" y="4086225"/>
          <p14:tracePt t="55300" x="1266825" y="4086225"/>
          <p14:tracePt t="55309" x="1285875" y="4103688"/>
          <p14:tracePt t="55315" x="1293813" y="4103688"/>
          <p14:tracePt t="55323" x="1303338" y="4113213"/>
          <p14:tracePt t="55332" x="1312863" y="4113213"/>
          <p14:tracePt t="55340" x="1322388" y="4113213"/>
          <p14:tracePt t="55357" x="1339850" y="4113213"/>
          <p14:tracePt t="55364" x="1358900" y="4122738"/>
          <p14:tracePt t="55373" x="1403350" y="4149725"/>
          <p14:tracePt t="55380" x="1449388" y="4149725"/>
          <p14:tracePt t="55389" x="1485900" y="4159250"/>
          <p14:tracePt t="55396" x="1522413" y="4159250"/>
          <p14:tracePt t="55404" x="1576388" y="4167188"/>
          <p14:tracePt t="55412" x="1668463" y="4167188"/>
          <p14:tracePt t="55420" x="1722438" y="4186238"/>
          <p14:tracePt t="55428" x="1824038" y="4213225"/>
          <p14:tracePt t="55436" x="1860550" y="4213225"/>
          <p14:tracePt t="55444" x="1914525" y="4222750"/>
          <p14:tracePt t="55452" x="1997075" y="4222750"/>
          <p14:tracePt t="55459" x="2051050" y="4232275"/>
          <p14:tracePt t="55468" x="2106613" y="4232275"/>
          <p14:tracePt t="55475" x="2170113" y="4232275"/>
          <p14:tracePt t="55483" x="2206625" y="4232275"/>
          <p14:tracePt t="55491" x="2260600" y="4232275"/>
          <p14:tracePt t="55500" x="2297113" y="4232275"/>
          <p14:tracePt t="55508" x="2333625" y="4232275"/>
          <p14:tracePt t="55516" x="2370138" y="4232275"/>
          <p14:tracePt t="55524" x="2397125" y="4232275"/>
          <p14:tracePt t="55532" x="2406650" y="4232275"/>
          <p14:tracePt t="55540" x="2433638" y="4222750"/>
          <p14:tracePt t="55548" x="2443163" y="4222750"/>
          <p14:tracePt t="55564" x="2452688" y="4222750"/>
          <p14:tracePt t="55573" x="2470150" y="4213225"/>
          <p14:tracePt t="55589" x="2489200" y="4203700"/>
          <p14:tracePt t="55604" x="2506663" y="4203700"/>
          <p14:tracePt t="55612" x="2516188" y="4195763"/>
          <p14:tracePt t="55620" x="2525713" y="4176713"/>
          <p14:tracePt t="55628" x="2533650" y="4176713"/>
          <p14:tracePt t="55636" x="2543175" y="4176713"/>
          <p14:tracePt t="55644" x="2570163" y="4167188"/>
          <p14:tracePt t="55651" x="2589213" y="4159250"/>
          <p14:tracePt t="55660" x="2625725" y="4130675"/>
          <p14:tracePt t="55668" x="2643188" y="4122738"/>
          <p14:tracePt t="55677" x="2671763" y="4113213"/>
          <p14:tracePt t="55684" x="2689225" y="4103688"/>
          <p14:tracePt t="55693" x="2716213" y="4086225"/>
          <p14:tracePt t="55700" x="2735263" y="4067175"/>
          <p14:tracePt t="55707" x="2744788" y="4067175"/>
          <p14:tracePt t="55715" x="2771775" y="4057650"/>
          <p14:tracePt t="55723" x="2789238" y="4040188"/>
          <p14:tracePt t="55732" x="2798763" y="4030663"/>
          <p14:tracePt t="55756" x="2808288" y="4030663"/>
          <p14:tracePt t="55780" x="2817813" y="4021138"/>
          <p14:tracePt t="55828" x="2844800" y="4003675"/>
          <p14:tracePt t="55836" x="2862263" y="3984625"/>
          <p14:tracePt t="55844" x="2908300" y="3976688"/>
          <p14:tracePt t="55852" x="2935288" y="3967163"/>
          <p14:tracePt t="55860" x="2981325" y="3930650"/>
          <p14:tracePt t="55868" x="3017838" y="3921125"/>
          <p14:tracePt t="55877" x="3108325" y="3867150"/>
          <p14:tracePt t="55895" x="3281363" y="3794125"/>
          <p14:tracePt t="55900" x="3363913" y="3767138"/>
          <p14:tracePt t="55907" x="3473450" y="3711575"/>
          <p14:tracePt t="55915" x="3556000" y="3702050"/>
          <p14:tracePt t="55924" x="3629025" y="3675063"/>
          <p14:tracePt t="55931" x="3692525" y="3648075"/>
          <p14:tracePt t="55939" x="3709988" y="3638550"/>
          <p14:tracePt t="55947" x="3756025" y="3621088"/>
          <p14:tracePt t="55956" x="3783013" y="3592513"/>
          <p14:tracePt t="55963" x="3802063" y="3584575"/>
          <p14:tracePt t="55973" x="3838575" y="3565525"/>
          <p14:tracePt t="55979" x="3856038" y="3548063"/>
          <p14:tracePt t="55989" x="3865563" y="3538538"/>
          <p14:tracePt t="55995" x="3892550" y="3511550"/>
          <p14:tracePt t="56003" x="3911600" y="3502025"/>
          <p14:tracePt t="56011" x="3956050" y="3465513"/>
          <p14:tracePt t="56019" x="3965575" y="3446463"/>
          <p14:tracePt t="56027" x="3984625" y="3411538"/>
          <p14:tracePt t="56035" x="4002088" y="3382963"/>
          <p14:tracePt t="56076" x="4011613" y="3375025"/>
          <p14:tracePt t="56314" x="4002088" y="3375025"/>
          <p14:tracePt t="56322" x="3984625" y="3382963"/>
          <p14:tracePt t="56330" x="3956050" y="3411538"/>
          <p14:tracePt t="56338" x="3938588" y="3429000"/>
          <p14:tracePt t="56347" x="3929063" y="3465513"/>
          <p14:tracePt t="56356" x="3892550" y="3492500"/>
          <p14:tracePt t="56363" x="3883025" y="3511550"/>
          <p14:tracePt t="56373" x="3875088" y="3519488"/>
          <p14:tracePt t="56379" x="3865563" y="3538538"/>
          <p14:tracePt t="56389" x="3846513" y="3556000"/>
          <p14:tracePt t="56436" x="3838575" y="3565525"/>
          <p14:tracePt t="56452" x="3829050" y="3575050"/>
          <p14:tracePt t="56460" x="3810000" y="3621088"/>
          <p14:tracePt t="56468" x="3792538" y="3657600"/>
          <p14:tracePt t="56477" x="3783013" y="3665538"/>
          <p14:tracePt t="56484" x="3756025" y="3694113"/>
          <p14:tracePt t="56493" x="3709988" y="3738563"/>
          <p14:tracePt t="56500" x="3692525" y="3757613"/>
          <p14:tracePt t="56507" x="3656013" y="3794125"/>
          <p14:tracePt t="56515" x="3592513" y="3840163"/>
          <p14:tracePt t="56523" x="3573463" y="3875088"/>
          <p14:tracePt t="56531" x="3536950" y="3921125"/>
          <p14:tracePt t="56539" x="3519488" y="3948113"/>
          <p14:tracePt t="56547" x="3482975" y="4003675"/>
          <p14:tracePt t="56555" x="3463925" y="4040188"/>
          <p14:tracePt t="56563" x="3446463" y="4094163"/>
          <p14:tracePt t="56572" x="3446463" y="4130675"/>
          <p14:tracePt t="56579" x="3427413" y="4167188"/>
          <p14:tracePt t="56588" x="3427413" y="4222750"/>
          <p14:tracePt t="56595" x="3427413" y="4249738"/>
          <p14:tracePt t="56603" x="3427413" y="4268788"/>
          <p14:tracePt t="56611" x="3427413" y="4303713"/>
          <p14:tracePt t="56619" x="3427413" y="4340225"/>
          <p14:tracePt t="56627" x="3427413" y="4359275"/>
          <p14:tracePt t="56635" x="3427413" y="4386263"/>
          <p14:tracePt t="56643" x="3419475" y="4413250"/>
          <p14:tracePt t="56651" x="3409950" y="4441825"/>
          <p14:tracePt t="56659" x="3409950" y="4486275"/>
          <p14:tracePt t="56667" x="3409950" y="4514850"/>
          <p14:tracePt t="56675" x="3400425" y="4541838"/>
          <p14:tracePt t="56683" x="3400425" y="4559300"/>
          <p14:tracePt t="56691" x="3400425" y="4578350"/>
          <p14:tracePt t="56699" x="3400425" y="4595813"/>
          <p14:tracePt t="56707" x="3400425" y="4624388"/>
          <p14:tracePt t="56715" x="3400425" y="4632325"/>
          <p14:tracePt t="56723" x="3400425" y="4641850"/>
          <p14:tracePt t="56731" x="3400425" y="4668838"/>
          <p14:tracePt t="56739" x="3400425" y="4678363"/>
          <p14:tracePt t="56747" x="3400425" y="4697413"/>
          <p14:tracePt t="56756" x="3400425" y="4705350"/>
          <p14:tracePt t="56764" x="3400425" y="4714875"/>
          <p14:tracePt t="56773" x="3400425" y="4724400"/>
          <p14:tracePt t="56779" x="3400425" y="4751388"/>
          <p14:tracePt t="56788" x="3400425" y="4760913"/>
          <p14:tracePt t="56795" x="3400425" y="4778375"/>
          <p14:tracePt t="56803" x="3390900" y="4787900"/>
          <p14:tracePt t="56811" x="3382963" y="4787900"/>
          <p14:tracePt t="56819" x="3373438" y="4805363"/>
          <p14:tracePt t="56835" x="3373438" y="4814888"/>
          <p14:tracePt t="56843" x="3363913" y="4841875"/>
          <p14:tracePt t="56852" x="3363913" y="4851400"/>
          <p14:tracePt t="56859" x="3363913" y="4878388"/>
          <p14:tracePt t="56867" x="3363913" y="4897438"/>
          <p14:tracePt t="56892" x="3363913" y="4979988"/>
          <p14:tracePt t="56899" x="3363913" y="5024438"/>
          <p14:tracePt t="56907" x="3363913" y="5033963"/>
          <p14:tracePt t="56915" x="3363913" y="5070475"/>
          <p14:tracePt t="56923" x="3363913" y="5089525"/>
          <p14:tracePt t="56931" x="3363913" y="5116513"/>
          <p14:tracePt t="56939" x="3363913" y="5133975"/>
          <p14:tracePt t="56947" x="3363913" y="5143500"/>
          <p14:tracePt t="56956" x="3363913" y="5153025"/>
          <p14:tracePt t="56963" x="3363913" y="5160963"/>
          <p14:tracePt t="56973" x="3354388" y="5170488"/>
          <p14:tracePt t="57092" x="3354388" y="5180013"/>
          <p14:tracePt t="57100" x="3354388" y="5197475"/>
          <p14:tracePt t="57107" x="3354388" y="5207000"/>
          <p14:tracePt t="57124" x="3354388" y="5233988"/>
          <p14:tracePt t="57132" x="3354388" y="5243513"/>
          <p14:tracePt t="57141" x="3354388" y="5253038"/>
          <p14:tracePt t="57148" x="3354388" y="5262563"/>
          <p14:tracePt t="57204" x="3354388" y="5280025"/>
          <p14:tracePt t="57220" x="3354388" y="5289550"/>
          <p14:tracePt t="57236" x="3363913" y="5307013"/>
          <p14:tracePt t="57244" x="3382963" y="5326063"/>
          <p14:tracePt t="57252" x="3390900" y="5335588"/>
          <p14:tracePt t="57260" x="3427413" y="5343525"/>
          <p14:tracePt t="57275" x="3446463" y="5353050"/>
          <p14:tracePt t="57284" x="3455988" y="5353050"/>
          <p14:tracePt t="57292" x="3473450" y="5362575"/>
          <p14:tracePt t="57300" x="3482975" y="5372100"/>
          <p14:tracePt t="57651" x="3509963" y="5380038"/>
          <p14:tracePt t="57659" x="3536950" y="5380038"/>
          <p14:tracePt t="57667" x="3563938" y="5389563"/>
          <p14:tracePt t="57675" x="3582988" y="5399088"/>
          <p14:tracePt t="57683" x="3629025" y="5426075"/>
          <p14:tracePt t="57692" x="3646488" y="5435600"/>
          <p14:tracePt t="57699" x="3673475" y="5445125"/>
          <p14:tracePt t="57709" x="3709988" y="5453063"/>
          <p14:tracePt t="57715" x="3746500" y="5472113"/>
          <p14:tracePt t="57724" x="3756025" y="5481638"/>
          <p14:tracePt t="57731" x="3783013" y="5481638"/>
          <p14:tracePt t="57739" x="3802063" y="5481638"/>
          <p14:tracePt t="57747" x="3819525" y="5489575"/>
          <p14:tracePt t="57756" x="3838575" y="5489575"/>
          <p14:tracePt t="57763" x="3846513" y="5489575"/>
          <p14:tracePt t="57773" x="3865563" y="5489575"/>
          <p14:tracePt t="57779" x="3883025" y="5489575"/>
          <p14:tracePt t="57812" x="3892550" y="5489575"/>
          <p14:tracePt t="58060" x="3883025" y="5489575"/>
          <p14:tracePt t="58076" x="3865563" y="5489575"/>
          <p14:tracePt t="58091" x="3856038" y="5489575"/>
          <p14:tracePt t="58108" x="3838575" y="5481638"/>
          <p14:tracePt t="58132" x="3838575" y="5472113"/>
          <p14:tracePt t="58139" x="3838575" y="5462588"/>
          <p14:tracePt t="58156" x="3838575" y="5453063"/>
          <p14:tracePt t="58188" x="3838575" y="5445125"/>
          <p14:tracePt t="58220" x="3838575" y="5435600"/>
          <p14:tracePt t="58228" x="3838575" y="5426075"/>
          <p14:tracePt t="58420" x="3838575" y="5408613"/>
          <p14:tracePt t="58428" x="3846513" y="5389563"/>
          <p14:tracePt t="58443" x="3865563" y="5380038"/>
          <p14:tracePt t="58460" x="3902075" y="5372100"/>
          <p14:tracePt t="58468" x="3911600" y="5372100"/>
          <p14:tracePt t="58476" x="3911600" y="5362575"/>
          <p14:tracePt t="58484" x="3919538" y="5353050"/>
          <p14:tracePt t="58500" x="3929063" y="5343525"/>
          <p14:tracePt t="58507" x="3938588" y="5343525"/>
          <p14:tracePt t="58514" x="3948113" y="5343525"/>
          <p14:tracePt t="58522" x="3956050" y="5335588"/>
          <p14:tracePt t="58531" x="3992563" y="5299075"/>
          <p14:tracePt t="58538" x="4011613" y="5280025"/>
          <p14:tracePt t="58546" x="4057650" y="5253038"/>
          <p14:tracePt t="58555" x="4102100" y="5226050"/>
          <p14:tracePt t="58562" x="4165600" y="5170488"/>
          <p14:tracePt t="58571" x="4194175" y="5160963"/>
          <p14:tracePt t="58578" x="4230688" y="5133975"/>
          <p14:tracePt t="58587" x="4238625" y="5126038"/>
          <p14:tracePt t="58594" x="4275138" y="5097463"/>
          <p14:tracePt t="58602" x="4294188" y="5080000"/>
          <p14:tracePt t="58610" x="4330700" y="5043488"/>
          <p14:tracePt t="58619" x="4348163" y="5024438"/>
          <p14:tracePt t="58627" x="4376738" y="4997450"/>
          <p14:tracePt t="58635" x="4394200" y="4970463"/>
          <p14:tracePt t="58643" x="4430713" y="4943475"/>
          <p14:tracePt t="58651" x="4457700" y="4914900"/>
          <p14:tracePt t="58659" x="4494213" y="4878388"/>
          <p14:tracePt t="58667" x="4513263" y="4833938"/>
          <p14:tracePt t="58675" x="4549775" y="4787900"/>
          <p14:tracePt t="58683" x="4586288" y="4724400"/>
          <p14:tracePt t="58693" x="4659313" y="4641850"/>
          <p14:tracePt t="58699" x="4713288" y="4559300"/>
          <p14:tracePt t="58708" x="4767263" y="4478338"/>
          <p14:tracePt t="58715" x="4859338" y="4376738"/>
          <p14:tracePt t="58725" x="4932363" y="4268788"/>
          <p14:tracePt t="58731" x="4949825" y="4213225"/>
          <p14:tracePt t="58739" x="5022850" y="4130675"/>
          <p14:tracePt t="58747" x="5078413" y="4057650"/>
          <p14:tracePt t="58756" x="5151438" y="3957638"/>
          <p14:tracePt t="58763" x="5187950" y="3867150"/>
          <p14:tracePt t="58773" x="5205413" y="3830638"/>
          <p14:tracePt t="58779" x="5214938" y="3821113"/>
          <p14:tracePt t="58883" x="5224463" y="3811588"/>
          <p14:tracePt t="58892" x="5224463" y="3794125"/>
          <p14:tracePt t="58900" x="5224463" y="3784600"/>
          <p14:tracePt t="58908" x="5224463" y="3767138"/>
          <p14:tracePt t="58916" x="5224463" y="3738563"/>
          <p14:tracePt t="58923" x="5224463" y="3721100"/>
          <p14:tracePt t="58932" x="5224463" y="3694113"/>
          <p14:tracePt t="58941" x="5224463" y="3648075"/>
          <p14:tracePt t="58948" x="5224463" y="3629025"/>
          <p14:tracePt t="58957" x="5224463" y="3575050"/>
          <p14:tracePt t="58964" x="5195888" y="3529013"/>
          <p14:tracePt t="58973" x="5178425" y="3475038"/>
          <p14:tracePt t="58980" x="5141913" y="3419475"/>
          <p14:tracePt t="58989" x="5122863" y="3365500"/>
          <p14:tracePt t="58996" x="5105400" y="3328988"/>
          <p14:tracePt t="59004" x="5086350" y="3292475"/>
          <p14:tracePt t="59011" x="5059363" y="3228975"/>
          <p14:tracePt t="59020" x="5059363" y="3182938"/>
          <p14:tracePt t="59028" x="5049838" y="3146425"/>
          <p14:tracePt t="59036" x="5032375" y="3109913"/>
          <p14:tracePt t="59044" x="4995863" y="3054350"/>
          <p14:tracePt t="59052" x="4941888" y="2990850"/>
          <p14:tracePt t="59059" x="4905375" y="2946400"/>
          <p14:tracePt t="59068" x="4876800" y="2909888"/>
          <p14:tracePt t="59076" x="4840288" y="2863850"/>
          <p14:tracePt t="59083" x="4803775" y="2817813"/>
          <p14:tracePt t="59092" x="4767263" y="2781300"/>
          <p14:tracePt t="59098" x="4759325" y="2763838"/>
          <p14:tracePt t="59106" x="4740275" y="2744788"/>
          <p14:tracePt t="59114" x="4730750" y="2727325"/>
          <p14:tracePt t="59130" x="4722813" y="2708275"/>
          <p14:tracePt t="59138" x="4722813" y="2698750"/>
          <p14:tracePt t="59146" x="4713288" y="2690813"/>
          <p14:tracePt t="59222" x="4703763" y="2690813"/>
          <p14:tracePt t="59227" x="4695825" y="2690813"/>
          <p14:tracePt t="59235" x="4659313" y="2690813"/>
          <p14:tracePt t="59244" x="4630738" y="2690813"/>
          <p14:tracePt t="59252" x="4576763" y="2690813"/>
          <p14:tracePt t="59260" x="4521200" y="2690813"/>
          <p14:tracePt t="59267" x="4467225" y="2690813"/>
          <p14:tracePt t="59275" x="4376738" y="2698750"/>
          <p14:tracePt t="59284" x="4330700" y="2708275"/>
          <p14:tracePt t="59292" x="4303713" y="2708275"/>
          <p14:tracePt t="59300" x="4275138" y="2708275"/>
          <p14:tracePt t="59309" x="4267200" y="2708275"/>
          <p14:tracePt t="59444" x="4248150" y="2698750"/>
          <p14:tracePt t="59452" x="4248150" y="2690813"/>
          <p14:tracePt t="59460" x="4248150" y="2681288"/>
          <p14:tracePt t="59476" x="4248150" y="2662238"/>
          <p14:tracePt t="59491" x="4248150" y="2654300"/>
          <p14:tracePt t="59500" x="4248150" y="2644775"/>
          <p14:tracePt t="59516" x="4248150" y="2625725"/>
          <p14:tracePt t="59523" x="4248150" y="2617788"/>
          <p14:tracePt t="59530" x="4248150" y="2608263"/>
          <p14:tracePt t="59538" x="4248150" y="2598738"/>
          <p14:tracePt t="59554" x="4248150" y="2589213"/>
          <p14:tracePt t="59701" x="4267200" y="2562225"/>
          <p14:tracePt t="59708" x="4321175" y="2562225"/>
          <p14:tracePt t="59716" x="4394200" y="2562225"/>
          <p14:tracePt t="59723" x="4484688" y="2562225"/>
          <p14:tracePt t="59733" x="4594225" y="2562225"/>
          <p14:tracePt t="59739" x="4740275" y="2562225"/>
          <p14:tracePt t="59748" x="4886325" y="2562225"/>
          <p14:tracePt t="59756" x="5014913" y="2562225"/>
          <p14:tracePt t="59764" x="5159375" y="2562225"/>
          <p14:tracePt t="59773" x="5287963" y="2571750"/>
          <p14:tracePt t="59780" x="5405438" y="2598738"/>
          <p14:tracePt t="59789" x="5534025" y="2644775"/>
          <p14:tracePt t="59796" x="5653088" y="2671763"/>
          <p14:tracePt t="59805" x="5743575" y="2717800"/>
          <p14:tracePt t="59811" x="5826125" y="2754313"/>
          <p14:tracePt t="59819" x="5907088" y="2790825"/>
          <p14:tracePt t="59827" x="5962650" y="2844800"/>
          <p14:tracePt t="59835" x="6007100" y="2909888"/>
          <p14:tracePt t="59843" x="6043613" y="2946400"/>
          <p14:tracePt t="59851" x="6080125" y="2990850"/>
          <p14:tracePt t="59859" x="6126163" y="3054350"/>
          <p14:tracePt t="59867" x="6172200" y="3119438"/>
          <p14:tracePt t="59875" x="6208713" y="3182938"/>
          <p14:tracePt t="59883" x="6281738" y="3302000"/>
          <p14:tracePt t="59891" x="6335713" y="3382963"/>
          <p14:tracePt t="59907" x="6408738" y="3511550"/>
          <p14:tracePt t="59915" x="6445250" y="3575050"/>
          <p14:tracePt t="59923" x="6472238" y="3638550"/>
          <p14:tracePt t="59931" x="6500813" y="3684588"/>
          <p14:tracePt t="59940" x="6500813" y="3721100"/>
          <p14:tracePt t="59947" x="6508750" y="3757613"/>
          <p14:tracePt t="59955" x="6508750" y="3784600"/>
          <p14:tracePt t="59963" x="6508750" y="3821113"/>
          <p14:tracePt t="59972" x="6491288" y="3857625"/>
          <p14:tracePt t="59979" x="6472238" y="3911600"/>
          <p14:tracePt t="59988" x="6435725" y="3994150"/>
          <p14:tracePt t="59995" x="6418263" y="4021138"/>
          <p14:tracePt t="60003" x="6372225" y="4094163"/>
          <p14:tracePt t="60011" x="6354763" y="4140200"/>
          <p14:tracePt t="60019" x="6308725" y="4203700"/>
          <p14:tracePt t="60027" x="6291263" y="4249738"/>
          <p14:tracePt t="60035" x="6254750" y="4313238"/>
          <p14:tracePt t="60043" x="6245225" y="4332288"/>
          <p14:tracePt t="60051" x="6208713" y="4376738"/>
          <p14:tracePt t="60067" x="6208713" y="4386263"/>
          <p14:tracePt t="60075" x="6199188" y="4395788"/>
          <p14:tracePt t="60130" x="6189663" y="4395788"/>
          <p14:tracePt t="60138" x="6145213" y="4395788"/>
          <p14:tracePt t="60147" x="6089650" y="4395788"/>
          <p14:tracePt t="60155" x="6016625" y="4395788"/>
          <p14:tracePt t="60163" x="5943600" y="4395788"/>
          <p14:tracePt t="60174" x="5843588" y="4386263"/>
          <p14:tracePt t="60179" x="5743575" y="4349750"/>
          <p14:tracePt t="60189" x="5634038" y="4322763"/>
          <p14:tracePt t="60195" x="5478463" y="4240213"/>
          <p14:tracePt t="60205" x="5368925" y="4167188"/>
          <p14:tracePt t="60211" x="5268913" y="4094163"/>
          <p14:tracePt t="60220" x="5132388" y="4003675"/>
          <p14:tracePt t="60227" x="5041900" y="3921125"/>
          <p14:tracePt t="60235" x="4959350" y="3840163"/>
          <p14:tracePt t="60243" x="4886325" y="3738563"/>
          <p14:tracePt t="60251" x="4832350" y="3657600"/>
          <p14:tracePt t="60259" x="4786313" y="3556000"/>
          <p14:tracePt t="60267" x="4767263" y="3511550"/>
          <p14:tracePt t="60275" x="4740275" y="3446463"/>
          <p14:tracePt t="60283" x="4722813" y="3402013"/>
          <p14:tracePt t="60293" x="4722813" y="3375025"/>
          <p14:tracePt t="60299" x="4713288" y="3346450"/>
          <p14:tracePt t="60308" x="4703763" y="3328988"/>
          <p14:tracePt t="60314" x="4703763" y="3302000"/>
          <p14:tracePt t="60322" x="4695825" y="3282950"/>
          <p14:tracePt t="60338" x="4695825" y="3246438"/>
          <p14:tracePt t="60346" x="4676775" y="3228975"/>
          <p14:tracePt t="60354" x="4667250" y="3209925"/>
          <p14:tracePt t="60362" x="4649788" y="3182938"/>
          <p14:tracePt t="60370" x="4640263" y="3155950"/>
          <p14:tracePt t="60378" x="4622800" y="3109913"/>
          <p14:tracePt t="60387" x="4594225" y="3046413"/>
          <p14:tracePt t="60395" x="4576763" y="3000375"/>
          <p14:tracePt t="60403" x="4549775" y="2954338"/>
          <p14:tracePt t="60411" x="4540250" y="2881313"/>
          <p14:tracePt t="60420" x="4530725" y="2836863"/>
          <p14:tracePt t="60428" x="4530725" y="2800350"/>
          <p14:tracePt t="60436" x="4503738" y="2754313"/>
          <p14:tracePt t="60444" x="4503738" y="2708275"/>
          <p14:tracePt t="60452" x="4503738" y="2690813"/>
          <p14:tracePt t="60460" x="4494213" y="2662238"/>
          <p14:tracePt t="60468" x="4494213" y="2644775"/>
          <p14:tracePt t="60476" x="4494213" y="2617788"/>
          <p14:tracePt t="60484" x="4494213" y="2598738"/>
          <p14:tracePt t="60491" x="4494213" y="2589213"/>
          <p14:tracePt t="60507" x="4484688" y="2581275"/>
          <p14:tracePt t="60652" x="4457700" y="2581275"/>
          <p14:tracePt t="60658" x="4440238" y="2617788"/>
          <p14:tracePt t="60666" x="4421188" y="2671763"/>
          <p14:tracePt t="60674" x="4384675" y="2717800"/>
          <p14:tracePt t="60682" x="4376738" y="2735263"/>
          <p14:tracePt t="60690" x="4340225" y="2781300"/>
          <p14:tracePt t="60698" x="4321175" y="2827338"/>
          <p14:tracePt t="60706" x="4284663" y="2863850"/>
          <p14:tracePt t="60715" x="4275138" y="2881313"/>
          <p14:tracePt t="60724" x="4238625" y="2936875"/>
          <p14:tracePt t="60731" x="4230688" y="2946400"/>
          <p14:tracePt t="60739" x="4221163" y="2954338"/>
          <p14:tracePt t="60747" x="4221163" y="2973388"/>
          <p14:tracePt t="60755" x="4221163" y="2982913"/>
          <p14:tracePt t="60763" x="4202113" y="3000375"/>
          <p14:tracePt t="60939" x="4211638" y="2973388"/>
          <p14:tracePt t="60948" x="4238625" y="2954338"/>
          <p14:tracePt t="60955" x="4275138" y="2909888"/>
          <p14:tracePt t="60964" x="4294188" y="2863850"/>
          <p14:tracePt t="60972" x="4321175" y="2844800"/>
          <p14:tracePt t="60980" x="4348163" y="2808288"/>
          <p14:tracePt t="60989" x="4367213" y="2790825"/>
          <p14:tracePt t="60996" x="4376738" y="2771775"/>
          <p14:tracePt t="61005" x="4384675" y="2763838"/>
          <p14:tracePt t="61012" x="4394200" y="2763838"/>
          <p14:tracePt t="61020" x="4403725" y="2754313"/>
          <p14:tracePt t="61196" x="4403725" y="2763838"/>
          <p14:tracePt t="61212" x="4403725" y="2771775"/>
          <p14:tracePt t="61220" x="4403725" y="2781300"/>
          <p14:tracePt t="61228" x="4376738" y="2817813"/>
          <p14:tracePt t="61236" x="4348163" y="2827338"/>
          <p14:tracePt t="61244" x="4303713" y="2863850"/>
          <p14:tracePt t="61252" x="4267200" y="2873375"/>
          <p14:tracePt t="61260" x="4184650" y="2890838"/>
          <p14:tracePt t="61268" x="4111625" y="2890838"/>
          <p14:tracePt t="61275" x="4057650" y="2890838"/>
          <p14:tracePt t="61284" x="3984625" y="2890838"/>
          <p14:tracePt t="61292" x="3938588" y="2890838"/>
          <p14:tracePt t="61300" x="3883025" y="2890838"/>
          <p14:tracePt t="61308" x="3865563" y="2863850"/>
          <p14:tracePt t="61315" x="3856038" y="2863850"/>
          <p14:tracePt t="61323" x="3856038" y="2844800"/>
          <p14:tracePt t="61331" x="3838575" y="2827338"/>
          <p14:tracePt t="61339" x="3838575" y="2790825"/>
          <p14:tracePt t="61347" x="3838575" y="2771775"/>
          <p14:tracePt t="61355" x="3846513" y="2754313"/>
          <p14:tracePt t="61363" x="3856038" y="2735263"/>
          <p14:tracePt t="61371" x="3856038" y="2717800"/>
          <p14:tracePt t="61379" x="3875088" y="2698750"/>
          <p14:tracePt t="61652" x="3875088" y="2690813"/>
          <p14:tracePt t="61660" x="3846513" y="2690813"/>
          <p14:tracePt t="61676" x="3838575" y="2690813"/>
          <p14:tracePt t="61684" x="3829050" y="2690813"/>
          <p14:tracePt t="61724" x="3802063" y="2671763"/>
          <p14:tracePt t="61739" x="3802063" y="2635250"/>
          <p14:tracePt t="61748" x="3802063" y="2608263"/>
          <p14:tracePt t="61755" x="3819525" y="2562225"/>
          <p14:tracePt t="61764" x="3865563" y="2498725"/>
          <p14:tracePt t="61772" x="3875088" y="2452688"/>
          <p14:tracePt t="61780" x="3929063" y="2352675"/>
          <p14:tracePt t="61789" x="3984625" y="2252663"/>
          <p14:tracePt t="61796" x="4057650" y="2170113"/>
          <p14:tracePt t="61806" x="4121150" y="2089150"/>
          <p14:tracePt t="61812" x="4194175" y="2024063"/>
          <p14:tracePt t="61820" x="4294188" y="1951038"/>
          <p14:tracePt t="61828" x="4357688" y="1914525"/>
          <p14:tracePt t="61836" x="4403725" y="1887538"/>
          <p14:tracePt t="61844" x="4430713" y="1870075"/>
          <p14:tracePt t="61852" x="4440238" y="1870075"/>
          <p14:tracePt t="61860" x="4457700" y="1870075"/>
          <p14:tracePt t="61867" x="4476750" y="1870075"/>
          <p14:tracePt t="61892" x="4494213" y="1870075"/>
          <p14:tracePt t="61900" x="4513263" y="1870075"/>
          <p14:tracePt t="61907" x="4530725" y="1870075"/>
          <p14:tracePt t="61916" x="4567238" y="1870075"/>
          <p14:tracePt t="61924" x="4586288" y="1870075"/>
          <p14:tracePt t="61932" x="4603750" y="1924050"/>
          <p14:tracePt t="61940" x="4630738" y="2006600"/>
          <p14:tracePt t="61948" x="4649788" y="2052638"/>
          <p14:tracePt t="61957" x="4695825" y="2133600"/>
          <p14:tracePt t="61964" x="4703763" y="2189163"/>
          <p14:tracePt t="61972" x="4713288" y="2252663"/>
          <p14:tracePt t="61980" x="4740275" y="2325688"/>
          <p14:tracePt t="61989" x="4767263" y="2389188"/>
          <p14:tracePt t="61996" x="4776788" y="2435225"/>
          <p14:tracePt t="62007" x="4776788" y="2471738"/>
          <p14:tracePt t="62012" x="4776788" y="2498725"/>
          <p14:tracePt t="62020" x="4776788" y="2535238"/>
          <p14:tracePt t="62028" x="4776788" y="2562225"/>
          <p14:tracePt t="62036" x="4776788" y="2581275"/>
          <p14:tracePt t="62044" x="4776788" y="2608263"/>
          <p14:tracePt t="62052" x="4776788" y="2644775"/>
          <p14:tracePt t="62060" x="4767263" y="2681288"/>
          <p14:tracePt t="62067" x="4749800" y="2698750"/>
          <p14:tracePt t="62075" x="4713288" y="2717800"/>
          <p14:tracePt t="62083" x="4676775" y="2744788"/>
          <p14:tracePt t="62093" x="4640263" y="2763838"/>
          <p14:tracePt t="62100" x="4603750" y="2781300"/>
          <p14:tracePt t="62109" x="4540250" y="2790825"/>
          <p14:tracePt t="62115" x="4457700" y="2817813"/>
          <p14:tracePt t="62123" x="4348163" y="2817813"/>
          <p14:tracePt t="62132" x="4257675" y="2836863"/>
          <p14:tracePt t="62139" x="4129088" y="2836863"/>
          <p14:tracePt t="62148" x="4021138" y="2836863"/>
          <p14:tracePt t="62156" x="3948113" y="2836863"/>
          <p14:tracePt t="62164" x="3883025" y="2836863"/>
          <p14:tracePt t="62173" x="3846513" y="2817813"/>
          <p14:tracePt t="62180" x="3802063" y="2800350"/>
          <p14:tracePt t="62189" x="3756025" y="2763838"/>
          <p14:tracePt t="62196" x="3719513" y="2744788"/>
          <p14:tracePt t="62206" x="3692525" y="2708275"/>
          <p14:tracePt t="62212" x="3673475" y="2681288"/>
          <p14:tracePt t="62220" x="3656013" y="2654300"/>
          <p14:tracePt t="62228" x="3646488" y="2589213"/>
          <p14:tracePt t="62236" x="3646488" y="2554288"/>
          <p14:tracePt t="62244" x="3636963" y="2498725"/>
          <p14:tracePt t="62252" x="3636963" y="2444750"/>
          <p14:tracePt t="62260" x="3636963" y="2408238"/>
          <p14:tracePt t="62267" x="3636963" y="2352675"/>
          <p14:tracePt t="62276" x="3636963" y="2325688"/>
          <p14:tracePt t="62283" x="3636963" y="2289175"/>
          <p14:tracePt t="62291" x="3636963" y="2243138"/>
          <p14:tracePt t="62300" x="3636963" y="2225675"/>
          <p14:tracePt t="62308" x="3636963" y="2197100"/>
          <p14:tracePt t="62316" x="3636963" y="2179638"/>
          <p14:tracePt t="62324" x="3665538" y="2152650"/>
          <p14:tracePt t="62332" x="3692525" y="2133600"/>
          <p14:tracePt t="62339" x="3729038" y="2116138"/>
          <p14:tracePt t="62348" x="3765550" y="2097088"/>
          <p14:tracePt t="62356" x="3829050" y="2070100"/>
          <p14:tracePt t="62364" x="3875088" y="2070100"/>
          <p14:tracePt t="62372" x="3929063" y="2070100"/>
          <p14:tracePt t="62380" x="3984625" y="2070100"/>
          <p14:tracePt t="62389" x="4038600" y="2070100"/>
          <p14:tracePt t="62396" x="4111625" y="2070100"/>
          <p14:tracePt t="62406" x="4194175" y="2070100"/>
          <p14:tracePt t="62412" x="4248150" y="2070100"/>
          <p14:tracePt t="62420" x="4340225" y="2106613"/>
          <p14:tracePt t="62427" x="4440238" y="2125663"/>
          <p14:tracePt t="62435" x="4503738" y="2160588"/>
          <p14:tracePt t="62442" x="4594225" y="2197100"/>
          <p14:tracePt t="62450" x="4649788" y="2233613"/>
          <p14:tracePt t="62458" x="4695825" y="2270125"/>
          <p14:tracePt t="62466" x="4713288" y="2289175"/>
          <p14:tracePt t="62474" x="4749800" y="2352675"/>
          <p14:tracePt t="62482" x="4759325" y="2389188"/>
          <p14:tracePt t="62490" x="4759325" y="2435225"/>
          <p14:tracePt t="62498" x="4759325" y="2462213"/>
          <p14:tracePt t="62506" x="4759325" y="2508250"/>
          <p14:tracePt t="62514" x="4759325" y="2544763"/>
          <p14:tracePt t="62522" x="4759325" y="2589213"/>
          <p14:tracePt t="62530" x="4759325" y="2617788"/>
          <p14:tracePt t="62538" x="4759325" y="2644775"/>
          <p14:tracePt t="62547" x="4759325" y="2698750"/>
          <p14:tracePt t="62555" x="4740275" y="2717800"/>
          <p14:tracePt t="62564" x="4730750" y="2754313"/>
          <p14:tracePt t="62573" x="4722813" y="2771775"/>
          <p14:tracePt t="62579" x="4686300" y="2800350"/>
          <p14:tracePt t="62595" x="4676775" y="2808288"/>
          <p14:tracePt t="62605" x="4649788" y="2817813"/>
          <p14:tracePt t="62611" x="4640263" y="2817813"/>
          <p14:tracePt t="62619" x="4622800" y="2817813"/>
          <p14:tracePt t="62627" x="4586288" y="2817813"/>
          <p14:tracePt t="62635" x="4549775" y="2817813"/>
          <p14:tracePt t="62643" x="4521200" y="2817813"/>
          <p14:tracePt t="62651" x="4494213" y="2817813"/>
          <p14:tracePt t="62659" x="4448175" y="2817813"/>
          <p14:tracePt t="62667" x="4413250" y="2817813"/>
          <p14:tracePt t="62675" x="4367213" y="2817813"/>
          <p14:tracePt t="62683" x="4348163" y="2817813"/>
          <p14:tracePt t="62691" x="4275138" y="2800350"/>
          <p14:tracePt t="62699" x="4248150" y="2781300"/>
          <p14:tracePt t="62707" x="4202113" y="2771775"/>
          <p14:tracePt t="62715" x="4175125" y="2735263"/>
          <p14:tracePt t="62725" x="4157663" y="2727325"/>
          <p14:tracePt t="62731" x="4138613" y="2717800"/>
          <p14:tracePt t="62739" x="4121150" y="2708275"/>
          <p14:tracePt t="62747" x="4102100" y="2690813"/>
          <p14:tracePt t="62756" x="4094163" y="2681288"/>
          <p14:tracePt t="62788" x="4084638" y="2671763"/>
          <p14:tracePt t="62812" x="4084638" y="2654300"/>
          <p14:tracePt t="62819" x="4084638" y="2635250"/>
          <p14:tracePt t="62828" x="4075113" y="2608263"/>
          <p14:tracePt t="62836" x="4075113" y="2562225"/>
          <p14:tracePt t="62844" x="4057650" y="2544763"/>
          <p14:tracePt t="62852" x="4057650" y="2489200"/>
          <p14:tracePt t="62860" x="4057650" y="2462213"/>
          <p14:tracePt t="62868" x="4057650" y="2416175"/>
          <p14:tracePt t="62876" x="4057650" y="2389188"/>
          <p14:tracePt t="62884" x="4057650" y="2362200"/>
          <p14:tracePt t="62894" x="4057650" y="2316163"/>
          <p14:tracePt t="62907" x="4057650" y="2298700"/>
          <p14:tracePt t="62915" x="4057650" y="2279650"/>
          <p14:tracePt t="62923" x="4057650" y="2262188"/>
          <p14:tracePt t="62931" x="4057650" y="2233613"/>
          <p14:tracePt t="62939" x="4057650" y="2216150"/>
          <p14:tracePt t="62947" x="4057650" y="2170113"/>
          <p14:tracePt t="62955" x="4065588" y="2160588"/>
          <p14:tracePt t="62963" x="4094163" y="2133600"/>
          <p14:tracePt t="62971" x="4094163" y="2125663"/>
          <p14:tracePt t="62979" x="4121150" y="2106613"/>
          <p14:tracePt t="62988" x="4165600" y="2079625"/>
          <p14:tracePt t="62995" x="4211638" y="2052638"/>
          <p14:tracePt t="63005" x="4311650" y="2043113"/>
          <p14:tracePt t="63011" x="4384675" y="1997075"/>
          <p14:tracePt t="63019" x="4467225" y="1987550"/>
          <p14:tracePt t="63027" x="4521200" y="1987550"/>
          <p14:tracePt t="63035" x="4576763" y="1987550"/>
          <p14:tracePt t="63043" x="4630738" y="1987550"/>
          <p14:tracePt t="63051" x="4667250" y="1987550"/>
          <p14:tracePt t="63059" x="4695825" y="1987550"/>
          <p14:tracePt t="63067" x="4740275" y="1997075"/>
          <p14:tracePt t="63075" x="4740275" y="2006600"/>
          <p14:tracePt t="63083" x="4740275" y="2033588"/>
          <p14:tracePt t="63091" x="4740275" y="2060575"/>
          <p14:tracePt t="63099" x="4740275" y="2106613"/>
          <p14:tracePt t="63107" x="4740275" y="2160588"/>
          <p14:tracePt t="63115" x="4740275" y="2216150"/>
          <p14:tracePt t="63123" x="4740275" y="2270125"/>
          <p14:tracePt t="63131" x="4695825" y="2352675"/>
          <p14:tracePt t="63140" x="4659313" y="2435225"/>
          <p14:tracePt t="63147" x="4630738" y="2498725"/>
          <p14:tracePt t="63155" x="4594225" y="2562225"/>
          <p14:tracePt t="63163" x="4576763" y="2589213"/>
          <p14:tracePt t="63171" x="4530725" y="2654300"/>
          <p14:tracePt t="63179" x="4503738" y="2681288"/>
          <p14:tracePt t="63188" x="4476750" y="2717800"/>
          <p14:tracePt t="63195" x="4413250" y="2754313"/>
          <p14:tracePt t="63204" x="4330700" y="2781300"/>
          <p14:tracePt t="63211" x="4238625" y="2817813"/>
          <p14:tracePt t="63219" x="4121150" y="2836863"/>
          <p14:tracePt t="63227" x="4011613" y="2863850"/>
          <p14:tracePt t="63235" x="3875088" y="2917825"/>
          <p14:tracePt t="63243" x="3709988" y="2982913"/>
          <p14:tracePt t="63251" x="3536950" y="3046413"/>
          <p14:tracePt t="63259" x="3390900" y="3090863"/>
          <p14:tracePt t="63267" x="3254375" y="3146425"/>
          <p14:tracePt t="63275" x="3163888" y="3163888"/>
          <p14:tracePt t="63283" x="3117850" y="3182938"/>
          <p14:tracePt t="63291" x="3108325" y="3182938"/>
          <p14:tracePt t="63339" x="3100388" y="3192463"/>
          <p14:tracePt t="63363" x="3100388" y="3200400"/>
          <p14:tracePt t="63372" x="3081338" y="3228975"/>
          <p14:tracePt t="63380" x="3063875" y="3246438"/>
          <p14:tracePt t="63388" x="3035300" y="3255963"/>
          <p14:tracePt t="63396" x="2981325" y="3265488"/>
          <p14:tracePt t="63406" x="2962275" y="3282950"/>
          <p14:tracePt t="63412" x="2898775" y="3309938"/>
          <p14:tracePt t="63420" x="2862263" y="3319463"/>
          <p14:tracePt t="63428" x="2817813" y="3346450"/>
          <p14:tracePt t="63435" x="2752725" y="3365500"/>
          <p14:tracePt t="63444" x="2689225" y="3382963"/>
          <p14:tracePt t="63451" x="2643188" y="3402013"/>
          <p14:tracePt t="63459" x="2589213" y="3402013"/>
          <p14:tracePt t="63467" x="2562225" y="3411538"/>
          <p14:tracePt t="63475" x="2516188" y="3446463"/>
          <p14:tracePt t="63483" x="2506663" y="3455988"/>
          <p14:tracePt t="63491" x="2489200" y="3455988"/>
          <p14:tracePt t="63499" x="2470150" y="3455988"/>
          <p14:tracePt t="63507" x="2470150" y="3465513"/>
          <p14:tracePt t="63516" x="2443163" y="3465513"/>
          <p14:tracePt t="63524" x="2425700" y="3475038"/>
          <p14:tracePt t="63539" x="2406650" y="3475038"/>
          <p14:tracePt t="63548" x="2389188" y="3482975"/>
          <p14:tracePt t="63564" x="2379663" y="3492500"/>
          <p14:tracePt t="63580" x="2352675" y="3502025"/>
          <p14:tracePt t="63589" x="2343150" y="3502025"/>
          <p14:tracePt t="63596" x="2287588" y="3538538"/>
          <p14:tracePt t="63606" x="2270125" y="3556000"/>
          <p14:tracePt t="63612" x="2243138" y="3575050"/>
          <p14:tracePt t="63620" x="2233613" y="3584575"/>
          <p14:tracePt t="63628" x="2224088" y="3592513"/>
          <p14:tracePt t="63636" x="2206625" y="3611563"/>
          <p14:tracePt t="63764" x="2214563" y="3611563"/>
          <p14:tracePt t="63772" x="2224088" y="3611563"/>
          <p14:tracePt t="63780" x="2233613" y="3592513"/>
          <p14:tracePt t="63788" x="2260600" y="3584575"/>
          <p14:tracePt t="63796" x="2279650" y="3565525"/>
          <p14:tracePt t="63807" x="2316163" y="3529013"/>
          <p14:tracePt t="63812" x="2379663" y="3492500"/>
          <p14:tracePt t="63819" x="2443163" y="3438525"/>
          <p14:tracePt t="63827" x="2525713" y="3382963"/>
          <p14:tracePt t="63835" x="2625725" y="3309938"/>
          <p14:tracePt t="63843" x="2744788" y="3236913"/>
          <p14:tracePt t="63851" x="2881313" y="3155950"/>
          <p14:tracePt t="63859" x="3027363" y="3090863"/>
          <p14:tracePt t="63867" x="3281363" y="2982913"/>
          <p14:tracePt t="63892" x="4021138" y="2708275"/>
          <p14:tracePt t="63899" x="4165600" y="2644775"/>
          <p14:tracePt t="63907" x="4284663" y="2635250"/>
          <p14:tracePt t="63915" x="4311650" y="2608263"/>
          <p14:tracePt t="63923" x="4330700" y="2608263"/>
          <p14:tracePt t="64172" x="4248150" y="2608263"/>
          <p14:tracePt t="64180" x="4157663" y="2608263"/>
          <p14:tracePt t="64189" x="4029075" y="2608263"/>
          <p14:tracePt t="64196" x="3875088" y="2598738"/>
          <p14:tracePt t="64207" x="3810000" y="2544763"/>
          <p14:tracePt t="64212" x="3683000" y="2525713"/>
          <p14:tracePt t="64220" x="3536950" y="2498725"/>
          <p14:tracePt t="64227" x="3446463" y="2498725"/>
          <p14:tracePt t="64236" x="3346450" y="2471738"/>
          <p14:tracePt t="64244" x="3317875" y="2462213"/>
          <p14:tracePt t="64252" x="3290888" y="2462213"/>
          <p14:tracePt t="64453" x="3317875" y="2462213"/>
          <p14:tracePt t="64458" x="3409950" y="2452688"/>
          <p14:tracePt t="64466" x="3482975" y="2435225"/>
          <p14:tracePt t="64474" x="3573463" y="2435225"/>
          <p14:tracePt t="64482" x="3646488" y="2435225"/>
          <p14:tracePt t="64490" x="3719513" y="2435225"/>
          <p14:tracePt t="64498" x="3792538" y="2435225"/>
          <p14:tracePt t="64506" x="3875088" y="2435225"/>
          <p14:tracePt t="64515" x="3948113" y="2435225"/>
          <p14:tracePt t="64523" x="3992563" y="2452688"/>
          <p14:tracePt t="64531" x="4021138" y="2471738"/>
          <p14:tracePt t="64539" x="4075113" y="2498725"/>
          <p14:tracePt t="64546" x="4094163" y="2517775"/>
          <p14:tracePt t="64555" x="4121150" y="2535238"/>
          <p14:tracePt t="64562" x="4121150" y="2544763"/>
          <p14:tracePt t="64700" x="4121150" y="2554288"/>
          <p14:tracePt t="64724" x="4121150" y="2571750"/>
          <p14:tracePt t="64732" x="4102100" y="2617788"/>
          <p14:tracePt t="64740" x="4057650" y="2644775"/>
          <p14:tracePt t="64748" x="3919538" y="2717800"/>
          <p14:tracePt t="64756" x="3838575" y="2771775"/>
          <p14:tracePt t="64763" x="3719513" y="2827338"/>
          <p14:tracePt t="64771" x="3619500" y="2900363"/>
          <p14:tracePt t="64779" x="3519488" y="2973388"/>
          <p14:tracePt t="64788" x="3446463" y="2982913"/>
          <p14:tracePt t="64795" x="3409950" y="3017838"/>
          <p14:tracePt t="64804" x="3382963" y="3036888"/>
          <p14:tracePt t="64811" x="3373438" y="3046413"/>
          <p14:tracePt t="64835" x="3363913" y="3054350"/>
          <p14:tracePt t="65028" x="3363913" y="3036888"/>
          <p14:tracePt t="65036" x="3363913" y="3027363"/>
          <p14:tracePt t="65060" x="3373438" y="3027363"/>
          <p14:tracePt t="65068" x="3382963" y="3027363"/>
          <p14:tracePt t="65074" x="3409950" y="3027363"/>
          <p14:tracePt t="65082" x="3419475" y="3017838"/>
          <p14:tracePt t="65098" x="3446463" y="3017838"/>
          <p14:tracePt t="65106" x="3455988" y="3009900"/>
          <p14:tracePt t="65114" x="3463925" y="3000375"/>
          <p14:tracePt t="65122" x="3500438" y="2990850"/>
          <p14:tracePt t="65131" x="3509963" y="2990850"/>
          <p14:tracePt t="65138" x="3519488" y="2982913"/>
          <p14:tracePt t="65147" x="3546475" y="2973388"/>
          <p14:tracePt t="65154" x="3556000" y="2963863"/>
          <p14:tracePt t="65163" x="3582988" y="2963863"/>
          <p14:tracePt t="65171" x="3609975" y="2946400"/>
          <p14:tracePt t="65179" x="3636963" y="2946400"/>
          <p14:tracePt t="65188" x="3646488" y="2936875"/>
          <p14:tracePt t="65195" x="3673475" y="2927350"/>
          <p14:tracePt t="65204" x="3692525" y="2917825"/>
          <p14:tracePt t="65219" x="3709988" y="2917825"/>
          <p14:tracePt t="65227" x="3729038" y="2900363"/>
          <p14:tracePt t="65268" x="3738563" y="2890838"/>
          <p14:tracePt t="65276" x="3746500" y="2881313"/>
          <p14:tracePt t="65292" x="3756025" y="2854325"/>
          <p14:tracePt t="65300" x="3775075" y="2836863"/>
          <p14:tracePt t="65315" x="3783013" y="2827338"/>
          <p14:tracePt t="65324" x="3783013" y="2808288"/>
          <p14:tracePt t="65339" x="3792538" y="2808288"/>
          <p14:tracePt t="65482" x="3792538" y="2800350"/>
          <p14:tracePt t="65515" x="3792538" y="2781300"/>
          <p14:tracePt t="65540" x="3792538" y="2771775"/>
          <p14:tracePt t="65555" x="3792538" y="2763838"/>
          <p14:tracePt t="66108" x="3792538" y="2735263"/>
          <p14:tracePt t="66116" x="3792538" y="2708275"/>
          <p14:tracePt t="66123" x="3792538" y="2690813"/>
          <p14:tracePt t="66132" x="3792538" y="2681288"/>
          <p14:tracePt t="66139" x="3792538" y="2671763"/>
          <p14:tracePt t="66154" x="3792538" y="2654300"/>
          <p14:tracePt t="68180" x="3838575" y="2644775"/>
          <p14:tracePt t="68187" x="3892550" y="2644775"/>
          <p14:tracePt t="68194" x="3965575" y="2644775"/>
          <p14:tracePt t="68203" x="3992563" y="2644775"/>
          <p14:tracePt t="68211" x="4002088" y="2644775"/>
          <p14:tracePt t="68221" x="4021138" y="2654300"/>
          <p14:tracePt t="68227" x="4029075" y="2662238"/>
          <p14:tracePt t="68236" x="4038600" y="2681288"/>
          <p14:tracePt t="68243" x="4084638" y="2771775"/>
          <p14:tracePt t="68251" x="4129088" y="2808288"/>
          <p14:tracePt t="68259" x="4194175" y="2817813"/>
          <p14:tracePt t="68267" x="4257675" y="2863850"/>
          <p14:tracePt t="68275" x="4284663" y="2873375"/>
          <p14:tracePt t="68283" x="4330700" y="2881313"/>
          <p14:tracePt t="68291" x="4384675" y="2890838"/>
          <p14:tracePt t="68299" x="4421188" y="2890838"/>
          <p14:tracePt t="68307" x="4448175" y="2890838"/>
          <p14:tracePt t="68315" x="4467225" y="2890838"/>
          <p14:tracePt t="68324" x="4476750" y="2890838"/>
          <p14:tracePt t="68372" x="4484688" y="2873375"/>
          <p14:tracePt t="68396" x="4484688" y="2844800"/>
          <p14:tracePt t="68405" x="4484688" y="2827338"/>
          <p14:tracePt t="68412" x="4484688" y="2817813"/>
          <p14:tracePt t="68421" x="4484688" y="2800350"/>
          <p14:tracePt t="68428" x="4484688" y="2790825"/>
          <p14:tracePt t="68436" x="4484688" y="2771775"/>
          <p14:tracePt t="68444" x="4476750" y="2754313"/>
          <p14:tracePt t="68452" x="4457700" y="2735263"/>
          <p14:tracePt t="68460" x="4448175" y="2727325"/>
          <p14:tracePt t="68468" x="4430713" y="2727325"/>
          <p14:tracePt t="68476" x="4413250" y="2708275"/>
          <p14:tracePt t="68484" x="4384675" y="2681288"/>
          <p14:tracePt t="68491" x="4376738" y="2671763"/>
          <p14:tracePt t="68500" x="4357688" y="2644775"/>
          <p14:tracePt t="68508" x="4340225" y="2608263"/>
          <p14:tracePt t="68516" x="4321175" y="2581275"/>
          <p14:tracePt t="68525" x="4284663" y="2525713"/>
          <p14:tracePt t="68532" x="4248150" y="2489200"/>
          <p14:tracePt t="68540" x="4230688" y="2481263"/>
          <p14:tracePt t="68548" x="4211638" y="2462213"/>
          <p14:tracePt t="68555" x="4202113" y="2452688"/>
          <p14:tracePt t="68564" x="4194175" y="2444750"/>
          <p14:tracePt t="68572" x="4184650" y="2435225"/>
          <p14:tracePt t="68756" x="4184650" y="2416175"/>
          <p14:tracePt t="68763" x="4184650" y="2398713"/>
          <p14:tracePt t="68770" x="4184650" y="2389188"/>
          <p14:tracePt t="68778" x="4184650" y="2362200"/>
          <p14:tracePt t="68787" x="4194175" y="2352675"/>
          <p14:tracePt t="68794" x="4202113" y="2343150"/>
          <p14:tracePt t="68803" x="4221163" y="2316163"/>
          <p14:tracePt t="68811" x="4230688" y="2316163"/>
          <p14:tracePt t="68821" x="4238625" y="2306638"/>
          <p14:tracePt t="68828" x="4248150" y="2298700"/>
          <p14:tracePt t="68844" x="4257675" y="2298700"/>
          <p14:tracePt t="68852" x="4257675" y="2289175"/>
          <p14:tracePt t="68860" x="4267200" y="2279650"/>
          <p14:tracePt t="68876" x="4275138" y="2270125"/>
          <p14:tracePt t="68893" x="4303713" y="2270125"/>
          <p14:tracePt t="68900" x="4330700" y="2270125"/>
          <p14:tracePt t="68907" x="4357688" y="2262188"/>
          <p14:tracePt t="68916" x="4430713" y="2262188"/>
          <p14:tracePt t="68923" x="4484688" y="2262188"/>
          <p14:tracePt t="68932" x="4540250" y="2262188"/>
          <p14:tracePt t="68940" x="4603750" y="2262188"/>
          <p14:tracePt t="68948" x="4659313" y="2262188"/>
          <p14:tracePt t="68956" x="4695825" y="2262188"/>
          <p14:tracePt t="68965" x="4740275" y="2279650"/>
          <p14:tracePt t="68973" x="4759325" y="2298700"/>
          <p14:tracePt t="68979" x="4822825" y="2335213"/>
          <p14:tracePt t="68988" x="4840288" y="2362200"/>
          <p14:tracePt t="68996" x="4876800" y="2408238"/>
          <p14:tracePt t="69005" x="4913313" y="2452688"/>
          <p14:tracePt t="69012" x="4949825" y="2517775"/>
          <p14:tracePt t="69021" x="4968875" y="2562225"/>
          <p14:tracePt t="69028" x="4995863" y="2608263"/>
          <p14:tracePt t="69036" x="5005388" y="2635250"/>
          <p14:tracePt t="69044" x="5041900" y="2698750"/>
          <p14:tracePt t="69052" x="5059363" y="2744788"/>
          <p14:tracePt t="69061" x="5086350" y="2790825"/>
          <p14:tracePt t="69068" x="5105400" y="2808288"/>
          <p14:tracePt t="69076" x="5151438" y="2863850"/>
          <p14:tracePt t="69094" x="5168900" y="2909888"/>
          <p14:tracePt t="69100" x="5195888" y="2927350"/>
          <p14:tracePt t="69108" x="5205413" y="2954338"/>
          <p14:tracePt t="69123" x="5205413" y="2982913"/>
          <p14:tracePt t="69131" x="5214938" y="3017838"/>
          <p14:tracePt t="69141" x="5214938" y="3046413"/>
          <p14:tracePt t="69147" x="5214938" y="3082925"/>
          <p14:tracePt t="69155" x="5251450" y="3146425"/>
          <p14:tracePt t="69163" x="5260975" y="3173413"/>
          <p14:tracePt t="69172" x="5268913" y="3246438"/>
          <p14:tracePt t="69179" x="5305425" y="3328988"/>
          <p14:tracePt t="69188" x="5324475" y="3382963"/>
          <p14:tracePt t="69195" x="5341938" y="3446463"/>
          <p14:tracePt t="69204" x="5368925" y="3511550"/>
          <p14:tracePt t="69211" x="5378450" y="3538538"/>
          <p14:tracePt t="69221" x="5387975" y="3584575"/>
          <p14:tracePt t="69227" x="5405438" y="3621088"/>
          <p14:tracePt t="69235" x="5405438" y="3638550"/>
          <p14:tracePt t="69243" x="5405438" y="3657600"/>
          <p14:tracePt t="69251" x="5414963" y="3675063"/>
          <p14:tracePt t="69259" x="5414963" y="3684588"/>
          <p14:tracePt t="69275" x="5414963" y="3702050"/>
          <p14:tracePt t="69283" x="5414963" y="3721100"/>
          <p14:tracePt t="69293" x="5414963" y="3730625"/>
          <p14:tracePt t="69299" x="5414963" y="3738563"/>
          <p14:tracePt t="69315" x="5414963" y="3748088"/>
          <p14:tracePt t="69324" x="5414963" y="3757613"/>
          <p14:tracePt t="69330" x="5414963" y="3775075"/>
          <p14:tracePt t="69338" x="5405438" y="3794125"/>
          <p14:tracePt t="69346" x="5405438" y="3803650"/>
          <p14:tracePt t="69354" x="5378450" y="3830638"/>
          <p14:tracePt t="69362" x="5351463" y="3848100"/>
          <p14:tracePt t="69371" x="5334000" y="3867150"/>
          <p14:tracePt t="69378" x="5305425" y="3903663"/>
          <p14:tracePt t="69386" x="5287963" y="3911600"/>
          <p14:tracePt t="69395" x="5278438" y="3911600"/>
          <p14:tracePt t="69403" x="5251450" y="3930650"/>
          <p14:tracePt t="69411" x="5241925" y="3930650"/>
          <p14:tracePt t="69428" x="5232400" y="3930650"/>
          <p14:tracePt t="69444" x="5224463" y="3930650"/>
          <p14:tracePt t="69452" x="5214938" y="3930650"/>
          <p14:tracePt t="69460" x="5205413" y="3930650"/>
          <p14:tracePt t="69468" x="5195888" y="3930650"/>
          <p14:tracePt t="69476" x="5159375" y="3930650"/>
          <p14:tracePt t="69484" x="5141913" y="3930650"/>
          <p14:tracePt t="69492" x="5105400" y="3930650"/>
          <p14:tracePt t="69500" x="5041900" y="3911600"/>
          <p14:tracePt t="69508" x="4978400" y="3857625"/>
          <p14:tracePt t="69516" x="4876800" y="3767138"/>
          <p14:tracePt t="69524" x="4776788" y="3694113"/>
          <p14:tracePt t="69532" x="4640263" y="3592513"/>
          <p14:tracePt t="69541" x="4521200" y="3502025"/>
          <p14:tracePt t="69548" x="4403725" y="3392488"/>
          <p14:tracePt t="69555" x="4294188" y="3292475"/>
          <p14:tracePt t="69563" x="4194175" y="3209925"/>
          <p14:tracePt t="69572" x="4111625" y="3119438"/>
          <p14:tracePt t="69580" x="4057650" y="3036888"/>
          <p14:tracePt t="69589" x="4021138" y="2973388"/>
          <p14:tracePt t="69596" x="3975100" y="2890838"/>
          <p14:tracePt t="69605" x="3965575" y="2836863"/>
          <p14:tracePt t="69612" x="3965575" y="2763838"/>
          <p14:tracePt t="69622" x="3965575" y="2708275"/>
          <p14:tracePt t="69628" x="3965575" y="2625725"/>
          <p14:tracePt t="69636" x="3965575" y="2571750"/>
          <p14:tracePt t="69644" x="3965575" y="2517775"/>
          <p14:tracePt t="69652" x="3965575" y="2481263"/>
          <p14:tracePt t="69660" x="3965575" y="2435225"/>
          <p14:tracePt t="69668" x="3965575" y="2408238"/>
          <p14:tracePt t="69676" x="3965575" y="2379663"/>
          <p14:tracePt t="69684" x="3975100" y="2371725"/>
          <p14:tracePt t="69691" x="3975100" y="2362200"/>
          <p14:tracePt t="69707" x="3975100" y="2343150"/>
          <p14:tracePt t="71187" x="3984625" y="2335213"/>
          <p14:tracePt t="71195" x="4002088" y="2335213"/>
          <p14:tracePt t="71267" x="4011613" y="2335213"/>
          <p14:tracePt t="72939" x="4021138" y="2335213"/>
          <p14:tracePt t="73155" x="4075113" y="2335213"/>
          <p14:tracePt t="73163" x="4129088" y="2352675"/>
          <p14:tracePt t="73171" x="4148138" y="2352675"/>
          <p14:tracePt t="73179" x="4157663" y="2352675"/>
          <p14:tracePt t="73475" x="4165600" y="2352675"/>
          <p14:tracePt t="74013" x="4165600" y="2362200"/>
          <p14:tracePt t="74020" x="4165600" y="2371725"/>
          <p14:tracePt t="74027" x="4165600" y="2379663"/>
          <p14:tracePt t="74043" x="4165600" y="2389188"/>
          <p14:tracePt t="74051" x="4165600" y="2408238"/>
          <p14:tracePt t="74059" x="4165600" y="2416175"/>
          <p14:tracePt t="79563" x="4194175" y="2425700"/>
          <p14:tracePt t="79571" x="4267200" y="2425700"/>
          <p14:tracePt t="79579" x="4394200" y="2425700"/>
          <p14:tracePt t="79587" x="4540250" y="2471738"/>
          <p14:tracePt t="79595" x="4713288" y="2508250"/>
          <p14:tracePt t="79603" x="4949825" y="2571750"/>
          <p14:tracePt t="79611" x="5132388" y="2608263"/>
          <p14:tracePt t="79620" x="5314950" y="2635250"/>
          <p14:tracePt t="79627" x="5478463" y="2654300"/>
          <p14:tracePt t="79636" x="5597525" y="2662238"/>
          <p14:tracePt t="79643" x="5707063" y="2681288"/>
          <p14:tracePt t="79651" x="5770563" y="2698750"/>
          <p14:tracePt t="79659" x="5789613" y="2708275"/>
          <p14:tracePt t="79670" x="5807075" y="2708275"/>
          <p14:tracePt t="79813" x="5834063" y="2708275"/>
          <p14:tracePt t="79820" x="5880100" y="2744788"/>
          <p14:tracePt t="79827" x="5899150" y="2771775"/>
          <p14:tracePt t="79837" x="5916613" y="2808288"/>
          <p14:tracePt t="79844" x="5935663" y="2827338"/>
          <p14:tracePt t="79852" x="5935663" y="2854325"/>
          <p14:tracePt t="79860" x="5972175" y="2890838"/>
          <p14:tracePt t="79868" x="5980113" y="2890838"/>
          <p14:tracePt t="79876" x="5989638" y="2909888"/>
          <p14:tracePt t="79891" x="5989638" y="2946400"/>
          <p14:tracePt t="79900" x="6026150" y="2990850"/>
          <p14:tracePt t="79907" x="6035675" y="3009900"/>
          <p14:tracePt t="79916" x="6043613" y="3036888"/>
          <p14:tracePt t="79923" x="6043613" y="3054350"/>
          <p14:tracePt t="79932" x="6043613" y="3063875"/>
          <p14:tracePt t="79940" x="6062663" y="3090863"/>
          <p14:tracePt t="79948" x="6062663" y="3109913"/>
          <p14:tracePt t="79956" x="6062663" y="3136900"/>
          <p14:tracePt t="79964" x="6062663" y="3155950"/>
          <p14:tracePt t="79971" x="6062663" y="3200400"/>
          <p14:tracePt t="79980" x="6072188" y="3228975"/>
          <p14:tracePt t="79988" x="6072188" y="3246438"/>
          <p14:tracePt t="79996" x="6089650" y="3302000"/>
          <p14:tracePt t="80004" x="6089650" y="3309938"/>
          <p14:tracePt t="80012" x="6099175" y="3338513"/>
          <p14:tracePt t="80021" x="6126163" y="3382963"/>
          <p14:tracePt t="80028" x="6135688" y="3392488"/>
          <p14:tracePt t="80037" x="6145213" y="3402013"/>
          <p14:tracePt t="80043" x="6181725" y="3446463"/>
          <p14:tracePt t="80053" x="6189663" y="3482975"/>
          <p14:tracePt t="80060" x="6226175" y="3529013"/>
          <p14:tracePt t="80068" x="6245225" y="3556000"/>
          <p14:tracePt t="80076" x="6254750" y="3565525"/>
          <p14:tracePt t="80084" x="6272213" y="3602038"/>
          <p14:tracePt t="80091" x="6291263" y="3629025"/>
          <p14:tracePt t="80100" x="6291263" y="3648075"/>
          <p14:tracePt t="80107" x="6299200" y="3657600"/>
          <p14:tracePt t="80116" x="6299200" y="3675063"/>
          <p14:tracePt t="80123" x="6299200" y="3684588"/>
          <p14:tracePt t="80139" x="6299200" y="3702050"/>
          <p14:tracePt t="80148" x="6299200" y="3721100"/>
          <p14:tracePt t="80164" x="6299200" y="3738563"/>
          <p14:tracePt t="80171" x="6299200" y="3767138"/>
          <p14:tracePt t="80180" x="6299200" y="3775075"/>
          <p14:tracePt t="80188" x="6299200" y="3803650"/>
          <p14:tracePt t="80195" x="6281738" y="3821113"/>
          <p14:tracePt t="80204" x="6254750" y="3867150"/>
          <p14:tracePt t="80212" x="6235700" y="3894138"/>
          <p14:tracePt t="80221" x="6189663" y="3921125"/>
          <p14:tracePt t="80228" x="6162675" y="3940175"/>
          <p14:tracePt t="80237" x="6089650" y="3994150"/>
          <p14:tracePt t="80244" x="6062663" y="4003675"/>
          <p14:tracePt t="80252" x="5999163" y="4040188"/>
          <p14:tracePt t="80260" x="5953125" y="4057650"/>
          <p14:tracePt t="80268" x="5935663" y="4057650"/>
          <p14:tracePt t="80276" x="5926138" y="4057650"/>
          <p14:tracePt t="80427" x="5916613" y="4057650"/>
          <p14:tracePt t="80563" x="5899150" y="4057650"/>
          <p14:tracePt t="80571" x="5862638" y="4057650"/>
          <p14:tracePt t="80588" x="5853113" y="4057650"/>
          <p14:tracePt t="80595" x="5843588" y="4057650"/>
          <p14:tracePt t="80611" x="5826125" y="4057650"/>
          <p14:tracePt t="80619" x="5816600" y="4057650"/>
          <p14:tracePt t="80627" x="5797550" y="4057650"/>
          <p14:tracePt t="80637" x="5770563" y="4057650"/>
          <p14:tracePt t="80643" x="5753100" y="4057650"/>
          <p14:tracePt t="80652" x="5716588" y="4057650"/>
          <p14:tracePt t="80659" x="5670550" y="4057650"/>
          <p14:tracePt t="80667" x="5634038" y="4057650"/>
          <p14:tracePt t="80675" x="5607050" y="4057650"/>
          <p14:tracePt t="80683" x="5561013" y="4057650"/>
          <p14:tracePt t="80691" x="5534025" y="4057650"/>
          <p14:tracePt t="80699" x="5514975" y="4057650"/>
          <p14:tracePt t="80707" x="5507038" y="4057650"/>
          <p14:tracePt t="80715" x="5487988" y="4057650"/>
          <p14:tracePt t="80723" x="5478463" y="4057650"/>
          <p14:tracePt t="81003" x="5451475" y="4057650"/>
          <p14:tracePt t="81011" x="5434013" y="4049713"/>
          <p14:tracePt t="81019" x="5397500" y="4013200"/>
          <p14:tracePt t="81027" x="5368925" y="3984625"/>
          <p14:tracePt t="81037" x="5360988" y="3957638"/>
          <p14:tracePt t="81043" x="5334000" y="3921125"/>
          <p14:tracePt t="81051" x="5314950" y="3867150"/>
          <p14:tracePt t="81059" x="5314950" y="3821113"/>
          <p14:tracePt t="81067" x="5305425" y="3767138"/>
          <p14:tracePt t="81075" x="5278438" y="3694113"/>
          <p14:tracePt t="81083" x="5268913" y="3648075"/>
          <p14:tracePt t="81091" x="5251450" y="3584575"/>
          <p14:tracePt t="81099" x="5241925" y="3529013"/>
          <p14:tracePt t="81107" x="5214938" y="3482975"/>
          <p14:tracePt t="81115" x="5205413" y="3411538"/>
          <p14:tracePt t="81123" x="5195888" y="3346450"/>
          <p14:tracePt t="81132" x="5187950" y="3302000"/>
          <p14:tracePt t="81141" x="5187950" y="3246438"/>
          <p14:tracePt t="81147" x="5187950" y="3192463"/>
          <p14:tracePt t="81156" x="5187950" y="3119438"/>
          <p14:tracePt t="81163" x="5187950" y="3063875"/>
          <p14:tracePt t="81171" x="5187950" y="3009900"/>
          <p14:tracePt t="81179" x="5187950" y="2946400"/>
          <p14:tracePt t="81187" x="5187950" y="2854325"/>
          <p14:tracePt t="81195" x="5187950" y="2763838"/>
          <p14:tracePt t="81204" x="5187950" y="2690813"/>
          <p14:tracePt t="81211" x="5187950" y="2635250"/>
          <p14:tracePt t="81220" x="5187950" y="2554288"/>
          <p14:tracePt t="81227" x="5224463" y="2489200"/>
          <p14:tracePt t="81237" x="5241925" y="2435225"/>
          <p14:tracePt t="81243" x="5251450" y="2389188"/>
          <p14:tracePt t="81253" x="5268913" y="2335213"/>
          <p14:tracePt t="81259" x="5278438" y="2298700"/>
          <p14:tracePt t="81267" x="5297488" y="2279650"/>
          <p14:tracePt t="81275" x="5305425" y="2252663"/>
          <p14:tracePt t="81283" x="5324475" y="2225675"/>
          <p14:tracePt t="81291" x="5334000" y="2197100"/>
          <p14:tracePt t="81299" x="5334000" y="2189163"/>
          <p14:tracePt t="81307" x="5341938" y="2152650"/>
          <p14:tracePt t="81315" x="5351463" y="2133600"/>
          <p14:tracePt t="81323" x="5378450" y="2106613"/>
          <p14:tracePt t="81331" x="5405438" y="2070100"/>
          <p14:tracePt t="81339" x="5434013" y="2043113"/>
          <p14:tracePt t="81347" x="5451475" y="2024063"/>
          <p14:tracePt t="81354" x="5497513" y="1979613"/>
          <p14:tracePt t="81363" x="5570538" y="1924050"/>
          <p14:tracePt t="81370" x="5634038" y="1887538"/>
          <p14:tracePt t="81379" x="5716588" y="1833563"/>
          <p14:tracePt t="81388" x="5826125" y="1760538"/>
          <p14:tracePt t="81395" x="5962650" y="1697038"/>
          <p14:tracePt t="81402" x="6099175" y="1641475"/>
          <p14:tracePt t="81411" x="6226175" y="1595438"/>
          <p14:tracePt t="81419" x="6362700" y="1550988"/>
          <p14:tracePt t="81427" x="6491288" y="1495425"/>
          <p14:tracePt t="81436" x="6591300" y="1468438"/>
          <p14:tracePt t="81443" x="6673850" y="1422400"/>
          <p14:tracePt t="81451" x="6727825" y="1412875"/>
          <p14:tracePt t="81459" x="6764338" y="1404938"/>
          <p14:tracePt t="81467" x="6791325" y="1404938"/>
          <p14:tracePt t="81475" x="6800850" y="1395413"/>
          <p14:tracePt t="81507" x="6810375" y="1385888"/>
          <p14:tracePt t="81724" x="6810375" y="1376363"/>
          <p14:tracePt t="81732" x="6810375" y="1368425"/>
          <p14:tracePt t="81739" x="6800850" y="1368425"/>
          <p14:tracePt t="81747" x="6791325" y="1368425"/>
          <p14:tracePt t="81763" x="6783388" y="1358900"/>
          <p14:tracePt t="81779" x="6764338" y="1358900"/>
          <p14:tracePt t="81787" x="6754813" y="1358900"/>
          <p14:tracePt t="81804" x="6727825" y="1358900"/>
          <p14:tracePt t="81811" x="6718300" y="1358900"/>
          <p14:tracePt t="81822" x="6700838" y="1358900"/>
          <p14:tracePt t="81827" x="6673850" y="1358900"/>
          <p14:tracePt t="81837" x="6645275" y="1358900"/>
          <p14:tracePt t="81843" x="6600825" y="1358900"/>
          <p14:tracePt t="81853" x="6564313" y="1358900"/>
          <p14:tracePt t="81859" x="6508750" y="1358900"/>
          <p14:tracePt t="81868" x="6445250" y="1358900"/>
          <p14:tracePt t="81875" x="6391275" y="1358900"/>
          <p14:tracePt t="81892" x="6281738" y="1358900"/>
          <p14:tracePt t="81899" x="6199188" y="1349375"/>
          <p14:tracePt t="81907" x="6126163" y="1322388"/>
          <p14:tracePt t="81915" x="6053138" y="1322388"/>
          <p14:tracePt t="81923" x="5989638" y="1312863"/>
          <p14:tracePt t="81931" x="5935663" y="1303338"/>
          <p14:tracePt t="81939" x="5870575" y="1303338"/>
          <p14:tracePt t="81947" x="5816600" y="1285875"/>
          <p14:tracePt t="81956" x="5761038" y="1285875"/>
          <p14:tracePt t="81963" x="5697538" y="1268413"/>
          <p14:tracePt t="81972" x="5624513" y="1249363"/>
          <p14:tracePt t="81979" x="5561013" y="1249363"/>
          <p14:tracePt t="81987" x="5487988" y="1239838"/>
          <p14:tracePt t="81995" x="5414963" y="1222375"/>
          <p14:tracePt t="82004" x="5278438" y="1195388"/>
          <p14:tracePt t="82011" x="5205413" y="1185863"/>
          <p14:tracePt t="82021" x="5078413" y="1166813"/>
          <p14:tracePt t="82027" x="4941888" y="1158875"/>
          <p14:tracePt t="82037" x="4795838" y="1122363"/>
          <p14:tracePt t="82043" x="4649788" y="1112838"/>
          <p14:tracePt t="82053" x="4503738" y="1076325"/>
          <p14:tracePt t="82060" x="4403725" y="1049338"/>
          <p14:tracePt t="82068" x="4294188" y="1049338"/>
          <p14:tracePt t="82075" x="4202113" y="1039813"/>
          <p14:tracePt t="82083" x="4138613" y="1030288"/>
          <p14:tracePt t="82091" x="4065588" y="1012825"/>
          <p14:tracePt t="82099" x="4038600" y="1012825"/>
          <p14:tracePt t="82107" x="4011613" y="1012825"/>
          <p14:tracePt t="82115" x="3992563" y="1012825"/>
          <p14:tracePt t="82123" x="3956050" y="993775"/>
          <p14:tracePt t="82356" x="3948113" y="993775"/>
          <p14:tracePt t="82380" x="3938588" y="1003300"/>
          <p14:tracePt t="82444" x="3938588" y="1020763"/>
          <p14:tracePt t="82795" x="3929063" y="1030288"/>
          <p14:tracePt t="82803" x="3911600" y="1049338"/>
          <p14:tracePt t="82820" x="3902075" y="1066800"/>
          <p14:tracePt t="82837" x="3892550" y="1076325"/>
          <p14:tracePt t="83042" x="3883025" y="1085850"/>
          <p14:tracePt t="83092" x="3865563" y="1103313"/>
          <p14:tracePt t="83116" x="3856038" y="1112838"/>
          <p14:tracePt t="84315" x="3856038" y="1122363"/>
          <p14:tracePt t="84323" x="3856038" y="1158875"/>
          <p14:tracePt t="84331" x="3856038" y="1195388"/>
          <p14:tracePt t="84339" x="3856038" y="1222375"/>
          <p14:tracePt t="84347" x="3856038" y="1268413"/>
          <p14:tracePt t="84356" x="3856038" y="1322388"/>
          <p14:tracePt t="84363" x="3856038" y="1358900"/>
          <p14:tracePt t="84373" x="3865563" y="1412875"/>
          <p14:tracePt t="84379" x="3892550" y="1514475"/>
          <p14:tracePt t="84390" x="3902075" y="1604963"/>
          <p14:tracePt t="84395" x="3956050" y="1687513"/>
          <p14:tracePt t="84403" x="3984625" y="1768475"/>
          <p14:tracePt t="84411" x="4038600" y="1833563"/>
          <p14:tracePt t="84420" x="4075113" y="1897063"/>
          <p14:tracePt t="84427" x="4129088" y="1979613"/>
          <p14:tracePt t="84437" x="4194175" y="2043113"/>
          <p14:tracePt t="84443" x="4248150" y="2097088"/>
          <p14:tracePt t="84452" x="4330700" y="2133600"/>
          <p14:tracePt t="84459" x="4376738" y="2170113"/>
          <p14:tracePt t="84467" x="4421188" y="2197100"/>
          <p14:tracePt t="84475" x="4448175" y="2206625"/>
          <p14:tracePt t="84483" x="4467225" y="2216150"/>
          <p14:tracePt t="84491" x="4476750" y="2216150"/>
          <p14:tracePt t="84844" x="4484688" y="2252663"/>
          <p14:tracePt t="84852" x="4484688" y="2325688"/>
          <p14:tracePt t="84859" x="4494213" y="2389188"/>
          <p14:tracePt t="84867" x="4521200" y="2425700"/>
          <p14:tracePt t="84875" x="4549775" y="2508250"/>
          <p14:tracePt t="84891" x="4567238" y="2554288"/>
          <p14:tracePt t="84899" x="4567238" y="2562225"/>
          <p14:tracePt t="84907" x="4576763" y="2581275"/>
          <p14:tracePt t="85739" x="4586288" y="2589213"/>
          <p14:tracePt t="85748" x="4630738" y="2589213"/>
          <p14:tracePt t="85755" x="4659313" y="2598738"/>
          <p14:tracePt t="85764" x="4703763" y="2598738"/>
          <p14:tracePt t="85772" x="4767263" y="2598738"/>
          <p14:tracePt t="85780" x="4886325" y="2617788"/>
          <p14:tracePt t="85787" x="5014913" y="2662238"/>
          <p14:tracePt t="85796" x="5122863" y="2690813"/>
          <p14:tracePt t="85804" x="5397500" y="2754313"/>
          <p14:tracePt t="85812" x="5734050" y="2863850"/>
          <p14:tracePt t="85820" x="6072188" y="2973388"/>
          <p14:tracePt t="85826" x="6362700" y="3046413"/>
          <p14:tracePt t="85835" x="6691313" y="3109913"/>
          <p14:tracePt t="85842" x="6983413" y="3273425"/>
          <p14:tracePt t="85851" x="7183438" y="3355975"/>
          <p14:tracePt t="85858" x="7339013" y="3438525"/>
          <p14:tracePt t="85866" x="7466013" y="3511550"/>
          <p14:tracePt t="85886" x="7539038" y="3575050"/>
          <p14:tracePt t="85890" x="7539038" y="3611563"/>
          <p14:tracePt t="85898" x="7539038" y="3629025"/>
          <p14:tracePt t="85907" x="7539038" y="3657600"/>
          <p14:tracePt t="85915" x="7539038" y="3675063"/>
          <p14:tracePt t="85923" x="7539038" y="3694113"/>
          <p14:tracePt t="85931" x="7531100" y="3721100"/>
          <p14:tracePt t="85939" x="7521575" y="3738563"/>
          <p14:tracePt t="85947" x="7521575" y="3748088"/>
          <p14:tracePt t="85955" x="7494588" y="3784600"/>
          <p14:tracePt t="85963" x="7475538" y="3821113"/>
          <p14:tracePt t="85971" x="7466013" y="3857625"/>
          <p14:tracePt t="85979" x="7458075" y="3884613"/>
          <p14:tracePt t="85988" x="7439025" y="3921125"/>
          <p14:tracePt t="85995" x="7439025" y="3957638"/>
          <p14:tracePt t="86003" x="7429500" y="3976688"/>
          <p14:tracePt t="86011" x="7429500" y="4013200"/>
          <p14:tracePt t="86019" x="7421563" y="4040188"/>
          <p14:tracePt t="86027" x="7412038" y="4057650"/>
          <p14:tracePt t="86036" x="7392988" y="4076700"/>
          <p14:tracePt t="86053" x="7375525" y="4094163"/>
          <p14:tracePt t="86068" x="7348538" y="4103688"/>
          <p14:tracePt t="86075" x="7348538" y="4113213"/>
          <p14:tracePt t="86083" x="7329488" y="4113213"/>
          <p14:tracePt t="86091" x="7283450" y="4122738"/>
          <p14:tracePt t="86099" x="7256463" y="4140200"/>
          <p14:tracePt t="86107" x="7202488" y="4140200"/>
          <p14:tracePt t="86115" x="7146925" y="4140200"/>
          <p14:tracePt t="86123" x="7073900" y="4140200"/>
          <p14:tracePt t="86131" x="6992938" y="4140200"/>
          <p14:tracePt t="86139" x="6883400" y="4140200"/>
          <p14:tracePt t="86147" x="6810375" y="4140200"/>
          <p14:tracePt t="86155" x="6700838" y="4113213"/>
          <p14:tracePt t="86163" x="6545263" y="4067175"/>
          <p14:tracePt t="86171" x="6354763" y="4003675"/>
          <p14:tracePt t="86179" x="6189663" y="3976688"/>
          <p14:tracePt t="86188" x="6043613" y="3911600"/>
          <p14:tracePt t="86195" x="5889625" y="3884613"/>
          <p14:tracePt t="86203" x="5761038" y="3840163"/>
          <p14:tracePt t="86211" x="5661025" y="3811588"/>
          <p14:tracePt t="86220" x="5607050" y="3784600"/>
          <p14:tracePt t="86236" x="5597525" y="3775075"/>
          <p14:tracePt t="86372" x="5616575" y="3775075"/>
          <p14:tracePt t="86380" x="5643563" y="3784600"/>
          <p14:tracePt t="86387" x="5661025" y="3784600"/>
          <p14:tracePt t="86395" x="5680075" y="3794125"/>
          <p14:tracePt t="86403" x="5707063" y="3803650"/>
          <p14:tracePt t="86411" x="5743575" y="3830638"/>
          <p14:tracePt t="86420" x="5789613" y="3857625"/>
          <p14:tracePt t="86427" x="5870575" y="3911600"/>
          <p14:tracePt t="86436" x="5935663" y="3957638"/>
          <p14:tracePt t="86443" x="5980113" y="3976688"/>
          <p14:tracePt t="86453" x="6026150" y="4013200"/>
          <p14:tracePt t="86459" x="6053138" y="4030663"/>
          <p14:tracePt t="86467" x="6099175" y="4076700"/>
          <p14:tracePt t="86475" x="6116638" y="4094163"/>
          <p14:tracePt t="86483" x="6126163" y="4122738"/>
          <p14:tracePt t="86491" x="6135688" y="4140200"/>
          <p14:tracePt t="86499" x="6145213" y="4159250"/>
          <p14:tracePt t="86539" x="6145213" y="4167188"/>
          <p14:tracePt t="86547" x="6145213" y="4176713"/>
          <p14:tracePt t="86563" x="6126163" y="4186238"/>
          <p14:tracePt t="86571" x="6080125" y="4186238"/>
          <p14:tracePt t="86579" x="6016625" y="4186238"/>
          <p14:tracePt t="86587" x="5943600" y="4186238"/>
          <p14:tracePt t="86595" x="5870575" y="4186238"/>
          <p14:tracePt t="86604" x="5816600" y="4186238"/>
          <p14:tracePt t="86611" x="5761038" y="4186238"/>
          <p14:tracePt t="86620" x="5661025" y="4186238"/>
          <p14:tracePt t="86627" x="5588000" y="4140200"/>
          <p14:tracePt t="86637" x="5524500" y="4130675"/>
          <p14:tracePt t="86643" x="5478463" y="4094163"/>
          <p14:tracePt t="86653" x="5414963" y="4067175"/>
          <p14:tracePt t="86659" x="5387975" y="4049713"/>
          <p14:tracePt t="86667" x="5341938" y="4013200"/>
          <p14:tracePt t="86675" x="5334000" y="3994150"/>
          <p14:tracePt t="86683" x="5324475" y="3976688"/>
          <p14:tracePt t="86691" x="5297488" y="3948113"/>
          <p14:tracePt t="86699" x="5287963" y="3921125"/>
          <p14:tracePt t="86707" x="5287963" y="3884613"/>
          <p14:tracePt t="86715" x="5287963" y="3867150"/>
          <p14:tracePt t="86723" x="5278438" y="3848100"/>
          <p14:tracePt t="86731" x="5278438" y="3840163"/>
          <p14:tracePt t="86739" x="5278438" y="3794125"/>
          <p14:tracePt t="86747" x="5268913" y="3748088"/>
          <p14:tracePt t="86755" x="5241925" y="3721100"/>
          <p14:tracePt t="86763" x="5187950" y="3675063"/>
          <p14:tracePt t="86772" x="5141913" y="3621088"/>
          <p14:tracePt t="86779" x="5095875" y="3584575"/>
          <p14:tracePt t="86787" x="5022850" y="3529013"/>
          <p14:tracePt t="86795" x="4978400" y="3482975"/>
          <p14:tracePt t="86803" x="4949825" y="3465513"/>
          <p14:tracePt t="86811" x="4886325" y="3402013"/>
          <p14:tracePt t="86820" x="4868863" y="3375025"/>
          <p14:tracePt t="86827" x="4813300" y="3309938"/>
          <p14:tracePt t="86837" x="4776788" y="3246438"/>
          <p14:tracePt t="86843" x="4740275" y="3182938"/>
          <p14:tracePt t="86853" x="4730750" y="3146425"/>
          <p14:tracePt t="86859" x="4703763" y="3082925"/>
          <p14:tracePt t="86867" x="4695825" y="3000375"/>
          <p14:tracePt t="86875" x="4676775" y="2909888"/>
          <p14:tracePt t="86889" x="4676775" y="2817813"/>
          <p14:tracePt t="86892" x="4676775" y="2744788"/>
          <p14:tracePt t="86899" x="4676775" y="2671763"/>
          <p14:tracePt t="86907" x="4676775" y="2608263"/>
          <p14:tracePt t="86915" x="4676775" y="2571750"/>
          <p14:tracePt t="86923" x="4667250" y="2517775"/>
          <p14:tracePt t="86931" x="4649788" y="2481263"/>
          <p14:tracePt t="86939" x="4649788" y="2462213"/>
          <p14:tracePt t="86947" x="4649788" y="2435225"/>
          <p14:tracePt t="86955" x="4640263" y="2416175"/>
          <p14:tracePt t="86963" x="4640263" y="2408238"/>
          <p14:tracePt t="86971" x="4630738" y="2379663"/>
          <p14:tracePt t="86988" x="4630738" y="2371725"/>
          <p14:tracePt t="86995" x="4630738" y="2352675"/>
          <p14:tracePt t="87003" x="4630738" y="2343150"/>
          <p14:tracePt t="87044" x="4630738" y="2335213"/>
          <p14:tracePt t="87067" x="4630738" y="2325688"/>
          <p14:tracePt t="87075" x="4640263" y="2316163"/>
          <p14:tracePt t="87083" x="4649788" y="2316163"/>
          <p14:tracePt t="87091" x="4667250" y="2316163"/>
          <p14:tracePt t="87099" x="4686300" y="2316163"/>
          <p14:tracePt t="87107" x="4730750" y="2316163"/>
          <p14:tracePt t="87115" x="4749800" y="2316163"/>
          <p14:tracePt t="87123" x="4786313" y="2316163"/>
          <p14:tracePt t="87131" x="4813300" y="2316163"/>
          <p14:tracePt t="87139" x="4849813" y="2325688"/>
          <p14:tracePt t="87148" x="4905375" y="2352675"/>
          <p14:tracePt t="87157" x="4941888" y="2416175"/>
          <p14:tracePt t="87163" x="4986338" y="2554288"/>
          <p14:tracePt t="87171" x="5059363" y="2654300"/>
          <p14:tracePt t="87179" x="5132388" y="2771775"/>
          <p14:tracePt t="87188" x="5241925" y="2909888"/>
          <p14:tracePt t="87195" x="5305425" y="2973388"/>
          <p14:tracePt t="87204" x="5414963" y="3090863"/>
          <p14:tracePt t="87211" x="5514975" y="3228975"/>
          <p14:tracePt t="87219" x="5607050" y="3328988"/>
          <p14:tracePt t="87227" x="5688013" y="3419475"/>
          <p14:tracePt t="87236" x="5761038" y="3502025"/>
          <p14:tracePt t="87243" x="5816600" y="3565525"/>
          <p14:tracePt t="87252" x="5843588" y="3602038"/>
          <p14:tracePt t="87259" x="5880100" y="3629025"/>
          <p14:tracePt t="87267" x="5889625" y="3657600"/>
          <p14:tracePt t="87275" x="5899150" y="3665538"/>
          <p14:tracePt t="87283" x="5899150" y="3675063"/>
          <p14:tracePt t="87435" x="5899150" y="3702050"/>
          <p14:tracePt t="87444" x="5916613" y="3748088"/>
          <p14:tracePt t="87452" x="5926138" y="3821113"/>
          <p14:tracePt t="87460" x="5953125" y="3884613"/>
          <p14:tracePt t="87469" x="5980113" y="3911600"/>
          <p14:tracePt t="87475" x="6026150" y="3994150"/>
          <p14:tracePt t="87484" x="6062663" y="4049713"/>
          <p14:tracePt t="87492" x="6126163" y="4130675"/>
          <p14:tracePt t="87500" x="6181725" y="4176713"/>
          <p14:tracePt t="87508" x="6226175" y="4232275"/>
          <p14:tracePt t="87515" x="6308725" y="4286250"/>
          <p14:tracePt t="87523" x="6362700" y="4313238"/>
          <p14:tracePt t="87531" x="6381750" y="4340225"/>
          <p14:tracePt t="87539" x="6408738" y="4359275"/>
          <p14:tracePt t="87547" x="6418263" y="4368800"/>
          <p14:tracePt t="87556" x="6427788" y="4376738"/>
          <p14:tracePt t="87620" x="6427788" y="4386263"/>
          <p14:tracePt t="87628" x="6427788" y="4395788"/>
          <p14:tracePt t="87637" x="6427788" y="4422775"/>
          <p14:tracePt t="87644" x="6418263" y="4441825"/>
          <p14:tracePt t="87653" x="6372225" y="4478338"/>
          <p14:tracePt t="87660" x="6335713" y="4486275"/>
          <p14:tracePt t="87669" x="6281738" y="4495800"/>
          <p14:tracePt t="87676" x="6245225" y="4495800"/>
          <p14:tracePt t="87684" x="6189663" y="4505325"/>
          <p14:tracePt t="87692" x="6108700" y="4505325"/>
          <p14:tracePt t="87700" x="6016625" y="4505325"/>
          <p14:tracePt t="87708" x="5926138" y="4505325"/>
          <p14:tracePt t="87716" x="5834063" y="4505325"/>
          <p14:tracePt t="87723" x="5716588" y="4459288"/>
          <p14:tracePt t="87732" x="5570538" y="4395788"/>
          <p14:tracePt t="87739" x="5470525" y="4340225"/>
          <p14:tracePt t="87748" x="5351463" y="4240213"/>
          <p14:tracePt t="87757" x="5268913" y="4167188"/>
          <p14:tracePt t="87764" x="5187950" y="4094163"/>
          <p14:tracePt t="87772" x="5114925" y="4030663"/>
          <p14:tracePt t="87780" x="5041900" y="3948113"/>
          <p14:tracePt t="87787" x="4978400" y="3848100"/>
          <p14:tracePt t="87796" x="4922838" y="3767138"/>
          <p14:tracePt t="87804" x="4868863" y="3702050"/>
          <p14:tracePt t="87812" x="4840288" y="3621088"/>
          <p14:tracePt t="87820" x="4795838" y="3575050"/>
          <p14:tracePt t="87828" x="4749800" y="3492500"/>
          <p14:tracePt t="87837" x="4713288" y="3429000"/>
          <p14:tracePt t="87844" x="4686300" y="3365500"/>
          <p14:tracePt t="87853" x="4667250" y="3319463"/>
          <p14:tracePt t="87860" x="4594225" y="3236913"/>
          <p14:tracePt t="87868" x="4586288" y="3173413"/>
          <p14:tracePt t="87876" x="4549775" y="3127375"/>
          <p14:tracePt t="87890" x="4521200" y="3082925"/>
          <p14:tracePt t="87892" x="4503738" y="3054350"/>
          <p14:tracePt t="87899" x="4484688" y="3009900"/>
          <p14:tracePt t="87907" x="4484688" y="2963863"/>
          <p14:tracePt t="87915" x="4476750" y="2909888"/>
          <p14:tracePt t="87923" x="4476750" y="2890838"/>
          <p14:tracePt t="87932" x="4476750" y="2854325"/>
          <p14:tracePt t="87939" x="4476750" y="2827338"/>
          <p14:tracePt t="87947" x="4476750" y="2808288"/>
          <p14:tracePt t="87955" x="4476750" y="2800350"/>
          <p14:tracePt t="87963" x="4467225" y="2790825"/>
          <p14:tracePt t="87971" x="4457700" y="2781300"/>
          <p14:tracePt t="88044" x="4457700" y="2771775"/>
          <p14:tracePt t="88068" x="4457700" y="2754313"/>
          <p14:tracePt t="88076" x="4494213" y="2744788"/>
          <p14:tracePt t="88084" x="4586288" y="2744788"/>
          <p14:tracePt t="88092" x="4703763" y="2717800"/>
          <p14:tracePt t="88100" x="4813300" y="2717800"/>
          <p14:tracePt t="88108" x="4941888" y="2717800"/>
          <p14:tracePt t="88116" x="5049838" y="2717800"/>
          <p14:tracePt t="88124" x="5159375" y="2717800"/>
          <p14:tracePt t="88132" x="5268913" y="2717800"/>
          <p14:tracePt t="88140" x="5341938" y="2717800"/>
          <p14:tracePt t="88148" x="5405438" y="2717800"/>
          <p14:tracePt t="88156" x="5441950" y="2735263"/>
          <p14:tracePt t="88164" x="5451475" y="2735263"/>
          <p14:tracePt t="88204" x="5461000" y="2744788"/>
          <p14:tracePt t="88252" x="5478463" y="2754313"/>
          <p14:tracePt t="88260" x="5487988" y="2844800"/>
          <p14:tracePt t="88268" x="5507038" y="2936875"/>
          <p14:tracePt t="88276" x="5561013" y="3017838"/>
          <p14:tracePt t="88284" x="5607050" y="3073400"/>
          <p14:tracePt t="88292" x="5634038" y="3146425"/>
          <p14:tracePt t="88300" x="5680075" y="3246438"/>
          <p14:tracePt t="88308" x="5697538" y="3292475"/>
          <p14:tracePt t="88315" x="5724525" y="3375025"/>
          <p14:tracePt t="88323" x="5761038" y="3419475"/>
          <p14:tracePt t="88331" x="5816600" y="3482975"/>
          <p14:tracePt t="88339" x="5834063" y="3502025"/>
          <p14:tracePt t="88347" x="5853113" y="3548063"/>
          <p14:tracePt t="88355" x="5862638" y="3565525"/>
          <p14:tracePt t="88363" x="5862638" y="3584575"/>
          <p14:tracePt t="88371" x="5862638" y="3592513"/>
          <p14:tracePt t="88379" x="5870575" y="3629025"/>
          <p14:tracePt t="88395" x="5870575" y="3657600"/>
          <p14:tracePt t="88403" x="5870575" y="3675063"/>
          <p14:tracePt t="88411" x="5862638" y="3702050"/>
          <p14:tracePt t="88420" x="5853113" y="3730625"/>
          <p14:tracePt t="88427" x="5843588" y="3775075"/>
          <p14:tracePt t="88437" x="5843588" y="3784600"/>
          <p14:tracePt t="88443" x="5834063" y="3811588"/>
          <p14:tracePt t="88453" x="5816600" y="3830638"/>
          <p14:tracePt t="88459" x="5807075" y="3840163"/>
          <p14:tracePt t="88467" x="5807075" y="3848100"/>
          <p14:tracePt t="88475" x="5807075" y="3857625"/>
          <p14:tracePt t="88491" x="5797550" y="3867150"/>
          <p14:tracePt t="88499" x="5789613" y="3875088"/>
          <p14:tracePt t="88507" x="5780088" y="3894138"/>
          <p14:tracePt t="88515" x="5770563" y="3903663"/>
          <p14:tracePt t="88523" x="5761038" y="3911600"/>
          <p14:tracePt t="88531" x="5724525" y="3930650"/>
          <p14:tracePt t="88539" x="5697538" y="3948113"/>
          <p14:tracePt t="88547" x="5661025" y="3967163"/>
          <p14:tracePt t="88555" x="5616575" y="4003675"/>
          <p14:tracePt t="88563" x="5580063" y="4013200"/>
          <p14:tracePt t="88572" x="5561013" y="4021138"/>
          <p14:tracePt t="88579" x="5524500" y="4049713"/>
          <p14:tracePt t="88588" x="5507038" y="4057650"/>
          <p14:tracePt t="88603" x="5487988" y="4057650"/>
          <p14:tracePt t="88611" x="5478463" y="4057650"/>
          <p14:tracePt t="88627" x="5470525" y="4057650"/>
          <p14:tracePt t="88636" x="5451475" y="4057650"/>
          <p14:tracePt t="88643" x="5434013" y="4049713"/>
          <p14:tracePt t="88653" x="5405438" y="4013200"/>
          <p14:tracePt t="88659" x="5351463" y="3948113"/>
          <p14:tracePt t="88669" x="5278438" y="3848100"/>
          <p14:tracePt t="88675" x="5214938" y="3784600"/>
          <p14:tracePt t="88683" x="5068888" y="3638550"/>
          <p14:tracePt t="88691" x="4968875" y="3556000"/>
          <p14:tracePt t="88699" x="4832350" y="3465513"/>
          <p14:tracePt t="88706" x="4703763" y="3375025"/>
          <p14:tracePt t="88714" x="4540250" y="3246438"/>
          <p14:tracePt t="88722" x="4403725" y="3155950"/>
          <p14:tracePt t="88730" x="4303713" y="3073400"/>
          <p14:tracePt t="88738" x="4202113" y="3009900"/>
          <p14:tracePt t="88746" x="4102100" y="2946400"/>
          <p14:tracePt t="88754" x="4038600" y="2873375"/>
          <p14:tracePt t="88763" x="3984625" y="2827338"/>
          <p14:tracePt t="88771" x="3948113" y="2763838"/>
          <p14:tracePt t="88779" x="3902075" y="2698750"/>
          <p14:tracePt t="88787" x="3856038" y="2617788"/>
          <p14:tracePt t="88795" x="3829050" y="2554288"/>
          <p14:tracePt t="88803" x="3819525" y="2489200"/>
          <p14:tracePt t="88811" x="3775075" y="2379663"/>
          <p14:tracePt t="88820" x="3775075" y="2306638"/>
          <p14:tracePt t="88827" x="3775075" y="2252663"/>
          <p14:tracePt t="88836" x="3765550" y="2189163"/>
          <p14:tracePt t="88844" x="3765550" y="2133600"/>
          <p14:tracePt t="88853" x="3765550" y="2089150"/>
          <p14:tracePt t="88859" x="3765550" y="2079625"/>
          <p14:tracePt t="88869" x="3765550" y="2060575"/>
          <p14:tracePt t="88884" x="3765550" y="2052638"/>
          <p14:tracePt t="88891" x="3765550" y="2043113"/>
          <p14:tracePt t="88899" x="3765550" y="2033588"/>
          <p14:tracePt t="88907" x="3775075" y="2024063"/>
          <p14:tracePt t="88923" x="3792538" y="2006600"/>
          <p14:tracePt t="88939" x="3819525" y="1997075"/>
          <p14:tracePt t="88947" x="3838575" y="1997075"/>
          <p14:tracePt t="88955" x="3892550" y="1987550"/>
          <p14:tracePt t="88963" x="3948113" y="1987550"/>
          <p14:tracePt t="88972" x="4057650" y="1987550"/>
          <p14:tracePt t="88981" x="4148138" y="1987550"/>
          <p14:tracePt t="88988" x="4257675" y="1987550"/>
          <p14:tracePt t="88995" x="4348163" y="1987550"/>
          <p14:tracePt t="89003" x="4476750" y="1987550"/>
          <p14:tracePt t="89011" x="4630738" y="2043113"/>
          <p14:tracePt t="89020" x="4803775" y="2116138"/>
          <p14:tracePt t="89027" x="4978400" y="2206625"/>
          <p14:tracePt t="89037" x="5187950" y="2335213"/>
          <p14:tracePt t="89046" x="5324475" y="2444750"/>
          <p14:tracePt t="89053" x="5470525" y="2562225"/>
          <p14:tracePt t="89059" x="5570538" y="2654300"/>
          <p14:tracePt t="89069" x="5653088" y="2735263"/>
          <p14:tracePt t="89075" x="5724525" y="2817813"/>
          <p14:tracePt t="89084" x="5734050" y="2863850"/>
          <p14:tracePt t="89091" x="5770563" y="2927350"/>
          <p14:tracePt t="89099" x="5770563" y="2954338"/>
          <p14:tracePt t="89107" x="5770563" y="2973388"/>
          <p14:tracePt t="89115" x="5770563" y="2990850"/>
          <p14:tracePt t="89123" x="5770563" y="3000375"/>
          <p14:tracePt t="89131" x="5770563" y="3017838"/>
          <p14:tracePt t="89157" x="5770563" y="3036888"/>
          <p14:tracePt t="89164" x="5770563" y="3046413"/>
          <p14:tracePt t="89179" x="5761038" y="3054350"/>
          <p14:tracePt t="89204" x="5753100" y="3073400"/>
          <p14:tracePt t="89211" x="5734050" y="3090863"/>
          <p14:tracePt t="89227" x="5724525" y="3100388"/>
          <p14:tracePt t="89236" x="5716588" y="3127375"/>
          <p14:tracePt t="89243" x="5697538" y="3146425"/>
          <p14:tracePt t="89253" x="5670550" y="3182938"/>
          <p14:tracePt t="89259" x="5661025" y="3182938"/>
          <p14:tracePt t="89269" x="5643563" y="3200400"/>
          <p14:tracePt t="89275" x="5624513" y="3228975"/>
          <p14:tracePt t="89283" x="5616575" y="3228975"/>
          <p14:tracePt t="89299" x="5597525" y="3246438"/>
          <p14:tracePt t="89373" x="5588000" y="3246438"/>
          <p14:tracePt t="89389" x="5580063" y="3246438"/>
          <p14:tracePt t="89396" x="5561013" y="3255963"/>
          <p14:tracePt t="89404" x="5551488" y="3265488"/>
          <p14:tracePt t="89428" x="5543550" y="3265488"/>
          <p14:tracePt t="89444" x="5524500" y="3265488"/>
          <p14:tracePt t="89466" x="5514975" y="3273425"/>
          <p14:tracePt t="89483" x="5507038" y="3273425"/>
          <p14:tracePt t="89499" x="5497513" y="3273425"/>
          <p14:tracePt t="89506" x="5487988" y="3273425"/>
          <p14:tracePt t="89514" x="5478463" y="3273425"/>
          <p14:tracePt t="89523" x="5461000" y="3273425"/>
          <p14:tracePt t="89531" x="5434013" y="3273425"/>
          <p14:tracePt t="89539" x="5424488" y="3282950"/>
          <p14:tracePt t="89548" x="5397500" y="3282950"/>
          <p14:tracePt t="89555" x="5387975" y="3282950"/>
          <p14:tracePt t="89563" x="5378450" y="3282950"/>
          <p14:tracePt t="93820" x="5368925" y="3273425"/>
          <p14:tracePt t="93828" x="5368925" y="3255963"/>
          <p14:tracePt t="93835" x="5397500" y="3228975"/>
          <p14:tracePt t="93853" x="5405438" y="3219450"/>
          <p14:tracePt t="93858" x="5424488" y="3209925"/>
          <p14:tracePt t="93867" x="5424488" y="3200400"/>
          <p14:tracePt t="93887" x="5461000" y="3173413"/>
          <p14:tracePt t="93898" x="5478463" y="3163888"/>
          <p14:tracePt t="96251" x="5434013" y="3163888"/>
          <p14:tracePt t="96259" x="5405438" y="3163888"/>
          <p14:tracePt t="96268" x="5378450" y="3163888"/>
          <p14:tracePt t="96275" x="5334000" y="3155950"/>
          <p14:tracePt t="96285" x="5305425" y="3136900"/>
          <p14:tracePt t="96291" x="5260975" y="3119438"/>
          <p14:tracePt t="96299" x="5178425" y="3054350"/>
          <p14:tracePt t="96308" x="5132388" y="3000375"/>
          <p14:tracePt t="96314" x="5078413" y="2936875"/>
          <p14:tracePt t="96322" x="5049838" y="2917825"/>
          <p14:tracePt t="96330" x="5005388" y="2881313"/>
          <p14:tracePt t="96338" x="4986338" y="2873375"/>
          <p14:tracePt t="96346" x="4968875" y="2854325"/>
          <p14:tracePt t="96354" x="4968875" y="2844800"/>
          <p14:tracePt t="96362" x="4959350" y="2827338"/>
          <p14:tracePt t="96370" x="4959350" y="2817813"/>
          <p14:tracePt t="96379" x="4959350" y="2808288"/>
          <p14:tracePt t="96387" x="4959350" y="2790825"/>
          <p14:tracePt t="96395" x="4959350" y="2781300"/>
          <p14:tracePt t="96403" x="4959350" y="2763838"/>
          <p14:tracePt t="96411" x="4959350" y="2754313"/>
          <p14:tracePt t="96419" x="4959350" y="2744788"/>
          <p14:tracePt t="96427" x="4959350" y="2735263"/>
          <p14:tracePt t="96443" x="4959350" y="2727325"/>
          <p14:tracePt t="96572" x="4959350" y="2717800"/>
          <p14:tracePt t="96652" x="4959350" y="2708275"/>
          <p14:tracePt t="96660" x="4949825" y="2690813"/>
          <p14:tracePt t="96676" x="4932363" y="2671763"/>
          <p14:tracePt t="96692" x="4913313" y="2662238"/>
          <p14:tracePt t="96708" x="4895850" y="2662238"/>
          <p14:tracePt t="96716" x="4886325" y="2662238"/>
          <p14:tracePt t="96724" x="4868863" y="2654300"/>
          <p14:tracePt t="96740" x="4849813" y="2654300"/>
          <p14:tracePt t="96747" x="4840288" y="2654300"/>
          <p14:tracePt t="96755" x="4822825" y="2644775"/>
          <p14:tracePt t="96772" x="4795838" y="2635250"/>
          <p14:tracePt t="96788" x="4786313" y="2617788"/>
          <p14:tracePt t="96795" x="4786313" y="2589213"/>
          <p14:tracePt t="96803" x="4786313" y="2571750"/>
          <p14:tracePt t="96812" x="4786313" y="2544763"/>
          <p14:tracePt t="96819" x="4786313" y="2535238"/>
          <p14:tracePt t="96828" x="4776788" y="2498725"/>
          <p14:tracePt t="96836" x="4776788" y="2489200"/>
          <p14:tracePt t="96843" x="4776788" y="2452688"/>
          <p14:tracePt t="96853" x="4767263" y="2444750"/>
          <p14:tracePt t="96860" x="4749800" y="2425700"/>
          <p14:tracePt t="96869" x="4740275" y="2416175"/>
          <p14:tracePt t="96876" x="4740275" y="2408238"/>
          <p14:tracePt t="96889" x="4730750" y="2408238"/>
          <p14:tracePt t="96900" x="4730750" y="2398713"/>
          <p14:tracePt t="97180" x="4740275" y="2398713"/>
          <p14:tracePt t="97187" x="4749800" y="2398713"/>
          <p14:tracePt t="97195" x="4786313" y="2398713"/>
          <p14:tracePt t="97203" x="4803775" y="2398713"/>
          <p14:tracePt t="97211" x="4840288" y="2408238"/>
          <p14:tracePt t="97219" x="4859338" y="2416175"/>
          <p14:tracePt t="97227" x="4895850" y="2425700"/>
          <p14:tracePt t="97235" x="4913313" y="2444750"/>
          <p14:tracePt t="97243" x="4932363" y="2462213"/>
          <p14:tracePt t="97252" x="4941888" y="2481263"/>
          <p14:tracePt t="97259" x="4959350" y="2498725"/>
          <p14:tracePt t="97269" x="4968875" y="2535238"/>
          <p14:tracePt t="97275" x="4995863" y="2562225"/>
          <p14:tracePt t="97285" x="5005388" y="2581275"/>
          <p14:tracePt t="97291" x="5014913" y="2598738"/>
          <p14:tracePt t="97299" x="5059363" y="2644775"/>
          <p14:tracePt t="97307" x="5095875" y="2690813"/>
          <p14:tracePt t="97315" x="5105400" y="2698750"/>
          <p14:tracePt t="97323" x="5151438" y="2754313"/>
          <p14:tracePt t="97331" x="5178425" y="2790825"/>
          <p14:tracePt t="97339" x="5232400" y="2854325"/>
          <p14:tracePt t="97347" x="5278438" y="2900363"/>
          <p14:tracePt t="97355" x="5341938" y="2936875"/>
          <p14:tracePt t="97363" x="5414963" y="3009900"/>
          <p14:tracePt t="97371" x="5461000" y="3046413"/>
          <p14:tracePt t="97379" x="5487988" y="3073400"/>
          <p14:tracePt t="97388" x="5507038" y="3090863"/>
          <p14:tracePt t="97395" x="5534025" y="3127375"/>
          <p14:tracePt t="97411" x="5543550" y="3146425"/>
          <p14:tracePt t="97507" x="5543550" y="3155950"/>
          <p14:tracePt t="97531" x="5543550" y="3173413"/>
          <p14:tracePt t="97539" x="5543550" y="3192463"/>
          <p14:tracePt t="97547" x="5570538" y="3228975"/>
          <p14:tracePt t="97555" x="5580063" y="3236913"/>
          <p14:tracePt t="97563" x="5607050" y="3265488"/>
          <p14:tracePt t="97571" x="5624513" y="3282950"/>
          <p14:tracePt t="97579" x="5653088" y="3302000"/>
          <p14:tracePt t="97588" x="5680075" y="3319463"/>
          <p14:tracePt t="97595" x="5707063" y="3355975"/>
          <p14:tracePt t="97604" x="5724525" y="3375025"/>
          <p14:tracePt t="97611" x="5761038" y="3392488"/>
          <p14:tracePt t="97619" x="5780088" y="3411538"/>
          <p14:tracePt t="97627" x="5807075" y="3429000"/>
          <p14:tracePt t="97635" x="5807075" y="3446463"/>
          <p14:tracePt t="97643" x="5816600" y="3455988"/>
          <p14:tracePt t="97659" x="5826125" y="3465513"/>
          <p14:tracePt t="98083" x="5853113" y="3475038"/>
          <p14:tracePt t="98100" x="5862638" y="3475038"/>
          <p14:tracePt t="98108" x="5870575" y="3492500"/>
          <p14:tracePt t="98115" x="5889625" y="3511550"/>
          <p14:tracePt t="98123" x="5907088" y="3538538"/>
          <p14:tracePt t="98131" x="5935663" y="3575050"/>
          <p14:tracePt t="98139" x="5953125" y="3592513"/>
          <p14:tracePt t="98147" x="5989638" y="3611563"/>
          <p14:tracePt t="98155" x="6007100" y="3629025"/>
          <p14:tracePt t="98163" x="6026150" y="3665538"/>
          <p14:tracePt t="98171" x="6043613" y="3684588"/>
          <p14:tracePt t="98179" x="6053138" y="3694113"/>
          <p14:tracePt t="98188" x="6062663" y="3694113"/>
          <p14:tracePt t="98195" x="6072188" y="3702050"/>
          <p14:tracePt t="98204" x="6080125" y="3730625"/>
          <p14:tracePt t="98219" x="6089650" y="3738563"/>
          <p14:tracePt t="98268" x="6089650" y="3748088"/>
          <p14:tracePt t="98290" x="6089650" y="3775075"/>
          <p14:tracePt t="98298" x="6089650" y="3784600"/>
          <p14:tracePt t="98307" x="6089650" y="3794125"/>
          <p14:tracePt t="98314" x="6089650" y="3803650"/>
          <p14:tracePt t="98322" x="6089650" y="3821113"/>
          <p14:tracePt t="98339" x="6089650" y="3830638"/>
          <p14:tracePt t="98347" x="6089650" y="3848100"/>
          <p14:tracePt t="98363" x="6089650" y="3857625"/>
          <p14:tracePt t="98500" x="6089650" y="3867150"/>
          <p14:tracePt t="98508" x="6080125" y="3894138"/>
          <p14:tracePt t="98524" x="6053138" y="3903663"/>
          <p14:tracePt t="98532" x="6016625" y="3921125"/>
          <p14:tracePt t="98540" x="5989638" y="3921125"/>
          <p14:tracePt t="98548" x="5953125" y="3930650"/>
          <p14:tracePt t="98556" x="5916613" y="3948113"/>
          <p14:tracePt t="98564" x="5889625" y="3948113"/>
          <p14:tracePt t="98573" x="5853113" y="3948113"/>
          <p14:tracePt t="98579" x="5834063" y="3948113"/>
          <p14:tracePt t="98587" x="5789613" y="3948113"/>
          <p14:tracePt t="98595" x="5753100" y="3948113"/>
          <p14:tracePt t="98603" x="5707063" y="3948113"/>
          <p14:tracePt t="98611" x="5680075" y="3948113"/>
          <p14:tracePt t="98619" x="5624513" y="3930650"/>
          <p14:tracePt t="98627" x="5580063" y="3911600"/>
          <p14:tracePt t="98635" x="5524500" y="3875088"/>
          <p14:tracePt t="98643" x="5461000" y="3821113"/>
          <p14:tracePt t="98652" x="5378450" y="3767138"/>
          <p14:tracePt t="98659" x="5314950" y="3702050"/>
          <p14:tracePt t="98668" x="5232400" y="3629025"/>
          <p14:tracePt t="98675" x="5159375" y="3565525"/>
          <p14:tracePt t="98685" x="5078413" y="3511550"/>
          <p14:tracePt t="98691" x="5014913" y="3429000"/>
          <p14:tracePt t="98699" x="4922838" y="3355975"/>
          <p14:tracePt t="98707" x="4876800" y="3292475"/>
          <p14:tracePt t="98715" x="4832350" y="3228975"/>
          <p14:tracePt t="98723" x="4767263" y="3146425"/>
          <p14:tracePt t="98731" x="4740275" y="3082925"/>
          <p14:tracePt t="98739" x="4703763" y="3000375"/>
          <p14:tracePt t="98747" x="4676775" y="2936875"/>
          <p14:tracePt t="98755" x="4649788" y="2863850"/>
          <p14:tracePt t="98763" x="4640263" y="2781300"/>
          <p14:tracePt t="98771" x="4622800" y="2727325"/>
          <p14:tracePt t="98779" x="4622800" y="2662238"/>
          <p14:tracePt t="98787" x="4622800" y="2635250"/>
          <p14:tracePt t="98795" x="4613275" y="2598738"/>
          <p14:tracePt t="98804" x="4576763" y="2544763"/>
          <p14:tracePt t="98811" x="4576763" y="2525713"/>
          <p14:tracePt t="98820" x="4567238" y="2498725"/>
          <p14:tracePt t="98827" x="4567238" y="2481263"/>
          <p14:tracePt t="98843" x="4557713" y="2452688"/>
          <p14:tracePt t="98908" x="4557713" y="2444750"/>
          <p14:tracePt t="98916" x="4557713" y="2435225"/>
          <p14:tracePt t="98924" x="4576763" y="2425700"/>
          <p14:tracePt t="98933" x="4594225" y="2425700"/>
          <p14:tracePt t="98940" x="4649788" y="2425700"/>
          <p14:tracePt t="98948" x="4740275" y="2425700"/>
          <p14:tracePt t="98956" x="4795838" y="2425700"/>
          <p14:tracePt t="98964" x="4822825" y="2425700"/>
          <p14:tracePt t="98972" x="4876800" y="2425700"/>
          <p14:tracePt t="98980" x="4932363" y="2425700"/>
          <p14:tracePt t="98987" x="4995863" y="2462213"/>
          <p14:tracePt t="98996" x="5078413" y="2517775"/>
          <p14:tracePt t="99005" x="5151438" y="2598738"/>
          <p14:tracePt t="99012" x="5205413" y="2662238"/>
          <p14:tracePt t="99019" x="5278438" y="2744788"/>
          <p14:tracePt t="99028" x="5334000" y="2827338"/>
          <p14:tracePt t="99036" x="5351463" y="2890838"/>
          <p14:tracePt t="99045" x="5378450" y="2982913"/>
          <p14:tracePt t="99052" x="5405438" y="3046413"/>
          <p14:tracePt t="99060" x="5441950" y="3109913"/>
          <p14:tracePt t="99069" x="5470525" y="3173413"/>
          <p14:tracePt t="99076" x="5507038" y="3236913"/>
          <p14:tracePt t="99085" x="5551488" y="3319463"/>
          <p14:tracePt t="99091" x="5580063" y="3365500"/>
          <p14:tracePt t="99100" x="5607050" y="3392488"/>
          <p14:tracePt t="99107" x="5624513" y="3438525"/>
          <p14:tracePt t="99124" x="5634038" y="3446463"/>
          <p14:tracePt t="99258" x="5634038" y="3465513"/>
          <p14:tracePt t="99274" x="5634038" y="3475038"/>
          <p14:tracePt t="99282" x="5634038" y="3492500"/>
          <p14:tracePt t="99290" x="5634038" y="3519488"/>
          <p14:tracePt t="99298" x="5634038" y="3529013"/>
          <p14:tracePt t="99306" x="5634038" y="3556000"/>
          <p14:tracePt t="99314" x="5634038" y="3584575"/>
          <p14:tracePt t="99322" x="5624513" y="3629025"/>
          <p14:tracePt t="99330" x="5616575" y="3629025"/>
          <p14:tracePt t="99338" x="5597525" y="3675063"/>
          <p14:tracePt t="99346" x="5570538" y="3694113"/>
          <p14:tracePt t="99354" x="5570538" y="3702050"/>
          <p14:tracePt t="99362" x="5561013" y="3711575"/>
          <p14:tracePt t="99370" x="5543550" y="3738563"/>
          <p14:tracePt t="99378" x="5524500" y="3757613"/>
          <p14:tracePt t="99410" x="5514975" y="3784600"/>
          <p14:tracePt t="99418" x="5507038" y="3803650"/>
          <p14:tracePt t="99426" x="5478463" y="3830638"/>
          <p14:tracePt t="99435" x="5470525" y="3857625"/>
          <p14:tracePt t="99442" x="5461000" y="3884613"/>
          <p14:tracePt t="99451" x="5414963" y="3948113"/>
          <p14:tracePt t="99458" x="5378450" y="4013200"/>
          <p14:tracePt t="99468" x="5341938" y="4076700"/>
          <p14:tracePt t="99474" x="5297488" y="4159250"/>
          <p14:tracePt t="99484" x="5260975" y="4222750"/>
          <p14:tracePt t="99490" x="5205413" y="4286250"/>
          <p14:tracePt t="99498" x="5178425" y="4313238"/>
          <p14:tracePt t="99506" x="5122863" y="4368800"/>
          <p14:tracePt t="99514" x="5105400" y="4395788"/>
          <p14:tracePt t="99522" x="5086350" y="4413250"/>
          <p14:tracePt t="99530" x="5059363" y="4432300"/>
          <p14:tracePt t="99539" x="5014913" y="4468813"/>
          <p14:tracePt t="99547" x="4913313" y="4541838"/>
          <p14:tracePt t="99555" x="4795838" y="4614863"/>
          <p14:tracePt t="99563" x="4640263" y="4724400"/>
          <p14:tracePt t="99571" x="4457700" y="4833938"/>
          <p14:tracePt t="99579" x="4303713" y="4943475"/>
          <p14:tracePt t="99589" x="4138613" y="5024438"/>
          <p14:tracePt t="99596" x="3984625" y="5143500"/>
          <p14:tracePt t="99605" x="3883025" y="5216525"/>
          <p14:tracePt t="99611" x="3829050" y="5289550"/>
          <p14:tracePt t="99619" x="3729038" y="5326063"/>
          <p14:tracePt t="99627" x="3683000" y="5362575"/>
          <p14:tracePt t="99636" x="3600450" y="5399088"/>
          <p14:tracePt t="99644" x="3556000" y="5435600"/>
          <p14:tracePt t="99653" x="3509963" y="5472113"/>
          <p14:tracePt t="99660" x="3473450" y="5508625"/>
          <p14:tracePt t="99669" x="3446463" y="5535613"/>
          <p14:tracePt t="99676" x="3409950" y="5572125"/>
          <p14:tracePt t="99687" x="3390900" y="5599113"/>
          <p14:tracePt t="99691" x="3373438" y="5645150"/>
          <p14:tracePt t="99700" x="3354388" y="5672138"/>
          <p14:tracePt t="99708" x="3346450" y="5699125"/>
          <p14:tracePt t="99716" x="3327400" y="5727700"/>
          <p14:tracePt t="99725" x="3317875" y="5745163"/>
          <p14:tracePt t="99732" x="3281363" y="5800725"/>
          <p14:tracePt t="99738" x="3263900" y="5845175"/>
          <p14:tracePt t="99746" x="3227388" y="5910263"/>
          <p14:tracePt t="99754" x="3217863" y="5937250"/>
          <p14:tracePt t="99762" x="3208338" y="5946775"/>
          <p14:tracePt t="99770" x="3200400" y="5983288"/>
          <p14:tracePt t="99778" x="3200400" y="5991225"/>
          <p14:tracePt t="99786" x="3200400" y="6000750"/>
          <p14:tracePt t="99802" x="3200400" y="6010275"/>
          <p14:tracePt t="99892" x="3200400" y="6018213"/>
          <p14:tracePt t="99900" x="3236913" y="6018213"/>
          <p14:tracePt t="99908" x="3300413" y="6018213"/>
          <p14:tracePt t="99916" x="3373438" y="6018213"/>
          <p14:tracePt t="99924" x="3446463" y="6018213"/>
          <p14:tracePt t="99932" x="3546475" y="6010275"/>
          <p14:tracePt t="99939" x="3636963" y="5983288"/>
          <p14:tracePt t="99946" x="3709988" y="5983288"/>
          <p14:tracePt t="99954" x="3756025" y="5973763"/>
          <p14:tracePt t="99962" x="3783013" y="5973763"/>
          <p14:tracePt t="99970" x="3810000" y="5973763"/>
          <p14:tracePt t="99978" x="3829050" y="5964238"/>
          <p14:tracePt t="100228" x="3829050" y="5973763"/>
          <p14:tracePt t="100235" x="3829050" y="5983288"/>
          <p14:tracePt t="100244" x="3829050" y="6000750"/>
          <p14:tracePt t="100251" x="3829050" y="6010275"/>
          <p14:tracePt t="100371" x="3838575" y="6018213"/>
          <p14:tracePt t="100387" x="3846513" y="6018213"/>
          <p14:tracePt t="100404" x="3856038" y="6027738"/>
          <p14:tracePt t="100428" x="3865563" y="6027738"/>
          <p14:tracePt t="100435" x="3875088" y="6037263"/>
          <p14:tracePt t="100444" x="3892550" y="6054725"/>
          <p14:tracePt t="100452" x="3911600" y="6064250"/>
          <p14:tracePt t="100460" x="3919538" y="6064250"/>
          <p14:tracePt t="100470" x="3938588" y="6073775"/>
          <p14:tracePt t="100476" x="3948113" y="6073775"/>
          <p14:tracePt t="100487" x="3984625" y="6083300"/>
          <p14:tracePt t="100492" x="3992563" y="6083300"/>
          <p14:tracePt t="100501" x="4002088" y="6083300"/>
          <p14:tracePt t="100508" x="4029075" y="6083300"/>
          <p14:tracePt t="100516" x="4038600" y="6083300"/>
          <p14:tracePt t="100532" x="4048125" y="6083300"/>
          <p14:tracePt t="100732" x="4057650" y="6073775"/>
          <p14:tracePt t="100740" x="4057650" y="6064250"/>
          <p14:tracePt t="100748" x="4057650" y="6054725"/>
          <p14:tracePt t="100756" x="4057650" y="6046788"/>
          <p14:tracePt t="100764" x="4057650" y="6027738"/>
          <p14:tracePt t="100788" x="4057650" y="6018213"/>
          <p14:tracePt t="100796" x="4057650" y="6010275"/>
          <p14:tracePt t="100875" x="4057650" y="5991225"/>
          <p14:tracePt t="100883" x="4057650" y="5983288"/>
          <p14:tracePt t="100891" x="4057650" y="5946775"/>
          <p14:tracePt t="100899" x="4057650" y="5927725"/>
          <p14:tracePt t="100907" x="4038600" y="5873750"/>
          <p14:tracePt t="100915" x="4011613" y="5845175"/>
          <p14:tracePt t="100923" x="4011613" y="5808663"/>
          <p14:tracePt t="100931" x="3975100" y="5735638"/>
          <p14:tracePt t="100939" x="3956050" y="5662613"/>
          <p14:tracePt t="100947" x="3956050" y="5608638"/>
          <p14:tracePt t="100955" x="3956050" y="5535613"/>
          <p14:tracePt t="100963" x="3956050" y="5462588"/>
          <p14:tracePt t="100971" x="3956050" y="5335588"/>
          <p14:tracePt t="100979" x="3956050" y="5233988"/>
          <p14:tracePt t="100987" x="3948113" y="5126038"/>
          <p14:tracePt t="100995" x="3948113" y="5033963"/>
          <p14:tracePt t="101003" x="3948113" y="4943475"/>
          <p14:tracePt t="101011" x="3948113" y="4851400"/>
          <p14:tracePt t="101019" x="3948113" y="4778375"/>
          <p14:tracePt t="101027" x="3948113" y="4687888"/>
          <p14:tracePt t="101035" x="3965575" y="4605338"/>
          <p14:tracePt t="101043" x="3965575" y="4532313"/>
          <p14:tracePt t="101052" x="3975100" y="4459288"/>
          <p14:tracePt t="101059" x="3975100" y="4395788"/>
          <p14:tracePt t="101068" x="3975100" y="4340225"/>
          <p14:tracePt t="101075" x="3975100" y="4268788"/>
          <p14:tracePt t="101084" x="3975100" y="4195763"/>
          <p14:tracePt t="101091" x="3975100" y="4122738"/>
          <p14:tracePt t="101099" x="3975100" y="4067175"/>
          <p14:tracePt t="101107" x="3975100" y="4003675"/>
          <p14:tracePt t="101115" x="3965575" y="3957638"/>
          <p14:tracePt t="101123" x="3938588" y="3930650"/>
          <p14:tracePt t="101131" x="3911600" y="3875088"/>
          <p14:tracePt t="101139" x="3856038" y="3821113"/>
          <p14:tracePt t="101147" x="3829050" y="3794125"/>
          <p14:tracePt t="101155" x="3792538" y="3757613"/>
          <p14:tracePt t="101163" x="3775075" y="3730625"/>
          <p14:tracePt t="101171" x="3756025" y="3711575"/>
          <p14:tracePt t="101179" x="3738563" y="3675063"/>
          <p14:tracePt t="101203" x="3729038" y="3648075"/>
          <p14:tracePt t="101211" x="3729038" y="3638550"/>
          <p14:tracePt t="101220" x="3729038" y="3629025"/>
          <p14:tracePt t="101227" x="3729038" y="3602038"/>
          <p14:tracePt t="101235" x="3729038" y="3592513"/>
          <p14:tracePt t="101243" x="3729038" y="3575050"/>
          <p14:tracePt t="101252" x="3729038" y="3556000"/>
          <p14:tracePt t="101275" x="3729038" y="3548063"/>
          <p14:tracePt t="101291" x="3729038" y="3538538"/>
          <p14:tracePt t="101308" x="3729038" y="3519488"/>
          <p14:tracePt t="101315" x="3729038" y="3511550"/>
          <p14:tracePt t="101331" x="3729038" y="3502025"/>
          <p14:tracePt t="101339" x="3729038" y="3492500"/>
          <p14:tracePt t="101347" x="3746500" y="3455988"/>
          <p14:tracePt t="101355" x="3746500" y="3446463"/>
          <p14:tracePt t="101363" x="3756025" y="3419475"/>
          <p14:tracePt t="101371" x="3775075" y="3392488"/>
          <p14:tracePt t="101379" x="3792538" y="3346450"/>
          <p14:tracePt t="101388" x="3819525" y="3319463"/>
          <p14:tracePt t="101395" x="3829050" y="3302000"/>
          <p14:tracePt t="101405" x="3846513" y="3265488"/>
          <p14:tracePt t="101411" x="3865563" y="3246438"/>
          <p14:tracePt t="101420" x="3875088" y="3228975"/>
          <p14:tracePt t="101427" x="3892550" y="3209925"/>
          <p14:tracePt t="101435" x="3911600" y="3192463"/>
          <p14:tracePt t="101443" x="3938588" y="3163888"/>
          <p14:tracePt t="101452" x="3956050" y="3136900"/>
          <p14:tracePt t="101459" x="3965575" y="3119438"/>
          <p14:tracePt t="101469" x="3992563" y="3100388"/>
          <p14:tracePt t="101475" x="4011613" y="3073400"/>
          <p14:tracePt t="101485" x="4029075" y="3054350"/>
          <p14:tracePt t="101491" x="4065588" y="3017838"/>
          <p14:tracePt t="101501" x="4094163" y="3000375"/>
          <p14:tracePt t="101507" x="4102100" y="2990850"/>
          <p14:tracePt t="101516" x="4111625" y="2982913"/>
          <p14:tracePt t="101523" x="4138613" y="2954338"/>
          <p14:tracePt t="101563" x="4148138" y="2954338"/>
          <p14:tracePt t="101660" x="4157663" y="2946400"/>
          <p14:tracePt t="101676" x="4175125" y="2917825"/>
          <p14:tracePt t="101685" x="4194175" y="2900363"/>
          <p14:tracePt t="101691" x="4202113" y="2890838"/>
          <p14:tracePt t="101700" x="4221163" y="2873375"/>
          <p14:tracePt t="101707" x="4221163" y="2863850"/>
          <p14:tracePt t="101715" x="4238625" y="2844800"/>
          <p14:tracePt t="101723" x="4248150" y="2836863"/>
          <p14:tracePt t="101731" x="4267200" y="2817813"/>
          <p14:tracePt t="101739" x="4284663" y="2800350"/>
          <p14:tracePt t="101747" x="4294188" y="2781300"/>
          <p14:tracePt t="101755" x="4303713" y="2771775"/>
          <p14:tracePt t="101763" x="4311650" y="2754313"/>
          <p14:tracePt t="101771" x="4311650" y="2744788"/>
          <p14:tracePt t="101779" x="4330700" y="2727325"/>
          <p14:tracePt t="101787" x="4330700" y="2717800"/>
          <p14:tracePt t="101852" x="4330700" y="2698750"/>
          <p14:tracePt t="102124" x="4321175" y="2681288"/>
          <p14:tracePt t="102131" x="4321175" y="2671763"/>
          <p14:tracePt t="102140" x="4330700" y="2654300"/>
          <p14:tracePt t="102153" x="4340225" y="2644775"/>
          <p14:tracePt t="102155" x="4348163" y="2625725"/>
          <p14:tracePt t="102162" x="4357688" y="2617788"/>
          <p14:tracePt t="102170" x="4367213" y="2608263"/>
          <p14:tracePt t="102202" x="4384675" y="2608263"/>
          <p14:tracePt t="102218" x="4403725" y="2608263"/>
          <p14:tracePt t="102227" x="4413250" y="2608263"/>
          <p14:tracePt t="102236" x="4448175" y="2608263"/>
          <p14:tracePt t="102243" x="4484688" y="2608263"/>
          <p14:tracePt t="102253" x="4503738" y="2608263"/>
          <p14:tracePt t="102260" x="4576763" y="2635250"/>
          <p14:tracePt t="102269" x="4649788" y="2681288"/>
          <p14:tracePt t="102275" x="4713288" y="2754313"/>
          <p14:tracePt t="102285" x="4813300" y="2836863"/>
          <p14:tracePt t="102291" x="4895850" y="2909888"/>
          <p14:tracePt t="102300" x="5032375" y="3000375"/>
          <p14:tracePt t="102308" x="5168900" y="3073400"/>
          <p14:tracePt t="102316" x="5287963" y="3127375"/>
          <p14:tracePt t="102323" x="5414963" y="3209925"/>
          <p14:tracePt t="102331" x="5497513" y="3236913"/>
          <p14:tracePt t="102339" x="5597525" y="3273425"/>
          <p14:tracePt t="102347" x="5661025" y="3302000"/>
          <p14:tracePt t="102355" x="5716588" y="3309938"/>
          <p14:tracePt t="102363" x="5761038" y="3338513"/>
          <p14:tracePt t="102372" x="5780088" y="3346450"/>
          <p14:tracePt t="102379" x="5797550" y="3355975"/>
          <p14:tracePt t="102395" x="5826125" y="3365500"/>
          <p14:tracePt t="102404" x="5826125" y="3375025"/>
          <p14:tracePt t="102411" x="5834063" y="3402013"/>
          <p14:tracePt t="102420" x="5834063" y="3429000"/>
          <p14:tracePt t="102427" x="5853113" y="3465513"/>
          <p14:tracePt t="102435" x="5862638" y="3529013"/>
          <p14:tracePt t="102443" x="5899150" y="3575050"/>
          <p14:tracePt t="102452" x="5926138" y="3657600"/>
          <p14:tracePt t="102459" x="5962650" y="3721100"/>
          <p14:tracePt t="102469" x="5972175" y="3775075"/>
          <p14:tracePt t="102475" x="6007100" y="3840163"/>
          <p14:tracePt t="102485" x="6016625" y="3875088"/>
          <p14:tracePt t="102491" x="6035675" y="3911600"/>
          <p14:tracePt t="102501" x="6043613" y="3976688"/>
          <p14:tracePt t="102507" x="6043613" y="4003675"/>
          <p14:tracePt t="102515" x="6043613" y="4021138"/>
          <p14:tracePt t="102522" x="6062663" y="4049713"/>
          <p14:tracePt t="102530" x="6062663" y="4067175"/>
          <p14:tracePt t="102538" x="6062663" y="4076700"/>
          <p14:tracePt t="102547" x="6062663" y="4103688"/>
          <p14:tracePt t="102554" x="6062663" y="4113213"/>
          <p14:tracePt t="102562" x="6062663" y="4140200"/>
          <p14:tracePt t="102578" x="6062663" y="4167188"/>
          <p14:tracePt t="102586" x="6062663" y="4186238"/>
          <p14:tracePt t="102594" x="6062663" y="4203700"/>
          <p14:tracePt t="102602" x="6062663" y="4232275"/>
          <p14:tracePt t="102611" x="6062663" y="4249738"/>
          <p14:tracePt t="102619" x="6062663" y="4268788"/>
          <p14:tracePt t="102628" x="6062663" y="4286250"/>
          <p14:tracePt t="102636" x="6062663" y="4295775"/>
          <p14:tracePt t="102644" x="6062663" y="4313238"/>
          <p14:tracePt t="102660" x="6062663" y="4322763"/>
          <p14:tracePt t="102708" x="6062663" y="4332288"/>
          <p14:tracePt t="102716" x="6062663" y="4349750"/>
          <p14:tracePt t="102724" x="6062663" y="4359275"/>
          <p14:tracePt t="102732" x="6053138" y="4368800"/>
          <p14:tracePt t="102740" x="6035675" y="4386263"/>
          <p14:tracePt t="102748" x="6016625" y="4395788"/>
          <p14:tracePt t="102755" x="5999163" y="4413250"/>
          <p14:tracePt t="102764" x="5972175" y="4422775"/>
          <p14:tracePt t="102773" x="5943600" y="4432300"/>
          <p14:tracePt t="102780" x="5899150" y="4432300"/>
          <p14:tracePt t="102787" x="5843588" y="4432300"/>
          <p14:tracePt t="102795" x="5789613" y="4432300"/>
          <p14:tracePt t="102803" x="5716588" y="4432300"/>
          <p14:tracePt t="102811" x="5624513" y="4432300"/>
          <p14:tracePt t="102819" x="5543550" y="4405313"/>
          <p14:tracePt t="102827" x="5441950" y="4359275"/>
          <p14:tracePt t="102835" x="5341938" y="4268788"/>
          <p14:tracePt t="102843" x="5278438" y="4222750"/>
          <p14:tracePt t="102851" x="5195888" y="4149725"/>
          <p14:tracePt t="102859" x="5114925" y="4076700"/>
          <p14:tracePt t="102868" x="5041900" y="4030663"/>
          <p14:tracePt t="102887" x="4941888" y="3911600"/>
          <p14:tracePt t="102891" x="4922838" y="3867150"/>
          <p14:tracePt t="102900" x="4895850" y="3840163"/>
          <p14:tracePt t="102907" x="4886325" y="3821113"/>
          <p14:tracePt t="102915" x="4876800" y="3803650"/>
          <p14:tracePt t="102923" x="4876800" y="3784600"/>
          <p14:tracePt t="102931" x="4876800" y="3775075"/>
          <p14:tracePt t="102939" x="4876800" y="3767138"/>
          <p14:tracePt t="102947" x="4876800" y="3738563"/>
          <p14:tracePt t="102955" x="4876800" y="3721100"/>
          <p14:tracePt t="102963" x="4876800" y="3694113"/>
          <p14:tracePt t="102971" x="4876800" y="3684588"/>
          <p14:tracePt t="102979" x="4876800" y="3665538"/>
          <p14:tracePt t="102987" x="4876800" y="3648075"/>
          <p14:tracePt t="102995" x="4868863" y="3648075"/>
          <p14:tracePt t="103116" x="4840288" y="3638550"/>
          <p14:tracePt t="103140" x="4813300" y="3638550"/>
          <p14:tracePt t="103148" x="4803775" y="3638550"/>
          <p14:tracePt t="103156" x="4776788" y="3638550"/>
          <p14:tracePt t="103164" x="4767263" y="3629025"/>
          <p14:tracePt t="103172" x="4749800" y="3611563"/>
          <p14:tracePt t="103180" x="4703763" y="3519488"/>
          <p14:tracePt t="103189" x="4649788" y="3438525"/>
          <p14:tracePt t="103195" x="4576763" y="3375025"/>
          <p14:tracePt t="103204" x="4513263" y="3302000"/>
          <p14:tracePt t="103212" x="4430713" y="3219450"/>
          <p14:tracePt t="103220" x="4403725" y="3136900"/>
          <p14:tracePt t="103228" x="4340225" y="3027363"/>
          <p14:tracePt t="103236" x="4284663" y="2927350"/>
          <p14:tracePt t="103244" x="4248150" y="2827338"/>
          <p14:tracePt t="103252" x="4194175" y="2763838"/>
          <p14:tracePt t="103260" x="4138613" y="2681288"/>
          <p14:tracePt t="103269" x="4102100" y="2617788"/>
          <p14:tracePt t="103276" x="4075113" y="2581275"/>
          <p14:tracePt t="103285" x="4057650" y="2554288"/>
          <p14:tracePt t="103292" x="4011613" y="2508250"/>
          <p14:tracePt t="103301" x="3975100" y="2462213"/>
          <p14:tracePt t="103308" x="3956050" y="2416175"/>
          <p14:tracePt t="103316" x="3929063" y="2379663"/>
          <p14:tracePt t="103324" x="3911600" y="2352675"/>
          <p14:tracePt t="103332" x="3902075" y="2316163"/>
          <p14:tracePt t="103339" x="3902075" y="2306638"/>
          <p14:tracePt t="103348" x="3902075" y="2298700"/>
          <p14:tracePt t="103356" x="3892550" y="2289175"/>
          <p14:tracePt t="103364" x="3883025" y="2279650"/>
          <p14:tracePt t="103668" x="3883025" y="2270125"/>
          <p14:tracePt t="103676" x="3911600" y="2270125"/>
          <p14:tracePt t="103685" x="3929063" y="2270125"/>
          <p14:tracePt t="103692" x="3956050" y="2270125"/>
          <p14:tracePt t="103702" x="3965575" y="2279650"/>
          <p14:tracePt t="104076" x="4002088" y="2279650"/>
          <p14:tracePt t="104085" x="4029075" y="2279650"/>
          <p14:tracePt t="104090" x="4038600" y="2316163"/>
          <p14:tracePt t="104098" x="4094163" y="2371725"/>
          <p14:tracePt t="104107" x="4157663" y="2435225"/>
          <p14:tracePt t="104115" x="4202113" y="2471738"/>
          <p14:tracePt t="104123" x="4267200" y="2517775"/>
          <p14:tracePt t="104131" x="4330700" y="2562225"/>
          <p14:tracePt t="104139" x="4340225" y="2571750"/>
          <p14:tracePt t="104147" x="4367213" y="2581275"/>
          <p14:tracePt t="104155" x="4384675" y="2589213"/>
          <p14:tracePt t="104163" x="4421188" y="2608263"/>
          <p14:tracePt t="104442" x="4421188" y="2571750"/>
          <p14:tracePt t="104450" x="4421188" y="2544763"/>
          <p14:tracePt t="104458" x="4421188" y="2525713"/>
          <p14:tracePt t="104466" x="4421188" y="2508250"/>
          <p14:tracePt t="104474" x="4421188" y="2489200"/>
          <p14:tracePt t="104483" x="4413250" y="2471738"/>
          <p14:tracePt t="104506" x="4413250" y="2452688"/>
          <p14:tracePt t="104590" x="4413250" y="2444750"/>
          <p14:tracePt t="104692" x="4413250" y="2435225"/>
          <p14:tracePt t="106052" x="4440238" y="2435225"/>
          <p14:tracePt t="106060" x="4494213" y="2462213"/>
          <p14:tracePt t="106067" x="4630738" y="2554288"/>
          <p14:tracePt t="106076" x="4859338" y="2671763"/>
          <p14:tracePt t="106085" x="5105400" y="2781300"/>
          <p14:tracePt t="106092" x="5341938" y="2873375"/>
          <p14:tracePt t="106101" x="5507038" y="2954338"/>
          <p14:tracePt t="106108" x="5724525" y="3036888"/>
          <p14:tracePt t="106116" x="5907088" y="3136900"/>
          <p14:tracePt t="106124" x="6053138" y="3209925"/>
          <p14:tracePt t="106132" x="6189663" y="3282950"/>
          <p14:tracePt t="106139" x="6291263" y="3355975"/>
          <p14:tracePt t="106148" x="6372225" y="3411538"/>
          <p14:tracePt t="106155" x="6454775" y="3482975"/>
          <p14:tracePt t="106164" x="6491288" y="3511550"/>
          <p14:tracePt t="106171" x="6500813" y="3529013"/>
          <p14:tracePt t="106180" x="6500813" y="3575050"/>
          <p14:tracePt t="106187" x="6508750" y="3592513"/>
          <p14:tracePt t="106196" x="6508750" y="3629025"/>
          <p14:tracePt t="106204" x="6508750" y="3675063"/>
          <p14:tracePt t="106212" x="6537325" y="3748088"/>
          <p14:tracePt t="106220" x="6545263" y="3775075"/>
          <p14:tracePt t="106227" x="6545263" y="3830638"/>
          <p14:tracePt t="106235" x="6554788" y="3857625"/>
          <p14:tracePt t="106244" x="6564313" y="3903663"/>
          <p14:tracePt t="106252" x="6564313" y="3930650"/>
          <p14:tracePt t="106260" x="6591300" y="3957638"/>
          <p14:tracePt t="106268" x="6591300" y="3994150"/>
          <p14:tracePt t="106275" x="6591300" y="4013200"/>
          <p14:tracePt t="106285" x="6591300" y="4030663"/>
          <p14:tracePt t="106290" x="6600825" y="4049713"/>
          <p14:tracePt t="106370" x="6600825" y="4076700"/>
          <p14:tracePt t="106386" x="6600825" y="4086225"/>
          <p14:tracePt t="106403" x="6581775" y="4094163"/>
          <p14:tracePt t="106411" x="6545263" y="4103688"/>
          <p14:tracePt t="106419" x="6518275" y="4113213"/>
          <p14:tracePt t="106427" x="6491288" y="4122738"/>
          <p14:tracePt t="106436" x="6445250" y="4122738"/>
          <p14:tracePt t="106443" x="6391275" y="4122738"/>
          <p14:tracePt t="106451" x="6354763" y="4122738"/>
          <p14:tracePt t="106459" x="6299200" y="4122738"/>
          <p14:tracePt t="106467" x="6245225" y="4122738"/>
          <p14:tracePt t="106475" x="6189663" y="4122738"/>
          <p14:tracePt t="106485" x="6145213" y="4122738"/>
          <p14:tracePt t="106491" x="6099175" y="4113213"/>
          <p14:tracePt t="106501" x="6072188" y="4103688"/>
          <p14:tracePt t="106507" x="6043613" y="4094163"/>
          <p14:tracePt t="106548" x="6035675" y="4086225"/>
          <p14:tracePt t="106756" x="6026150" y="4076700"/>
          <p14:tracePt t="106764" x="6026150" y="4067175"/>
          <p14:tracePt t="106780" x="6035675" y="4049713"/>
          <p14:tracePt t="106796" x="6043613" y="4030663"/>
          <p14:tracePt t="106803" x="6043613" y="4013200"/>
          <p14:tracePt t="106812" x="6062663" y="3994150"/>
          <p14:tracePt t="106828" x="6072188" y="3984625"/>
          <p14:tracePt t="106835" x="6089650" y="3967163"/>
          <p14:tracePt t="106844" x="6116638" y="3948113"/>
          <p14:tracePt t="106860" x="6145213" y="3940175"/>
          <p14:tracePt t="106868" x="6153150" y="3930650"/>
          <p14:tracePt t="106876" x="6162675" y="3930650"/>
          <p14:tracePt t="106889" x="6181725" y="3921125"/>
          <p14:tracePt t="106891" x="6189663" y="3911600"/>
          <p14:tracePt t="106902" x="6199188" y="3911600"/>
          <p14:tracePt t="107012" x="6208713" y="3911600"/>
          <p14:tracePt t="107028" x="6218238" y="3911600"/>
          <p14:tracePt t="107035" x="6218238" y="3940175"/>
          <p14:tracePt t="107044" x="6235700" y="3957638"/>
          <p14:tracePt t="107076" x="6235700" y="3967163"/>
          <p14:tracePt t="107084" x="6235700" y="3976688"/>
          <p14:tracePt t="107092" x="6235700" y="3984625"/>
          <p14:tracePt t="107102" x="6235700" y="3994150"/>
          <p14:tracePt t="107108" x="6235700" y="4003675"/>
          <p14:tracePt t="107116" x="6218238" y="4003675"/>
          <p14:tracePt t="107132" x="6208713" y="4013200"/>
          <p14:tracePt t="107140" x="6199188" y="4013200"/>
          <p14:tracePt t="107155" x="6172200" y="4013200"/>
          <p14:tracePt t="107164" x="6162675" y="4013200"/>
          <p14:tracePt t="107228" x="6153150" y="4013200"/>
          <p14:tracePt t="107244" x="6153150" y="3994150"/>
          <p14:tracePt t="107251" x="6145213" y="3984625"/>
          <p14:tracePt t="107507" x="6080125" y="3948113"/>
          <p14:tracePt t="107515" x="6016625" y="3940175"/>
          <p14:tracePt t="107523" x="5926138" y="3940175"/>
          <p14:tracePt t="107531" x="5853113" y="3940175"/>
          <p14:tracePt t="107539" x="5761038" y="3940175"/>
          <p14:tracePt t="107547" x="5688013" y="3940175"/>
          <p14:tracePt t="107555" x="5597525" y="3940175"/>
          <p14:tracePt t="107563" x="5478463" y="3921125"/>
          <p14:tracePt t="107571" x="5405438" y="3911600"/>
          <p14:tracePt t="107579" x="5297488" y="3884613"/>
          <p14:tracePt t="107587" x="5214938" y="3857625"/>
          <p14:tracePt t="107595" x="5168900" y="3848100"/>
          <p14:tracePt t="107605" x="5114925" y="3821113"/>
          <p14:tracePt t="107611" x="5095875" y="3811588"/>
          <p14:tracePt t="107620" x="5059363" y="3803650"/>
          <p14:tracePt t="107627" x="5041900" y="3794125"/>
          <p14:tracePt t="107635" x="5032375" y="3784600"/>
          <p14:tracePt t="107652" x="5022850" y="3767138"/>
          <p14:tracePt t="107659" x="5005388" y="3748088"/>
          <p14:tracePt t="107668" x="4995863" y="3738563"/>
          <p14:tracePt t="107675" x="4995863" y="3721100"/>
          <p14:tracePt t="107684" x="4986338" y="3694113"/>
          <p14:tracePt t="107691" x="4978400" y="3684588"/>
          <p14:tracePt t="107701" x="4978400" y="3665538"/>
          <p14:tracePt t="107707" x="4949825" y="3621088"/>
          <p14:tracePt t="107723" x="4941888" y="3592513"/>
          <p14:tracePt t="107731" x="4932363" y="3548063"/>
          <p14:tracePt t="107739" x="4905375" y="3519488"/>
          <p14:tracePt t="107747" x="4895850" y="3482975"/>
          <p14:tracePt t="107755" x="4886325" y="3446463"/>
          <p14:tracePt t="107763" x="4876800" y="3429000"/>
          <p14:tracePt t="107771" x="4876800" y="3392488"/>
          <p14:tracePt t="107779" x="4868863" y="3355975"/>
          <p14:tracePt t="107787" x="4849813" y="3328988"/>
          <p14:tracePt t="107795" x="4822825" y="3265488"/>
          <p14:tracePt t="107804" x="4803775" y="3236913"/>
          <p14:tracePt t="107811" x="4803775" y="3209925"/>
          <p14:tracePt t="107820" x="4795838" y="3163888"/>
          <p14:tracePt t="107827" x="4786313" y="3119438"/>
          <p14:tracePt t="107836" x="4786313" y="3082925"/>
          <p14:tracePt t="107843" x="4749800" y="3036888"/>
          <p14:tracePt t="107851" x="4749800" y="2990850"/>
          <p14:tracePt t="107859" x="4730750" y="2954338"/>
          <p14:tracePt t="107868" x="4713288" y="2917825"/>
          <p14:tracePt t="107876" x="4713288" y="2900363"/>
          <p14:tracePt t="107888" x="4695825" y="2863850"/>
          <p14:tracePt t="107891" x="4686300" y="2844800"/>
          <p14:tracePt t="107901" x="4686300" y="2808288"/>
          <p14:tracePt t="107907" x="4676775" y="2790825"/>
          <p14:tracePt t="107916" x="4676775" y="2771775"/>
          <p14:tracePt t="107923" x="4667250" y="2771775"/>
          <p14:tracePt t="107932" x="4667250" y="2763838"/>
          <p14:tracePt t="107939" x="4667250" y="2735263"/>
          <p14:tracePt t="107947" x="4649788" y="2708275"/>
          <p14:tracePt t="107963" x="4649788" y="2690813"/>
          <p14:tracePt t="107979" x="4649788" y="2681288"/>
          <p14:tracePt t="108268" x="4640263" y="2671763"/>
          <p14:tracePt t="108468" x="4630738" y="2671763"/>
          <p14:tracePt t="108476" x="4594225" y="2671763"/>
          <p14:tracePt t="108484" x="4567238" y="2681288"/>
          <p14:tracePt t="108492" x="4540250" y="2690813"/>
          <p14:tracePt t="108501" x="4530725" y="2698750"/>
          <p14:tracePt t="108508" x="4521200" y="2698750"/>
          <p14:tracePt t="108517" x="4513263" y="2698750"/>
          <p14:tracePt t="108965" x="4521200" y="2690813"/>
          <p14:tracePt t="108972" x="4530725" y="2690813"/>
          <p14:tracePt t="108982" x="4530725" y="2681288"/>
          <p14:tracePt t="108988" x="4540250" y="2671763"/>
          <p14:tracePt t="109004" x="4549775" y="2662238"/>
          <p14:tracePt t="109372" x="4540250" y="2662238"/>
          <p14:tracePt t="109380" x="4540250" y="2589213"/>
          <p14:tracePt t="109387" x="4540250" y="2535238"/>
          <p14:tracePt t="109395" x="4540250" y="2462213"/>
          <p14:tracePt t="109403" x="4530725" y="2416175"/>
          <p14:tracePt t="109411" x="4521200" y="2352675"/>
          <p14:tracePt t="109419" x="4521200" y="2343150"/>
          <p14:tracePt t="109427" x="4503738" y="2298700"/>
          <p14:tracePt t="109436" x="4476750" y="2252663"/>
          <p14:tracePt t="109443" x="4448175" y="2233613"/>
          <p14:tracePt t="109452" x="4413250" y="2206625"/>
          <p14:tracePt t="109459" x="4384675" y="2197100"/>
          <p14:tracePt t="109468" x="4357688" y="2189163"/>
          <p14:tracePt t="109475" x="4340225" y="2179638"/>
          <p14:tracePt t="109491" x="4330700" y="2179638"/>
          <p14:tracePt t="109501" x="4321175" y="2179638"/>
          <p14:tracePt t="109507" x="4311650" y="2179638"/>
          <p14:tracePt t="109516" x="4303713" y="2179638"/>
          <p14:tracePt t="109523" x="4294188" y="2170113"/>
          <p14:tracePt t="109931" x="4311650" y="2170113"/>
          <p14:tracePt t="109939" x="4413250" y="2170113"/>
          <p14:tracePt t="109947" x="4557713" y="2179638"/>
          <p14:tracePt t="109955" x="4749800" y="2243138"/>
          <p14:tracePt t="109964" x="5014913" y="2316163"/>
          <p14:tracePt t="109971" x="5314950" y="2416175"/>
          <p14:tracePt t="109979" x="5653088" y="2525713"/>
          <p14:tracePt t="109987" x="5972175" y="2671763"/>
          <p14:tracePt t="109995" x="6354763" y="2827338"/>
          <p14:tracePt t="110004" x="6610350" y="2963863"/>
          <p14:tracePt t="110011" x="6964363" y="3146425"/>
          <p14:tracePt t="110020" x="7183438" y="3273425"/>
          <p14:tracePt t="110027" x="7329488" y="3365500"/>
          <p14:tracePt t="110036" x="7429500" y="3429000"/>
          <p14:tracePt t="110043" x="7485063" y="3482975"/>
          <p14:tracePt t="110051" x="7531100" y="3529013"/>
          <p14:tracePt t="110059" x="7539038" y="3565525"/>
          <p14:tracePt t="110068" x="7539038" y="3584575"/>
          <p14:tracePt t="110075" x="7539038" y="3621088"/>
          <p14:tracePt t="110085" x="7539038" y="3638550"/>
          <p14:tracePt t="110091" x="7539038" y="3665538"/>
          <p14:tracePt t="110101" x="7539038" y="3684588"/>
          <p14:tracePt t="110107" x="7539038" y="3711575"/>
          <p14:tracePt t="110117" x="7548563" y="3730625"/>
          <p14:tracePt t="110123" x="7548563" y="3775075"/>
          <p14:tracePt t="110131" x="7567613" y="3811588"/>
          <p14:tracePt t="110139" x="7567613" y="3857625"/>
          <p14:tracePt t="110147" x="7567613" y="3884613"/>
          <p14:tracePt t="110155" x="7567613" y="3930650"/>
          <p14:tracePt t="110163" x="7567613" y="3967163"/>
          <p14:tracePt t="110172" x="7567613" y="4013200"/>
          <p14:tracePt t="110179" x="7567613" y="4021138"/>
          <p14:tracePt t="110187" x="7567613" y="4057650"/>
          <p14:tracePt t="110195" x="7567613" y="4076700"/>
          <p14:tracePt t="110203" x="7567613" y="4103688"/>
          <p14:tracePt t="110211" x="7567613" y="4122738"/>
          <p14:tracePt t="110219" x="7539038" y="4140200"/>
          <p14:tracePt t="110227" x="7521575" y="4159250"/>
          <p14:tracePt t="110236" x="7512050" y="4176713"/>
          <p14:tracePt t="110243" x="7502525" y="4186238"/>
          <p14:tracePt t="110251" x="7485063" y="4195763"/>
          <p14:tracePt t="110259" x="7466013" y="4213225"/>
          <p14:tracePt t="110268" x="7448550" y="4213225"/>
          <p14:tracePt t="110275" x="7429500" y="4222750"/>
          <p14:tracePt t="110284" x="7402513" y="4222750"/>
          <p14:tracePt t="110291" x="7366000" y="4232275"/>
          <p14:tracePt t="110301" x="7329488" y="4232275"/>
          <p14:tracePt t="110308" x="7302500" y="4232275"/>
          <p14:tracePt t="110316" x="7265988" y="4232275"/>
          <p14:tracePt t="110323" x="7248525" y="4232275"/>
          <p14:tracePt t="110331" x="7239000" y="4232275"/>
          <p14:tracePt t="110339" x="7212013" y="4232275"/>
          <p14:tracePt t="110347" x="7202488" y="4232275"/>
          <p14:tracePt t="110355" x="7175500" y="4232275"/>
          <p14:tracePt t="110363" x="7165975" y="4232275"/>
          <p14:tracePt t="110379" x="7138988" y="4232275"/>
          <p14:tracePt t="110387" x="7129463" y="4232275"/>
          <p14:tracePt t="110395" x="7110413" y="4222750"/>
          <p14:tracePt t="110403" x="7102475" y="4222750"/>
          <p14:tracePt t="110411" x="7092950" y="4213225"/>
          <p14:tracePt t="110419" x="7083425" y="4213225"/>
          <p14:tracePt t="110532" x="7083425" y="4203700"/>
          <p14:tracePt t="110555" x="7083425" y="4186238"/>
          <p14:tracePt t="110620" x="7073900" y="4186238"/>
          <p14:tracePt t="110628" x="7019925" y="4213225"/>
          <p14:tracePt t="110636" x="6973888" y="4249738"/>
          <p14:tracePt t="110644" x="6964363" y="4276725"/>
          <p14:tracePt t="110652" x="6900863" y="4340225"/>
          <p14:tracePt t="110660" x="6837363" y="4368800"/>
          <p14:tracePt t="110668" x="6746875" y="4395788"/>
          <p14:tracePt t="110676" x="6645275" y="4422775"/>
          <p14:tracePt t="110686" x="6573838" y="4432300"/>
          <p14:tracePt t="110692" x="6454775" y="4459288"/>
          <p14:tracePt t="110703" x="6362700" y="4459288"/>
          <p14:tracePt t="110708" x="6254750" y="4459288"/>
          <p14:tracePt t="110717" x="6162675" y="4459288"/>
          <p14:tracePt t="110724" x="6053138" y="4459288"/>
          <p14:tracePt t="110731" x="5989638" y="4449763"/>
          <p14:tracePt t="110739" x="5907088" y="4395788"/>
          <p14:tracePt t="110748" x="5843588" y="4349750"/>
          <p14:tracePt t="110756" x="5797550" y="4303713"/>
          <p14:tracePt t="110764" x="5743575" y="4259263"/>
          <p14:tracePt t="110771" x="5716588" y="4203700"/>
          <p14:tracePt t="110787" x="5697538" y="4149725"/>
          <p14:tracePt t="110796" x="5697538" y="4094163"/>
          <p14:tracePt t="110804" x="5697538" y="4049713"/>
          <p14:tracePt t="110812" x="5697538" y="3994150"/>
          <p14:tracePt t="110820" x="5697538" y="3940175"/>
          <p14:tracePt t="110827" x="5716588" y="3884613"/>
          <p14:tracePt t="110836" x="5770563" y="3811588"/>
          <p14:tracePt t="110844" x="5797550" y="3784600"/>
          <p14:tracePt t="110851" x="5834063" y="3738563"/>
          <p14:tracePt t="110860" x="5889625" y="3702050"/>
          <p14:tracePt t="110868" x="5907088" y="3694113"/>
          <p14:tracePt t="110888" x="5953125" y="3684588"/>
          <p14:tracePt t="110891" x="5972175" y="3684588"/>
          <p14:tracePt t="110902" x="5989638" y="3684588"/>
          <p14:tracePt t="110907" x="6016625" y="3684588"/>
          <p14:tracePt t="110917" x="6053138" y="3684588"/>
          <p14:tracePt t="110924" x="6108700" y="3684588"/>
          <p14:tracePt t="110931" x="6172200" y="3684588"/>
          <p14:tracePt t="110940" x="6235700" y="3748088"/>
          <p14:tracePt t="110947" x="6291263" y="3784600"/>
          <p14:tracePt t="110956" x="6318250" y="3821113"/>
          <p14:tracePt t="110964" x="6345238" y="3840163"/>
          <p14:tracePt t="110971" x="6372225" y="3867150"/>
          <p14:tracePt t="110979" x="6391275" y="3903663"/>
          <p14:tracePt t="110988" x="6399213" y="3940175"/>
          <p14:tracePt t="110996" x="6408738" y="3957638"/>
          <p14:tracePt t="111005" x="6408738" y="3976688"/>
          <p14:tracePt t="111012" x="6408738" y="3994150"/>
          <p14:tracePt t="111021" x="6408738" y="4013200"/>
          <p14:tracePt t="111028" x="6408738" y="4021138"/>
          <p14:tracePt t="111036" x="6408738" y="4030663"/>
          <p14:tracePt t="111044" x="6408738" y="4040188"/>
          <p14:tracePt t="111052" x="6408738" y="4057650"/>
          <p14:tracePt t="111060" x="6408738" y="4067175"/>
          <p14:tracePt t="111069" x="6391275" y="4130675"/>
          <p14:tracePt t="111076" x="6354763" y="4167188"/>
          <p14:tracePt t="111085" x="6291263" y="4203700"/>
          <p14:tracePt t="111092" x="6189663" y="4259263"/>
          <p14:tracePt t="111101" x="6108700" y="4303713"/>
          <p14:tracePt t="111108" x="6053138" y="4313238"/>
          <p14:tracePt t="111117" x="5953125" y="4322763"/>
          <p14:tracePt t="111124" x="5899150" y="4340225"/>
          <p14:tracePt t="111132" x="5843588" y="4340225"/>
          <p14:tracePt t="111140" x="5816600" y="4340225"/>
          <p14:tracePt t="111148" x="5770563" y="4340225"/>
          <p14:tracePt t="111156" x="5761038" y="4340225"/>
          <p14:tracePt t="111188" x="5753100" y="4340225"/>
          <p14:tracePt t="111196" x="5753100" y="4313238"/>
          <p14:tracePt t="111204" x="5753100" y="4268788"/>
          <p14:tracePt t="111211" x="5753100" y="4213225"/>
          <p14:tracePt t="111219" x="5753100" y="4203700"/>
          <p14:tracePt t="111227" x="5753100" y="4186238"/>
          <p14:tracePt t="111235" x="5753100" y="4176713"/>
          <p14:tracePt t="111244" x="5753100" y="4167188"/>
          <p14:tracePt t="111252" x="5753100" y="4159250"/>
          <p14:tracePt t="111723" x="5724525" y="4140200"/>
          <p14:tracePt t="111732" x="5697538" y="4122738"/>
          <p14:tracePt t="111739" x="5634038" y="4057650"/>
          <p14:tracePt t="111748" x="5570538" y="3994150"/>
          <p14:tracePt t="111756" x="5487988" y="3903663"/>
          <p14:tracePt t="111764" x="5378450" y="3803650"/>
          <p14:tracePt t="111771" x="5260975" y="3702050"/>
          <p14:tracePt t="111779" x="5122863" y="3611563"/>
          <p14:tracePt t="111786" x="4986338" y="3502025"/>
          <p14:tracePt t="111794" x="4868863" y="3402013"/>
          <p14:tracePt t="111802" x="4767263" y="3309938"/>
          <p14:tracePt t="111810" x="4659313" y="3173413"/>
          <p14:tracePt t="111818" x="4594225" y="3073400"/>
          <p14:tracePt t="111826" x="4549775" y="2990850"/>
          <p14:tracePt t="111834" x="4513263" y="2909888"/>
          <p14:tracePt t="111843" x="4484688" y="2836863"/>
          <p14:tracePt t="111851" x="4484688" y="2763838"/>
          <p14:tracePt t="111859" x="4484688" y="2717800"/>
          <p14:tracePt t="111867" x="4457700" y="2671763"/>
          <p14:tracePt t="111875" x="4457700" y="2654300"/>
          <p14:tracePt t="111883" x="4457700" y="2625725"/>
          <p14:tracePt t="111902" x="4457700" y="2589213"/>
          <p14:tracePt t="111915" x="4467225" y="2571750"/>
          <p14:tracePt t="112092" x="4513263" y="2608263"/>
          <p14:tracePt t="112101" x="4567238" y="2771775"/>
          <p14:tracePt t="112108" x="4603750" y="2936875"/>
          <p14:tracePt t="112116" x="4686300" y="3182938"/>
          <p14:tracePt t="112124" x="4849813" y="3438525"/>
          <p14:tracePt t="112132" x="5005388" y="3702050"/>
          <p14:tracePt t="112140" x="5151438" y="3921125"/>
          <p14:tracePt t="112147" x="5268913" y="4167188"/>
          <p14:tracePt t="112155" x="5405438" y="4359275"/>
          <p14:tracePt t="112163" x="5514975" y="4514850"/>
          <p14:tracePt t="112172" x="5670550" y="4697413"/>
          <p14:tracePt t="112180" x="5753100" y="4814888"/>
          <p14:tracePt t="112188" x="5843588" y="4951413"/>
          <p14:tracePt t="112196" x="5935663" y="5053013"/>
          <p14:tracePt t="112204" x="6007100" y="5133975"/>
          <p14:tracePt t="112211" x="6053138" y="5207000"/>
          <p14:tracePt t="112219" x="6089650" y="5270500"/>
          <p14:tracePt t="112227" x="6108700" y="5299075"/>
          <p14:tracePt t="112236" x="6108700" y="5326063"/>
          <p14:tracePt t="112243" x="6108700" y="5372100"/>
          <p14:tracePt t="112252" x="6108700" y="5399088"/>
          <p14:tracePt t="112259" x="6108700" y="5435600"/>
          <p14:tracePt t="112267" x="6108700" y="5472113"/>
          <p14:tracePt t="112275" x="6089650" y="5508625"/>
          <p14:tracePt t="112283" x="6080125" y="5572125"/>
          <p14:tracePt t="112291" x="6072188" y="5608638"/>
          <p14:tracePt t="112300" x="6053138" y="5672138"/>
          <p14:tracePt t="112308" x="6035675" y="5718175"/>
          <p14:tracePt t="112316" x="6026150" y="5772150"/>
          <p14:tracePt t="112323" x="6026150" y="5818188"/>
          <p14:tracePt t="112331" x="6016625" y="5864225"/>
          <p14:tracePt t="112339" x="6016625" y="5891213"/>
          <p14:tracePt t="112347" x="5999163" y="5910263"/>
          <p14:tracePt t="112355" x="5999163" y="5927725"/>
          <p14:tracePt t="112363" x="5999163" y="5937250"/>
          <p14:tracePt t="112516" x="5989638" y="5937250"/>
          <p14:tracePt t="112524" x="5962650" y="5946775"/>
          <p14:tracePt t="112533" x="5916613" y="5954713"/>
          <p14:tracePt t="112541" x="5862638" y="5964238"/>
          <p14:tracePt t="112547" x="5816600" y="5964238"/>
          <p14:tracePt t="112554" x="5789613" y="5964238"/>
          <p14:tracePt t="112562" x="5770563" y="5964238"/>
          <p14:tracePt t="112570" x="5761038" y="5964238"/>
          <p14:tracePt t="112659" x="5743575" y="5964238"/>
          <p14:tracePt t="112996" x="5780088" y="5964238"/>
          <p14:tracePt t="113004" x="5853113" y="5937250"/>
          <p14:tracePt t="113012" x="5926138" y="5937250"/>
          <p14:tracePt t="113019" x="6043613" y="5910263"/>
          <p14:tracePt t="113028" x="6116638" y="5891213"/>
          <p14:tracePt t="113037" x="6235700" y="5854700"/>
          <p14:tracePt t="113044" x="6308725" y="5854700"/>
          <p14:tracePt t="113051" x="6399213" y="5837238"/>
          <p14:tracePt t="113060" x="6435725" y="5837238"/>
          <p14:tracePt t="113068" x="6508750" y="5827713"/>
          <p14:tracePt t="113076" x="6537325" y="5827713"/>
          <p14:tracePt t="113084" x="6554788" y="5827713"/>
          <p14:tracePt t="113092" x="6591300" y="5827713"/>
          <p14:tracePt t="113204" x="6600825" y="5827713"/>
          <p14:tracePt t="113212" x="6610350" y="5837238"/>
          <p14:tracePt t="113219" x="6627813" y="5864225"/>
          <p14:tracePt t="113228" x="6664325" y="5900738"/>
          <p14:tracePt t="113236" x="6681788" y="5927725"/>
          <p14:tracePt t="113244" x="6681788" y="5946775"/>
          <p14:tracePt t="113252" x="6700838" y="5973763"/>
          <p14:tracePt t="113260" x="6700838" y="5983288"/>
          <p14:tracePt t="113268" x="6700838" y="5991225"/>
          <p14:tracePt t="113275" x="6710363" y="6010275"/>
          <p14:tracePt t="116940" x="6710363" y="6000750"/>
          <p14:tracePt t="116948" x="6710363" y="5918200"/>
          <p14:tracePt t="116956" x="6691313" y="5800725"/>
          <p14:tracePt t="116962" x="6654800" y="5708650"/>
          <p14:tracePt t="116970" x="6637338" y="5608638"/>
          <p14:tracePt t="116978" x="6600825" y="5526088"/>
          <p14:tracePt t="116986" x="6573838" y="5453063"/>
          <p14:tracePt t="116994" x="6527800" y="5372100"/>
          <p14:tracePt t="117003" x="6500813" y="5270500"/>
          <p14:tracePt t="117011" x="6454775" y="5207000"/>
          <p14:tracePt t="117019" x="6408738" y="5116513"/>
          <p14:tracePt t="117027" x="6408738" y="5080000"/>
          <p14:tracePt t="117037" x="6399213" y="5043488"/>
          <p14:tracePt t="117043" x="6399213" y="4997450"/>
          <p14:tracePt t="117052" x="6399213" y="4960938"/>
          <p14:tracePt t="117059" x="6399213" y="4933950"/>
          <p14:tracePt t="117067" x="6399213" y="4914900"/>
          <p14:tracePt t="117075" x="6399213" y="4906963"/>
          <p14:tracePt t="117084" x="6399213" y="4887913"/>
          <p14:tracePt t="122147" x="6391275" y="4878388"/>
          <p14:tracePt t="122154" x="6372225" y="4878388"/>
          <p14:tracePt t="122162" x="6354763" y="4870450"/>
          <p14:tracePt t="122170" x="6345238" y="4870450"/>
          <p14:tracePt t="122178" x="6272213" y="4870450"/>
          <p14:tracePt t="122187" x="6181725" y="4870450"/>
          <p14:tracePt t="122195" x="6053138" y="4887913"/>
          <p14:tracePt t="122203" x="5962650" y="4887913"/>
          <p14:tracePt t="122211" x="5862638" y="4906963"/>
          <p14:tracePt t="122219" x="5807075" y="4914900"/>
          <p14:tracePt t="122227" x="5753100" y="4914900"/>
          <p14:tracePt t="122235" x="5734050" y="4914900"/>
          <p14:tracePt t="122243" x="5724525" y="4914900"/>
          <p14:tracePt t="122251" x="5707063" y="4914900"/>
          <p14:tracePt t="122267" x="5697538" y="4924425"/>
          <p14:tracePt t="122483" x="5697538" y="4933950"/>
          <p14:tracePt t="122491" x="5697538" y="4951413"/>
          <p14:tracePt t="122499" x="5688013" y="4987925"/>
          <p14:tracePt t="122507" x="5680075" y="5070475"/>
          <p14:tracePt t="122516" x="5680075" y="5097463"/>
          <p14:tracePt t="122523" x="5680075" y="5153025"/>
          <p14:tracePt t="122532" x="5670550" y="5189538"/>
          <p14:tracePt t="122539" x="5670550" y="5226050"/>
          <p14:tracePt t="122547" x="5643563" y="5262563"/>
          <p14:tracePt t="122555" x="5643563" y="5307013"/>
          <p14:tracePt t="122563" x="5634038" y="5343525"/>
          <p14:tracePt t="122570" x="5624513" y="5380038"/>
          <p14:tracePt t="122578" x="5616575" y="5416550"/>
          <p14:tracePt t="122586" x="5580063" y="5481638"/>
          <p14:tracePt t="122594" x="5551488" y="5545138"/>
          <p14:tracePt t="122602" x="5514975" y="5589588"/>
          <p14:tracePt t="122610" x="5478463" y="5654675"/>
          <p14:tracePt t="122618" x="5441950" y="5691188"/>
          <p14:tracePt t="122626" x="5378450" y="5745163"/>
          <p14:tracePt t="122634" x="5334000" y="5781675"/>
          <p14:tracePt t="122643" x="5287963" y="5808663"/>
          <p14:tracePt t="122651" x="5241925" y="5845175"/>
          <p14:tracePt t="122659" x="5205413" y="5854700"/>
          <p14:tracePt t="122668" x="5151438" y="5881688"/>
          <p14:tracePt t="122675" x="5132388" y="5891213"/>
          <p14:tracePt t="122682" x="5114925" y="5891213"/>
          <p14:tracePt t="122691" x="5086350" y="5900738"/>
          <p14:tracePt t="122699" x="5078413" y="5900738"/>
          <p14:tracePt t="122707" x="5068888" y="5900738"/>
          <p14:tracePt t="122716" x="5041900" y="5900738"/>
          <p14:tracePt t="122723" x="5014913" y="5900738"/>
          <p14:tracePt t="122733" x="4986338" y="5910263"/>
          <p14:tracePt t="122739" x="4913313" y="5910263"/>
          <p14:tracePt t="122747" x="4840288" y="5910263"/>
          <p14:tracePt t="122755" x="4730750" y="5910263"/>
          <p14:tracePt t="122763" x="4586288" y="5910263"/>
          <p14:tracePt t="122771" x="4457700" y="5910263"/>
          <p14:tracePt t="122779" x="4348163" y="5910263"/>
          <p14:tracePt t="122787" x="4165600" y="5910263"/>
          <p14:tracePt t="122795" x="3984625" y="5910263"/>
          <p14:tracePt t="122803" x="3819525" y="5873750"/>
          <p14:tracePt t="122811" x="3636963" y="5873750"/>
          <p14:tracePt t="122819" x="3490913" y="5864225"/>
          <p14:tracePt t="122827" x="3346450" y="5864225"/>
          <p14:tracePt t="122835" x="3236913" y="5845175"/>
          <p14:tracePt t="122843" x="3127375" y="5845175"/>
          <p14:tracePt t="122851" x="3063875" y="5845175"/>
          <p14:tracePt t="122859" x="3027363" y="5845175"/>
          <p14:tracePt t="122868" x="3008313" y="5845175"/>
          <p14:tracePt t="122875" x="2971800" y="5845175"/>
          <p14:tracePt t="122886" x="2954338" y="5845175"/>
          <p14:tracePt t="122891" x="2908300" y="5845175"/>
          <p14:tracePt t="122900" x="2881313" y="5845175"/>
          <p14:tracePt t="122907" x="2862263" y="5845175"/>
          <p14:tracePt t="122916" x="2835275" y="5845175"/>
          <p14:tracePt t="122923" x="2808288" y="5845175"/>
          <p14:tracePt t="122933" x="2762250" y="5845175"/>
          <p14:tracePt t="122939" x="2725738" y="5845175"/>
          <p14:tracePt t="122947" x="2671763" y="5845175"/>
          <p14:tracePt t="122955" x="2625725" y="5873750"/>
          <p14:tracePt t="122963" x="2562225" y="5873750"/>
          <p14:tracePt t="122971" x="2533650" y="5873750"/>
          <p14:tracePt t="122979" x="2479675" y="5873750"/>
          <p14:tracePt t="122987" x="2425700" y="5873750"/>
          <p14:tracePt t="122995" x="2406650" y="5873750"/>
          <p14:tracePt t="123003" x="2389188" y="5873750"/>
          <p14:tracePt t="123011" x="2379663" y="5873750"/>
          <p14:tracePt t="123099" x="2370138" y="5873750"/>
          <p14:tracePt t="123107" x="2333625" y="5873750"/>
          <p14:tracePt t="123116" x="2297113" y="5873750"/>
          <p14:tracePt t="123123" x="2243138" y="5881688"/>
          <p14:tracePt t="123131" x="2179638" y="5910263"/>
          <p14:tracePt t="123138" x="2124075" y="5910263"/>
          <p14:tracePt t="123146" x="2041525" y="5946775"/>
          <p14:tracePt t="123154" x="1951038" y="5946775"/>
          <p14:tracePt t="123162" x="1895475" y="5946775"/>
          <p14:tracePt t="123171" x="1831975" y="5946775"/>
          <p14:tracePt t="123179" x="1795463" y="5946775"/>
          <p14:tracePt t="123187" x="1768475" y="5946775"/>
          <p14:tracePt t="123195" x="1758950" y="5946775"/>
          <p14:tracePt t="123203" x="1741488" y="5946775"/>
          <p14:tracePt t="123419" x="1758950" y="5946775"/>
          <p14:tracePt t="123427" x="1831975" y="5946775"/>
          <p14:tracePt t="123435" x="1905000" y="5954713"/>
          <p14:tracePt t="123443" x="2033588" y="5973763"/>
          <p14:tracePt t="123452" x="2187575" y="6018213"/>
          <p14:tracePt t="123459" x="2316163" y="6018213"/>
          <p14:tracePt t="123467" x="2479675" y="6046788"/>
          <p14:tracePt t="123475" x="2662238" y="6083300"/>
          <p14:tracePt t="123483" x="2844800" y="6091238"/>
          <p14:tracePt t="123491" x="3054350" y="6127750"/>
          <p14:tracePt t="123500" x="3263900" y="6156325"/>
          <p14:tracePt t="123507" x="3427413" y="6173788"/>
          <p14:tracePt t="123517" x="3592513" y="6200775"/>
          <p14:tracePt t="123523" x="3775075" y="6229350"/>
          <p14:tracePt t="123533" x="3919538" y="6246813"/>
          <p14:tracePt t="123539" x="4065588" y="6265863"/>
          <p14:tracePt t="123549" x="4157663" y="6273800"/>
          <p14:tracePt t="123555" x="4257675" y="6302375"/>
          <p14:tracePt t="123563" x="4348163" y="6319838"/>
          <p14:tracePt t="123570" x="4413250" y="6319838"/>
          <p14:tracePt t="123578" x="4448175" y="6329363"/>
          <p14:tracePt t="123586" x="4521200" y="6329363"/>
          <p14:tracePt t="123594" x="4586288" y="6338888"/>
          <p14:tracePt t="123602" x="4659313" y="6338888"/>
          <p14:tracePt t="123610" x="4703763" y="6365875"/>
          <p14:tracePt t="123618" x="4759325" y="6365875"/>
          <p14:tracePt t="123626" x="4832350" y="6375400"/>
          <p14:tracePt t="123634" x="4895850" y="6375400"/>
          <p14:tracePt t="123642" x="4949825" y="6375400"/>
          <p14:tracePt t="123651" x="5005388" y="6375400"/>
          <p14:tracePt t="123659" x="5059363" y="6375400"/>
          <p14:tracePt t="123667" x="5132388" y="6375400"/>
          <p14:tracePt t="123675" x="5195888" y="6375400"/>
          <p14:tracePt t="123684" x="5251450" y="6375400"/>
          <p14:tracePt t="123691" x="5287963" y="6375400"/>
          <p14:tracePt t="123700" x="5341938" y="6375400"/>
          <p14:tracePt t="123707" x="5387975" y="6375400"/>
          <p14:tracePt t="123717" x="5424488" y="6375400"/>
          <p14:tracePt t="123723" x="5451475" y="6375400"/>
          <p14:tracePt t="123733" x="5497513" y="6375400"/>
          <p14:tracePt t="123739" x="5524500" y="6375400"/>
          <p14:tracePt t="123747" x="5534025" y="6375400"/>
          <p14:tracePt t="123755" x="5543550" y="6375400"/>
          <p14:tracePt t="124900" x="5588000" y="6375400"/>
          <p14:tracePt t="124906" x="5734050" y="6375400"/>
          <p14:tracePt t="124914" x="5862638" y="6356350"/>
          <p14:tracePt t="124922" x="5989638" y="6338888"/>
          <p14:tracePt t="124931" x="6053138" y="6329363"/>
          <p14:tracePt t="124938" x="6181725" y="6302375"/>
          <p14:tracePt t="124946" x="6326188" y="6283325"/>
          <p14:tracePt t="124955" x="6435725" y="6283325"/>
          <p14:tracePt t="124963" x="6564313" y="6283325"/>
          <p14:tracePt t="124972" x="6645275" y="6273800"/>
          <p14:tracePt t="124980" x="6681788" y="6273800"/>
          <p14:tracePt t="124988" x="6691313" y="6273800"/>
          <p14:tracePt t="124996" x="6700838" y="6273800"/>
          <p14:tracePt t="135099" x="6746875" y="6219825"/>
          <p14:tracePt t="135107" x="6827838" y="6164263"/>
          <p14:tracePt t="135115" x="6892925" y="6110288"/>
          <p14:tracePt t="135123" x="6956425" y="6073775"/>
          <p14:tracePt t="135131" x="7000875" y="6027738"/>
          <p14:tracePt t="135139" x="7083425" y="5983288"/>
          <p14:tracePt t="135148" x="7129463" y="5946775"/>
          <p14:tracePt t="135155" x="7212013" y="5910263"/>
          <p14:tracePt t="135164" x="7256463" y="5881688"/>
          <p14:tracePt t="135171" x="7339013" y="5827713"/>
          <p14:tracePt t="135179" x="7385050" y="5791200"/>
          <p14:tracePt t="135187" x="7439025" y="5764213"/>
          <p14:tracePt t="135195" x="7485063" y="5727700"/>
          <p14:tracePt t="135203" x="7531100" y="5691188"/>
          <p14:tracePt t="135211" x="7612063" y="5635625"/>
          <p14:tracePt t="135219" x="7694613" y="5581650"/>
          <p14:tracePt t="135227" x="7794625" y="5518150"/>
          <p14:tracePt t="135235" x="7877175" y="5462588"/>
          <p14:tracePt t="135243" x="7958138" y="5399088"/>
          <p14:tracePt t="135251" x="8040688" y="5353050"/>
          <p14:tracePt t="135259" x="8140700" y="5316538"/>
          <p14:tracePt t="135267" x="8232775" y="5289550"/>
          <p14:tracePt t="135275" x="8313738" y="5243513"/>
          <p14:tracePt t="135283" x="8415338" y="5189538"/>
          <p14:tracePt t="135291" x="8551863" y="5143500"/>
          <p14:tracePt t="135300" x="8624888" y="5106988"/>
          <p14:tracePt t="135307" x="8742363" y="5080000"/>
          <p14:tracePt t="135316" x="8824913" y="5024438"/>
          <p14:tracePt t="135323" x="8907463" y="4970463"/>
          <p14:tracePt t="135331" x="8988425" y="4914900"/>
          <p14:tracePt t="135339" x="9034463" y="4887913"/>
          <p14:tracePt t="135348" x="9097963" y="4851400"/>
          <p14:tracePt t="135355" x="9126538" y="48418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Critical</a:t>
            </a:r>
            <a:r>
              <a:rPr lang="ja-JP" altLang="en-US" dirty="0"/>
              <a:t> </a:t>
            </a:r>
            <a:r>
              <a:rPr lang="en-US" altLang="ja-JP" dirty="0"/>
              <a:t>Section</a:t>
            </a:r>
            <a:r>
              <a:rPr lang="ja-JP" altLang="en-US" dirty="0"/>
              <a:t>の実行</a:t>
            </a:r>
            <a:endParaRPr kumimoji="1" lang="ja-JP" altLang="en-US" dirty="0"/>
          </a:p>
        </p:txBody>
      </p:sp>
      <p:sp>
        <p:nvSpPr>
          <p:cNvPr id="4" name="ひし形 3"/>
          <p:cNvSpPr/>
          <p:nvPr/>
        </p:nvSpPr>
        <p:spPr>
          <a:xfrm>
            <a:off x="3167844" y="2060848"/>
            <a:ext cx="2808312" cy="100811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Test&amp;Set</a:t>
            </a:r>
            <a:r>
              <a:rPr kumimoji="1" lang="en-US" altLang="ja-JP" dirty="0">
                <a:solidFill>
                  <a:schemeClr val="tx1"/>
                </a:solidFill>
              </a:rPr>
              <a:t>(x)=0?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楕円 4"/>
          <p:cNvSpPr/>
          <p:nvPr/>
        </p:nvSpPr>
        <p:spPr>
          <a:xfrm>
            <a:off x="4427984" y="1196752"/>
            <a:ext cx="288032" cy="220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>
            <a:stCxn id="5" idx="4"/>
            <a:endCxn id="4" idx="0"/>
          </p:cNvCxnSpPr>
          <p:nvPr/>
        </p:nvCxnSpPr>
        <p:spPr>
          <a:xfrm>
            <a:off x="4572000" y="1417638"/>
            <a:ext cx="0" cy="6432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>
            <a:stCxn id="4" idx="3"/>
          </p:cNvCxnSpPr>
          <p:nvPr/>
        </p:nvCxnSpPr>
        <p:spPr>
          <a:xfrm>
            <a:off x="5976156" y="2564904"/>
            <a:ext cx="540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6516216" y="1739243"/>
            <a:ext cx="0" cy="8256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4572000" y="1739243"/>
            <a:ext cx="19442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660232" y="215207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No.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4585855" y="3068960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3167844" y="3429000"/>
            <a:ext cx="2988332" cy="1008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47763" y="3021232"/>
            <a:ext cx="62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Yes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28102" y="3605822"/>
            <a:ext cx="2611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Critical</a:t>
            </a:r>
            <a:r>
              <a:rPr lang="ja-JP" altLang="en-US" dirty="0"/>
              <a:t> </a:t>
            </a:r>
            <a:r>
              <a:rPr lang="en-US" altLang="ja-JP" dirty="0"/>
              <a:t>Section</a:t>
            </a:r>
          </a:p>
          <a:p>
            <a:r>
              <a:rPr lang="ja-JP" altLang="en-US" dirty="0"/>
              <a:t>この例ではプリンタを使う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4633908" y="5131065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3401872" y="4807029"/>
            <a:ext cx="2464073" cy="3240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4633908" y="4437112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302155" y="481556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 = 0</a:t>
            </a:r>
            <a:endParaRPr kumimoji="1" lang="ja-JP" altLang="en-US" dirty="0"/>
          </a:p>
        </p:txBody>
      </p:sp>
      <p:sp>
        <p:nvSpPr>
          <p:cNvPr id="24" name="楕円 23"/>
          <p:cNvSpPr/>
          <p:nvPr/>
        </p:nvSpPr>
        <p:spPr>
          <a:xfrm>
            <a:off x="4489892" y="5500397"/>
            <a:ext cx="288032" cy="220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72477" y="4761733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忘れずに</a:t>
            </a:r>
            <a:r>
              <a:rPr lang="en-US" altLang="ja-JP" dirty="0"/>
              <a:t>x</a:t>
            </a:r>
            <a:r>
              <a:rPr lang="ja-JP" altLang="en-US" dirty="0"/>
              <a:t>＝</a:t>
            </a:r>
            <a:r>
              <a:rPr lang="en-US" altLang="ja-JP" dirty="0"/>
              <a:t>0</a:t>
            </a:r>
            <a:r>
              <a:rPr lang="ja-JP" altLang="en-US" dirty="0"/>
              <a:t>にしておく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56176" y="3559655"/>
            <a:ext cx="2823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一つだけが実行できる領域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457839" y="6093296"/>
            <a:ext cx="6567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不可分命令があれば</a:t>
            </a:r>
            <a:r>
              <a:rPr lang="en-US" altLang="ja-JP" dirty="0"/>
              <a:t>Critical</a:t>
            </a:r>
            <a:r>
              <a:rPr lang="ja-JP" altLang="en-US" dirty="0"/>
              <a:t> </a:t>
            </a:r>
            <a:r>
              <a:rPr lang="en-US" altLang="ja-JP" dirty="0"/>
              <a:t>Section</a:t>
            </a:r>
            <a:r>
              <a:rPr lang="ja-JP" altLang="en-US" dirty="0"/>
              <a:t>が作れる→なんでもできる！</a:t>
            </a:r>
            <a:endParaRPr lang="en-US" altLang="ja-JP" dirty="0"/>
          </a:p>
          <a:p>
            <a:r>
              <a:rPr lang="ja-JP" altLang="en-US" dirty="0"/>
              <a:t>でもちょっと使いにくい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C52260D1-ABC3-4FF6-A017-787242B90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14"/>
    </mc:Choice>
    <mc:Fallback xmlns="">
      <p:transition spd="slow" advTm="73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6" x="8286750" y="2352675"/>
          <p14:tracePt t="1745" x="7804150" y="2179638"/>
          <p14:tracePt t="1752" x="7475538" y="2116138"/>
          <p14:tracePt t="1760" x="7156450" y="1970088"/>
          <p14:tracePt t="1768" x="7010400" y="1924050"/>
          <p14:tracePt t="1776" x="6819900" y="1860550"/>
          <p14:tracePt t="1785" x="6718300" y="1814513"/>
          <p14:tracePt t="1792" x="6673850" y="1797050"/>
          <p14:tracePt t="1802" x="6673850" y="1787525"/>
          <p14:tracePt t="1808" x="6654800" y="1768475"/>
          <p14:tracePt t="1856" x="6654800" y="1760538"/>
          <p14:tracePt t="1936" x="6610350" y="1724025"/>
          <p14:tracePt t="1952" x="6581775" y="1724025"/>
          <p14:tracePt t="1960" x="6527800" y="1724025"/>
          <p14:tracePt t="1968" x="6491288" y="1714500"/>
          <p14:tracePt t="1976" x="6427788" y="1714500"/>
          <p14:tracePt t="1985" x="6354763" y="1714500"/>
          <p14:tracePt t="1992" x="6299200" y="1714500"/>
          <p14:tracePt t="2002" x="6245225" y="1714500"/>
          <p14:tracePt t="2008" x="6153150" y="1714500"/>
          <p14:tracePt t="2018" x="6062663" y="1714500"/>
          <p14:tracePt t="2024" x="5943600" y="1731963"/>
          <p14:tracePt t="2032" x="5853113" y="1760538"/>
          <p14:tracePt t="2040" x="5816600" y="1797050"/>
          <p14:tracePt t="2048" x="5761038" y="1804988"/>
          <p14:tracePt t="2056" x="5661025" y="1851025"/>
          <p14:tracePt t="2064" x="5597525" y="1870075"/>
          <p14:tracePt t="2072" x="5561013" y="1887538"/>
          <p14:tracePt t="2080" x="5524500" y="1906588"/>
          <p14:tracePt t="2088" x="5497513" y="1924050"/>
          <p14:tracePt t="2096" x="5478463" y="1933575"/>
          <p14:tracePt t="2104" x="5414963" y="1970088"/>
          <p14:tracePt t="2112" x="5387975" y="1979613"/>
          <p14:tracePt t="2121" x="5334000" y="2016125"/>
          <p14:tracePt t="2128" x="5268913" y="2043113"/>
          <p14:tracePt t="2137" x="5168900" y="2079625"/>
          <p14:tracePt t="2144" x="5086350" y="2106613"/>
          <p14:tracePt t="2152" x="4978400" y="2133600"/>
          <p14:tracePt t="2160" x="4895850" y="2160588"/>
          <p14:tracePt t="2168" x="4803775" y="2179638"/>
          <p14:tracePt t="2176" x="4695825" y="2189163"/>
          <p14:tracePt t="2185" x="4622800" y="2189163"/>
          <p14:tracePt t="2192" x="4540250" y="2189163"/>
          <p14:tracePt t="2202" x="4503738" y="2189163"/>
          <p14:tracePt t="2208" x="4476750" y="2189163"/>
          <p14:tracePt t="2216" x="4457700" y="2189163"/>
          <p14:tracePt t="2313" x="4440238" y="2189163"/>
          <p14:tracePt t="2321" x="4413250" y="2189163"/>
          <p14:tracePt t="2329" x="4394200" y="2189163"/>
          <p14:tracePt t="2336" x="4376738" y="2189163"/>
          <p14:tracePt t="2344" x="4367213" y="2189163"/>
          <p14:tracePt t="2352" x="4348163" y="2170113"/>
          <p14:tracePt t="2360" x="4340225" y="2170113"/>
          <p14:tracePt t="2368" x="4330700" y="2160588"/>
          <p14:tracePt t="2385" x="4311650" y="2152650"/>
          <p14:tracePt t="2392" x="4303713" y="2152650"/>
          <p14:tracePt t="2401" x="4294188" y="2152650"/>
          <p14:tracePt t="2419" x="4284663" y="2152650"/>
          <p14:tracePt t="2424" x="4267200" y="2152650"/>
          <p14:tracePt t="2536" x="4284663" y="2152650"/>
          <p14:tracePt t="2543" x="4311650" y="2152650"/>
          <p14:tracePt t="2551" x="4357688" y="2152650"/>
          <p14:tracePt t="2559" x="4384675" y="2152650"/>
          <p14:tracePt t="2567" x="4403725" y="2152650"/>
          <p14:tracePt t="2575" x="4430713" y="2152650"/>
          <p14:tracePt t="2584" x="4448175" y="2152650"/>
          <p14:tracePt t="2592" x="4457700" y="2152650"/>
          <p14:tracePt t="2608" x="4476750" y="2152650"/>
          <p14:tracePt t="2624" x="4484688" y="2152650"/>
          <p14:tracePt t="2632" x="4494213" y="2143125"/>
          <p14:tracePt t="2641" x="4503738" y="2133600"/>
          <p14:tracePt t="2649" x="4540250" y="2106613"/>
          <p14:tracePt t="2688" x="4540250" y="2089150"/>
          <p14:tracePt t="2697" x="4549775" y="2089150"/>
          <p14:tracePt t="2952" x="4549775" y="2133600"/>
          <p14:tracePt t="2960" x="4549775" y="2189163"/>
          <p14:tracePt t="2968" x="4549775" y="2216150"/>
          <p14:tracePt t="2975" x="4549775" y="2270125"/>
          <p14:tracePt t="2984" x="4549775" y="2289175"/>
          <p14:tracePt t="2991" x="4549775" y="2316163"/>
          <p14:tracePt t="3000" x="4549775" y="2343150"/>
          <p14:tracePt t="3007" x="4549775" y="2379663"/>
          <p14:tracePt t="3015" x="4549775" y="2389188"/>
          <p14:tracePt t="3023" x="4549775" y="2408238"/>
          <p14:tracePt t="3032" x="4549775" y="2416175"/>
          <p14:tracePt t="3040" x="4549775" y="2425700"/>
          <p14:tracePt t="3048" x="4549775" y="2435225"/>
          <p14:tracePt t="3073" x="4549775" y="2452688"/>
          <p14:tracePt t="3095" x="4549775" y="2462213"/>
          <p14:tracePt t="3136" x="4549775" y="2471738"/>
          <p14:tracePt t="3152" x="4549775" y="2489200"/>
          <p14:tracePt t="3201" x="4549775" y="2498725"/>
          <p14:tracePt t="3233" x="4549775" y="2508250"/>
          <p14:tracePt t="3265" x="4549775" y="2517775"/>
          <p14:tracePt t="3281" x="4549775" y="2525713"/>
          <p14:tracePt t="3288" x="4557713" y="2535238"/>
          <p14:tracePt t="3297" x="4557713" y="2544763"/>
          <p14:tracePt t="3305" x="4567238" y="2554288"/>
          <p14:tracePt t="3317" x="4586288" y="2571750"/>
          <p14:tracePt t="3321" x="4594225" y="2581275"/>
          <p14:tracePt t="3328" x="4622800" y="2598738"/>
          <p14:tracePt t="3337" x="4640263" y="2608263"/>
          <p14:tracePt t="3344" x="4659313" y="2608263"/>
          <p14:tracePt t="3351" x="4676775" y="2625725"/>
          <p14:tracePt t="3360" x="4695825" y="2635250"/>
          <p14:tracePt t="3369" x="4713288" y="2644775"/>
          <p14:tracePt t="3376" x="4740275" y="2654300"/>
          <p14:tracePt t="3385" x="4759325" y="2662238"/>
          <p14:tracePt t="3392" x="4767263" y="2671763"/>
          <p14:tracePt t="3481" x="4776788" y="2681288"/>
          <p14:tracePt t="3513" x="4795838" y="2681288"/>
          <p14:tracePt t="3521" x="4813300" y="2681288"/>
          <p14:tracePt t="3529" x="4840288" y="2681288"/>
          <p14:tracePt t="3537" x="4859338" y="2681288"/>
          <p14:tracePt t="3545" x="4886325" y="2690813"/>
          <p14:tracePt t="3552" x="4905375" y="2690813"/>
          <p14:tracePt t="3561" x="4949825" y="2698750"/>
          <p14:tracePt t="3571" x="4978400" y="2698750"/>
          <p14:tracePt t="3576" x="5005388" y="2698750"/>
          <p14:tracePt t="3587" x="5049838" y="2717800"/>
          <p14:tracePt t="3593" x="5078413" y="2717800"/>
          <p14:tracePt t="3602" x="5105400" y="2717800"/>
          <p14:tracePt t="3609" x="5141913" y="2717800"/>
          <p14:tracePt t="3619" x="5159375" y="2717800"/>
          <p14:tracePt t="3625" x="5178425" y="2717800"/>
          <p14:tracePt t="3649" x="5187950" y="2717800"/>
          <p14:tracePt t="6879" x="5195888" y="2717800"/>
          <p14:tracePt t="6895" x="5205413" y="2690813"/>
          <p14:tracePt t="6903" x="5214938" y="2671763"/>
          <p14:tracePt t="6911" x="5224463" y="2654300"/>
          <p14:tracePt t="6928" x="5224463" y="2644775"/>
          <p14:tracePt t="7128" x="5224463" y="2635250"/>
          <p14:tracePt t="7136" x="5214938" y="2635250"/>
          <p14:tracePt t="7144" x="5178425" y="2644775"/>
          <p14:tracePt t="7152" x="5168900" y="2644775"/>
          <p14:tracePt t="7160" x="5141913" y="2654300"/>
          <p14:tracePt t="7184" x="5122863" y="2662238"/>
          <p14:tracePt t="7208" x="5114925" y="2662238"/>
          <p14:tracePt t="7216" x="5095875" y="2671763"/>
          <p14:tracePt t="7232" x="5086350" y="2681288"/>
          <p14:tracePt t="7248" x="5078413" y="2690813"/>
          <p14:tracePt t="7256" x="5059363" y="2690813"/>
          <p14:tracePt t="7264" x="5059363" y="2698750"/>
          <p14:tracePt t="7272" x="5049838" y="2698750"/>
          <p14:tracePt t="7280" x="5022850" y="2698750"/>
          <p14:tracePt t="7288" x="5014913" y="2698750"/>
          <p14:tracePt t="7296" x="5005388" y="2698750"/>
          <p14:tracePt t="7304" x="4986338" y="2698750"/>
          <p14:tracePt t="7320" x="4978400" y="2708275"/>
          <p14:tracePt t="7328" x="4978400" y="2717800"/>
          <p14:tracePt t="8248" x="4949825" y="2727325"/>
          <p14:tracePt t="8256" x="4886325" y="2754313"/>
          <p14:tracePt t="8264" x="4795838" y="2790825"/>
          <p14:tracePt t="8272" x="4730750" y="2808288"/>
          <p14:tracePt t="8280" x="4695825" y="2817813"/>
          <p14:tracePt t="8288" x="4649788" y="2817813"/>
          <p14:tracePt t="8297" x="4603750" y="2844800"/>
          <p14:tracePt t="8304" x="4576763" y="2854325"/>
          <p14:tracePt t="8312" x="4557713" y="2863850"/>
          <p14:tracePt t="8320" x="4540250" y="2863850"/>
          <p14:tracePt t="8329" x="4521200" y="2890838"/>
          <p14:tracePt t="8377" x="4513263" y="2890838"/>
          <p14:tracePt t="9160" x="4513263" y="2854325"/>
          <p14:tracePt t="9168" x="4513263" y="2817813"/>
          <p14:tracePt t="9176" x="4513263" y="2790825"/>
          <p14:tracePt t="9184" x="4513263" y="2763838"/>
          <p14:tracePt t="9191" x="4513263" y="2727325"/>
          <p14:tracePt t="9199" x="4513263" y="2698750"/>
          <p14:tracePt t="9207" x="4513263" y="2671763"/>
          <p14:tracePt t="9216" x="4503738" y="2644775"/>
          <p14:tracePt t="9223" x="4484688" y="2625725"/>
          <p14:tracePt t="9231" x="4484688" y="2617788"/>
          <p14:tracePt t="9239" x="4484688" y="2598738"/>
          <p14:tracePt t="9248" x="4467225" y="2571750"/>
          <p14:tracePt t="9256" x="4467225" y="2562225"/>
          <p14:tracePt t="9264" x="4467225" y="2554288"/>
          <p14:tracePt t="9272" x="4467225" y="2544763"/>
          <p14:tracePt t="9280" x="4467225" y="2525713"/>
          <p14:tracePt t="9288" x="4467225" y="2517775"/>
          <p14:tracePt t="9296" x="4467225" y="2508250"/>
          <p14:tracePt t="9304" x="4467225" y="2498725"/>
          <p14:tracePt t="9312" x="4467225" y="2481263"/>
          <p14:tracePt t="9320" x="4467225" y="2471738"/>
          <p14:tracePt t="9328" x="4467225" y="2435225"/>
          <p14:tracePt t="9336" x="4467225" y="2416175"/>
          <p14:tracePt t="9344" x="4467225" y="2398713"/>
          <p14:tracePt t="9352" x="4467225" y="2371725"/>
          <p14:tracePt t="9360" x="4484688" y="2325688"/>
          <p14:tracePt t="9368" x="4513263" y="2298700"/>
          <p14:tracePt t="9376" x="4521200" y="2270125"/>
          <p14:tracePt t="9385" x="4549775" y="2233613"/>
          <p14:tracePt t="9392" x="4557713" y="2225675"/>
          <p14:tracePt t="9401" x="4567238" y="2206625"/>
          <p14:tracePt t="9408" x="4586288" y="2170113"/>
          <p14:tracePt t="9417" x="4594225" y="2170113"/>
          <p14:tracePt t="9424" x="4603750" y="2160588"/>
          <p14:tracePt t="9432" x="4630738" y="2143125"/>
          <p14:tracePt t="9440" x="4649788" y="2133600"/>
          <p14:tracePt t="9448" x="4667250" y="2125663"/>
          <p14:tracePt t="9456" x="4686300" y="2116138"/>
          <p14:tracePt t="9480" x="4703763" y="2097088"/>
          <p14:tracePt t="9616" x="4722813" y="2106613"/>
          <p14:tracePt t="9624" x="4740275" y="2116138"/>
          <p14:tracePt t="9633" x="4776788" y="2125663"/>
          <p14:tracePt t="9640" x="4786313" y="2143125"/>
          <p14:tracePt t="9648" x="4795838" y="2152650"/>
          <p14:tracePt t="9656" x="4803775" y="2179638"/>
          <p14:tracePt t="9664" x="4803775" y="2197100"/>
          <p14:tracePt t="9672" x="4803775" y="2233613"/>
          <p14:tracePt t="9680" x="4803775" y="2279650"/>
          <p14:tracePt t="9688" x="4803775" y="2289175"/>
          <p14:tracePt t="9696" x="4803775" y="2335213"/>
          <p14:tracePt t="9704" x="4803775" y="2371725"/>
          <p14:tracePt t="9712" x="4803775" y="2416175"/>
          <p14:tracePt t="9720" x="4803775" y="2435225"/>
          <p14:tracePt t="9728" x="4803775" y="2462213"/>
          <p14:tracePt t="9736" x="4803775" y="2481263"/>
          <p14:tracePt t="9745" x="4803775" y="2489200"/>
          <p14:tracePt t="9752" x="4803775" y="2517775"/>
          <p14:tracePt t="9760" x="4803775" y="2535238"/>
          <p14:tracePt t="9768" x="4803775" y="2554288"/>
          <p14:tracePt t="9785" x="4803775" y="2562225"/>
          <p14:tracePt t="9801" x="4803775" y="2571750"/>
          <p14:tracePt t="9823" x="4803775" y="2589213"/>
          <p14:tracePt t="9831" x="4803775" y="2598738"/>
          <p14:tracePt t="9839" x="4786313" y="2617788"/>
          <p14:tracePt t="9847" x="4767263" y="2644775"/>
          <p14:tracePt t="9855" x="4759325" y="2654300"/>
          <p14:tracePt t="9864" x="4740275" y="2671763"/>
          <p14:tracePt t="9872" x="4703763" y="2698750"/>
          <p14:tracePt t="9880" x="4676775" y="2735263"/>
          <p14:tracePt t="9904" x="4603750" y="2800350"/>
          <p14:tracePt t="9912" x="4576763" y="2827338"/>
          <p14:tracePt t="9920" x="4540250" y="2854325"/>
          <p14:tracePt t="9928" x="4521200" y="2863850"/>
          <p14:tracePt t="9937" x="4513263" y="2873375"/>
          <p14:tracePt t="9944" x="4503738" y="2873375"/>
          <p14:tracePt t="9968" x="4494213" y="2873375"/>
          <p14:tracePt t="9976" x="4484688" y="2881313"/>
          <p14:tracePt t="10112" x="4467225" y="2873375"/>
          <p14:tracePt t="10120" x="4448175" y="2863850"/>
          <p14:tracePt t="10128" x="4448175" y="2836863"/>
          <p14:tracePt t="10136" x="4440238" y="2800350"/>
          <p14:tracePt t="10144" x="4430713" y="2781300"/>
          <p14:tracePt t="10153" x="4430713" y="2754313"/>
          <p14:tracePt t="10160" x="4430713" y="2735263"/>
          <p14:tracePt t="10168" x="4421188" y="2698750"/>
          <p14:tracePt t="10176" x="4421188" y="2671763"/>
          <p14:tracePt t="10185" x="4421188" y="2635250"/>
          <p14:tracePt t="10192" x="4421188" y="2608263"/>
          <p14:tracePt t="10201" x="4394200" y="2589213"/>
          <p14:tracePt t="10208" x="4394200" y="2562225"/>
          <p14:tracePt t="10218" x="4394200" y="2554288"/>
          <p14:tracePt t="10224" x="4394200" y="2525713"/>
          <p14:tracePt t="10240" x="4394200" y="2517775"/>
          <p14:tracePt t="10248" x="4394200" y="2508250"/>
          <p14:tracePt t="10256" x="4394200" y="2481263"/>
          <p14:tracePt t="10272" x="4394200" y="2471738"/>
          <p14:tracePt t="10280" x="4413250" y="2444750"/>
          <p14:tracePt t="10288" x="4440238" y="2408238"/>
          <p14:tracePt t="10296" x="4448175" y="2389188"/>
          <p14:tracePt t="10304" x="4467225" y="2371725"/>
          <p14:tracePt t="10312" x="4484688" y="2325688"/>
          <p14:tracePt t="10321" x="4521200" y="2298700"/>
          <p14:tracePt t="10328" x="4540250" y="2270125"/>
          <p14:tracePt t="10337" x="4557713" y="2243138"/>
          <p14:tracePt t="10344" x="4576763" y="2225675"/>
          <p14:tracePt t="10352" x="4594225" y="2216150"/>
          <p14:tracePt t="10360" x="4603750" y="2206625"/>
          <p14:tracePt t="10368" x="4622800" y="2197100"/>
          <p14:tracePt t="10376" x="4640263" y="2197100"/>
          <p14:tracePt t="10385" x="4649788" y="2197100"/>
          <p14:tracePt t="10392" x="4659313" y="2189163"/>
          <p14:tracePt t="10433" x="4676775" y="2189163"/>
          <p14:tracePt t="10440" x="4713288" y="2189163"/>
          <p14:tracePt t="10449" x="4740275" y="2189163"/>
          <p14:tracePt t="10457" x="4767263" y="2189163"/>
          <p14:tracePt t="10465" x="4786313" y="2189163"/>
          <p14:tracePt t="10473" x="4813300" y="2189163"/>
          <p14:tracePt t="10480" x="4822825" y="2197100"/>
          <p14:tracePt t="10489" x="4832350" y="2206625"/>
          <p14:tracePt t="10497" x="4849813" y="2225675"/>
          <p14:tracePt t="10505" x="4859338" y="2225675"/>
          <p14:tracePt t="10522" x="4859338" y="2262188"/>
          <p14:tracePt t="10529" x="4859338" y="2298700"/>
          <p14:tracePt t="10537" x="4859338" y="2335213"/>
          <p14:tracePt t="10545" x="4859338" y="2362200"/>
          <p14:tracePt t="10553" x="4859338" y="2408238"/>
          <p14:tracePt t="10561" x="4840288" y="2435225"/>
          <p14:tracePt t="10569" x="4832350" y="2481263"/>
          <p14:tracePt t="10577" x="4795838" y="2544763"/>
          <p14:tracePt t="10585" x="4786313" y="2554288"/>
          <p14:tracePt t="10593" x="4776788" y="2589213"/>
          <p14:tracePt t="10603" x="4749800" y="2617788"/>
          <p14:tracePt t="10609" x="4740275" y="2635250"/>
          <p14:tracePt t="10618" x="4703763" y="2671763"/>
          <p14:tracePt t="10625" x="4695825" y="2690813"/>
          <p14:tracePt t="10635" x="4686300" y="2690813"/>
          <p14:tracePt t="10641" x="4686300" y="2698750"/>
          <p14:tracePt t="10649" x="4676775" y="2717800"/>
          <p14:tracePt t="10656" x="4649788" y="2735263"/>
          <p14:tracePt t="10672" x="4649788" y="2744788"/>
          <p14:tracePt t="10680" x="4640263" y="2754313"/>
          <p14:tracePt t="10688" x="4622800" y="2771775"/>
          <p14:tracePt t="10696" x="4613275" y="2781300"/>
          <p14:tracePt t="10712" x="4603750" y="2790825"/>
          <p14:tracePt t="10720" x="4567238" y="2808288"/>
          <p14:tracePt t="10728" x="4557713" y="2817813"/>
          <p14:tracePt t="10737" x="4521200" y="2827338"/>
          <p14:tracePt t="10745" x="4494213" y="2836863"/>
          <p14:tracePt t="10751" x="4484688" y="2836863"/>
          <p14:tracePt t="10759" x="4457700" y="2854325"/>
          <p14:tracePt t="10769" x="4430713" y="2863850"/>
          <p14:tracePt t="10775" x="4421188" y="2863850"/>
          <p14:tracePt t="10783" x="4403725" y="2863850"/>
          <p14:tracePt t="10791" x="4394200" y="2863850"/>
          <p14:tracePt t="10807" x="4384675" y="2863850"/>
          <p14:tracePt t="11272" x="4376738" y="2863850"/>
          <p14:tracePt t="11281" x="4376738" y="2844800"/>
          <p14:tracePt t="11288" x="4376738" y="2827338"/>
          <p14:tracePt t="11297" x="4367213" y="2808288"/>
          <p14:tracePt t="11304" x="4367213" y="2800350"/>
          <p14:tracePt t="11312" x="4367213" y="2781300"/>
          <p14:tracePt t="11328" x="4367213" y="2771775"/>
          <p14:tracePt t="11336" x="4367213" y="2763838"/>
          <p14:tracePt t="11344" x="4367213" y="2744788"/>
          <p14:tracePt t="11360" x="4367213" y="2735263"/>
          <p14:tracePt t="12136" x="4376738" y="2744788"/>
          <p14:tracePt t="12160" x="4384675" y="2744788"/>
          <p14:tracePt t="12184" x="4403725" y="2754313"/>
          <p14:tracePt t="12224" x="4413250" y="2763838"/>
          <p14:tracePt t="12248" x="4413250" y="2771775"/>
          <p14:tracePt t="12280" x="4413250" y="2781300"/>
          <p14:tracePt t="12288" x="4413250" y="2800350"/>
          <p14:tracePt t="12304" x="4413250" y="2808288"/>
          <p14:tracePt t="12312" x="4421188" y="2817813"/>
          <p14:tracePt t="12320" x="4421188" y="2827338"/>
          <p14:tracePt t="13016" x="4421188" y="2854325"/>
          <p14:tracePt t="13034" x="4421188" y="2873375"/>
          <p14:tracePt t="13040" x="4413250" y="2890838"/>
          <p14:tracePt t="13048" x="4413250" y="2909888"/>
          <p14:tracePt t="13056" x="4384675" y="2946400"/>
          <p14:tracePt t="13064" x="4376738" y="2963863"/>
          <p14:tracePt t="13073" x="4376738" y="2990850"/>
          <p14:tracePt t="13080" x="4376738" y="3009900"/>
          <p14:tracePt t="13088" x="4367213" y="3036888"/>
          <p14:tracePt t="13096" x="4367213" y="3054350"/>
          <p14:tracePt t="13104" x="4367213" y="3073400"/>
          <p14:tracePt t="13112" x="4367213" y="3082925"/>
          <p14:tracePt t="13121" x="4367213" y="3090863"/>
          <p14:tracePt t="13136" x="4367213" y="3109913"/>
          <p14:tracePt t="13144" x="4367213" y="3119438"/>
          <p14:tracePt t="13160" x="4367213" y="3127375"/>
          <p14:tracePt t="13168" x="4367213" y="3136900"/>
          <p14:tracePt t="13185" x="4367213" y="3155950"/>
          <p14:tracePt t="13202" x="4367213" y="3163888"/>
          <p14:tracePt t="13208" x="4357688" y="3173413"/>
          <p14:tracePt t="13218" x="4357688" y="3200400"/>
          <p14:tracePt t="13224" x="4357688" y="3219450"/>
          <p14:tracePt t="13234" x="4357688" y="3236913"/>
          <p14:tracePt t="13240" x="4357688" y="3255963"/>
          <p14:tracePt t="13249" x="4357688" y="3265488"/>
          <p14:tracePt t="13256" x="4357688" y="3292475"/>
          <p14:tracePt t="13272" x="4357688" y="3302000"/>
          <p14:tracePt t="13304" x="4357688" y="3319463"/>
          <p14:tracePt t="18320" x="4303713" y="3355975"/>
          <p14:tracePt t="18328" x="4202113" y="3402013"/>
          <p14:tracePt t="18336" x="4102100" y="3438525"/>
          <p14:tracePt t="18344" x="4065588" y="3465513"/>
          <p14:tracePt t="18352" x="3984625" y="3492500"/>
          <p14:tracePt t="18360" x="3956050" y="3502025"/>
          <p14:tracePt t="18369" x="3919538" y="3519488"/>
          <p14:tracePt t="18376" x="3902075" y="3529013"/>
          <p14:tracePt t="18400" x="3892550" y="3529013"/>
          <p14:tracePt t="18920" x="4021138" y="3529013"/>
          <p14:tracePt t="18928" x="4165600" y="3529013"/>
          <p14:tracePt t="18936" x="4330700" y="3519488"/>
          <p14:tracePt t="18944" x="4530725" y="3511550"/>
          <p14:tracePt t="18953" x="4695825" y="3511550"/>
          <p14:tracePt t="18960" x="4868863" y="3511550"/>
          <p14:tracePt t="18970" x="5068888" y="3511550"/>
          <p14:tracePt t="18976" x="5214938" y="3511550"/>
          <p14:tracePt t="18984" x="5397500" y="3511550"/>
          <p14:tracePt t="18992" x="5524500" y="3511550"/>
          <p14:tracePt t="19001" x="5634038" y="3511550"/>
          <p14:tracePt t="19008" x="5670550" y="3511550"/>
          <p14:tracePt t="19017" x="5688013" y="3511550"/>
          <p14:tracePt t="20239" x="5697538" y="3511550"/>
          <p14:tracePt t="20255" x="5707063" y="3511550"/>
          <p14:tracePt t="20263" x="5697538" y="3511550"/>
          <p14:tracePt t="20271" x="5688013" y="3511550"/>
          <p14:tracePt t="20279" x="5680075" y="3519488"/>
          <p14:tracePt t="20288" x="5661025" y="3519488"/>
          <p14:tracePt t="20296" x="5643563" y="3529013"/>
          <p14:tracePt t="20304" x="5634038" y="3529013"/>
          <p14:tracePt t="20312" x="5616575" y="3548063"/>
          <p14:tracePt t="20320" x="5607050" y="3548063"/>
          <p14:tracePt t="20328" x="5597525" y="3556000"/>
          <p14:tracePt t="20352" x="5588000" y="3565525"/>
          <p14:tracePt t="20376" x="5570538" y="3575050"/>
          <p14:tracePt t="21360" x="5543550" y="3584575"/>
          <p14:tracePt t="21368" x="5487988" y="3602038"/>
          <p14:tracePt t="21376" x="5441950" y="3621088"/>
          <p14:tracePt t="21384" x="5387975" y="3629025"/>
          <p14:tracePt t="21392" x="5351463" y="3648075"/>
          <p14:tracePt t="21401" x="5334000" y="3648075"/>
          <p14:tracePt t="21408" x="5297488" y="3648075"/>
          <p14:tracePt t="21417" x="5287963" y="3657600"/>
          <p14:tracePt t="21424" x="5260975" y="3657600"/>
          <p14:tracePt t="21434" x="5241925" y="3665538"/>
          <p14:tracePt t="21440" x="5232400" y="3665538"/>
          <p14:tracePt t="21680" x="5224463" y="3665538"/>
          <p14:tracePt t="21688" x="5187950" y="3665538"/>
          <p14:tracePt t="21696" x="5132388" y="3665538"/>
          <p14:tracePt t="21704" x="5078413" y="3675063"/>
          <p14:tracePt t="21712" x="5022850" y="3675063"/>
          <p14:tracePt t="21720" x="4905375" y="3702050"/>
          <p14:tracePt t="21728" x="4832350" y="3721100"/>
          <p14:tracePt t="21737" x="4759325" y="3721100"/>
          <p14:tracePt t="21745" x="4659313" y="3730625"/>
          <p14:tracePt t="21752" x="4630738" y="3730625"/>
          <p14:tracePt t="21760" x="4576763" y="3748088"/>
          <p14:tracePt t="21768" x="4549775" y="3748088"/>
          <p14:tracePt t="21776" x="4530725" y="3767138"/>
          <p14:tracePt t="21792" x="4513263" y="3767138"/>
          <p14:tracePt t="21808" x="4503738" y="3767138"/>
          <p14:tracePt t="21824" x="4484688" y="3775075"/>
          <p14:tracePt t="21834" x="4467225" y="3775075"/>
          <p14:tracePt t="21840" x="4448175" y="3784600"/>
          <p14:tracePt t="21850" x="4421188" y="3784600"/>
          <p14:tracePt t="21856" x="4376738" y="3794125"/>
          <p14:tracePt t="21864" x="4348163" y="3794125"/>
          <p14:tracePt t="21887" x="4267200" y="3811588"/>
          <p14:tracePt t="21888" x="4238625" y="3811588"/>
          <p14:tracePt t="21896" x="4202113" y="3821113"/>
          <p14:tracePt t="21904" x="4184650" y="3821113"/>
          <p14:tracePt t="21912" x="4165600" y="3821113"/>
          <p14:tracePt t="21928" x="4157663" y="3821113"/>
          <p14:tracePt t="22000" x="4148138" y="3821113"/>
          <p14:tracePt t="22008" x="4121150" y="3830638"/>
          <p14:tracePt t="22016" x="4111625" y="3830638"/>
          <p14:tracePt t="22024" x="4084638" y="3830638"/>
          <p14:tracePt t="22034" x="4075113" y="3830638"/>
          <p14:tracePt t="22040" x="4038600" y="3840163"/>
          <p14:tracePt t="22056" x="4021138" y="3840163"/>
          <p14:tracePt t="22064" x="3975100" y="3867150"/>
          <p14:tracePt t="22080" x="3965575" y="3867150"/>
          <p14:tracePt t="22088" x="3948113" y="3867150"/>
          <p14:tracePt t="22096" x="3938588" y="3867150"/>
          <p14:tracePt t="22592" x="3929063" y="3875088"/>
          <p14:tracePt t="22600" x="3975100" y="3875088"/>
          <p14:tracePt t="22608" x="4148138" y="3830638"/>
          <p14:tracePt t="22616" x="4248150" y="3757613"/>
          <p14:tracePt t="22624" x="4348163" y="3702050"/>
          <p14:tracePt t="22634" x="4448175" y="3638550"/>
          <p14:tracePt t="22640" x="4521200" y="3602038"/>
          <p14:tracePt t="22650" x="4622800" y="3548063"/>
          <p14:tracePt t="22656" x="4667250" y="3511550"/>
          <p14:tracePt t="22666" x="4695825" y="3502025"/>
          <p14:tracePt t="22896" x="4676775" y="3511550"/>
          <p14:tracePt t="22904" x="4667250" y="3548063"/>
          <p14:tracePt t="22911" x="4649788" y="3575050"/>
          <p14:tracePt t="22919" x="4630738" y="3592513"/>
          <p14:tracePt t="22927" x="4603750" y="3621088"/>
          <p14:tracePt t="22943" x="4586288" y="3638550"/>
          <p14:tracePt t="22951" x="4576763" y="3657600"/>
          <p14:tracePt t="23336" x="4567238" y="3675063"/>
          <p14:tracePt t="23344" x="4557713" y="3694113"/>
          <p14:tracePt t="23352" x="4557713" y="3702050"/>
          <p14:tracePt t="23368" x="4549775" y="3711575"/>
          <p14:tracePt t="23407" x="4540250" y="3721100"/>
          <p14:tracePt t="24064" x="4521200" y="3721100"/>
          <p14:tracePt t="24096" x="4513263" y="3730625"/>
          <p14:tracePt t="24128" x="4503738" y="3738563"/>
          <p14:tracePt t="28816" x="4494213" y="3748088"/>
          <p14:tracePt t="28873" x="4484688" y="3748088"/>
          <p14:tracePt t="28881" x="4440238" y="3803650"/>
          <p14:tracePt t="28888" x="4367213" y="3848100"/>
          <p14:tracePt t="28896" x="4340225" y="3875088"/>
          <p14:tracePt t="28904" x="4267200" y="3921125"/>
          <p14:tracePt t="28912" x="4221163" y="3957638"/>
          <p14:tracePt t="28920" x="4165600" y="3994150"/>
          <p14:tracePt t="28928" x="4138613" y="4021138"/>
          <p14:tracePt t="28936" x="4111625" y="4040188"/>
          <p14:tracePt t="28944" x="4048125" y="4094163"/>
          <p14:tracePt t="28954" x="4021138" y="4103688"/>
          <p14:tracePt t="28960" x="3992563" y="4103688"/>
          <p14:tracePt t="28969" x="3956050" y="4113213"/>
          <p14:tracePt t="28976" x="3948113" y="4113213"/>
          <p14:tracePt t="28985" x="3929063" y="4130675"/>
          <p14:tracePt t="29088" x="3919538" y="4103688"/>
          <p14:tracePt t="29096" x="3902075" y="4021138"/>
          <p14:tracePt t="29104" x="3892550" y="3976688"/>
          <p14:tracePt t="29112" x="3883025" y="3921125"/>
          <p14:tracePt t="29120" x="3883025" y="3911600"/>
          <p14:tracePt t="29128" x="3883025" y="3884613"/>
          <p14:tracePt t="29136" x="3883025" y="3857625"/>
          <p14:tracePt t="29144" x="3883025" y="3811588"/>
          <p14:tracePt t="29152" x="3883025" y="3784600"/>
          <p14:tracePt t="29160" x="3883025" y="3757613"/>
          <p14:tracePt t="29168" x="3911600" y="3730625"/>
          <p14:tracePt t="29176" x="3929063" y="3711575"/>
          <p14:tracePt t="29185" x="3965575" y="3694113"/>
          <p14:tracePt t="29192" x="4011613" y="3675063"/>
          <p14:tracePt t="29200" x="4084638" y="3657600"/>
          <p14:tracePt t="29208" x="4111625" y="3657600"/>
          <p14:tracePt t="29217" x="4165600" y="3657600"/>
          <p14:tracePt t="29224" x="4194175" y="3657600"/>
          <p14:tracePt t="29233" x="4230688" y="3657600"/>
          <p14:tracePt t="29251" x="4238625" y="3657600"/>
          <p14:tracePt t="29256" x="4257675" y="3657600"/>
          <p14:tracePt t="29267" x="4275138" y="3657600"/>
          <p14:tracePt t="29272" x="4284663" y="3657600"/>
          <p14:tracePt t="29282" x="4311650" y="3665538"/>
          <p14:tracePt t="29288" x="4330700" y="3694113"/>
          <p14:tracePt t="29297" x="4367213" y="3738563"/>
          <p14:tracePt t="29304" x="4384675" y="3784600"/>
          <p14:tracePt t="29313" x="4394200" y="3830638"/>
          <p14:tracePt t="29320" x="4430713" y="3875088"/>
          <p14:tracePt t="29328" x="4440238" y="3894138"/>
          <p14:tracePt t="29336" x="4448175" y="3930650"/>
          <p14:tracePt t="29344" x="4476750" y="3948113"/>
          <p14:tracePt t="29354" x="4484688" y="3976688"/>
          <p14:tracePt t="29360" x="4484688" y="3984625"/>
          <p14:tracePt t="29425" x="4484688" y="3994150"/>
          <p14:tracePt t="29433" x="4484688" y="4003675"/>
          <p14:tracePt t="29440" x="4484688" y="4040188"/>
          <p14:tracePt t="29449" x="4448175" y="4067175"/>
          <p14:tracePt t="29456" x="4421188" y="4076700"/>
          <p14:tracePt t="29466" x="4348163" y="4103688"/>
          <p14:tracePt t="29472" x="4303713" y="4103688"/>
          <p14:tracePt t="29482" x="4248150" y="4122738"/>
          <p14:tracePt t="29488" x="4202113" y="4140200"/>
          <p14:tracePt t="29497" x="4148138" y="4149725"/>
          <p14:tracePt t="29504" x="4138613" y="4149725"/>
          <p14:tracePt t="29512" x="4111625" y="4149725"/>
          <p14:tracePt t="29520" x="4102100" y="4149725"/>
          <p14:tracePt t="29601" x="4094163" y="4140200"/>
          <p14:tracePt t="29608" x="4094163" y="4067175"/>
          <p14:tracePt t="29616" x="4094163" y="4030663"/>
          <p14:tracePt t="29624" x="4094163" y="3984625"/>
          <p14:tracePt t="29634" x="4094163" y="3967163"/>
          <p14:tracePt t="29640" x="4094163" y="3930650"/>
          <p14:tracePt t="29650" x="4102100" y="3921125"/>
          <p14:tracePt t="29656" x="4102100" y="3894138"/>
          <p14:tracePt t="29666" x="4111625" y="3875088"/>
          <p14:tracePt t="29713" x="4121150" y="3867150"/>
          <p14:tracePt t="29721" x="4129088" y="3867150"/>
          <p14:tracePt t="29729" x="4148138" y="3867150"/>
          <p14:tracePt t="29737" x="4202113" y="3867150"/>
          <p14:tracePt t="29746" x="4230688" y="3867150"/>
          <p14:tracePt t="29753" x="4257675" y="3867150"/>
          <p14:tracePt t="29761" x="4275138" y="3867150"/>
          <p14:tracePt t="29769" x="4284663" y="3867150"/>
          <p14:tracePt t="29777" x="4294188" y="3867150"/>
          <p14:tracePt t="29785" x="4303713" y="3867150"/>
          <p14:tracePt t="29793" x="4321175" y="3867150"/>
          <p14:tracePt t="29841" x="4321175" y="3884613"/>
          <p14:tracePt t="29849" x="4321175" y="3894138"/>
          <p14:tracePt t="29857" x="4321175" y="3930650"/>
          <p14:tracePt t="29866" x="4321175" y="3957638"/>
          <p14:tracePt t="29873" x="4321175" y="3967163"/>
          <p14:tracePt t="29883" x="4321175" y="3984625"/>
          <p14:tracePt t="29905" x="4303713" y="4040188"/>
          <p14:tracePt t="29913" x="4275138" y="4067175"/>
          <p14:tracePt t="29921" x="4267200" y="4076700"/>
          <p14:tracePt t="29928" x="4238625" y="4094163"/>
          <p14:tracePt t="29936" x="4230688" y="4103688"/>
          <p14:tracePt t="29945" x="4211638" y="4122738"/>
          <p14:tracePt t="29953" x="4194175" y="4130675"/>
          <p14:tracePt t="29960" x="4165600" y="4149725"/>
          <p14:tracePt t="29969" x="4157663" y="4149725"/>
          <p14:tracePt t="29976" x="4148138" y="4159250"/>
          <p14:tracePt t="29985" x="4138613" y="4159250"/>
          <p14:tracePt t="30425" x="4184650" y="4159250"/>
          <p14:tracePt t="30431" x="4257675" y="4159250"/>
          <p14:tracePt t="30439" x="4367213" y="4159250"/>
          <p14:tracePt t="30447" x="4448175" y="4159250"/>
          <p14:tracePt t="30455" x="4521200" y="4159250"/>
          <p14:tracePt t="30464" x="4576763" y="4159250"/>
          <p14:tracePt t="30471" x="4630738" y="4159250"/>
          <p14:tracePt t="30480" x="4686300" y="4159250"/>
          <p14:tracePt t="30488" x="4730750" y="4159250"/>
          <p14:tracePt t="30497" x="4749800" y="4159250"/>
          <p14:tracePt t="30505" x="4767263" y="4159250"/>
          <p14:tracePt t="30521" x="4776788" y="4159250"/>
          <p14:tracePt t="32546" x="4795838" y="4159250"/>
          <p14:tracePt t="32552" x="4813300" y="4159250"/>
          <p14:tracePt t="32560" x="4832350" y="4167188"/>
          <p14:tracePt t="32697" x="4840288" y="4176713"/>
          <p14:tracePt t="32712" x="4840288" y="4195763"/>
          <p14:tracePt t="32728" x="4840288" y="4222750"/>
          <p14:tracePt t="32746" x="4840288" y="4232275"/>
          <p14:tracePt t="32751" x="4840288" y="4240213"/>
          <p14:tracePt t="32759" x="4840288" y="4249738"/>
          <p14:tracePt t="32775" x="4832350" y="4259263"/>
          <p14:tracePt t="32792" x="4813300" y="4276725"/>
          <p14:tracePt t="32831" x="4803775" y="4276725"/>
          <p14:tracePt t="32840" x="4795838" y="4276725"/>
          <p14:tracePt t="32919" x="4776788" y="4276725"/>
          <p14:tracePt t="32927" x="4776788" y="4268788"/>
          <p14:tracePt t="32935" x="4767263" y="4213225"/>
          <p14:tracePt t="32944" x="4767263" y="4159250"/>
          <p14:tracePt t="32952" x="4767263" y="4130675"/>
          <p14:tracePt t="32960" x="4767263" y="4076700"/>
          <p14:tracePt t="32968" x="4767263" y="4057650"/>
          <p14:tracePt t="32976" x="4767263" y="4003675"/>
          <p14:tracePt t="32984" x="4767263" y="3967163"/>
          <p14:tracePt t="32992" x="4786313" y="3921125"/>
          <p14:tracePt t="33000" x="4813300" y="3857625"/>
          <p14:tracePt t="33008" x="4832350" y="3840163"/>
          <p14:tracePt t="33016" x="4849813" y="3821113"/>
          <p14:tracePt t="33024" x="4859338" y="3811588"/>
          <p14:tracePt t="33032" x="4868863" y="3803650"/>
          <p14:tracePt t="33040" x="4886325" y="3803650"/>
          <p14:tracePt t="33048" x="4895850" y="3794125"/>
          <p14:tracePt t="33056" x="4905375" y="3794125"/>
          <p14:tracePt t="33066" x="4922838" y="3794125"/>
          <p14:tracePt t="33072" x="4932363" y="3794125"/>
          <p14:tracePt t="33082" x="4959350" y="3794125"/>
          <p14:tracePt t="33089" x="4978400" y="3794125"/>
          <p14:tracePt t="33096" x="5005388" y="3794125"/>
          <p14:tracePt t="33104" x="5049838" y="3794125"/>
          <p14:tracePt t="33112" x="5068888" y="3794125"/>
          <p14:tracePt t="33120" x="5095875" y="3794125"/>
          <p14:tracePt t="33128" x="5114925" y="3803650"/>
          <p14:tracePt t="33137" x="5132388" y="3821113"/>
          <p14:tracePt t="33144" x="5151438" y="3848100"/>
          <p14:tracePt t="33152" x="5151438" y="3875088"/>
          <p14:tracePt t="33160" x="5168900" y="3903663"/>
          <p14:tracePt t="33168" x="5178425" y="3921125"/>
          <p14:tracePt t="33176" x="5205413" y="3957638"/>
          <p14:tracePt t="33192" x="5205413" y="3984625"/>
          <p14:tracePt t="33201" x="5205413" y="4003675"/>
          <p14:tracePt t="33208" x="5214938" y="4030663"/>
          <p14:tracePt t="33216" x="5214938" y="4067175"/>
          <p14:tracePt t="33224" x="5214938" y="4094163"/>
          <p14:tracePt t="33233" x="5214938" y="4113213"/>
          <p14:tracePt t="33240" x="5214938" y="4130675"/>
          <p14:tracePt t="33249" x="5214938" y="4149725"/>
          <p14:tracePt t="33266" x="5214938" y="4167188"/>
          <p14:tracePt t="33271" x="5214938" y="4176713"/>
          <p14:tracePt t="33303" x="5214938" y="4186238"/>
          <p14:tracePt t="33319" x="5214938" y="4195763"/>
          <p14:tracePt t="33327" x="5214938" y="4213225"/>
          <p14:tracePt t="33335" x="5205413" y="4222750"/>
          <p14:tracePt t="33424" x="5195888" y="4222750"/>
          <p14:tracePt t="33696" x="5224463" y="4268788"/>
          <p14:tracePt t="33704" x="5260975" y="4313238"/>
          <p14:tracePt t="33713" x="5297488" y="4359275"/>
          <p14:tracePt t="33720" x="5334000" y="4376738"/>
          <p14:tracePt t="33728" x="5368925" y="4405313"/>
          <p14:tracePt t="33736" x="5387975" y="4422775"/>
          <p14:tracePt t="33744" x="5424488" y="4441825"/>
          <p14:tracePt t="33753" x="5434013" y="4468813"/>
          <p14:tracePt t="33760" x="5441950" y="4478338"/>
          <p14:tracePt t="34632" x="5451475" y="4495800"/>
          <p14:tracePt t="34640" x="5478463" y="4541838"/>
          <p14:tracePt t="34648" x="5487988" y="4551363"/>
          <p14:tracePt t="34655" x="5497513" y="4559300"/>
          <p14:tracePt t="34664" x="5514975" y="4587875"/>
          <p14:tracePt t="34671" x="5524500" y="4595813"/>
          <p14:tracePt t="34679" x="5534025" y="4595813"/>
          <p14:tracePt t="34687" x="5551488" y="4595813"/>
          <p14:tracePt t="34695" x="5570538" y="4624388"/>
          <p14:tracePt t="34703" x="5580063" y="4624388"/>
          <p14:tracePt t="34711" x="5580063" y="4632325"/>
          <p14:tracePt t="34736" x="5588000" y="4632325"/>
          <p14:tracePt t="34783" x="5597525" y="4632325"/>
          <p14:tracePt t="34807" x="5607050" y="4641850"/>
          <p14:tracePt t="34824" x="5616575" y="4651375"/>
          <p14:tracePt t="34840" x="5624513" y="4660900"/>
          <p14:tracePt t="34848" x="5634038" y="4668838"/>
          <p14:tracePt t="34864" x="5634038" y="4678363"/>
          <p14:tracePt t="34888" x="5643563" y="4678363"/>
          <p14:tracePt t="34896" x="5643563" y="4687888"/>
          <p14:tracePt t="34976" x="5661025" y="4705350"/>
          <p14:tracePt t="34984" x="5680075" y="4724400"/>
          <p14:tracePt t="34992" x="5716588" y="4760913"/>
          <p14:tracePt t="35001" x="5761038" y="4778375"/>
          <p14:tracePt t="35008" x="5807075" y="4814888"/>
          <p14:tracePt t="35015" x="5834063" y="4833938"/>
          <p14:tracePt t="35024" x="5899150" y="4887913"/>
          <p14:tracePt t="35032" x="5980113" y="4943475"/>
          <p14:tracePt t="35040" x="5999163" y="4951413"/>
          <p14:tracePt t="35049" x="6072188" y="4997450"/>
          <p14:tracePt t="35056" x="6099175" y="5006975"/>
          <p14:tracePt t="35065" x="6135688" y="5043488"/>
          <p14:tracePt t="35072" x="6153150" y="5060950"/>
          <p14:tracePt t="35082" x="6162675" y="5060950"/>
          <p14:tracePt t="35088" x="6181725" y="5070475"/>
          <p14:tracePt t="36705" x="6189663" y="5097463"/>
          <p14:tracePt t="36712" x="6135688" y="5143500"/>
          <p14:tracePt t="36720" x="6043613" y="5160963"/>
          <p14:tracePt t="36728" x="5953125" y="5170488"/>
          <p14:tracePt t="36735" x="5889625" y="5189538"/>
          <p14:tracePt t="36743" x="5843588" y="5197475"/>
          <p14:tracePt t="36751" x="5816600" y="5207000"/>
          <p14:tracePt t="36759" x="5780088" y="5207000"/>
          <p14:tracePt t="36767" x="5761038" y="5216525"/>
          <p14:tracePt t="36775" x="5743575" y="5216525"/>
          <p14:tracePt t="36783" x="5734050" y="5216525"/>
          <p14:tracePt t="37032" x="5724525" y="5216525"/>
          <p14:tracePt t="37057" x="5724525" y="5197475"/>
          <p14:tracePt t="37065" x="5724525" y="5189538"/>
          <p14:tracePt t="37072" x="5716588" y="5170488"/>
          <p14:tracePt t="37097" x="5716588" y="5160963"/>
          <p14:tracePt t="37105" x="5707063" y="5143500"/>
          <p14:tracePt t="37120" x="5707063" y="5126038"/>
          <p14:tracePt t="37128" x="5688013" y="5106988"/>
          <p14:tracePt t="37144" x="5670550" y="5089525"/>
          <p14:tracePt t="37160" x="5661025" y="5080000"/>
          <p14:tracePt t="37176" x="5653088" y="5070475"/>
          <p14:tracePt t="37184" x="5643563" y="5060950"/>
          <p14:tracePt t="37273" x="5634038" y="5053013"/>
          <p14:tracePt t="37282" x="5634038" y="5033963"/>
          <p14:tracePt t="37297" x="5634038" y="5006975"/>
          <p14:tracePt t="37312" x="5634038" y="4997450"/>
          <p14:tracePt t="37320" x="5634038" y="4970463"/>
          <p14:tracePt t="37336" x="5634038" y="4960938"/>
          <p14:tracePt t="37345" x="5634038" y="4951413"/>
          <p14:tracePt t="37514" x="5634038" y="4943475"/>
          <p14:tracePt t="37624" x="5580063" y="4970463"/>
          <p14:tracePt t="37632" x="5497513" y="4979988"/>
          <p14:tracePt t="37640" x="5424488" y="4997450"/>
          <p14:tracePt t="37648" x="5360988" y="5033963"/>
          <p14:tracePt t="37656" x="5305425" y="5043488"/>
          <p14:tracePt t="37666" x="5241925" y="5080000"/>
          <p14:tracePt t="37672" x="5178425" y="5097463"/>
          <p14:tracePt t="37682" x="5132388" y="5106988"/>
          <p14:tracePt t="37688" x="5095875" y="5116513"/>
          <p14:tracePt t="37698" x="5068888" y="5116513"/>
          <p14:tracePt t="37704" x="5059363" y="5116513"/>
          <p14:tracePt t="37713" x="5049838" y="5116513"/>
          <p14:tracePt t="37720" x="5032375" y="5116513"/>
          <p14:tracePt t="37969" x="5114925" y="5033963"/>
          <p14:tracePt t="37976" x="5232400" y="4951413"/>
          <p14:tracePt t="37984" x="5334000" y="4841875"/>
          <p14:tracePt t="37992" x="5451475" y="4724400"/>
          <p14:tracePt t="38001" x="5580063" y="4568825"/>
          <p14:tracePt t="38008" x="5697538" y="4432300"/>
          <p14:tracePt t="38015" x="5789613" y="4313238"/>
          <p14:tracePt t="38024" x="5843588" y="4195763"/>
          <p14:tracePt t="38032" x="5907088" y="4076700"/>
          <p14:tracePt t="38039" x="5962650" y="3948113"/>
          <p14:tracePt t="38047" x="5980113" y="3848100"/>
          <p14:tracePt t="38055" x="5980113" y="3738563"/>
          <p14:tracePt t="38063" x="5980113" y="3629025"/>
          <p14:tracePt t="38072" x="5980113" y="3556000"/>
          <p14:tracePt t="38080" x="5980113" y="3465513"/>
          <p14:tracePt t="38087" x="5953125" y="3402013"/>
          <p14:tracePt t="38095" x="5935663" y="3375025"/>
          <p14:tracePt t="38103" x="5889625" y="3302000"/>
          <p14:tracePt t="38111" x="5862638" y="3236913"/>
          <p14:tracePt t="38119" x="5816600" y="3182938"/>
          <p14:tracePt t="38128" x="5761038" y="3136900"/>
          <p14:tracePt t="38136" x="5716588" y="3090863"/>
          <p14:tracePt t="38144" x="5697538" y="3063875"/>
          <p14:tracePt t="38152" x="5634038" y="3036888"/>
          <p14:tracePt t="38160" x="5607050" y="3000375"/>
          <p14:tracePt t="38168" x="5588000" y="2982913"/>
          <p14:tracePt t="38176" x="5570538" y="2963863"/>
          <p14:tracePt t="38184" x="5561013" y="2954338"/>
          <p14:tracePt t="38192" x="5534025" y="2927350"/>
          <p14:tracePt t="38200" x="5514975" y="2917825"/>
          <p14:tracePt t="38208" x="5497513" y="2909888"/>
          <p14:tracePt t="38217" x="5478463" y="2909888"/>
          <p14:tracePt t="38224" x="5461000" y="2909888"/>
          <p14:tracePt t="38231" x="5434013" y="2890838"/>
          <p14:tracePt t="38240" x="5414963" y="2890838"/>
          <p14:tracePt t="38248" x="5378450" y="2890838"/>
          <p14:tracePt t="38256" x="5360988" y="2890838"/>
          <p14:tracePt t="38265" x="5334000" y="2881313"/>
          <p14:tracePt t="38272" x="5324475" y="2881313"/>
          <p14:tracePt t="38281" x="5297488" y="2881313"/>
          <p14:tracePt t="38288" x="5287963" y="2881313"/>
          <p14:tracePt t="38298" x="5278438" y="2873375"/>
          <p14:tracePt t="38336" x="5268913" y="2873375"/>
          <p14:tracePt t="38705" x="5278438" y="2873375"/>
          <p14:tracePt t="38713" x="5297488" y="2873375"/>
          <p14:tracePt t="38721" x="5334000" y="2873375"/>
          <p14:tracePt t="38729" x="5378450" y="2873375"/>
          <p14:tracePt t="38737" x="5414963" y="2873375"/>
          <p14:tracePt t="38745" x="5487988" y="2873375"/>
          <p14:tracePt t="38751" x="5524500" y="2873375"/>
          <p14:tracePt t="38761" x="5580063" y="2854325"/>
          <p14:tracePt t="38769" x="5661025" y="2800350"/>
          <p14:tracePt t="38777" x="5761038" y="2763838"/>
          <p14:tracePt t="38786" x="5826125" y="2735263"/>
          <p14:tracePt t="38793" x="5926138" y="2698750"/>
          <p14:tracePt t="38801" x="5980113" y="2671763"/>
          <p14:tracePt t="38809" x="6043613" y="2635250"/>
          <p14:tracePt t="38816" x="6080125" y="2625725"/>
          <p14:tracePt t="38825" x="6108700" y="2608263"/>
          <p14:tracePt t="38834" x="6126163" y="2598738"/>
          <p14:tracePt t="38841" x="6153150" y="2598738"/>
          <p14:tracePt t="38849" x="6189663" y="2581275"/>
          <p14:tracePt t="38857" x="6208713" y="2571750"/>
          <p14:tracePt t="38867" x="6208713" y="2562225"/>
          <p14:tracePt t="38873" x="6226175" y="2544763"/>
          <p14:tracePt t="38882" x="6245225" y="2525713"/>
          <p14:tracePt t="38889" x="6272213" y="2508250"/>
          <p14:tracePt t="38906" x="6308725" y="2471738"/>
          <p14:tracePt t="38913" x="6326188" y="2435225"/>
          <p14:tracePt t="38920" x="6362700" y="2408238"/>
          <p14:tracePt t="38928" x="6362700" y="2389188"/>
          <p14:tracePt t="38936" x="6381750" y="2362200"/>
          <p14:tracePt t="38944" x="6381750" y="2343150"/>
          <p14:tracePt t="38952" x="6381750" y="2325688"/>
          <p14:tracePt t="38960" x="6399213" y="2289175"/>
          <p14:tracePt t="38968" x="6399213" y="2279650"/>
          <p14:tracePt t="38976" x="6399213" y="2243138"/>
          <p14:tracePt t="38992" x="6399213" y="2206625"/>
          <p14:tracePt t="39000" x="6399213" y="2189163"/>
          <p14:tracePt t="39008" x="6399213" y="2152650"/>
          <p14:tracePt t="39016" x="6399213" y="2143125"/>
          <p14:tracePt t="39024" x="6399213" y="2106613"/>
          <p14:tracePt t="39032" x="6399213" y="2089150"/>
          <p14:tracePt t="39040" x="6391275" y="2033588"/>
          <p14:tracePt t="39049" x="6354763" y="1987550"/>
          <p14:tracePt t="39056" x="6326188" y="1970088"/>
          <p14:tracePt t="39064" x="6299200" y="1933575"/>
          <p14:tracePt t="39072" x="6272213" y="1914525"/>
          <p14:tracePt t="39081" x="6226175" y="1878013"/>
          <p14:tracePt t="39088" x="6208713" y="1870075"/>
          <p14:tracePt t="39097" x="6199188" y="1870075"/>
          <p14:tracePt t="39104" x="6189663" y="1870075"/>
          <p14:tracePt t="39112" x="6181725" y="1860550"/>
          <p14:tracePt t="39120" x="6162675" y="1860550"/>
          <p14:tracePt t="39136" x="6153150" y="1860550"/>
          <p14:tracePt t="39144" x="6145213" y="1860550"/>
          <p14:tracePt t="39152" x="6126163" y="1841500"/>
          <p14:tracePt t="39160" x="6080125" y="1841500"/>
          <p14:tracePt t="39168" x="6053138" y="1841500"/>
          <p14:tracePt t="39176" x="6007100" y="1841500"/>
          <p14:tracePt t="39184" x="5972175" y="1841500"/>
          <p14:tracePt t="39192" x="5916613" y="1841500"/>
          <p14:tracePt t="39200" x="5870575" y="1841500"/>
          <p14:tracePt t="39208" x="5807075" y="1841500"/>
          <p14:tracePt t="39216" x="5753100" y="1841500"/>
          <p14:tracePt t="39224" x="5688013" y="1841500"/>
          <p14:tracePt t="39232" x="5616575" y="1841500"/>
          <p14:tracePt t="39240" x="5543550" y="1841500"/>
          <p14:tracePt t="39249" x="5470525" y="1841500"/>
          <p14:tracePt t="39256" x="5414963" y="1841500"/>
          <p14:tracePt t="39265" x="5341938" y="1841500"/>
          <p14:tracePt t="39272" x="5297488" y="1841500"/>
          <p14:tracePt t="39281" x="5260975" y="1841500"/>
          <p14:tracePt t="39288" x="5214938" y="1860550"/>
          <p14:tracePt t="39298" x="5195888" y="1860550"/>
          <p14:tracePt t="39304" x="5178425" y="1860550"/>
          <p14:tracePt t="39312" x="5159375" y="1860550"/>
          <p14:tracePt t="39320" x="5132388" y="1860550"/>
          <p14:tracePt t="39328" x="5105400" y="1860550"/>
          <p14:tracePt t="39336" x="5059363" y="1860550"/>
          <p14:tracePt t="39344" x="5022850" y="1860550"/>
          <p14:tracePt t="39352" x="4978400" y="1860550"/>
          <p14:tracePt t="39360" x="4949825" y="1860550"/>
          <p14:tracePt t="39368" x="4913313" y="1870075"/>
          <p14:tracePt t="39376" x="4876800" y="1870075"/>
          <p14:tracePt t="39384" x="4859338" y="1870075"/>
          <p14:tracePt t="39392" x="4832350" y="1870075"/>
          <p14:tracePt t="39400" x="4813300" y="1870075"/>
          <p14:tracePt t="39408" x="4795838" y="1887538"/>
          <p14:tracePt t="39416" x="4786313" y="1887538"/>
          <p14:tracePt t="39432" x="4776788" y="1897063"/>
          <p14:tracePt t="39449" x="4767263" y="1906588"/>
          <p14:tracePt t="39456" x="4740275" y="1914525"/>
          <p14:tracePt t="39464" x="4730750" y="1914525"/>
          <p14:tracePt t="39472" x="4703763" y="1933575"/>
          <p14:tracePt t="39481" x="4695825" y="1943100"/>
          <p14:tracePt t="39488" x="4676775" y="1970088"/>
          <p14:tracePt t="39497" x="4667250" y="1979613"/>
          <p14:tracePt t="39504" x="4649788" y="1997075"/>
          <p14:tracePt t="39512" x="4649788" y="2006600"/>
          <p14:tracePt t="39520" x="4640263" y="2024063"/>
          <p14:tracePt t="39528" x="4630738" y="2043113"/>
          <p14:tracePt t="39536" x="4630738" y="2052638"/>
          <p14:tracePt t="39544" x="4613275" y="2070100"/>
          <p14:tracePt t="39552" x="4603750" y="2070100"/>
          <p14:tracePt t="39560" x="4603750" y="2089150"/>
          <p14:tracePt t="39568" x="4594225" y="2097088"/>
          <p14:tracePt t="39584" x="4594225" y="2116138"/>
          <p14:tracePt t="39592" x="4586288" y="2133600"/>
          <p14:tracePt t="39600" x="4576763" y="2152650"/>
          <p14:tracePt t="39608" x="4567238" y="2160588"/>
          <p14:tracePt t="39616" x="4557713" y="2179638"/>
          <p14:tracePt t="39624" x="4549775" y="2189163"/>
          <p14:tracePt t="39631" x="4540250" y="2197100"/>
          <p14:tracePt t="39640" x="4521200" y="2225675"/>
          <p14:tracePt t="39656" x="4513263" y="2243138"/>
          <p14:tracePt t="39672" x="4503738" y="2252663"/>
          <p14:tracePt t="39681" x="4503738" y="2262188"/>
          <p14:tracePt t="39729" x="4503738" y="2270125"/>
          <p14:tracePt t="39777" x="4503738" y="2289175"/>
          <p14:tracePt t="39785" x="4503738" y="2306638"/>
          <p14:tracePt t="39800" x="4503738" y="2335213"/>
          <p14:tracePt t="39809" x="4503738" y="2352675"/>
          <p14:tracePt t="39817" x="4503738" y="2371725"/>
          <p14:tracePt t="39825" x="4503738" y="2398713"/>
          <p14:tracePt t="39834" x="4503738" y="2408238"/>
          <p14:tracePt t="39841" x="4503738" y="2435225"/>
          <p14:tracePt t="39849" x="4503738" y="2444750"/>
          <p14:tracePt t="39857" x="4513263" y="2471738"/>
          <p14:tracePt t="39866" x="4540250" y="2498725"/>
          <p14:tracePt t="39873" x="4549775" y="2535238"/>
          <p14:tracePt t="39887" x="4576763" y="2562225"/>
          <p14:tracePt t="39890" x="4603750" y="2608263"/>
          <p14:tracePt t="39899" x="4630738" y="2644775"/>
          <p14:tracePt t="39905" x="4667250" y="2671763"/>
          <p14:tracePt t="39913" x="4695825" y="2698750"/>
          <p14:tracePt t="39922" x="4730750" y="2735263"/>
          <p14:tracePt t="39929" x="4776788" y="2771775"/>
          <p14:tracePt t="39937" x="4822825" y="2817813"/>
          <p14:tracePt t="39945" x="4886325" y="2873375"/>
          <p14:tracePt t="39952" x="4941888" y="2917825"/>
          <p14:tracePt t="39961" x="5022850" y="2990850"/>
          <p14:tracePt t="39970" x="5141913" y="3063875"/>
          <p14:tracePt t="39977" x="5224463" y="3136900"/>
          <p14:tracePt t="39985" x="5360988" y="3209925"/>
          <p14:tracePt t="39992" x="5478463" y="3265488"/>
          <p14:tracePt t="40001" x="5580063" y="3328988"/>
          <p14:tracePt t="40008" x="5707063" y="3355975"/>
          <p14:tracePt t="40016" x="5797550" y="3382963"/>
          <p14:tracePt t="40024" x="5935663" y="3411538"/>
          <p14:tracePt t="40033" x="6043613" y="3411538"/>
          <p14:tracePt t="40040" x="6135688" y="3419475"/>
          <p14:tracePt t="40049" x="6189663" y="3419475"/>
          <p14:tracePt t="40056" x="6254750" y="3419475"/>
          <p14:tracePt t="40066" x="6291263" y="3419475"/>
          <p14:tracePt t="40072" x="6326188" y="3419475"/>
          <p14:tracePt t="40081" x="6362700" y="3419475"/>
          <p14:tracePt t="40088" x="6391275" y="3419475"/>
          <p14:tracePt t="40097" x="6427788" y="3419475"/>
          <p14:tracePt t="40104" x="6445250" y="3419475"/>
          <p14:tracePt t="40112" x="6481763" y="3419475"/>
          <p14:tracePt t="40120" x="6500813" y="3419475"/>
          <p14:tracePt t="40128" x="6527800" y="3419475"/>
          <p14:tracePt t="40136" x="6545263" y="3402013"/>
          <p14:tracePt t="40144" x="6554788" y="3392488"/>
          <p14:tracePt t="40168" x="6573838" y="3392488"/>
          <p14:tracePt t="40184" x="6600825" y="3382963"/>
          <p14:tracePt t="40192" x="6627813" y="3382963"/>
          <p14:tracePt t="40201" x="6673850" y="3375025"/>
          <p14:tracePt t="40208" x="6700838" y="3346450"/>
          <p14:tracePt t="40216" x="6764338" y="3319463"/>
          <p14:tracePt t="40224" x="6827838" y="3282950"/>
          <p14:tracePt t="40232" x="6873875" y="3255963"/>
          <p14:tracePt t="40240" x="6937375" y="3236913"/>
          <p14:tracePt t="40249" x="6964363" y="3209925"/>
          <p14:tracePt t="40256" x="6983413" y="3200400"/>
          <p14:tracePt t="40313" x="6983413" y="3192463"/>
          <p14:tracePt t="40479" x="6983413" y="3182938"/>
          <p14:tracePt t="40488" x="6983413" y="3173413"/>
          <p14:tracePt t="40496" x="6973888" y="3163888"/>
          <p14:tracePt t="40504" x="6946900" y="3163888"/>
          <p14:tracePt t="40520" x="6937375" y="3163888"/>
          <p14:tracePt t="40840" x="6929438" y="3136900"/>
          <p14:tracePt t="40848" x="6929438" y="3109913"/>
          <p14:tracePt t="40856" x="6929438" y="3082925"/>
          <p14:tracePt t="40864" x="6929438" y="3063875"/>
          <p14:tracePt t="40872" x="6929438" y="3054350"/>
          <p14:tracePt t="40901" x="6929438" y="3046413"/>
          <p14:tracePt t="40913" x="6929438" y="3036888"/>
          <p14:tracePt t="40928" x="6929438" y="3017838"/>
          <p14:tracePt t="41225" x="6873875" y="3009900"/>
          <p14:tracePt t="41232" x="6810375" y="3036888"/>
          <p14:tracePt t="41240" x="6773863" y="3073400"/>
          <p14:tracePt t="41248" x="6710363" y="3100388"/>
          <p14:tracePt t="41255" x="6681788" y="3127375"/>
          <p14:tracePt t="41263" x="6637338" y="3155950"/>
          <p14:tracePt t="41271" x="6618288" y="3173413"/>
          <p14:tracePt t="41280" x="6600825" y="3192463"/>
          <p14:tracePt t="41287" x="6591300" y="3200400"/>
          <p14:tracePt t="41296" x="6564313" y="3219450"/>
          <p14:tracePt t="41303" x="6554788" y="3219450"/>
          <p14:tracePt t="41312" x="6545263" y="3228975"/>
          <p14:tracePt t="41328" x="6545263" y="3246438"/>
          <p14:tracePt t="41344" x="6537325" y="3255963"/>
          <p14:tracePt t="41376" x="6527800" y="3265488"/>
          <p14:tracePt t="41384" x="6518275" y="3273425"/>
          <p14:tracePt t="41400" x="6508750" y="3282950"/>
          <p14:tracePt t="41416" x="6491288" y="3282950"/>
          <p14:tracePt t="41633" x="6481763" y="3282950"/>
          <p14:tracePt t="41641" x="6481763" y="3255963"/>
          <p14:tracePt t="41648" x="6472238" y="3200400"/>
          <p14:tracePt t="41657" x="6464300" y="3155950"/>
          <p14:tracePt t="41667" x="6445250" y="3100388"/>
          <p14:tracePt t="41673" x="6427788" y="3054350"/>
          <p14:tracePt t="41682" x="6427788" y="3017838"/>
          <p14:tracePt t="41689" x="6408738" y="2990850"/>
          <p14:tracePt t="41699" x="6381750" y="2963863"/>
          <p14:tracePt t="41705" x="6362700" y="2946400"/>
          <p14:tracePt t="41713" x="6354763" y="2936875"/>
          <p14:tracePt t="41720" x="6354763" y="2927350"/>
          <p14:tracePt t="41729" x="6345238" y="2917825"/>
          <p14:tracePt t="41746" x="6335713" y="2917825"/>
          <p14:tracePt t="41760" x="6326188" y="2917825"/>
          <p14:tracePt t="41767" x="6318250" y="2917825"/>
          <p14:tracePt t="41775" x="6291263" y="2917825"/>
          <p14:tracePt t="41783" x="6272213" y="2917825"/>
          <p14:tracePt t="41791" x="6235700" y="2917825"/>
          <p14:tracePt t="41799" x="6189663" y="2917825"/>
          <p14:tracePt t="41807" x="6116638" y="2890838"/>
          <p14:tracePt t="41815" x="6080125" y="2890838"/>
          <p14:tracePt t="41823" x="6026150" y="2873375"/>
          <p14:tracePt t="41831" x="5962650" y="2836863"/>
          <p14:tracePt t="41839" x="5899150" y="2808288"/>
          <p14:tracePt t="41848" x="5853113" y="2800350"/>
          <p14:tracePt t="41855" x="5807075" y="2744788"/>
          <p14:tracePt t="41864" x="5770563" y="2735263"/>
          <p14:tracePt t="41872" x="5734050" y="2708275"/>
          <p14:tracePt t="41885" x="5688013" y="2690813"/>
          <p14:tracePt t="41888" x="5607050" y="2654300"/>
          <p14:tracePt t="41898" x="5588000" y="2644775"/>
          <p14:tracePt t="41904" x="5543550" y="2644775"/>
          <p14:tracePt t="41912" x="5507038" y="2635250"/>
          <p14:tracePt t="41920" x="5461000" y="2635250"/>
          <p14:tracePt t="41928" x="5434013" y="2625725"/>
          <p14:tracePt t="41936" x="5360988" y="2608263"/>
          <p14:tracePt t="41944" x="5334000" y="2598738"/>
          <p14:tracePt t="41952" x="5260975" y="2598738"/>
          <p14:tracePt t="41960" x="5224463" y="2589213"/>
          <p14:tracePt t="41976" x="5178425" y="2589213"/>
          <p14:tracePt t="41984" x="5168900" y="2589213"/>
          <p14:tracePt t="42008" x="5159375" y="2581275"/>
          <p14:tracePt t="42065" x="5151438" y="2581275"/>
          <p14:tracePt t="42073" x="5132388" y="2581275"/>
          <p14:tracePt t="42081" x="5105400" y="2581275"/>
          <p14:tracePt t="42089" x="5086350" y="2581275"/>
          <p14:tracePt t="42099" x="5049838" y="2581275"/>
          <p14:tracePt t="42105" x="5041900" y="2581275"/>
          <p14:tracePt t="42113" x="5014913" y="2571750"/>
          <p14:tracePt t="42121" x="5005388" y="2571750"/>
          <p14:tracePt t="42129" x="4986338" y="2571750"/>
          <p14:tracePt t="42719" x="4978400" y="2571750"/>
          <p14:tracePt t="42735" x="4959350" y="2589213"/>
          <p14:tracePt t="42744" x="4949825" y="2608263"/>
          <p14:tracePt t="42751" x="4941888" y="2654300"/>
          <p14:tracePt t="42767" x="4941888" y="2662238"/>
          <p14:tracePt t="42775" x="4932363" y="2690813"/>
          <p14:tracePt t="45161" x="4922838" y="2690813"/>
          <p14:tracePt t="45167" x="4905375" y="2690813"/>
          <p14:tracePt t="45191" x="4905375" y="2681288"/>
          <p14:tracePt t="45199" x="4905375" y="2654300"/>
          <p14:tracePt t="45207" x="4905375" y="2635250"/>
          <p14:tracePt t="45215" x="4905375" y="2617788"/>
          <p14:tracePt t="45231" x="4905375" y="2608263"/>
          <p14:tracePt t="45488" x="4905375" y="2598738"/>
          <p14:tracePt t="45504" x="4886325" y="2598738"/>
          <p14:tracePt t="45512" x="4868863" y="2598738"/>
          <p14:tracePt t="45520" x="4859338" y="2608263"/>
          <p14:tracePt t="45528" x="4822825" y="2617788"/>
          <p14:tracePt t="45536" x="4776788" y="2644775"/>
          <p14:tracePt t="45544" x="4740275" y="2662238"/>
          <p14:tracePt t="45552" x="4703763" y="2671763"/>
          <p14:tracePt t="45560" x="4676775" y="2681288"/>
          <p14:tracePt t="45568" x="4667250" y="2681288"/>
          <p14:tracePt t="45576" x="4649788" y="2698750"/>
          <p14:tracePt t="45687" x="4649788" y="2708275"/>
          <p14:tracePt t="45696" x="4640263" y="2727325"/>
          <p14:tracePt t="45703" x="4622800" y="2744788"/>
          <p14:tracePt t="45711" x="4613275" y="2754313"/>
          <p14:tracePt t="45719" x="4603750" y="2771775"/>
          <p14:tracePt t="45727" x="4594225" y="2790825"/>
          <p14:tracePt t="45736" x="4586288" y="2790825"/>
          <p14:tracePt t="45744" x="4576763" y="2800350"/>
          <p14:tracePt t="45751" x="4549775" y="2800350"/>
          <p14:tracePt t="45767" x="4530725" y="2800350"/>
          <p14:tracePt t="45775" x="4503738" y="2800350"/>
          <p14:tracePt t="45783" x="4484688" y="2800350"/>
          <p14:tracePt t="45791" x="4457700" y="2800350"/>
          <p14:tracePt t="45799" x="4430713" y="2790825"/>
          <p14:tracePt t="45807" x="4384675" y="2771775"/>
          <p14:tracePt t="45815" x="4340225" y="2754313"/>
          <p14:tracePt t="45823" x="4321175" y="2717800"/>
          <p14:tracePt t="45831" x="4321175" y="2690813"/>
          <p14:tracePt t="45840" x="4284663" y="2644775"/>
          <p14:tracePt t="45848" x="4284663" y="2617788"/>
          <p14:tracePt t="45856" x="4275138" y="2571750"/>
          <p14:tracePt t="45865" x="4275138" y="2535238"/>
          <p14:tracePt t="45872" x="4275138" y="2489200"/>
          <p14:tracePt t="45882" x="4275138" y="2435225"/>
          <p14:tracePt t="45900" x="4275138" y="2379663"/>
          <p14:tracePt t="45904" x="4275138" y="2335213"/>
          <p14:tracePt t="45914" x="4275138" y="2306638"/>
          <p14:tracePt t="45920" x="4275138" y="2279650"/>
          <p14:tracePt t="45928" x="4267200" y="2233613"/>
          <p14:tracePt t="45936" x="4267200" y="2225675"/>
          <p14:tracePt t="45944" x="4267200" y="2189163"/>
          <p14:tracePt t="45952" x="4267200" y="2170113"/>
          <p14:tracePt t="45960" x="4267200" y="2133600"/>
          <p14:tracePt t="45968" x="4267200" y="2089150"/>
          <p14:tracePt t="45976" x="4267200" y="2070100"/>
          <p14:tracePt t="45984" x="4294188" y="2033588"/>
          <p14:tracePt t="45992" x="4330700" y="2006600"/>
          <p14:tracePt t="46000" x="4413250" y="1970088"/>
          <p14:tracePt t="46008" x="4476750" y="1970088"/>
          <p14:tracePt t="46018" x="4586288" y="1951038"/>
          <p14:tracePt t="46024" x="4730750" y="1951038"/>
          <p14:tracePt t="46032" x="4859338" y="1951038"/>
          <p14:tracePt t="46041" x="4986338" y="1951038"/>
          <p14:tracePt t="46048" x="5132388" y="1960563"/>
          <p14:tracePt t="46056" x="5241925" y="1997075"/>
          <p14:tracePt t="46065" x="5360988" y="2079625"/>
          <p14:tracePt t="46072" x="5497513" y="2179638"/>
          <p14:tracePt t="46081" x="5570538" y="2252663"/>
          <p14:tracePt t="46088" x="5616575" y="2298700"/>
          <p14:tracePt t="46098" x="5697538" y="2379663"/>
          <p14:tracePt t="46104" x="5753100" y="2435225"/>
          <p14:tracePt t="46114" x="5780088" y="2508250"/>
          <p14:tracePt t="46120" x="5797550" y="2554288"/>
          <p14:tracePt t="46128" x="5797550" y="2589213"/>
          <p14:tracePt t="46135" x="5797550" y="2625725"/>
          <p14:tracePt t="46143" x="5797550" y="2662238"/>
          <p14:tracePt t="46151" x="5797550" y="2681288"/>
          <p14:tracePt t="46159" x="5789613" y="2754313"/>
          <p14:tracePt t="46167" x="5753100" y="2790825"/>
          <p14:tracePt t="46175" x="5716588" y="2836863"/>
          <p14:tracePt t="46183" x="5688013" y="2863850"/>
          <p14:tracePt t="46191" x="5634038" y="2917825"/>
          <p14:tracePt t="46199" x="5551488" y="2990850"/>
          <p14:tracePt t="46207" x="5451475" y="3046413"/>
          <p14:tracePt t="46215" x="5387975" y="3063875"/>
          <p14:tracePt t="46224" x="5314950" y="3090863"/>
          <p14:tracePt t="46233" x="5278438" y="3100388"/>
          <p14:tracePt t="46240" x="5224463" y="3119438"/>
          <p14:tracePt t="46248" x="5195888" y="3119438"/>
          <p14:tracePt t="46256" x="5159375" y="3119438"/>
          <p14:tracePt t="46264" x="5122863" y="3119438"/>
          <p14:tracePt t="46272" x="5086350" y="3119438"/>
          <p14:tracePt t="46281" x="5041900" y="3119438"/>
          <p14:tracePt t="46288" x="5005388" y="3100388"/>
          <p14:tracePt t="46297" x="4913313" y="3017838"/>
          <p14:tracePt t="46304" x="4849813" y="2954338"/>
          <p14:tracePt t="46313" x="4767263" y="2863850"/>
          <p14:tracePt t="46320" x="4667250" y="2790825"/>
          <p14:tracePt t="46328" x="4567238" y="2727325"/>
          <p14:tracePt t="46336" x="4467225" y="2654300"/>
          <p14:tracePt t="46344" x="4348163" y="2562225"/>
          <p14:tracePt t="46352" x="4267200" y="2508250"/>
          <p14:tracePt t="46360" x="4194175" y="2444750"/>
          <p14:tracePt t="46368" x="4165600" y="2408238"/>
          <p14:tracePt t="46376" x="4111625" y="2371725"/>
          <p14:tracePt t="46384" x="4094163" y="2343150"/>
          <p14:tracePt t="46392" x="4094163" y="2335213"/>
          <p14:tracePt t="46400" x="4094163" y="2316163"/>
          <p14:tracePt t="46408" x="4094163" y="2306638"/>
          <p14:tracePt t="46416" x="4094163" y="2289175"/>
          <p14:tracePt t="46424" x="4102100" y="2262188"/>
          <p14:tracePt t="46432" x="4121150" y="2233613"/>
          <p14:tracePt t="46440" x="4157663" y="2197100"/>
          <p14:tracePt t="46450" x="4202113" y="2179638"/>
          <p14:tracePt t="46456" x="4248150" y="2143125"/>
          <p14:tracePt t="46464" x="4311650" y="2116138"/>
          <p14:tracePt t="46472" x="4376738" y="2079625"/>
          <p14:tracePt t="46480" x="4421188" y="2052638"/>
          <p14:tracePt t="46488" x="4448175" y="2033588"/>
          <p14:tracePt t="46497" x="4503738" y="2024063"/>
          <p14:tracePt t="46504" x="4549775" y="2016125"/>
          <p14:tracePt t="46512" x="4613275" y="2006600"/>
          <p14:tracePt t="46520" x="4667250" y="2006600"/>
          <p14:tracePt t="46528" x="4740275" y="1979613"/>
          <p14:tracePt t="46536" x="4803775" y="1979613"/>
          <p14:tracePt t="46544" x="4895850" y="1979613"/>
          <p14:tracePt t="46552" x="4968875" y="1979613"/>
          <p14:tracePt t="46560" x="5041900" y="1979613"/>
          <p14:tracePt t="46568" x="5095875" y="1979613"/>
          <p14:tracePt t="46576" x="5178425" y="1997075"/>
          <p14:tracePt t="46584" x="5260975" y="2033588"/>
          <p14:tracePt t="46592" x="5324475" y="2070100"/>
          <p14:tracePt t="46600" x="5387975" y="2125663"/>
          <p14:tracePt t="46608" x="5424488" y="2170113"/>
          <p14:tracePt t="46617" x="5441950" y="2216150"/>
          <p14:tracePt t="46624" x="5478463" y="2279650"/>
          <p14:tracePt t="46633" x="5507038" y="2343150"/>
          <p14:tracePt t="46640" x="5534025" y="2389188"/>
          <p14:tracePt t="46647" x="5543550" y="2416175"/>
          <p14:tracePt t="46656" x="5543550" y="2471738"/>
          <p14:tracePt t="46664" x="5543550" y="2517775"/>
          <p14:tracePt t="46672" x="5543550" y="2554288"/>
          <p14:tracePt t="46681" x="5543550" y="2581275"/>
          <p14:tracePt t="46688" x="5543550" y="2608263"/>
          <p14:tracePt t="46697" x="5543550" y="2617788"/>
          <p14:tracePt t="46704" x="5543550" y="2644775"/>
          <p14:tracePt t="46714" x="5524500" y="2662238"/>
          <p14:tracePt t="46720" x="5497513" y="2698750"/>
          <p14:tracePt t="46728" x="5470525" y="2717800"/>
          <p14:tracePt t="46736" x="5405438" y="2763838"/>
          <p14:tracePt t="46745" x="5314950" y="2790825"/>
          <p14:tracePt t="46752" x="5232400" y="2836863"/>
          <p14:tracePt t="46760" x="5114925" y="2890838"/>
          <p14:tracePt t="46768" x="5022850" y="2909888"/>
          <p14:tracePt t="46776" x="4868863" y="2963863"/>
          <p14:tracePt t="46784" x="4776788" y="2990850"/>
          <p14:tracePt t="46792" x="4649788" y="3009900"/>
          <p14:tracePt t="46800" x="4530725" y="3036888"/>
          <p14:tracePt t="46808" x="4440238" y="3046413"/>
          <p14:tracePt t="46817" x="4367213" y="3046413"/>
          <p14:tracePt t="46824" x="4311650" y="3046413"/>
          <p14:tracePt t="46833" x="4248150" y="3046413"/>
          <p14:tracePt t="46840" x="4194175" y="3046413"/>
          <p14:tracePt t="46847" x="4138613" y="3046413"/>
          <p14:tracePt t="46856" x="4075113" y="3036888"/>
          <p14:tracePt t="46864" x="4048125" y="3027363"/>
          <p14:tracePt t="46884" x="3956050" y="2954338"/>
          <p14:tracePt t="46888" x="3919538" y="2909888"/>
          <p14:tracePt t="46897" x="3902075" y="2863850"/>
          <p14:tracePt t="46904" x="3875088" y="2800350"/>
          <p14:tracePt t="46913" x="3856038" y="2727325"/>
          <p14:tracePt t="46920" x="3846513" y="2644775"/>
          <p14:tracePt t="46928" x="3838575" y="2554288"/>
          <p14:tracePt t="46936" x="3838575" y="2498725"/>
          <p14:tracePt t="46944" x="3838575" y="2444750"/>
          <p14:tracePt t="46952" x="3838575" y="2371725"/>
          <p14:tracePt t="46960" x="3838575" y="2306638"/>
          <p14:tracePt t="46968" x="3838575" y="2252663"/>
          <p14:tracePt t="46976" x="3838575" y="2216150"/>
          <p14:tracePt t="46984" x="3838575" y="2170113"/>
          <p14:tracePt t="46992" x="3838575" y="2143125"/>
          <p14:tracePt t="47000" x="3865563" y="2089150"/>
          <p14:tracePt t="47008" x="3883025" y="2060575"/>
          <p14:tracePt t="47016" x="3892550" y="2024063"/>
          <p14:tracePt t="47024" x="3911600" y="2006600"/>
          <p14:tracePt t="47033" x="3929063" y="1987550"/>
          <p14:tracePt t="47040" x="3956050" y="1951038"/>
          <p14:tracePt t="47048" x="3965575" y="1943100"/>
          <p14:tracePt t="47056" x="3984625" y="1933575"/>
          <p14:tracePt t="47064" x="4011613" y="1924050"/>
          <p14:tracePt t="47072" x="4057650" y="1906588"/>
          <p14:tracePt t="47080" x="4121150" y="1897063"/>
          <p14:tracePt t="47088" x="4194175" y="1897063"/>
          <p14:tracePt t="47097" x="4284663" y="1897063"/>
          <p14:tracePt t="47104" x="4394200" y="1897063"/>
          <p14:tracePt t="47113" x="4521200" y="1897063"/>
          <p14:tracePt t="47120" x="4686300" y="1914525"/>
          <p14:tracePt t="47128" x="4859338" y="1979613"/>
          <p14:tracePt t="47136" x="5078413" y="2079625"/>
          <p14:tracePt t="47144" x="5251450" y="2152650"/>
          <p14:tracePt t="47152" x="5397500" y="2243138"/>
          <p14:tracePt t="47160" x="5570538" y="2343150"/>
          <p14:tracePt t="47168" x="5688013" y="2416175"/>
          <p14:tracePt t="47176" x="5770563" y="2471738"/>
          <p14:tracePt t="47184" x="5843588" y="2535238"/>
          <p14:tracePt t="47192" x="5907088" y="2589213"/>
          <p14:tracePt t="47200" x="5916613" y="2608263"/>
          <p14:tracePt t="47208" x="5916613" y="2625725"/>
          <p14:tracePt t="47216" x="5916613" y="2635250"/>
          <p14:tracePt t="47224" x="5916613" y="2644775"/>
          <p14:tracePt t="47232" x="5916613" y="2671763"/>
          <p14:tracePt t="47248" x="5899150" y="2717800"/>
          <p14:tracePt t="47256" x="5889625" y="2727325"/>
          <p14:tracePt t="47264" x="5880100" y="2763838"/>
          <p14:tracePt t="47272" x="5843588" y="2790825"/>
          <p14:tracePt t="47280" x="5834063" y="2817813"/>
          <p14:tracePt t="47288" x="5797550" y="2881313"/>
          <p14:tracePt t="47297" x="5780088" y="2927350"/>
          <p14:tracePt t="47304" x="5743575" y="2973388"/>
          <p14:tracePt t="47313" x="5707063" y="3017838"/>
          <p14:tracePt t="47320" x="5670550" y="3063875"/>
          <p14:tracePt t="47328" x="5661025" y="3073400"/>
          <p14:tracePt t="47336" x="5634038" y="3100388"/>
          <p14:tracePt t="47344" x="5616575" y="3109913"/>
          <p14:tracePt t="47352" x="5588000" y="3109913"/>
          <p14:tracePt t="47360" x="5551488" y="3119438"/>
          <p14:tracePt t="47368" x="5487988" y="3119438"/>
          <p14:tracePt t="47376" x="5434013" y="3119438"/>
          <p14:tracePt t="47384" x="5341938" y="3119438"/>
          <p14:tracePt t="47392" x="5232400" y="3119438"/>
          <p14:tracePt t="47400" x="5122863" y="3119438"/>
          <p14:tracePt t="47408" x="5014913" y="3119438"/>
          <p14:tracePt t="47416" x="4905375" y="3119438"/>
          <p14:tracePt t="47424" x="4767263" y="3073400"/>
          <p14:tracePt t="47433" x="4622800" y="3000375"/>
          <p14:tracePt t="47440" x="4521200" y="2946400"/>
          <p14:tracePt t="47448" x="4403725" y="2900363"/>
          <p14:tracePt t="47455" x="4303713" y="2844800"/>
          <p14:tracePt t="47464" x="4238625" y="2790825"/>
          <p14:tracePt t="47471" x="4202113" y="2744788"/>
          <p14:tracePt t="47479" x="4194175" y="2698750"/>
          <p14:tracePt t="47487" x="4175125" y="2671763"/>
          <p14:tracePt t="47496" x="4175125" y="2625725"/>
          <p14:tracePt t="47503" x="4165600" y="2589213"/>
          <p14:tracePt t="47512" x="4165600" y="2544763"/>
          <p14:tracePt t="47520" x="4165600" y="2525713"/>
          <p14:tracePt t="47528" x="4165600" y="2471738"/>
          <p14:tracePt t="47536" x="4165600" y="2444750"/>
          <p14:tracePt t="47545" x="4165600" y="2425700"/>
          <p14:tracePt t="47552" x="4165600" y="2398713"/>
          <p14:tracePt t="47560" x="4165600" y="2379663"/>
          <p14:tracePt t="47568" x="4148138" y="2352675"/>
          <p14:tracePt t="47576" x="4148138" y="2335213"/>
          <p14:tracePt t="47584" x="4148138" y="2289175"/>
          <p14:tracePt t="47593" x="4148138" y="2270125"/>
          <p14:tracePt t="47600" x="4148138" y="2243138"/>
          <p14:tracePt t="47608" x="4148138" y="2225675"/>
          <p14:tracePt t="47616" x="4148138" y="2197100"/>
          <p14:tracePt t="47624" x="4148138" y="2179638"/>
          <p14:tracePt t="47632" x="4175125" y="2133600"/>
          <p14:tracePt t="47640" x="4211638" y="2089150"/>
          <p14:tracePt t="47648" x="4257675" y="2052638"/>
          <p14:tracePt t="47656" x="4303713" y="2016125"/>
          <p14:tracePt t="47664" x="4367213" y="2006600"/>
          <p14:tracePt t="47672" x="4384675" y="2006600"/>
          <p14:tracePt t="47681" x="4440238" y="1970088"/>
          <p14:tracePt t="47688" x="4457700" y="1970088"/>
          <p14:tracePt t="47698" x="4503738" y="1960563"/>
          <p14:tracePt t="47704" x="4521200" y="1960563"/>
          <p14:tracePt t="47714" x="4549775" y="1960563"/>
          <p14:tracePt t="47720" x="4603750" y="1960563"/>
          <p14:tracePt t="47728" x="4640263" y="1960563"/>
          <p14:tracePt t="47736" x="4713288" y="1960563"/>
          <p14:tracePt t="47745" x="4786313" y="1960563"/>
          <p14:tracePt t="47752" x="4895850" y="1960563"/>
          <p14:tracePt t="47761" x="4978400" y="1979613"/>
          <p14:tracePt t="47768" x="5095875" y="2033588"/>
          <p14:tracePt t="47776" x="5168900" y="2060575"/>
          <p14:tracePt t="47784" x="5251450" y="2133600"/>
          <p14:tracePt t="47792" x="5341938" y="2197100"/>
          <p14:tracePt t="47800" x="5441950" y="2270125"/>
          <p14:tracePt t="47808" x="5524500" y="2343150"/>
          <p14:tracePt t="47818" x="5580063" y="2408238"/>
          <p14:tracePt t="47824" x="5616575" y="2489200"/>
          <p14:tracePt t="47832" x="5624513" y="2562225"/>
          <p14:tracePt t="47840" x="5624513" y="2617788"/>
          <p14:tracePt t="47849" x="5624513" y="2654300"/>
          <p14:tracePt t="47856" x="5624513" y="2708275"/>
          <p14:tracePt t="47864" x="5624513" y="2735263"/>
          <p14:tracePt t="47873" x="5607050" y="2790825"/>
          <p14:tracePt t="47883" x="5580063" y="2808288"/>
          <p14:tracePt t="47888" x="5551488" y="2854325"/>
          <p14:tracePt t="47897" x="5497513" y="2927350"/>
          <p14:tracePt t="47905" x="5478463" y="2936875"/>
          <p14:tracePt t="47913" x="5434013" y="2963863"/>
          <p14:tracePt t="47920" x="5387975" y="2990850"/>
          <p14:tracePt t="47928" x="5334000" y="3000375"/>
          <p14:tracePt t="47936" x="5268913" y="3027363"/>
          <p14:tracePt t="47944" x="5187950" y="3054350"/>
          <p14:tracePt t="47951" x="5132388" y="3054350"/>
          <p14:tracePt t="47960" x="5086350" y="3054350"/>
          <p14:tracePt t="47968" x="5032375" y="3054350"/>
          <p14:tracePt t="47976" x="4959350" y="3054350"/>
          <p14:tracePt t="47984" x="4886325" y="3054350"/>
          <p14:tracePt t="47992" x="4795838" y="3054350"/>
          <p14:tracePt t="48000" x="4703763" y="3054350"/>
          <p14:tracePt t="48008" x="4630738" y="3054350"/>
          <p14:tracePt t="48016" x="4540250" y="3054350"/>
          <p14:tracePt t="48024" x="4484688" y="3054350"/>
          <p14:tracePt t="48031" x="4421188" y="3054350"/>
          <p14:tracePt t="48040" x="4348163" y="3017838"/>
          <p14:tracePt t="48048" x="4330700" y="3009900"/>
          <p14:tracePt t="48056" x="4267200" y="2963863"/>
          <p14:tracePt t="48063" x="4221163" y="2917825"/>
          <p14:tracePt t="48072" x="4184650" y="2881313"/>
          <p14:tracePt t="48080" x="4148138" y="2817813"/>
          <p14:tracePt t="48089" x="4129088" y="2744788"/>
          <p14:tracePt t="48097" x="4102100" y="2644775"/>
          <p14:tracePt t="48104" x="4094163" y="2589213"/>
          <p14:tracePt t="48113" x="4094163" y="2508250"/>
          <p14:tracePt t="48120" x="4084638" y="2471738"/>
          <p14:tracePt t="48128" x="4084638" y="2425700"/>
          <p14:tracePt t="48136" x="4075113" y="2398713"/>
          <p14:tracePt t="48144" x="4075113" y="2389188"/>
          <p14:tracePt t="48152" x="4075113" y="2362200"/>
          <p14:tracePt t="48160" x="4075113" y="2343150"/>
          <p14:tracePt t="48168" x="4075113" y="2325688"/>
          <p14:tracePt t="48176" x="4075113" y="2298700"/>
          <p14:tracePt t="48184" x="4075113" y="2289175"/>
          <p14:tracePt t="48192" x="4075113" y="2279650"/>
          <p14:tracePt t="48200" x="4075113" y="2243138"/>
          <p14:tracePt t="48208" x="4094163" y="2216150"/>
          <p14:tracePt t="48216" x="4102100" y="2197100"/>
          <p14:tracePt t="48224" x="4148138" y="2160588"/>
          <p14:tracePt t="48232" x="4184650" y="2133600"/>
          <p14:tracePt t="48240" x="4248150" y="2079625"/>
          <p14:tracePt t="48248" x="4275138" y="2060575"/>
          <p14:tracePt t="48256" x="4330700" y="2043113"/>
          <p14:tracePt t="48264" x="4394200" y="2024063"/>
          <p14:tracePt t="48272" x="4440238" y="1997075"/>
          <p14:tracePt t="48280" x="4503738" y="1987550"/>
          <p14:tracePt t="48288" x="4567238" y="1960563"/>
          <p14:tracePt t="48297" x="4640263" y="1960563"/>
          <p14:tracePt t="48304" x="4713288" y="1951038"/>
          <p14:tracePt t="48313" x="4803775" y="1951038"/>
          <p14:tracePt t="48320" x="4895850" y="1951038"/>
          <p14:tracePt t="48328" x="5005388" y="1951038"/>
          <p14:tracePt t="48336" x="5114925" y="1951038"/>
          <p14:tracePt t="48344" x="5224463" y="1951038"/>
          <p14:tracePt t="48352" x="5314950" y="1951038"/>
          <p14:tracePt t="48360" x="5397500" y="1979613"/>
          <p14:tracePt t="48368" x="5478463" y="2024063"/>
          <p14:tracePt t="48376" x="5543550" y="2060575"/>
          <p14:tracePt t="48384" x="5580063" y="2089150"/>
          <p14:tracePt t="48392" x="5634038" y="2170113"/>
          <p14:tracePt t="48400" x="5643563" y="2206625"/>
          <p14:tracePt t="48408" x="5653088" y="2243138"/>
          <p14:tracePt t="48416" x="5670550" y="2279650"/>
          <p14:tracePt t="48424" x="5680075" y="2316163"/>
          <p14:tracePt t="48432" x="5680075" y="2325688"/>
          <p14:tracePt t="48440" x="5680075" y="2362200"/>
          <p14:tracePt t="48448" x="5680075" y="2408238"/>
          <p14:tracePt t="48456" x="5680075" y="2416175"/>
          <p14:tracePt t="48464" x="5680075" y="2452688"/>
          <p14:tracePt t="48472" x="5680075" y="2489200"/>
          <p14:tracePt t="48480" x="5680075" y="2508250"/>
          <p14:tracePt t="48488" x="5680075" y="2562225"/>
          <p14:tracePt t="48497" x="5661025" y="2598738"/>
          <p14:tracePt t="48504" x="5624513" y="2654300"/>
          <p14:tracePt t="48515" x="5597525" y="2717800"/>
          <p14:tracePt t="48521" x="5561013" y="2763838"/>
          <p14:tracePt t="48529" x="5497513" y="2827338"/>
          <p14:tracePt t="48536" x="5451475" y="2881313"/>
          <p14:tracePt t="48545" x="5378450" y="2936875"/>
          <p14:tracePt t="48552" x="5334000" y="2982913"/>
          <p14:tracePt t="48561" x="5287963" y="2990850"/>
          <p14:tracePt t="48568" x="5224463" y="3017838"/>
          <p14:tracePt t="48576" x="5195888" y="3036888"/>
          <p14:tracePt t="48584" x="5168900" y="3046413"/>
          <p14:tracePt t="48592" x="5151438" y="3046413"/>
          <p14:tracePt t="48600" x="5105400" y="3046413"/>
          <p14:tracePt t="48608" x="5078413" y="3046413"/>
          <p14:tracePt t="48616" x="5049838" y="3046413"/>
          <p14:tracePt t="48624" x="5005388" y="3046413"/>
          <p14:tracePt t="48632" x="4978400" y="3046413"/>
          <p14:tracePt t="48640" x="4941888" y="3046413"/>
          <p14:tracePt t="48648" x="4886325" y="3046413"/>
          <p14:tracePt t="48656" x="4840288" y="3046413"/>
          <p14:tracePt t="48664" x="4795838" y="3027363"/>
          <p14:tracePt t="48672" x="4776788" y="3017838"/>
          <p14:tracePt t="48681" x="4730750" y="2982913"/>
          <p14:tracePt t="48688" x="4722813" y="2973388"/>
          <p14:tracePt t="48698" x="4686300" y="2936875"/>
          <p14:tracePt t="48704" x="4676775" y="2927350"/>
          <p14:tracePt t="48713" x="4659313" y="2890838"/>
          <p14:tracePt t="48720" x="4659313" y="2881313"/>
          <p14:tracePt t="48729" x="4640263" y="2827338"/>
          <p14:tracePt t="48736" x="4630738" y="2817813"/>
          <p14:tracePt t="48745" x="4622800" y="2790825"/>
          <p14:tracePt t="48752" x="4586288" y="2754313"/>
          <p14:tracePt t="48768" x="4567238" y="2708275"/>
          <p14:tracePt t="48776" x="4530725" y="2671763"/>
          <p14:tracePt t="48784" x="4513263" y="2625725"/>
          <p14:tracePt t="48792" x="4476750" y="2581275"/>
          <p14:tracePt t="48800" x="4448175" y="2535238"/>
          <p14:tracePt t="48808" x="4440238" y="2508250"/>
          <p14:tracePt t="48816" x="4421188" y="2462213"/>
          <p14:tracePt t="48824" x="4421188" y="2435225"/>
          <p14:tracePt t="48833" x="4421188" y="2416175"/>
          <p14:tracePt t="48840" x="4421188" y="2389188"/>
          <p14:tracePt t="48847" x="4413250" y="2371725"/>
          <p14:tracePt t="48856" x="4413250" y="2362200"/>
          <p14:tracePt t="48864" x="4413250" y="2335213"/>
          <p14:tracePt t="48884" x="4413250" y="2316163"/>
          <p14:tracePt t="48898" x="4413250" y="2298700"/>
          <p14:tracePt t="48904" x="4413250" y="2279650"/>
          <p14:tracePt t="48913" x="4413250" y="2270125"/>
          <p14:tracePt t="48920" x="4413250" y="2252663"/>
          <p14:tracePt t="48928" x="4413250" y="2243138"/>
          <p14:tracePt t="48936" x="4421188" y="2243138"/>
          <p14:tracePt t="48944" x="4421188" y="2233613"/>
          <p14:tracePt t="48952" x="4440238" y="2206625"/>
          <p14:tracePt t="48960" x="4448175" y="2189163"/>
          <p14:tracePt t="48968" x="4476750" y="2152650"/>
          <p14:tracePt t="48976" x="4484688" y="2143125"/>
          <p14:tracePt t="48984" x="4521200" y="2106613"/>
          <p14:tracePt t="48993" x="4567238" y="2097088"/>
          <p14:tracePt t="49000" x="4613275" y="2070100"/>
          <p14:tracePt t="49008" x="4676775" y="2052638"/>
          <p14:tracePt t="49015" x="4713288" y="2033588"/>
          <p14:tracePt t="49023" x="4795838" y="2024063"/>
          <p14:tracePt t="49031" x="4840288" y="2016125"/>
          <p14:tracePt t="49039" x="4895850" y="2016125"/>
          <p14:tracePt t="49047" x="4949825" y="2016125"/>
          <p14:tracePt t="49055" x="5005388" y="2016125"/>
          <p14:tracePt t="49063" x="5032375" y="2016125"/>
          <p14:tracePt t="49071" x="5086350" y="2016125"/>
          <p14:tracePt t="49080" x="5114925" y="2016125"/>
          <p14:tracePt t="49088" x="5141913" y="2016125"/>
          <p14:tracePt t="49097" x="5159375" y="2033588"/>
          <p14:tracePt t="49104" x="5168900" y="2043113"/>
          <p14:tracePt t="49120" x="5168900" y="2070100"/>
          <p14:tracePt t="49128" x="5168900" y="2089150"/>
          <p14:tracePt t="49136" x="5168900" y="2116138"/>
          <p14:tracePt t="49143" x="5168900" y="2125663"/>
          <p14:tracePt t="49151" x="5168900" y="2160588"/>
          <p14:tracePt t="49159" x="5168900" y="2189163"/>
          <p14:tracePt t="49167" x="5168900" y="2225675"/>
          <p14:tracePt t="49175" x="5168900" y="2270125"/>
          <p14:tracePt t="49183" x="5168900" y="2306638"/>
          <p14:tracePt t="49192" x="5168900" y="2343150"/>
          <p14:tracePt t="49200" x="5187950" y="2398713"/>
          <p14:tracePt t="49208" x="5187950" y="2452688"/>
          <p14:tracePt t="49216" x="5195888" y="2517775"/>
          <p14:tracePt t="49224" x="5195888" y="2554288"/>
          <p14:tracePt t="49233" x="5195888" y="2608263"/>
          <p14:tracePt t="49240" x="5195888" y="2644775"/>
          <p14:tracePt t="49248" x="5195888" y="2698750"/>
          <p14:tracePt t="49256" x="5195888" y="2744788"/>
          <p14:tracePt t="49265" x="5195888" y="2771775"/>
          <p14:tracePt t="49271" x="5159375" y="2836863"/>
          <p14:tracePt t="49279" x="5122863" y="2881313"/>
          <p14:tracePt t="49287" x="5095875" y="2900363"/>
          <p14:tracePt t="49295" x="5032375" y="2936875"/>
          <p14:tracePt t="49303" x="4986338" y="2963863"/>
          <p14:tracePt t="49312" x="4932363" y="2973388"/>
          <p14:tracePt t="49320" x="4913313" y="2982913"/>
          <p14:tracePt t="49328" x="4895850" y="2982913"/>
          <p14:tracePt t="49336" x="4876800" y="2982913"/>
          <p14:tracePt t="49344" x="4859338" y="2982913"/>
          <p14:tracePt t="49352" x="4849813" y="2982913"/>
          <p14:tracePt t="49361" x="4840288" y="2982913"/>
          <p14:tracePt t="49368" x="4832350" y="2982913"/>
          <p14:tracePt t="49376" x="4813300" y="2982913"/>
          <p14:tracePt t="49384" x="4795838" y="2982913"/>
          <p14:tracePt t="49392" x="4759325" y="2982913"/>
          <p14:tracePt t="49400" x="4749800" y="2982913"/>
          <p14:tracePt t="49408" x="4713288" y="2982913"/>
          <p14:tracePt t="49416" x="4676775" y="2982913"/>
          <p14:tracePt t="49433" x="4649788" y="2982913"/>
          <p14:tracePt t="49440" x="4586288" y="2963863"/>
          <p14:tracePt t="49448" x="4540250" y="2927350"/>
          <p14:tracePt t="49456" x="4494213" y="2909888"/>
          <p14:tracePt t="49464" x="4430713" y="2854325"/>
          <p14:tracePt t="49472" x="4384675" y="2836863"/>
          <p14:tracePt t="49481" x="4303713" y="2763838"/>
          <p14:tracePt t="49488" x="4267200" y="2735263"/>
          <p14:tracePt t="49497" x="4202113" y="2662238"/>
          <p14:tracePt t="49504" x="4138613" y="2598738"/>
          <p14:tracePt t="49514" x="4084638" y="2544763"/>
          <p14:tracePt t="49520" x="4048125" y="2481263"/>
          <p14:tracePt t="49528" x="4021138" y="2452688"/>
          <p14:tracePt t="49536" x="3992563" y="2408238"/>
          <p14:tracePt t="49544" x="3992563" y="2362200"/>
          <p14:tracePt t="49552" x="3992563" y="2335213"/>
          <p14:tracePt t="49560" x="3992563" y="2316163"/>
          <p14:tracePt t="49568" x="3992563" y="2279650"/>
          <p14:tracePt t="49576" x="3992563" y="2262188"/>
          <p14:tracePt t="49584" x="3992563" y="2233613"/>
          <p14:tracePt t="49592" x="3992563" y="2179638"/>
          <p14:tracePt t="49600" x="4002088" y="2143125"/>
          <p14:tracePt t="49608" x="4048125" y="2097088"/>
          <p14:tracePt t="49616" x="4057650" y="2079625"/>
          <p14:tracePt t="49624" x="4094163" y="2060575"/>
          <p14:tracePt t="49633" x="4111625" y="2043113"/>
          <p14:tracePt t="49640" x="4138613" y="2033588"/>
          <p14:tracePt t="49649" x="4175125" y="2006600"/>
          <p14:tracePt t="49656" x="4230688" y="1997075"/>
          <p14:tracePt t="49664" x="4284663" y="1987550"/>
          <p14:tracePt t="49672" x="4330700" y="1987550"/>
          <p14:tracePt t="49681" x="4413250" y="1987550"/>
          <p14:tracePt t="49688" x="4513263" y="1960563"/>
          <p14:tracePt t="49698" x="4586288" y="1960563"/>
          <p14:tracePt t="49704" x="4713288" y="1960563"/>
          <p14:tracePt t="49714" x="4803775" y="1960563"/>
          <p14:tracePt t="49720" x="4913313" y="1960563"/>
          <p14:tracePt t="49728" x="5022850" y="1960563"/>
          <p14:tracePt t="49736" x="5095875" y="1960563"/>
          <p14:tracePt t="49745" x="5178425" y="1979613"/>
          <p14:tracePt t="49752" x="5287963" y="2024063"/>
          <p14:tracePt t="49760" x="5351463" y="2060575"/>
          <p14:tracePt t="49768" x="5387975" y="2079625"/>
          <p14:tracePt t="49777" x="5434013" y="2143125"/>
          <p14:tracePt t="49785" x="5434013" y="2179638"/>
          <p14:tracePt t="49791" x="5434013" y="2206625"/>
          <p14:tracePt t="49799" x="5434013" y="2262188"/>
          <p14:tracePt t="49807" x="5434013" y="2289175"/>
          <p14:tracePt t="49815" x="5414963" y="2352675"/>
          <p14:tracePt t="49823" x="5397500" y="2398713"/>
          <p14:tracePt t="49831" x="5360988" y="2425700"/>
          <p14:tracePt t="49839" x="5341938" y="2489200"/>
          <p14:tracePt t="49847" x="5314950" y="2535238"/>
          <p14:tracePt t="49855" x="5297488" y="2562225"/>
          <p14:tracePt t="49863" x="5287963" y="2598738"/>
          <p14:tracePt t="49872" x="5251450" y="2635250"/>
          <p14:tracePt t="49880" x="5241925" y="2681288"/>
          <p14:tracePt t="49888" x="5232400" y="2698750"/>
          <p14:tracePt t="49901" x="5195888" y="2790825"/>
          <p14:tracePt t="49904" x="5187950" y="2808288"/>
          <p14:tracePt t="49914" x="5141913" y="2844800"/>
          <p14:tracePt t="49920" x="5132388" y="2873375"/>
          <p14:tracePt t="49928" x="5114925" y="2881313"/>
          <p14:tracePt t="49936" x="5078413" y="2900363"/>
          <p14:tracePt t="49944" x="5049838" y="2917825"/>
          <p14:tracePt t="49952" x="5005388" y="2954338"/>
          <p14:tracePt t="49960" x="4978400" y="2954338"/>
          <p14:tracePt t="49968" x="4922838" y="2954338"/>
          <p14:tracePt t="49976" x="4876800" y="2973388"/>
          <p14:tracePt t="49984" x="4832350" y="2973388"/>
          <p14:tracePt t="49992" x="4822825" y="2973388"/>
          <p14:tracePt t="50000" x="4803775" y="2973388"/>
          <p14:tracePt t="50008" x="4795838" y="2973388"/>
          <p14:tracePt t="50335" x="4776788" y="2973388"/>
          <p14:tracePt t="50689" x="4759325" y="2973388"/>
          <p14:tracePt t="50791" x="4759325" y="3009900"/>
          <p14:tracePt t="50799" x="4759325" y="3017838"/>
          <p14:tracePt t="50816" x="4759325" y="3046413"/>
          <p14:tracePt t="50824" x="4759325" y="3063875"/>
          <p14:tracePt t="50832" x="4759325" y="3082925"/>
          <p14:tracePt t="50840" x="4759325" y="3090863"/>
          <p14:tracePt t="50848" x="4759325" y="3100388"/>
          <p14:tracePt t="50856" x="4759325" y="3109913"/>
          <p14:tracePt t="51144" x="4759325" y="3100388"/>
          <p14:tracePt t="51200" x="4767263" y="3090863"/>
          <p14:tracePt t="51417" x="4767263" y="3100388"/>
          <p14:tracePt t="51424" x="4767263" y="3136900"/>
          <p14:tracePt t="51432" x="4767263" y="3155950"/>
          <p14:tracePt t="51441" x="4759325" y="3200400"/>
          <p14:tracePt t="51448" x="4740275" y="3219450"/>
          <p14:tracePt t="51457" x="4740275" y="3255963"/>
          <p14:tracePt t="51465" x="4730750" y="3292475"/>
          <p14:tracePt t="51471" x="4730750" y="3319463"/>
          <p14:tracePt t="51479" x="4730750" y="3355975"/>
          <p14:tracePt t="51487" x="4722813" y="3392488"/>
          <p14:tracePt t="51495" x="4722813" y="3411538"/>
          <p14:tracePt t="51503" x="4713288" y="3446463"/>
          <p14:tracePt t="51512" x="4713288" y="3455988"/>
          <p14:tracePt t="51519" x="4713288" y="3482975"/>
          <p14:tracePt t="51528" x="4713288" y="3502025"/>
          <p14:tracePt t="51536" x="4713288" y="3519488"/>
          <p14:tracePt t="51544" x="4703763" y="3529013"/>
          <p14:tracePt t="51883" x="4695825" y="3538538"/>
          <p14:tracePt t="51928" x="4695825" y="3556000"/>
          <p14:tracePt t="51936" x="4695825" y="3565525"/>
          <p14:tracePt t="52097" x="4686300" y="3565525"/>
          <p14:tracePt t="52104" x="4667250" y="3565525"/>
          <p14:tracePt t="52113" x="4659313" y="3565525"/>
          <p14:tracePt t="52120" x="4649788" y="3565525"/>
          <p14:tracePt t="52450" x="4640263" y="3565525"/>
          <p14:tracePt t="52456" x="4630738" y="3565525"/>
          <p14:tracePt t="52472" x="4613275" y="3565525"/>
          <p14:tracePt t="52481" x="4603750" y="3565525"/>
          <p14:tracePt t="52488" x="4586288" y="3565525"/>
          <p14:tracePt t="52498" x="4567238" y="3565525"/>
          <p14:tracePt t="52504" x="4557713" y="3565525"/>
          <p14:tracePt t="52520" x="4540250" y="3565525"/>
          <p14:tracePt t="52568" x="4540250" y="3575050"/>
          <p14:tracePt t="52593" x="4521200" y="3584575"/>
          <p14:tracePt t="52600" x="4503738" y="3584575"/>
          <p14:tracePt t="52608" x="4484688" y="3584575"/>
          <p14:tracePt t="52616" x="4440238" y="3584575"/>
          <p14:tracePt t="52624" x="4421188" y="3584575"/>
          <p14:tracePt t="52632" x="4403725" y="3584575"/>
          <p14:tracePt t="52640" x="4394200" y="3584575"/>
          <p14:tracePt t="52647" x="4384675" y="3584575"/>
          <p14:tracePt t="52656" x="4367213" y="3584575"/>
          <p14:tracePt t="52664" x="4357688" y="3584575"/>
          <p14:tracePt t="52673" x="4348163" y="3584575"/>
          <p14:tracePt t="52680" x="4340225" y="3584575"/>
          <p14:tracePt t="52688" x="4330700" y="3575050"/>
          <p14:tracePt t="52977" x="4321175" y="3575050"/>
          <p14:tracePt t="52985" x="4311650" y="3575050"/>
          <p14:tracePt t="52993" x="4303713" y="3575050"/>
          <p14:tracePt t="53000" x="4284663" y="3565525"/>
          <p14:tracePt t="53017" x="4275138" y="3565525"/>
          <p14:tracePt t="53177" x="4275138" y="3556000"/>
          <p14:tracePt t="53184" x="4311650" y="3556000"/>
          <p14:tracePt t="53192" x="4321175" y="3556000"/>
          <p14:tracePt t="53200" x="4403725" y="3556000"/>
          <p14:tracePt t="53208" x="4494213" y="3556000"/>
          <p14:tracePt t="53217" x="4603750" y="3556000"/>
          <p14:tracePt t="53225" x="4703763" y="3556000"/>
          <p14:tracePt t="53232" x="4813300" y="3556000"/>
          <p14:tracePt t="53240" x="4905375" y="3556000"/>
          <p14:tracePt t="53248" x="4978400" y="3556000"/>
          <p14:tracePt t="53256" x="5068888" y="3556000"/>
          <p14:tracePt t="53266" x="5132388" y="3575050"/>
          <p14:tracePt t="53272" x="5187950" y="3584575"/>
          <p14:tracePt t="53281" x="5205413" y="3592513"/>
          <p14:tracePt t="53288" x="5214938" y="3592513"/>
          <p14:tracePt t="53298" x="5224463" y="3602038"/>
          <p14:tracePt t="53352" x="5232400" y="3602038"/>
          <p14:tracePt t="53360" x="5241925" y="3602038"/>
          <p14:tracePt t="53368" x="5268913" y="3629025"/>
          <p14:tracePt t="53376" x="5287963" y="3638550"/>
          <p14:tracePt t="53384" x="5341938" y="3665538"/>
          <p14:tracePt t="53392" x="5387975" y="3684588"/>
          <p14:tracePt t="53400" x="5414963" y="3711575"/>
          <p14:tracePt t="53408" x="5478463" y="3738563"/>
          <p14:tracePt t="53418" x="5507038" y="3767138"/>
          <p14:tracePt t="53424" x="5524500" y="3784600"/>
          <p14:tracePt t="53433" x="5543550" y="3803650"/>
          <p14:tracePt t="53440" x="5570538" y="3830638"/>
          <p14:tracePt t="53449" x="5580063" y="3867150"/>
          <p14:tracePt t="53456" x="5580063" y="3875088"/>
          <p14:tracePt t="53464" x="5588000" y="3903663"/>
          <p14:tracePt t="53472" x="5597525" y="3930650"/>
          <p14:tracePt t="53481" x="5607050" y="3940175"/>
          <p14:tracePt t="53488" x="5616575" y="3967163"/>
          <p14:tracePt t="53504" x="5616575" y="3984625"/>
          <p14:tracePt t="53514" x="5616575" y="4013200"/>
          <p14:tracePt t="53520" x="5616575" y="4021138"/>
          <p14:tracePt t="53531" x="5616575" y="4049713"/>
          <p14:tracePt t="53536" x="5616575" y="4057650"/>
          <p14:tracePt t="53544" x="5616575" y="4067175"/>
          <p14:tracePt t="53552" x="5616575" y="4094163"/>
          <p14:tracePt t="53560" x="5616575" y="4113213"/>
          <p14:tracePt t="53568" x="5616575" y="4122738"/>
          <p14:tracePt t="53576" x="5616575" y="4130675"/>
          <p14:tracePt t="53584" x="5616575" y="4167188"/>
          <p14:tracePt t="53592" x="5616575" y="4186238"/>
          <p14:tracePt t="53608" x="5616575" y="4203700"/>
          <p14:tracePt t="53616" x="5607050" y="4240213"/>
          <p14:tracePt t="53624" x="5597525" y="4259263"/>
          <p14:tracePt t="53634" x="5588000" y="4286250"/>
          <p14:tracePt t="53640" x="5561013" y="4313238"/>
          <p14:tracePt t="53648" x="5543550" y="4332288"/>
          <p14:tracePt t="53656" x="5534025" y="4340225"/>
          <p14:tracePt t="53664" x="5524500" y="4349750"/>
          <p14:tracePt t="53672" x="5514975" y="4359275"/>
          <p14:tracePt t="53745" x="5478463" y="4359275"/>
          <p14:tracePt t="53751" x="5424488" y="4359275"/>
          <p14:tracePt t="53759" x="5397500" y="4359275"/>
          <p14:tracePt t="53767" x="5360988" y="4359275"/>
          <p14:tracePt t="53775" x="5305425" y="4359275"/>
          <p14:tracePt t="53783" x="5260975" y="4359275"/>
          <p14:tracePt t="53791" x="5205413" y="4359275"/>
          <p14:tracePt t="53799" x="5168900" y="4359275"/>
          <p14:tracePt t="53807" x="5114925" y="4359275"/>
          <p14:tracePt t="53815" x="5086350" y="4359275"/>
          <p14:tracePt t="53824" x="5032375" y="4359275"/>
          <p14:tracePt t="53832" x="4986338" y="4359275"/>
          <p14:tracePt t="53840" x="4932363" y="4359275"/>
          <p14:tracePt t="53847" x="4895850" y="4359275"/>
          <p14:tracePt t="53856" x="4849813" y="4359275"/>
          <p14:tracePt t="53864" x="4822825" y="4359275"/>
          <p14:tracePt t="53883" x="4740275" y="4359275"/>
          <p14:tracePt t="53888" x="4722813" y="4359275"/>
          <p14:tracePt t="53896" x="4676775" y="4359275"/>
          <p14:tracePt t="53903" x="4649788" y="4340225"/>
          <p14:tracePt t="53913" x="4630738" y="4332288"/>
          <p14:tracePt t="53920" x="4603750" y="4303713"/>
          <p14:tracePt t="53929" x="4567238" y="4276725"/>
          <p14:tracePt t="53936" x="4567238" y="4268788"/>
          <p14:tracePt t="53944" x="4557713" y="4232275"/>
          <p14:tracePt t="53952" x="4540250" y="4203700"/>
          <p14:tracePt t="53960" x="4540250" y="4186238"/>
          <p14:tracePt t="53968" x="4530725" y="4149725"/>
          <p14:tracePt t="53976" x="4521200" y="4130675"/>
          <p14:tracePt t="53984" x="4513263" y="4103688"/>
          <p14:tracePt t="53992" x="4494213" y="4076700"/>
          <p14:tracePt t="54000" x="4467225" y="4057650"/>
          <p14:tracePt t="54008" x="4457700" y="4040188"/>
          <p14:tracePt t="54015" x="4440238" y="4013200"/>
          <p14:tracePt t="54024" x="4421188" y="3994150"/>
          <p14:tracePt t="54031" x="4403725" y="3976688"/>
          <p14:tracePt t="54040" x="4376738" y="3948113"/>
          <p14:tracePt t="54049" x="4367213" y="3940175"/>
          <p14:tracePt t="54056" x="4348163" y="3911600"/>
          <p14:tracePt t="54064" x="4340225" y="3884613"/>
          <p14:tracePt t="54072" x="4340225" y="3867150"/>
          <p14:tracePt t="54080" x="4340225" y="3848100"/>
          <p14:tracePt t="54088" x="4340225" y="3803650"/>
          <p14:tracePt t="54096" x="4340225" y="3784600"/>
          <p14:tracePt t="54104" x="4340225" y="3748088"/>
          <p14:tracePt t="54113" x="4340225" y="3721100"/>
          <p14:tracePt t="54120" x="4340225" y="3702050"/>
          <p14:tracePt t="54129" x="4348163" y="3684588"/>
          <p14:tracePt t="54136" x="4357688" y="3648075"/>
          <p14:tracePt t="54152" x="4367213" y="3621088"/>
          <p14:tracePt t="54160" x="4384675" y="3602038"/>
          <p14:tracePt t="54168" x="4394200" y="3592513"/>
          <p14:tracePt t="54176" x="4403725" y="3584575"/>
          <p14:tracePt t="54184" x="4421188" y="3556000"/>
          <p14:tracePt t="54192" x="4440238" y="3538538"/>
          <p14:tracePt t="54200" x="4467225" y="3519488"/>
          <p14:tracePt t="54208" x="4513263" y="3492500"/>
          <p14:tracePt t="54216" x="4540250" y="3482975"/>
          <p14:tracePt t="54224" x="4586288" y="3465513"/>
          <p14:tracePt t="54232" x="4630738" y="3455988"/>
          <p14:tracePt t="54240" x="4686300" y="3438525"/>
          <p14:tracePt t="54249" x="4749800" y="3402013"/>
          <p14:tracePt t="54256" x="4803775" y="3402013"/>
          <p14:tracePt t="54264" x="4886325" y="3375025"/>
          <p14:tracePt t="54271" x="4978400" y="3375025"/>
          <p14:tracePt t="54280" x="5032375" y="3375025"/>
          <p14:tracePt t="54288" x="5122863" y="3375025"/>
          <p14:tracePt t="54297" x="5205413" y="3375025"/>
          <p14:tracePt t="54304" x="5297488" y="3375025"/>
          <p14:tracePt t="54314" x="5351463" y="3375025"/>
          <p14:tracePt t="54320" x="5405438" y="3375025"/>
          <p14:tracePt t="54330" x="5507038" y="3411538"/>
          <p14:tracePt t="54336" x="5561013" y="3419475"/>
          <p14:tracePt t="54344" x="5624513" y="3438525"/>
          <p14:tracePt t="54352" x="5688013" y="3475038"/>
          <p14:tracePt t="54360" x="5734050" y="3492500"/>
          <p14:tracePt t="54368" x="5761038" y="3519488"/>
          <p14:tracePt t="54416" x="5770563" y="3538538"/>
          <p14:tracePt t="54424" x="5770563" y="3548063"/>
          <p14:tracePt t="54432" x="5770563" y="3584575"/>
          <p14:tracePt t="54440" x="5770563" y="3611563"/>
          <p14:tracePt t="54449" x="5770563" y="3648075"/>
          <p14:tracePt t="54456" x="5770563" y="3684588"/>
          <p14:tracePt t="54465" x="5761038" y="3738563"/>
          <p14:tracePt t="54472" x="5761038" y="3767138"/>
          <p14:tracePt t="54481" x="5761038" y="3821113"/>
          <p14:tracePt t="54488" x="5734050" y="3867150"/>
          <p14:tracePt t="54497" x="5724525" y="3894138"/>
          <p14:tracePt t="54504" x="5707063" y="3930650"/>
          <p14:tracePt t="54515" x="5688013" y="3948113"/>
          <p14:tracePt t="54520" x="5653088" y="3994150"/>
          <p14:tracePt t="54530" x="5643563" y="4003675"/>
          <p14:tracePt t="54536" x="5624513" y="4030663"/>
          <p14:tracePt t="54545" x="5607050" y="4040188"/>
          <p14:tracePt t="54552" x="5597525" y="4040188"/>
          <p14:tracePt t="54560" x="5570538" y="4049713"/>
          <p14:tracePt t="54568" x="5543550" y="4076700"/>
          <p14:tracePt t="54576" x="5514975" y="4086225"/>
          <p14:tracePt t="54584" x="5470525" y="4094163"/>
          <p14:tracePt t="54592" x="5441950" y="4103688"/>
          <p14:tracePt t="54601" x="5378450" y="4130675"/>
          <p14:tracePt t="54608" x="5324475" y="4140200"/>
          <p14:tracePt t="54617" x="5278438" y="4140200"/>
          <p14:tracePt t="54624" x="5251450" y="4149725"/>
          <p14:tracePt t="54633" x="5232400" y="4149725"/>
          <p14:tracePt t="54640" x="5205413" y="4149725"/>
          <p14:tracePt t="54649" x="5187950" y="4159250"/>
          <p14:tracePt t="54656" x="5159375" y="4159250"/>
          <p14:tracePt t="54664" x="5141913" y="4159250"/>
          <p14:tracePt t="54672" x="5114925" y="4159250"/>
          <p14:tracePt t="54680" x="5078413" y="4176713"/>
          <p14:tracePt t="54688" x="5041900" y="4176713"/>
          <p14:tracePt t="54697" x="4995863" y="4186238"/>
          <p14:tracePt t="54704" x="4959350" y="4186238"/>
          <p14:tracePt t="54713" x="4922838" y="4195763"/>
          <p14:tracePt t="54720" x="4886325" y="4195763"/>
          <p14:tracePt t="54729" x="4840288" y="4195763"/>
          <p14:tracePt t="54736" x="4786313" y="4195763"/>
          <p14:tracePt t="54745" x="4776788" y="4195763"/>
          <p14:tracePt t="54752" x="4740275" y="4195763"/>
          <p14:tracePt t="54760" x="4730750" y="4195763"/>
          <p14:tracePt t="54881" x="4713288" y="4203700"/>
          <p14:tracePt t="54905" x="4703763" y="4213225"/>
          <p14:tracePt t="55497" x="4703763" y="4268788"/>
          <p14:tracePt t="55505" x="4703763" y="4340225"/>
          <p14:tracePt t="55513" x="4703763" y="4376738"/>
          <p14:tracePt t="55521" x="4695825" y="4432300"/>
          <p14:tracePt t="55531" x="4667250" y="4495800"/>
          <p14:tracePt t="55537" x="4640263" y="4541838"/>
          <p14:tracePt t="55545" x="4630738" y="4605338"/>
          <p14:tracePt t="55553" x="4622800" y="4632325"/>
          <p14:tracePt t="55561" x="4622800" y="4641850"/>
          <p14:tracePt t="55568" x="4622800" y="4668838"/>
          <p14:tracePt t="55577" x="4613275" y="4668838"/>
          <p14:tracePt t="55585" x="4613275" y="4678363"/>
          <p14:tracePt t="55913" x="4613275" y="4668838"/>
          <p14:tracePt t="55921" x="4613275" y="4641850"/>
          <p14:tracePt t="55930" x="4613275" y="4624388"/>
          <p14:tracePt t="55937" x="4594225" y="4605338"/>
          <p14:tracePt t="55945" x="4576763" y="4587875"/>
          <p14:tracePt t="55961" x="4567238" y="4568825"/>
          <p14:tracePt t="56137" x="4567238" y="4578350"/>
          <p14:tracePt t="56146" x="4567238" y="4624388"/>
          <p14:tracePt t="56151" x="4567238" y="4641850"/>
          <p14:tracePt t="56159" x="4567238" y="4668838"/>
          <p14:tracePt t="56167" x="4567238" y="4705350"/>
          <p14:tracePt t="56175" x="4567238" y="4724400"/>
          <p14:tracePt t="56183" x="4567238" y="4778375"/>
          <p14:tracePt t="56191" x="4567238" y="4814888"/>
          <p14:tracePt t="56199" x="4586288" y="4841875"/>
          <p14:tracePt t="56207" x="4594225" y="4870450"/>
          <p14:tracePt t="56216" x="4603750" y="4878388"/>
          <p14:tracePt t="56224" x="4613275" y="4887913"/>
          <p14:tracePt t="56233" x="4622800" y="4897438"/>
          <p14:tracePt t="56240" x="4640263" y="4914900"/>
          <p14:tracePt t="56256" x="4649788" y="4914900"/>
          <p14:tracePt t="56265" x="4667250" y="4914900"/>
          <p14:tracePt t="56280" x="4676775" y="4914900"/>
          <p14:tracePt t="56296" x="4686300" y="4914900"/>
          <p14:tracePt t="56304" x="4703763" y="4914900"/>
          <p14:tracePt t="56314" x="4722813" y="4914900"/>
          <p14:tracePt t="56329" x="4730750" y="4914900"/>
          <p14:tracePt t="56336" x="4749800" y="4906963"/>
          <p14:tracePt t="56352" x="4749800" y="4897438"/>
          <p14:tracePt t="56368" x="4767263" y="4887913"/>
          <p14:tracePt t="56399" x="4767263" y="4878388"/>
          <p14:tracePt t="56415" x="4776788" y="4860925"/>
          <p14:tracePt t="56423" x="4813300" y="4814888"/>
          <p14:tracePt t="56432" x="4822825" y="4797425"/>
          <p14:tracePt t="56440" x="4849813" y="4768850"/>
          <p14:tracePt t="56449" x="4876800" y="4724400"/>
          <p14:tracePt t="56456" x="4895850" y="4705350"/>
          <p14:tracePt t="56464" x="4913313" y="4678363"/>
          <p14:tracePt t="56472" x="4941888" y="4632325"/>
          <p14:tracePt t="56481" x="4968875" y="4595813"/>
          <p14:tracePt t="56488" x="4986338" y="4578350"/>
          <p14:tracePt t="56497" x="5005388" y="4551363"/>
          <p14:tracePt t="56504" x="5014913" y="4541838"/>
          <p14:tracePt t="56657" x="5022850" y="4541838"/>
          <p14:tracePt t="56664" x="5022850" y="4578350"/>
          <p14:tracePt t="56673" x="4995863" y="4605338"/>
          <p14:tracePt t="56682" x="4986338" y="4651375"/>
          <p14:tracePt t="56689" x="4949825" y="4697413"/>
          <p14:tracePt t="56698" x="4922838" y="4741863"/>
          <p14:tracePt t="56705" x="4886325" y="4805363"/>
          <p14:tracePt t="56715" x="4876800" y="4851400"/>
          <p14:tracePt t="56721" x="4868863" y="4878388"/>
          <p14:tracePt t="56731" x="4832350" y="4924425"/>
          <p14:tracePt t="56737" x="4822825" y="4943475"/>
          <p14:tracePt t="56750" x="4813300" y="4951413"/>
          <p14:tracePt t="56752" x="4795838" y="4970463"/>
          <p14:tracePt t="56833" x="4786313" y="4970463"/>
          <p14:tracePt t="56841" x="4776788" y="4970463"/>
          <p14:tracePt t="56873" x="4767263" y="4970463"/>
          <p14:tracePt t="56882" x="4759325" y="4970463"/>
          <p14:tracePt t="56889" x="4749800" y="4970463"/>
          <p14:tracePt t="56897" x="4740275" y="4970463"/>
          <p14:tracePt t="56905" x="4722813" y="4970463"/>
          <p14:tracePt t="56915" x="4713288" y="4970463"/>
          <p14:tracePt t="56937" x="4703763" y="4970463"/>
          <p14:tracePt t="56953" x="4686300" y="4970463"/>
          <p14:tracePt t="56961" x="4676775" y="4970463"/>
          <p14:tracePt t="56977" x="4667250" y="4970463"/>
          <p14:tracePt t="56985" x="4659313" y="4970463"/>
          <p14:tracePt t="56992" x="4630738" y="4987925"/>
          <p14:tracePt t="57009" x="4603750" y="4987925"/>
          <p14:tracePt t="57016" x="4594225" y="4987925"/>
          <p14:tracePt t="57025" x="4576763" y="4987925"/>
          <p14:tracePt t="57032" x="4549775" y="4987925"/>
          <p14:tracePt t="57041" x="4530725" y="4987925"/>
          <p14:tracePt t="57048" x="4503738" y="4987925"/>
          <p14:tracePt t="57057" x="4467225" y="4987925"/>
          <p14:tracePt t="57064" x="4457700" y="4987925"/>
          <p14:tracePt t="57073" x="4448175" y="4987925"/>
          <p14:tracePt t="57082" x="4430713" y="4997450"/>
          <p14:tracePt t="57089" x="4421188" y="4997450"/>
          <p14:tracePt t="57752" x="4413250" y="5006975"/>
          <p14:tracePt t="57759" x="4413250" y="5016500"/>
          <p14:tracePt t="57767" x="4413250" y="5033963"/>
          <p14:tracePt t="57775" x="4413250" y="5043488"/>
          <p14:tracePt t="57783" x="4413250" y="5070475"/>
          <p14:tracePt t="57791" x="4403725" y="5089525"/>
          <p14:tracePt t="57799" x="4394200" y="5106988"/>
          <p14:tracePt t="57808" x="4394200" y="5116513"/>
          <p14:tracePt t="57816" x="4384675" y="5126038"/>
          <p14:tracePt t="57823" x="4376738" y="5133975"/>
          <p14:tracePt t="57840" x="4367213" y="5133975"/>
          <p14:tracePt t="57954" x="4367213" y="5143500"/>
          <p14:tracePt t="57960" x="4348163" y="5160963"/>
          <p14:tracePt t="57967" x="4330700" y="5170488"/>
          <p14:tracePt t="57975" x="4321175" y="5180013"/>
          <p14:tracePt t="57991" x="4311650" y="5189538"/>
          <p14:tracePt t="57999" x="4303713" y="5197475"/>
          <p14:tracePt t="58256" x="4303713" y="5207000"/>
          <p14:tracePt t="58265" x="4303713" y="5226050"/>
          <p14:tracePt t="58304" x="4303713" y="5233988"/>
          <p14:tracePt t="58330" x="4303713" y="5243513"/>
          <p14:tracePt t="58352" x="4303713" y="5253038"/>
          <p14:tracePt t="58360" x="4303713" y="5270500"/>
          <p14:tracePt t="58377" x="4303713" y="5280025"/>
          <p14:tracePt t="58496" x="4311650" y="5280025"/>
          <p14:tracePt t="58504" x="4321175" y="5280025"/>
          <p14:tracePt t="58552" x="4330700" y="5280025"/>
          <p14:tracePt t="58809" x="4340225" y="5270500"/>
          <p14:tracePt t="58816" x="4357688" y="5270500"/>
          <p14:tracePt t="58879" x="4367213" y="5270500"/>
          <p14:tracePt t="58945" x="4376738" y="5270500"/>
          <p14:tracePt t="61888" x="4384675" y="5270500"/>
          <p14:tracePt t="61895" x="4384675" y="5280025"/>
          <p14:tracePt t="61904" x="4384675" y="5307013"/>
          <p14:tracePt t="61912" x="4376738" y="5326063"/>
          <p14:tracePt t="61920" x="4367213" y="5326063"/>
          <p14:tracePt t="61929" x="4357688" y="5335588"/>
          <p14:tracePt t="61945" x="4348163" y="5343525"/>
          <p14:tracePt t="62208" x="4340225" y="5353050"/>
          <p14:tracePt t="62216" x="4321175" y="5372100"/>
          <p14:tracePt t="62232" x="4311650" y="5380038"/>
          <p14:tracePt t="62304" x="4311650" y="5399088"/>
          <p14:tracePt t="62320" x="4311650" y="5408613"/>
          <p14:tracePt t="62328" x="4311650" y="5416550"/>
          <p14:tracePt t="62336" x="4303713" y="5445125"/>
          <p14:tracePt t="62344" x="4275138" y="5462588"/>
          <p14:tracePt t="62352" x="4267200" y="5481638"/>
          <p14:tracePt t="62360" x="4267200" y="5499100"/>
          <p14:tracePt t="62368" x="4267200" y="5508625"/>
          <p14:tracePt t="62376" x="4267200" y="5526088"/>
          <p14:tracePt t="62384" x="4257675" y="5535613"/>
          <p14:tracePt t="62392" x="4257675" y="5545138"/>
          <p14:tracePt t="62400" x="4248150" y="5545138"/>
          <p14:tracePt t="62434" x="4238625" y="5554663"/>
          <p14:tracePt t="62472" x="4238625" y="5562600"/>
          <p14:tracePt t="62520" x="4238625" y="5581650"/>
          <p14:tracePt t="62536" x="4238625" y="5589588"/>
          <p14:tracePt t="62544" x="4238625" y="5608638"/>
          <p14:tracePt t="62576" x="4238625" y="5618163"/>
          <p14:tracePt t="62594" x="4238625" y="5626100"/>
          <p14:tracePt t="62608" x="4238625" y="5645150"/>
          <p14:tracePt t="62616" x="4248150" y="5662613"/>
          <p14:tracePt t="62624" x="4257675" y="5672138"/>
          <p14:tracePt t="62632" x="4267200" y="5681663"/>
          <p14:tracePt t="62640" x="4284663" y="5699125"/>
          <p14:tracePt t="62648" x="4303713" y="5718175"/>
          <p14:tracePt t="62656" x="4330700" y="5745163"/>
          <p14:tracePt t="62664" x="4348163" y="5764213"/>
          <p14:tracePt t="62673" x="4367213" y="5772150"/>
          <p14:tracePt t="62680" x="4403725" y="5808663"/>
          <p14:tracePt t="62688" x="4430713" y="5837238"/>
          <p14:tracePt t="62696" x="4457700" y="5873750"/>
          <p14:tracePt t="62704" x="4494213" y="5900738"/>
          <p14:tracePt t="62713" x="4521200" y="5927725"/>
          <p14:tracePt t="62720" x="4549775" y="5937250"/>
          <p14:tracePt t="62729" x="4576763" y="5954713"/>
          <p14:tracePt t="62735" x="4586288" y="5964238"/>
          <p14:tracePt t="62760" x="4594225" y="5964238"/>
          <p14:tracePt t="63016" x="4622800" y="5973763"/>
          <p14:tracePt t="63024" x="4640263" y="5991225"/>
          <p14:tracePt t="63032" x="4659313" y="6010275"/>
          <p14:tracePt t="63040" x="4676775" y="6018213"/>
          <p14:tracePt t="63048" x="4722813" y="6037263"/>
          <p14:tracePt t="63056" x="4740275" y="6064250"/>
          <p14:tracePt t="63065" x="4795838" y="6083300"/>
          <p14:tracePt t="63073" x="4840288" y="6110288"/>
          <p14:tracePt t="63079" x="4876800" y="6119813"/>
          <p14:tracePt t="63088" x="4895850" y="6127750"/>
          <p14:tracePt t="63097" x="4922838" y="6127750"/>
          <p14:tracePt t="63104" x="4932363" y="6127750"/>
          <p14:tracePt t="63112" x="4941888" y="6127750"/>
          <p14:tracePt t="63121" x="4949825" y="6127750"/>
          <p14:tracePt t="63128" x="4959350" y="6127750"/>
          <p14:tracePt t="63135" x="4968875" y="6127750"/>
          <p14:tracePt t="63159" x="4978400" y="6127750"/>
          <p14:tracePt t="63640" x="4986338" y="6127750"/>
          <p14:tracePt t="63961" x="4995863" y="6119813"/>
          <p14:tracePt t="63969" x="5005388" y="6119813"/>
          <p14:tracePt t="63977" x="5014913" y="6119813"/>
          <p14:tracePt t="63985" x="5022850" y="6119813"/>
          <p14:tracePt t="63993" x="5041900" y="6119813"/>
          <p14:tracePt t="64001" x="5049838" y="6119813"/>
          <p14:tracePt t="64009" x="5059363" y="6110288"/>
          <p14:tracePt t="64033" x="5068888" y="6110288"/>
          <p14:tracePt t="64057" x="5078413" y="6110288"/>
          <p14:tracePt t="64073" x="5086350" y="6110288"/>
          <p14:tracePt t="64097" x="5095875" y="6110288"/>
          <p14:tracePt t="64488" x="5105400" y="6110288"/>
          <p14:tracePt t="64496" x="5151438" y="6046788"/>
          <p14:tracePt t="64504" x="5178425" y="5954713"/>
          <p14:tracePt t="64512" x="5195888" y="5891213"/>
          <p14:tracePt t="64520" x="5214938" y="5827713"/>
          <p14:tracePt t="64530" x="5214938" y="5772150"/>
          <p14:tracePt t="64536" x="5214938" y="5735638"/>
          <p14:tracePt t="64546" x="5214938" y="5662613"/>
          <p14:tracePt t="64552" x="5214938" y="5635625"/>
          <p14:tracePt t="64560" x="5214938" y="5608638"/>
          <p14:tracePt t="64568" x="5214938" y="5572125"/>
          <p14:tracePt t="64576" x="5205413" y="5554663"/>
          <p14:tracePt t="64584" x="5205413" y="5518150"/>
          <p14:tracePt t="64592" x="5195888" y="5508625"/>
          <p14:tracePt t="64600" x="5195888" y="5499100"/>
          <p14:tracePt t="64608" x="5195888" y="5489575"/>
          <p14:tracePt t="64616" x="5195888" y="5453063"/>
          <p14:tracePt t="64624" x="5205413" y="5445125"/>
          <p14:tracePt t="64632" x="5232400" y="5399088"/>
          <p14:tracePt t="64640" x="5260975" y="5353050"/>
          <p14:tracePt t="64648" x="5278438" y="5316538"/>
          <p14:tracePt t="64656" x="5305425" y="5270500"/>
          <p14:tracePt t="64666" x="5314950" y="5253038"/>
          <p14:tracePt t="64672" x="5334000" y="5233988"/>
          <p14:tracePt t="64680" x="5341938" y="5207000"/>
          <p14:tracePt t="64688" x="5360988" y="5189538"/>
          <p14:tracePt t="64704" x="5368925" y="5180013"/>
          <p14:tracePt t="64713" x="5368925" y="5170488"/>
          <p14:tracePt t="64912" x="5351463" y="5160963"/>
          <p14:tracePt t="64920" x="5232400" y="5160963"/>
          <p14:tracePt t="64929" x="5122863" y="5133975"/>
          <p14:tracePt t="64936" x="5049838" y="5133975"/>
          <p14:tracePt t="64946" x="4913313" y="5116513"/>
          <p14:tracePt t="64952" x="4803775" y="5089525"/>
          <p14:tracePt t="64962" x="4676775" y="5060950"/>
          <p14:tracePt t="64968" x="4521200" y="5006975"/>
          <p14:tracePt t="64976" x="4394200" y="4960938"/>
          <p14:tracePt t="64984" x="4257675" y="4897438"/>
          <p14:tracePt t="64992" x="4175125" y="4833938"/>
          <p14:tracePt t="65000" x="4094163" y="4760913"/>
          <p14:tracePt t="65008" x="4029075" y="4732338"/>
          <p14:tracePt t="65016" x="4002088" y="4668838"/>
          <p14:tracePt t="65024" x="3965575" y="4605338"/>
          <p14:tracePt t="65032" x="3938588" y="4532313"/>
          <p14:tracePt t="65040" x="3911600" y="4468813"/>
          <p14:tracePt t="65049" x="3883025" y="4368800"/>
          <p14:tracePt t="65056" x="3883025" y="4276725"/>
          <p14:tracePt t="65065" x="3875088" y="4203700"/>
          <p14:tracePt t="65072" x="3875088" y="4130675"/>
          <p14:tracePt t="65081" x="3875088" y="4040188"/>
          <p14:tracePt t="65088" x="3875088" y="3967163"/>
          <p14:tracePt t="65096" x="3875088" y="3884613"/>
          <p14:tracePt t="65104" x="3875088" y="3811588"/>
          <p14:tracePt t="65113" x="3875088" y="3721100"/>
          <p14:tracePt t="65120" x="3875088" y="3665538"/>
          <p14:tracePt t="65130" x="3911600" y="3602038"/>
          <p14:tracePt t="65136" x="3938588" y="3538538"/>
          <p14:tracePt t="65146" x="3975100" y="3492500"/>
          <p14:tracePt t="65152" x="4002088" y="3446463"/>
          <p14:tracePt t="65162" x="4048125" y="3392488"/>
          <p14:tracePt t="65168" x="4121150" y="3309938"/>
          <p14:tracePt t="65177" x="4165600" y="3265488"/>
          <p14:tracePt t="65184" x="4211638" y="3236913"/>
          <p14:tracePt t="65192" x="4230688" y="3219450"/>
          <p14:tracePt t="65200" x="4257675" y="3209925"/>
          <p14:tracePt t="65208" x="4284663" y="3200400"/>
          <p14:tracePt t="65216" x="4311650" y="3192463"/>
          <p14:tracePt t="65224" x="4357688" y="3173413"/>
          <p14:tracePt t="65232" x="4376738" y="3163888"/>
          <p14:tracePt t="65240" x="4394200" y="3146425"/>
          <p14:tracePt t="65250" x="4413250" y="3146425"/>
          <p14:tracePt t="65280" x="4440238" y="3146425"/>
          <p14:tracePt t="65288" x="4457700" y="3146425"/>
          <p14:tracePt t="65296" x="4530725" y="3192463"/>
          <p14:tracePt t="65304" x="4603750" y="3246438"/>
          <p14:tracePt t="65312" x="4667250" y="3328988"/>
          <p14:tracePt t="65320" x="4759325" y="3465513"/>
          <p14:tracePt t="65329" x="4813300" y="3565525"/>
          <p14:tracePt t="65336" x="4905375" y="3684588"/>
          <p14:tracePt t="65346" x="5014913" y="3821113"/>
          <p14:tracePt t="65352" x="5086350" y="3921125"/>
          <p14:tracePt t="65361" x="5151438" y="4003675"/>
          <p14:tracePt t="65368" x="5195888" y="4086225"/>
          <p14:tracePt t="65376" x="5251450" y="4167188"/>
          <p14:tracePt t="65384" x="5268913" y="4195763"/>
          <p14:tracePt t="65392" x="5278438" y="4222750"/>
          <p14:tracePt t="65400" x="5278438" y="4259263"/>
          <p14:tracePt t="65416" x="5278438" y="4276725"/>
          <p14:tracePt t="65424" x="5278438" y="4313238"/>
          <p14:tracePt t="65432" x="5268913" y="4313238"/>
          <p14:tracePt t="65440" x="5241925" y="4368800"/>
          <p14:tracePt t="65448" x="5205413" y="4395788"/>
          <p14:tracePt t="65456" x="5159375" y="4449763"/>
          <p14:tracePt t="65465" x="5105400" y="4495800"/>
          <p14:tracePt t="65472" x="5041900" y="4541838"/>
          <p14:tracePt t="65481" x="4978400" y="4587875"/>
          <p14:tracePt t="65488" x="4913313" y="4660900"/>
          <p14:tracePt t="65496" x="4849813" y="4705350"/>
          <p14:tracePt t="65504" x="4795838" y="4760913"/>
          <p14:tracePt t="65512" x="4695825" y="4814888"/>
          <p14:tracePt t="65520" x="4630738" y="4870450"/>
          <p14:tracePt t="65530" x="4567238" y="4906963"/>
          <p14:tracePt t="65536" x="4467225" y="4951413"/>
          <p14:tracePt t="65546" x="4440238" y="4951413"/>
          <p14:tracePt t="65552" x="4384675" y="4970463"/>
          <p14:tracePt t="65562" x="4357688" y="4970463"/>
          <p14:tracePt t="65568" x="4348163" y="4970463"/>
          <p14:tracePt t="65576" x="4340225" y="4970463"/>
          <p14:tracePt t="65833" x="4321175" y="4970463"/>
          <p14:tracePt t="65840" x="4303713" y="4970463"/>
          <p14:tracePt t="65848" x="4257675" y="5006975"/>
          <p14:tracePt t="65856" x="4194175" y="5070475"/>
          <p14:tracePt t="65865" x="4111625" y="5126038"/>
          <p14:tracePt t="65883" x="3965575" y="5253038"/>
          <p14:tracePt t="65888" x="3892550" y="5299075"/>
          <p14:tracePt t="65897" x="3802063" y="5343525"/>
          <p14:tracePt t="65904" x="3738563" y="5372100"/>
          <p14:tracePt t="65913" x="3702050" y="5399088"/>
          <p14:tracePt t="65920" x="3673475" y="5408613"/>
          <p14:tracePt t="65931" x="3656013" y="5408613"/>
          <p14:tracePt t="65936" x="3636963" y="5416550"/>
          <p14:tracePt t="66191" x="3673475" y="5416550"/>
          <p14:tracePt t="66199" x="3702050" y="5416550"/>
          <p14:tracePt t="66207" x="3729038" y="5426075"/>
          <p14:tracePt t="66215" x="3746500" y="5453063"/>
          <p14:tracePt t="66223" x="3783013" y="5472113"/>
          <p14:tracePt t="66231" x="3829050" y="5489575"/>
          <p14:tracePt t="66239" x="3875088" y="5526088"/>
          <p14:tracePt t="66247" x="3902075" y="5562600"/>
          <p14:tracePt t="66256" x="3938588" y="5581650"/>
          <p14:tracePt t="66264" x="3956050" y="5599113"/>
          <p14:tracePt t="66272" x="3975100" y="5618163"/>
          <p14:tracePt t="66281" x="3984625" y="5626100"/>
          <p14:tracePt t="66288" x="3984625" y="5635625"/>
          <p14:tracePt t="66312" x="3984625" y="5645150"/>
          <p14:tracePt t="66320" x="3984625" y="5654675"/>
          <p14:tracePt t="66329" x="3984625" y="5662613"/>
          <p14:tracePt t="66336" x="3938588" y="5699125"/>
          <p14:tracePt t="66346" x="3883025" y="5699125"/>
          <p14:tracePt t="66352" x="3846513" y="5708650"/>
          <p14:tracePt t="66362" x="3810000" y="5718175"/>
          <p14:tracePt t="66368" x="3765550" y="5718175"/>
          <p14:tracePt t="66376" x="3746500" y="5718175"/>
          <p14:tracePt t="66384" x="3719513" y="5745163"/>
          <p14:tracePt t="66392" x="3709988" y="5745163"/>
          <p14:tracePt t="66561" x="3702050" y="5745163"/>
          <p14:tracePt t="66577" x="3702050" y="5735638"/>
          <p14:tracePt t="66593" x="3702050" y="5718175"/>
          <p14:tracePt t="66601" x="3719513" y="5699125"/>
          <p14:tracePt t="66608" x="3719513" y="5691188"/>
          <p14:tracePt t="66624" x="3738563" y="5681663"/>
          <p14:tracePt t="66632" x="3756025" y="5681663"/>
          <p14:tracePt t="66640" x="3792538" y="5662613"/>
          <p14:tracePt t="66656" x="3802063" y="5662613"/>
          <p14:tracePt t="66800" x="3765550" y="5662613"/>
          <p14:tracePt t="66807" x="3746500" y="5662613"/>
          <p14:tracePt t="66815" x="3719513" y="5672138"/>
          <p14:tracePt t="66823" x="3692525" y="5681663"/>
          <p14:tracePt t="66831" x="3665538" y="5691188"/>
          <p14:tracePt t="66839" x="3656013" y="5699125"/>
          <p14:tracePt t="66888" x="3665538" y="5718175"/>
          <p14:tracePt t="66896" x="3683000" y="5727700"/>
          <p14:tracePt t="66904" x="3738563" y="5764213"/>
          <p14:tracePt t="66912" x="3802063" y="5772150"/>
          <p14:tracePt t="66920" x="3865563" y="5808663"/>
          <p14:tracePt t="66930" x="3911600" y="5837238"/>
          <p14:tracePt t="66936" x="3984625" y="5864225"/>
          <p14:tracePt t="66946" x="4021138" y="5881688"/>
          <p14:tracePt t="66952" x="4057650" y="5900738"/>
          <p14:tracePt t="66962" x="4094163" y="5937250"/>
          <p14:tracePt t="66968" x="4111625" y="5946775"/>
          <p14:tracePt t="66984" x="4121150" y="5954713"/>
          <p14:tracePt t="67041" x="4129088" y="5954713"/>
          <p14:tracePt t="67160" x="4094163" y="5973763"/>
          <p14:tracePt t="67169" x="4021138" y="5983288"/>
          <p14:tracePt t="67176" x="3948113" y="6000750"/>
          <p14:tracePt t="67184" x="3883025" y="6010275"/>
          <p14:tracePt t="67192" x="3810000" y="6010275"/>
          <p14:tracePt t="67201" x="3746500" y="6037263"/>
          <p14:tracePt t="67208" x="3692525" y="6037263"/>
          <p14:tracePt t="67216" x="3665538" y="6046788"/>
          <p14:tracePt t="67224" x="3656013" y="6046788"/>
          <p14:tracePt t="67369" x="3665538" y="6054725"/>
          <p14:tracePt t="67377" x="3692525" y="6054725"/>
          <p14:tracePt t="67385" x="3709988" y="6054725"/>
          <p14:tracePt t="67393" x="3746500" y="6064250"/>
          <p14:tracePt t="67401" x="3810000" y="6064250"/>
          <p14:tracePt t="67409" x="3846513" y="6064250"/>
          <p14:tracePt t="67418" x="3919538" y="6064250"/>
          <p14:tracePt t="67424" x="3975100" y="6064250"/>
          <p14:tracePt t="67433" x="4011613" y="6064250"/>
          <p14:tracePt t="67440" x="4065588" y="6064250"/>
          <p14:tracePt t="67448" x="4111625" y="6064250"/>
          <p14:tracePt t="67456" x="4138613" y="6064250"/>
          <p14:tracePt t="67464" x="4184650" y="6037263"/>
          <p14:tracePt t="67472" x="4194175" y="6037263"/>
          <p14:tracePt t="67481" x="4202113" y="6027738"/>
          <p14:tracePt t="67488" x="4211638" y="6027738"/>
          <p14:tracePt t="67625" x="4230688" y="6027738"/>
          <p14:tracePt t="67633" x="4257675" y="6027738"/>
          <p14:tracePt t="67641" x="4267200" y="6027738"/>
          <p14:tracePt t="67648" x="4303713" y="6027738"/>
          <p14:tracePt t="67657" x="4311650" y="6027738"/>
          <p14:tracePt t="67665" x="4330700" y="6027738"/>
          <p14:tracePt t="67673" x="4357688" y="6027738"/>
          <p14:tracePt t="67680" x="4384675" y="6027738"/>
          <p14:tracePt t="67689" x="4421188" y="6027738"/>
          <p14:tracePt t="67698" x="4476750" y="6027738"/>
          <p14:tracePt t="67705" x="4530725" y="6027738"/>
          <p14:tracePt t="67713" x="4622800" y="6027738"/>
          <p14:tracePt t="67721" x="4676775" y="6027738"/>
          <p14:tracePt t="67729" x="4749800" y="6027738"/>
          <p14:tracePt t="67735" x="4803775" y="6027738"/>
          <p14:tracePt t="67745" x="4859338" y="6027738"/>
          <p14:tracePt t="67752" x="4941888" y="6027738"/>
          <p14:tracePt t="67761" x="5014913" y="6027738"/>
          <p14:tracePt t="67767" x="5122863" y="6027738"/>
          <p14:tracePt t="67776" x="5214938" y="6027738"/>
          <p14:tracePt t="67784" x="5341938" y="6027738"/>
          <p14:tracePt t="67791" x="5487988" y="6000750"/>
          <p14:tracePt t="67800" x="5653088" y="5973763"/>
          <p14:tracePt t="67807" x="5834063" y="5946775"/>
          <p14:tracePt t="67816" x="5953125" y="5927725"/>
          <p14:tracePt t="67824" x="6062663" y="5900738"/>
          <p14:tracePt t="67831" x="6116638" y="5900738"/>
          <p14:tracePt t="67840" x="6135688" y="5900738"/>
          <p14:tracePt t="67847" x="6162675" y="5900738"/>
          <p14:tracePt t="67855" x="6172200" y="5900738"/>
          <p14:tracePt t="67903" x="6181725" y="5891213"/>
          <p14:tracePt t="67919" x="6218238" y="5864225"/>
          <p14:tracePt t="67927" x="6254750" y="5827713"/>
          <p14:tracePt t="67935" x="6299200" y="5791200"/>
          <p14:tracePt t="67943" x="6345238" y="5754688"/>
          <p14:tracePt t="67952" x="6418263" y="5708650"/>
          <p14:tracePt t="67959" x="6472238" y="5681663"/>
          <p14:tracePt t="67967" x="6537325" y="5645150"/>
          <p14:tracePt t="67975" x="6554788" y="5635625"/>
          <p14:tracePt t="67984" x="6600825" y="5599113"/>
          <p14:tracePt t="67993" x="6618288" y="5589588"/>
          <p14:tracePt t="68009" x="6637338" y="5581650"/>
          <p14:tracePt t="68074" x="6673850" y="5562600"/>
          <p14:tracePt t="68081" x="6710363" y="5554663"/>
          <p14:tracePt t="68089" x="6727825" y="5535613"/>
          <p14:tracePt t="68098" x="6764338" y="5499100"/>
          <p14:tracePt t="68105" x="6810375" y="5453063"/>
          <p14:tracePt t="68113" x="6864350" y="5416550"/>
          <p14:tracePt t="68121" x="6929438" y="5362575"/>
          <p14:tracePt t="68130" x="6992938" y="5326063"/>
          <p14:tracePt t="68137" x="7056438" y="5299075"/>
          <p14:tracePt t="68146" x="7146925" y="5243513"/>
          <p14:tracePt t="68153" x="7212013" y="5216525"/>
          <p14:tracePt t="68163" x="7248525" y="5189538"/>
          <p14:tracePt t="68168" x="7265988" y="5180013"/>
          <p14:tracePt t="68176" x="7275513" y="5180013"/>
          <p14:tracePt t="68817" x="7283450" y="5180013"/>
          <p14:tracePt t="68823" x="7312025" y="5180013"/>
          <p14:tracePt t="68831" x="7319963" y="5180013"/>
          <p14:tracePt t="69120" x="7356475" y="5180013"/>
          <p14:tracePt t="69128" x="7412038" y="5160963"/>
          <p14:tracePt t="69136" x="7458075" y="5143500"/>
          <p14:tracePt t="69145" x="7531100" y="5143500"/>
          <p14:tracePt t="69152" x="7612063" y="5133975"/>
          <p14:tracePt t="69162" x="7685088" y="5133975"/>
          <p14:tracePt t="69167" x="7740650" y="5116513"/>
          <p14:tracePt t="69175" x="7804150" y="5116513"/>
          <p14:tracePt t="69183" x="7858125" y="5106988"/>
          <p14:tracePt t="69191" x="7921625" y="5070475"/>
          <p14:tracePt t="69199" x="7967663" y="5060950"/>
          <p14:tracePt t="69207" x="8023225" y="5033963"/>
          <p14:tracePt t="69215" x="8059738" y="5016500"/>
          <p14:tracePt t="69223" x="8077200" y="4987925"/>
          <p14:tracePt t="69232" x="8123238" y="4979988"/>
          <p14:tracePt t="69240" x="8123238" y="4970463"/>
          <p14:tracePt t="69248" x="8132763" y="4970463"/>
          <p14:tracePt t="69256" x="8150225" y="4960938"/>
          <p14:tracePt t="69265" x="8169275" y="4951413"/>
          <p14:tracePt t="69272" x="8204200" y="4924425"/>
          <p14:tracePt t="69282" x="8232775" y="4914900"/>
          <p14:tracePt t="69288" x="8259763" y="4906963"/>
          <p14:tracePt t="69296" x="8277225" y="4897438"/>
          <p14:tracePt t="69304" x="8323263" y="4878388"/>
          <p14:tracePt t="69313" x="8369300" y="4870450"/>
          <p14:tracePt t="69320" x="8415338" y="4841875"/>
          <p14:tracePt t="69329" x="8488363" y="4805363"/>
          <p14:tracePt t="69335" x="8551863" y="4778375"/>
          <p14:tracePt t="69344" x="8615363" y="4741863"/>
          <p14:tracePt t="69351" x="8715375" y="4697413"/>
          <p14:tracePt t="69360" x="8761413" y="4660900"/>
          <p14:tracePt t="69367" x="8807450" y="4651375"/>
          <p14:tracePt t="69375" x="8834438" y="4624388"/>
          <p14:tracePt t="69383" x="8851900" y="4614863"/>
          <p14:tracePt t="69392" x="8861425" y="4605338"/>
          <p14:tracePt t="69400" x="8870950" y="4605338"/>
          <p14:tracePt t="69408" x="8897938" y="4595813"/>
          <p14:tracePt t="69416" x="8907463" y="4587875"/>
          <p14:tracePt t="69424" x="8915400" y="4578350"/>
          <p14:tracePt t="69432" x="8915400" y="4568825"/>
          <p14:tracePt t="69440" x="8924925" y="4559300"/>
          <p14:tracePt t="69448" x="8943975" y="4541838"/>
          <p14:tracePt t="69456" x="8951913" y="4541838"/>
          <p14:tracePt t="69472" x="8980488" y="4522788"/>
          <p14:tracePt t="69488" x="8988425" y="4505325"/>
          <p14:tracePt t="69496" x="8997950" y="4495800"/>
          <p14:tracePt t="69504" x="9024938" y="4486275"/>
          <p14:tracePt t="69512" x="9043988" y="4478338"/>
          <p14:tracePt t="69520" x="9070975" y="4468813"/>
          <p14:tracePt t="69529" x="9090025" y="4449763"/>
          <p14:tracePt t="69536" x="9107488" y="44497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54138" y="-294481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dirty="0"/>
              <a:t>バリア同期</a:t>
            </a:r>
            <a:endParaRPr lang="en-US" altLang="ja-JP" dirty="0"/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2819400" y="1752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346325" y="3165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latin typeface="Times New Roman" panose="02020603050405020304" pitchFamily="18" charset="0"/>
              </a:rPr>
              <a:t>Barrier</a:t>
            </a:r>
            <a:r>
              <a:rPr lang="ja-JP" altLang="en-US" sz="2400">
                <a:latin typeface="Times New Roman" panose="02020603050405020304" pitchFamily="18" charset="0"/>
              </a:rPr>
              <a:t>；</a:t>
            </a: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2819400" y="3733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4343400" y="1752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810000" y="2438400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latin typeface="Times New Roman" panose="02020603050405020304" pitchFamily="18" charset="0"/>
              </a:rPr>
              <a:t>Barrier</a:t>
            </a:r>
            <a:r>
              <a:rPr lang="ja-JP" altLang="en-US" sz="2400">
                <a:latin typeface="Times New Roman" panose="02020603050405020304" pitchFamily="18" charset="0"/>
              </a:rPr>
              <a:t>；</a:t>
            </a: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4343400" y="2895600"/>
            <a:ext cx="0" cy="1447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562600" y="4038600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latin typeface="Times New Roman" panose="02020603050405020304" pitchFamily="18" charset="0"/>
              </a:rPr>
              <a:t>Barrier</a:t>
            </a:r>
            <a:r>
              <a:rPr lang="ja-JP" altLang="en-US" sz="2400">
                <a:latin typeface="Times New Roman" panose="02020603050405020304" pitchFamily="18" charset="0"/>
              </a:rPr>
              <a:t>；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5943600" y="17526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2057400" y="4495800"/>
            <a:ext cx="6019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2819400" y="4495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>
            <a:off x="4343400" y="4495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5943600" y="4495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7166677" y="4003675"/>
            <a:ext cx="1627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latin typeface="Times New Roman" panose="02020603050405020304" pitchFamily="18" charset="0"/>
              </a:rPr>
              <a:t>バリア成立</a:t>
            </a: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5943600" y="2708276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flipH="1">
            <a:off x="2895600" y="838200"/>
            <a:ext cx="28956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 flipH="1">
            <a:off x="4419600" y="838200"/>
            <a:ext cx="13716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1295400" y="5791200"/>
            <a:ext cx="69926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latin typeface="Times New Roman" panose="02020603050405020304" pitchFamily="18" charset="0"/>
              </a:rPr>
              <a:t>バリア同期は不可分命令があれば作れるが、専用の</a:t>
            </a:r>
            <a:endParaRPr lang="en-US" altLang="ja-JP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latin typeface="Times New Roman" panose="02020603050405020304" pitchFamily="18" charset="0"/>
              </a:rPr>
              <a:t>ハードウェアを使う場合もある</a:t>
            </a: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867399" y="764816"/>
            <a:ext cx="2478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dirty="0">
                <a:latin typeface="Times New Roman" panose="02020603050405020304" pitchFamily="18" charset="0"/>
              </a:rPr>
              <a:t>バリア成立を待つ</a:t>
            </a: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2602463" y="1179796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latin typeface="Times New Roman" panose="02020603050405020304" pitchFamily="18" charset="0"/>
              </a:rPr>
              <a:t>P1</a:t>
            </a: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4083987" y="1219200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 err="1">
                <a:latin typeface="Times New Roman" panose="02020603050405020304" pitchFamily="18" charset="0"/>
              </a:rPr>
              <a:t>P2</a:t>
            </a:r>
            <a:endParaRPr lang="en-US" altLang="ja-JP" sz="2400" dirty="0">
              <a:latin typeface="Times New Roman" panose="02020603050405020304" pitchFamily="18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688562" y="1199145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 dirty="0" err="1">
                <a:latin typeface="Times New Roman" panose="02020603050405020304" pitchFamily="18" charset="0"/>
              </a:rPr>
              <a:t>P3</a:t>
            </a:r>
            <a:endParaRPr lang="en-US" altLang="ja-JP" sz="2400" dirty="0">
              <a:latin typeface="Times New Roman" panose="02020603050405020304" pitchFamily="18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0770E5F-206A-4486-AF38-3CE772190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33"/>
    </mc:Choice>
    <mc:Fallback xmlns="">
      <p:transition spd="slow" advTm="10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4" x="8970963" y="1824038"/>
          <p14:tracePt t="1912" x="8915400" y="1804988"/>
          <p14:tracePt t="1920" x="8797925" y="1787525"/>
          <p14:tracePt t="1928" x="8705850" y="1751013"/>
          <p14:tracePt t="1936" x="8588375" y="1731963"/>
          <p14:tracePt t="1944" x="8505825" y="1697038"/>
          <p14:tracePt t="1953" x="8451850" y="1677988"/>
          <p14:tracePt t="1960" x="8386763" y="1668463"/>
          <p14:tracePt t="1968" x="8350250" y="1660525"/>
          <p14:tracePt t="1976" x="8305800" y="1660525"/>
          <p14:tracePt t="1984" x="8277225" y="1660525"/>
          <p14:tracePt t="1992" x="8250238" y="1641475"/>
          <p14:tracePt t="2001" x="8204200" y="1641475"/>
          <p14:tracePt t="2008" x="8177213" y="1624013"/>
          <p14:tracePt t="2017" x="8132763" y="1624013"/>
          <p14:tracePt t="2024" x="8077200" y="1614488"/>
          <p14:tracePt t="2033" x="8050213" y="1614488"/>
          <p14:tracePt t="2040" x="7994650" y="1604963"/>
          <p14:tracePt t="2048" x="7913688" y="1577975"/>
          <p14:tracePt t="2056" x="7840663" y="1550988"/>
          <p14:tracePt t="2064" x="7777163" y="1541463"/>
          <p14:tracePt t="2072" x="7694613" y="1504950"/>
          <p14:tracePt t="2080" x="7602538" y="1485900"/>
          <p14:tracePt t="2088" x="7539038" y="1477963"/>
          <p14:tracePt t="2096" x="7512050" y="1458913"/>
          <p14:tracePt t="2104" x="7466013" y="1441450"/>
          <p14:tracePt t="2176" x="7458075" y="1441450"/>
          <p14:tracePt t="2560" x="7439025" y="1441450"/>
          <p14:tracePt t="2568" x="7366000" y="1395413"/>
          <p14:tracePt t="2576" x="7302500" y="1385888"/>
          <p14:tracePt t="2583" x="7212013" y="1331913"/>
          <p14:tracePt t="2592" x="7129463" y="1303338"/>
          <p14:tracePt t="2601" x="7010400" y="1249363"/>
          <p14:tracePt t="2608" x="6864350" y="1185863"/>
          <p14:tracePt t="2617" x="6727825" y="1130300"/>
          <p14:tracePt t="2623" x="6610350" y="1066800"/>
          <p14:tracePt t="2631" x="6491288" y="993775"/>
          <p14:tracePt t="2639" x="6391275" y="939800"/>
          <p14:tracePt t="2647" x="6272213" y="847725"/>
          <p14:tracePt t="2655" x="6189663" y="784225"/>
          <p14:tracePt t="2663" x="6145213" y="747713"/>
          <p14:tracePt t="2671" x="6080125" y="693738"/>
          <p14:tracePt t="2679" x="6072188" y="674688"/>
          <p14:tracePt t="2687" x="6053138" y="665163"/>
          <p14:tracePt t="2695" x="6043613" y="647700"/>
          <p14:tracePt t="2768" x="6035675" y="638175"/>
          <p14:tracePt t="2784" x="6016625" y="628650"/>
          <p14:tracePt t="2792" x="6007100" y="620713"/>
          <p14:tracePt t="2808" x="5989638" y="601663"/>
          <p14:tracePt t="3024" x="5953125" y="601663"/>
          <p14:tracePt t="3032" x="5899150" y="601663"/>
          <p14:tracePt t="3040" x="5789613" y="601663"/>
          <p14:tracePt t="3048" x="5697538" y="601663"/>
          <p14:tracePt t="3056" x="5588000" y="601663"/>
          <p14:tracePt t="3064" x="5441950" y="601663"/>
          <p14:tracePt t="3072" x="5278438" y="592138"/>
          <p14:tracePt t="3080" x="5114925" y="592138"/>
          <p14:tracePt t="3088" x="4876800" y="555625"/>
          <p14:tracePt t="3096" x="4630738" y="501650"/>
          <p14:tracePt t="3104" x="4348163" y="465138"/>
          <p14:tracePt t="3112" x="4138613" y="428625"/>
          <p14:tracePt t="3120" x="3956050" y="401638"/>
          <p14:tracePt t="3128" x="3829050" y="382588"/>
          <p14:tracePt t="3137" x="3656013" y="338138"/>
          <p14:tracePt t="3144" x="3563938" y="328613"/>
          <p14:tracePt t="3153" x="3473450" y="328613"/>
          <p14:tracePt t="3160" x="3427413" y="319088"/>
          <p14:tracePt t="3170" x="3354388" y="301625"/>
          <p14:tracePt t="3176" x="3317875" y="292100"/>
          <p14:tracePt t="3185" x="3281363" y="282575"/>
          <p14:tracePt t="3192" x="3263900" y="273050"/>
          <p14:tracePt t="3202" x="3236913" y="273050"/>
          <p14:tracePt t="3208" x="3217863" y="273050"/>
          <p14:tracePt t="3218" x="3181350" y="273050"/>
          <p14:tracePt t="3224" x="3144838" y="273050"/>
          <p14:tracePt t="3234" x="3117850" y="273050"/>
          <p14:tracePt t="3240" x="3090863" y="273050"/>
          <p14:tracePt t="3248" x="3044825" y="273050"/>
          <p14:tracePt t="3256" x="3027363" y="273050"/>
          <p14:tracePt t="3264" x="2998788" y="273050"/>
          <p14:tracePt t="3272" x="2981325" y="273050"/>
          <p14:tracePt t="3280" x="2971800" y="273050"/>
          <p14:tracePt t="3288" x="2954338" y="273050"/>
          <p14:tracePt t="3304" x="2944813" y="273050"/>
          <p14:tracePt t="3312" x="2935288" y="273050"/>
          <p14:tracePt t="3320" x="2908300" y="273050"/>
          <p14:tracePt t="3328" x="2889250" y="273050"/>
          <p14:tracePt t="3336" x="2871788" y="273050"/>
          <p14:tracePt t="3344" x="2852738" y="273050"/>
          <p14:tracePt t="3352" x="2844800" y="273050"/>
          <p14:tracePt t="3360" x="2835275" y="273050"/>
          <p14:tracePt t="3521" x="2844800" y="301625"/>
          <p14:tracePt t="3529" x="2862263" y="319088"/>
          <p14:tracePt t="3536" x="2889250" y="346075"/>
          <p14:tracePt t="3543" x="2908300" y="374650"/>
          <p14:tracePt t="3551" x="2917825" y="392113"/>
          <p14:tracePt t="3559" x="2925763" y="419100"/>
          <p14:tracePt t="3567" x="2935288" y="438150"/>
          <p14:tracePt t="3575" x="2954338" y="455613"/>
          <p14:tracePt t="3584" x="2962275" y="474663"/>
          <p14:tracePt t="3591" x="2971800" y="482600"/>
          <p14:tracePt t="3607" x="2981325" y="492125"/>
          <p14:tracePt t="3633" x="2998788" y="511175"/>
          <p14:tracePt t="4097" x="3008313" y="482600"/>
          <p14:tracePt t="4105" x="3008313" y="465138"/>
          <p14:tracePt t="4113" x="3017838" y="419100"/>
          <p14:tracePt t="4130" x="3017838" y="392113"/>
          <p14:tracePt t="4136" x="3027363" y="374650"/>
          <p14:tracePt t="4144" x="3035300" y="338138"/>
          <p14:tracePt t="4154" x="3054350" y="319088"/>
          <p14:tracePt t="4369" x="3054350" y="328613"/>
          <p14:tracePt t="4376" x="3054350" y="346075"/>
          <p14:tracePt t="4384" x="3054350" y="365125"/>
          <p14:tracePt t="4391" x="3044825" y="382588"/>
          <p14:tracePt t="4399" x="3044825" y="401638"/>
          <p14:tracePt t="4407" x="3044825" y="428625"/>
          <p14:tracePt t="4415" x="3035300" y="438150"/>
          <p14:tracePt t="4423" x="3027363" y="465138"/>
          <p14:tracePt t="4440" x="3027363" y="482600"/>
          <p14:tracePt t="4447" x="3017838" y="492125"/>
          <p14:tracePt t="4456" x="3017838" y="501650"/>
          <p14:tracePt t="4464" x="3008313" y="519113"/>
          <p14:tracePt t="4480" x="2998788" y="538163"/>
          <p14:tracePt t="4488" x="2998788" y="555625"/>
          <p14:tracePt t="4496" x="2990850" y="592138"/>
          <p14:tracePt t="4512" x="2990850" y="611188"/>
          <p14:tracePt t="4520" x="2962275" y="647700"/>
          <p14:tracePt t="4530" x="2954338" y="665163"/>
          <p14:tracePt t="4536" x="2944813" y="693738"/>
          <p14:tracePt t="4544" x="2944813" y="730250"/>
          <p14:tracePt t="4553" x="2935288" y="747713"/>
          <p14:tracePt t="4560" x="2925763" y="766763"/>
          <p14:tracePt t="4568" x="2917825" y="793750"/>
          <p14:tracePt t="4593" x="2917825" y="803275"/>
          <p14:tracePt t="4897" x="2962275" y="811213"/>
          <p14:tracePt t="4905" x="3117850" y="811213"/>
          <p14:tracePt t="4913" x="3317875" y="811213"/>
          <p14:tracePt t="4919" x="3600450" y="847725"/>
          <p14:tracePt t="4927" x="3865563" y="847725"/>
          <p14:tracePt t="4935" x="4138613" y="866775"/>
          <p14:tracePt t="4943" x="4403725" y="866775"/>
          <p14:tracePt t="4951" x="4749800" y="884238"/>
          <p14:tracePt t="4959" x="5005388" y="884238"/>
          <p14:tracePt t="4967" x="5268913" y="884238"/>
          <p14:tracePt t="4975" x="5414963" y="884238"/>
          <p14:tracePt t="4984" x="5543550" y="884238"/>
          <p14:tracePt t="4992" x="5597525" y="884238"/>
          <p14:tracePt t="5001" x="5607050" y="884238"/>
          <p14:tracePt t="5216" x="5624513" y="884238"/>
          <p14:tracePt t="5233" x="5643563" y="884238"/>
          <p14:tracePt t="5240" x="5653088" y="884238"/>
          <p14:tracePt t="5249" x="5680075" y="884238"/>
          <p14:tracePt t="5256" x="5697538" y="866775"/>
          <p14:tracePt t="5264" x="5707063" y="857250"/>
          <p14:tracePt t="5272" x="5734050" y="830263"/>
          <p14:tracePt t="5280" x="5753100" y="811213"/>
          <p14:tracePt t="5288" x="5780088" y="793750"/>
          <p14:tracePt t="5296" x="5797550" y="766763"/>
          <p14:tracePt t="5305" x="5843588" y="738188"/>
          <p14:tracePt t="5313" x="5880100" y="711200"/>
          <p14:tracePt t="5321" x="5899150" y="674688"/>
          <p14:tracePt t="5328" x="5907088" y="674688"/>
          <p14:tracePt t="5337" x="5926138" y="657225"/>
          <p14:tracePt t="5344" x="5935663" y="647700"/>
          <p14:tracePt t="5352" x="5935663" y="638175"/>
          <p14:tracePt t="5743" x="5935663" y="628650"/>
          <p14:tracePt t="5751" x="5926138" y="628650"/>
          <p14:tracePt t="5759" x="5880100" y="638175"/>
          <p14:tracePt t="5767" x="5862638" y="647700"/>
          <p14:tracePt t="5776" x="5807075" y="657225"/>
          <p14:tracePt t="5785" x="5743575" y="684213"/>
          <p14:tracePt t="5792" x="5688013" y="701675"/>
          <p14:tracePt t="5801" x="5624513" y="711200"/>
          <p14:tracePt t="5808" x="5497513" y="720725"/>
          <p14:tracePt t="5818" x="5378450" y="766763"/>
          <p14:tracePt t="5824" x="5232400" y="784225"/>
          <p14:tracePt t="5834" x="5105400" y="793750"/>
          <p14:tracePt t="5840" x="4978400" y="820738"/>
          <p14:tracePt t="5849" x="4832350" y="820738"/>
          <p14:tracePt t="5856" x="4686300" y="820738"/>
          <p14:tracePt t="5864" x="4576763" y="820738"/>
          <p14:tracePt t="5872" x="4503738" y="820738"/>
          <p14:tracePt t="5880" x="4440238" y="820738"/>
          <p14:tracePt t="5888" x="4384675" y="820738"/>
          <p14:tracePt t="5896" x="4348163" y="820738"/>
          <p14:tracePt t="5904" x="4303713" y="820738"/>
          <p14:tracePt t="5912" x="4275138" y="820738"/>
          <p14:tracePt t="5920" x="4257675" y="820738"/>
          <p14:tracePt t="5928" x="4238625" y="820738"/>
          <p14:tracePt t="5936" x="4211638" y="811213"/>
          <p14:tracePt t="5944" x="4184650" y="811213"/>
          <p14:tracePt t="5953" x="4148138" y="811213"/>
          <p14:tracePt t="5960" x="4111625" y="811213"/>
          <p14:tracePt t="5968" x="4084638" y="811213"/>
          <p14:tracePt t="5976" x="4038600" y="811213"/>
          <p14:tracePt t="5985" x="4002088" y="811213"/>
          <p14:tracePt t="5992" x="3984625" y="811213"/>
          <p14:tracePt t="6001" x="3956050" y="811213"/>
          <p14:tracePt t="6008" x="3948113" y="811213"/>
          <p14:tracePt t="6018" x="3911600" y="811213"/>
          <p14:tracePt t="6024" x="3892550" y="811213"/>
          <p14:tracePt t="6034" x="3865563" y="811213"/>
          <p14:tracePt t="6041" x="3846513" y="811213"/>
          <p14:tracePt t="6050" x="3819525" y="811213"/>
          <p14:tracePt t="6056" x="3810000" y="811213"/>
          <p14:tracePt t="6064" x="3802063" y="811213"/>
          <p14:tracePt t="6080" x="3775075" y="803275"/>
          <p14:tracePt t="6231" x="3765550" y="811213"/>
          <p14:tracePt t="6239" x="3756025" y="820738"/>
          <p14:tracePt t="6248" x="3729038" y="820738"/>
          <p14:tracePt t="6256" x="3719513" y="830263"/>
          <p14:tracePt t="6264" x="3692525" y="830263"/>
          <p14:tracePt t="6281" x="3683000" y="830263"/>
          <p14:tracePt t="6288" x="3656013" y="830263"/>
          <p14:tracePt t="6297" x="3636963" y="830263"/>
          <p14:tracePt t="6305" x="3609975" y="830263"/>
          <p14:tracePt t="6313" x="3592513" y="830263"/>
          <p14:tracePt t="6321" x="3563938" y="830263"/>
          <p14:tracePt t="6329" x="3546475" y="830263"/>
          <p14:tracePt t="6336" x="3536950" y="830263"/>
          <p14:tracePt t="6345" x="3519488" y="830263"/>
          <p14:tracePt t="6353" x="3509963" y="830263"/>
          <p14:tracePt t="6361" x="3490913" y="830263"/>
          <p14:tracePt t="6368" x="3455988" y="830263"/>
          <p14:tracePt t="6377" x="3409950" y="830263"/>
          <p14:tracePt t="6385" x="3373438" y="830263"/>
          <p14:tracePt t="6392" x="3346450" y="830263"/>
          <p14:tracePt t="6402" x="3309938" y="830263"/>
          <p14:tracePt t="6409" x="3300413" y="830263"/>
          <p14:tracePt t="6418" x="3281363" y="830263"/>
          <p14:tracePt t="6425" x="3273425" y="830263"/>
          <p14:tracePt t="6435" x="3263900" y="830263"/>
          <p14:tracePt t="6911" x="3273425" y="830263"/>
          <p14:tracePt t="6919" x="3281363" y="830263"/>
          <p14:tracePt t="6928" x="3290888" y="839788"/>
          <p14:tracePt t="6944" x="3300413" y="839788"/>
          <p14:tracePt t="6993" x="3309938" y="839788"/>
          <p14:tracePt t="7673" x="3317875" y="839788"/>
          <p14:tracePt t="7681" x="3346450" y="847725"/>
          <p14:tracePt t="7689" x="3363913" y="847725"/>
          <p14:tracePt t="7697" x="3390900" y="857250"/>
          <p14:tracePt t="7705" x="3400425" y="866775"/>
          <p14:tracePt t="8073" x="3419475" y="874713"/>
          <p14:tracePt t="8089" x="3427413" y="884238"/>
          <p14:tracePt t="8105" x="3436938" y="893763"/>
          <p14:tracePt t="8808" x="3436938" y="903288"/>
          <p14:tracePt t="9553" x="3436938" y="920750"/>
          <p14:tracePt t="9561" x="3446463" y="947738"/>
          <p14:tracePt t="9871" x="3446463" y="957263"/>
          <p14:tracePt t="9887" x="3446463" y="966788"/>
          <p14:tracePt t="9895" x="3446463" y="984250"/>
          <p14:tracePt t="9911" x="3446463" y="993775"/>
          <p14:tracePt t="10231" x="3446463" y="1012825"/>
          <p14:tracePt t="10255" x="3446463" y="1020763"/>
          <p14:tracePt t="10279" x="3446463" y="1030288"/>
          <p14:tracePt t="10425" x="3446463" y="1039813"/>
          <p14:tracePt t="10528" x="3446463" y="1049338"/>
          <p14:tracePt t="10537" x="3446463" y="1057275"/>
          <p14:tracePt t="10545" x="3436938" y="1076325"/>
          <p14:tracePt t="10553" x="3436938" y="1085850"/>
          <p14:tracePt t="10561" x="3400425" y="1122363"/>
          <p14:tracePt t="10576" x="3373438" y="1166813"/>
          <p14:tracePt t="10584" x="3363913" y="1176338"/>
          <p14:tracePt t="10593" x="3336925" y="1212850"/>
          <p14:tracePt t="10601" x="3317875" y="1249363"/>
          <p14:tracePt t="10609" x="3281363" y="1285875"/>
          <p14:tracePt t="10617" x="3263900" y="1322388"/>
          <p14:tracePt t="10624" x="3244850" y="1339850"/>
          <p14:tracePt t="10634" x="3217863" y="1368425"/>
          <p14:tracePt t="10640" x="3208338" y="1385888"/>
          <p14:tracePt t="10650" x="3190875" y="1422400"/>
          <p14:tracePt t="10657" x="3181350" y="1441450"/>
          <p14:tracePt t="10665" x="3181350" y="1449388"/>
          <p14:tracePt t="10673" x="3171825" y="1468438"/>
          <p14:tracePt t="10697" x="3163888" y="1485900"/>
          <p14:tracePt t="10713" x="3154363" y="1522413"/>
          <p14:tracePt t="10721" x="3144838" y="1522413"/>
          <p14:tracePt t="10728" x="3136900" y="1531938"/>
          <p14:tracePt t="10736" x="3127375" y="1550988"/>
          <p14:tracePt t="10745" x="3127375" y="1558925"/>
          <p14:tracePt t="10760" x="3127375" y="1568450"/>
          <p14:tracePt t="10770" x="3108325" y="1587500"/>
          <p14:tracePt t="10784" x="3100388" y="1595438"/>
          <p14:tracePt t="10793" x="3090863" y="1595438"/>
          <p14:tracePt t="10929" x="3081338" y="1604963"/>
          <p14:tracePt t="10936" x="3081338" y="1614488"/>
          <p14:tracePt t="10952" x="3071813" y="1641475"/>
          <p14:tracePt t="10961" x="3063875" y="1651000"/>
          <p14:tracePt t="10969" x="3063875" y="1660525"/>
          <p14:tracePt t="10977" x="3063875" y="1677988"/>
          <p14:tracePt t="10993" x="3054350" y="1697038"/>
          <p14:tracePt t="11176" x="3054350" y="1714500"/>
          <p14:tracePt t="11184" x="3054350" y="1724025"/>
          <p14:tracePt t="11201" x="3054350" y="1731963"/>
          <p14:tracePt t="11215" x="3054350" y="1741488"/>
          <p14:tracePt t="11223" x="3054350" y="1768475"/>
          <p14:tracePt t="11231" x="3054350" y="1778000"/>
          <p14:tracePt t="11239" x="3054350" y="1797050"/>
          <p14:tracePt t="11248" x="3054350" y="1833563"/>
          <p14:tracePt t="11255" x="3054350" y="1860550"/>
          <p14:tracePt t="11264" x="3054350" y="1878013"/>
          <p14:tracePt t="11272" x="3054350" y="1914525"/>
          <p14:tracePt t="11280" x="3054350" y="1960563"/>
          <p14:tracePt t="11288" x="3044825" y="2016125"/>
          <p14:tracePt t="11296" x="3044825" y="2052638"/>
          <p14:tracePt t="11304" x="3035300" y="2116138"/>
          <p14:tracePt t="11312" x="3035300" y="2170113"/>
          <p14:tracePt t="11320" x="3035300" y="2243138"/>
          <p14:tracePt t="11328" x="3035300" y="2335213"/>
          <p14:tracePt t="11336" x="3035300" y="2425700"/>
          <p14:tracePt t="11344" x="3035300" y="2481263"/>
          <p14:tracePt t="11352" x="3035300" y="2571750"/>
          <p14:tracePt t="11360" x="3035300" y="2654300"/>
          <p14:tracePt t="11368" x="3035300" y="2727325"/>
          <p14:tracePt t="11376" x="3008313" y="2800350"/>
          <p14:tracePt t="11385" x="2998788" y="2863850"/>
          <p14:tracePt t="11392" x="2998788" y="2917825"/>
          <p14:tracePt t="11400" x="2998788" y="2936875"/>
          <p14:tracePt t="11408" x="2990850" y="2963863"/>
          <p14:tracePt t="11416" x="2990850" y="2973388"/>
          <p14:tracePt t="11424" x="2990850" y="2982913"/>
          <p14:tracePt t="11625" x="3017838" y="2946400"/>
          <p14:tracePt t="11633" x="3081338" y="2881313"/>
          <p14:tracePt t="11639" x="3127375" y="2817813"/>
          <p14:tracePt t="11648" x="3163888" y="2771775"/>
          <p14:tracePt t="11655" x="3208338" y="2708275"/>
          <p14:tracePt t="11663" x="3244850" y="2644775"/>
          <p14:tracePt t="11671" x="3290888" y="2544763"/>
          <p14:tracePt t="11679" x="3346450" y="2481263"/>
          <p14:tracePt t="11687" x="3419475" y="2398713"/>
          <p14:tracePt t="11696" x="3482975" y="2325688"/>
          <p14:tracePt t="11703" x="3527425" y="2279650"/>
          <p14:tracePt t="11711" x="3582988" y="2243138"/>
          <p14:tracePt t="11719" x="3609975" y="2206625"/>
          <p14:tracePt t="11727" x="3636963" y="2179638"/>
          <p14:tracePt t="11735" x="3665538" y="2160588"/>
          <p14:tracePt t="11743" x="3692525" y="2143125"/>
          <p14:tracePt t="11751" x="3702050" y="2133600"/>
          <p14:tracePt t="11759" x="3709988" y="2125663"/>
          <p14:tracePt t="11769" x="3729038" y="2106613"/>
          <p14:tracePt t="11784" x="3729038" y="2097088"/>
          <p14:tracePt t="11792" x="3738563" y="2079625"/>
          <p14:tracePt t="11800" x="3746500" y="2070100"/>
          <p14:tracePt t="11808" x="3765550" y="2052638"/>
          <p14:tracePt t="11824" x="3775075" y="2052638"/>
          <p14:tracePt t="11834" x="3792538" y="2033588"/>
          <p14:tracePt t="11857" x="3802063" y="2033588"/>
          <p14:tracePt t="12049" x="3829050" y="2033588"/>
          <p14:tracePt t="12057" x="3856038" y="2033588"/>
          <p14:tracePt t="12065" x="3875088" y="2033588"/>
          <p14:tracePt t="12073" x="3911600" y="2033588"/>
          <p14:tracePt t="12081" x="3938588" y="2033588"/>
          <p14:tracePt t="12089" x="3948113" y="2033588"/>
          <p14:tracePt t="12096" x="3984625" y="2033588"/>
          <p14:tracePt t="12105" x="4002088" y="2033588"/>
          <p14:tracePt t="12113" x="4029075" y="2033588"/>
          <p14:tracePt t="12121" x="4038600" y="2033588"/>
          <p14:tracePt t="12129" x="4048125" y="2033588"/>
          <p14:tracePt t="12136" x="4057650" y="2033588"/>
          <p14:tracePt t="12160" x="4075113" y="2033588"/>
          <p14:tracePt t="12186" x="4084638" y="2033588"/>
          <p14:tracePt t="12201" x="4094163" y="2033588"/>
          <p14:tracePt t="12207" x="4111625" y="2033588"/>
          <p14:tracePt t="12223" x="4121150" y="2033588"/>
          <p14:tracePt t="12232" x="4129088" y="2024063"/>
          <p14:tracePt t="12392" x="4121150" y="2033588"/>
          <p14:tracePt t="12400" x="4111625" y="2043113"/>
          <p14:tracePt t="12408" x="4102100" y="2052638"/>
          <p14:tracePt t="12416" x="4075113" y="2079625"/>
          <p14:tracePt t="12425" x="4065588" y="2106613"/>
          <p14:tracePt t="12434" x="4065588" y="2125663"/>
          <p14:tracePt t="12441" x="4057650" y="2170113"/>
          <p14:tracePt t="12450" x="4057650" y="2206625"/>
          <p14:tracePt t="12456" x="4038600" y="2252663"/>
          <p14:tracePt t="12467" x="4038600" y="2279650"/>
          <p14:tracePt t="12473" x="4038600" y="2298700"/>
          <p14:tracePt t="12481" x="4038600" y="2325688"/>
          <p14:tracePt t="12488" x="4038600" y="2362200"/>
          <p14:tracePt t="12496" x="4038600" y="2371725"/>
          <p14:tracePt t="12505" x="4038600" y="2379663"/>
          <p14:tracePt t="12601" x="4065588" y="2379663"/>
          <p14:tracePt t="12607" x="4075113" y="2379663"/>
          <p14:tracePt t="12615" x="4084638" y="2379663"/>
          <p14:tracePt t="12623" x="4102100" y="2379663"/>
          <p14:tracePt t="12632" x="4129088" y="2362200"/>
          <p14:tracePt t="12649" x="4138613" y="2362200"/>
          <p14:tracePt t="12656" x="4165600" y="2352675"/>
          <p14:tracePt t="12671" x="4175125" y="2343150"/>
          <p14:tracePt t="12679" x="4184650" y="2325688"/>
          <p14:tracePt t="12687" x="4221163" y="2306638"/>
          <p14:tracePt t="12695" x="4238625" y="2298700"/>
          <p14:tracePt t="12703" x="4257675" y="2289175"/>
          <p14:tracePt t="12711" x="4275138" y="2262188"/>
          <p14:tracePt t="12719" x="4294188" y="2243138"/>
          <p14:tracePt t="12727" x="4330700" y="2216150"/>
          <p14:tracePt t="12735" x="4348163" y="2197100"/>
          <p14:tracePt t="12743" x="4403725" y="2189163"/>
          <p14:tracePt t="12751" x="4430713" y="2160588"/>
          <p14:tracePt t="12760" x="4476750" y="2133600"/>
          <p14:tracePt t="12767" x="4521200" y="2116138"/>
          <p14:tracePt t="12776" x="4586288" y="2089150"/>
          <p14:tracePt t="12784" x="4649788" y="2079625"/>
          <p14:tracePt t="12792" x="4759325" y="2052638"/>
          <p14:tracePt t="12799" x="4849813" y="2052638"/>
          <p14:tracePt t="12808" x="4941888" y="2033588"/>
          <p14:tracePt t="12815" x="5059363" y="2024063"/>
          <p14:tracePt t="12823" x="5168900" y="2006600"/>
          <p14:tracePt t="12831" x="5241925" y="2006600"/>
          <p14:tracePt t="12839" x="5324475" y="1979613"/>
          <p14:tracePt t="12848" x="5360988" y="1979613"/>
          <p14:tracePt t="12855" x="5378450" y="1970088"/>
          <p14:tracePt t="12864" x="5387975" y="1970088"/>
          <p14:tracePt t="12881" x="5397500" y="1960563"/>
          <p14:tracePt t="12897" x="5405438" y="1960563"/>
          <p14:tracePt t="12921" x="5414963" y="1951038"/>
          <p14:tracePt t="12936" x="5434013" y="1933575"/>
          <p14:tracePt t="12961" x="5441950" y="1933575"/>
          <p14:tracePt t="12969" x="5451475" y="1924050"/>
          <p14:tracePt t="12977" x="5461000" y="1924050"/>
          <p14:tracePt t="12993" x="5470525" y="1914525"/>
          <p14:tracePt t="13009" x="5487988" y="1897063"/>
          <p14:tracePt t="13033" x="5507038" y="1887538"/>
          <p14:tracePt t="13050" x="5524500" y="1878013"/>
          <p14:tracePt t="13057" x="5543550" y="1878013"/>
          <p14:tracePt t="13067" x="5551488" y="1870075"/>
          <p14:tracePt t="13073" x="5570538" y="1851025"/>
          <p14:tracePt t="13081" x="5570538" y="1841500"/>
          <p14:tracePt t="13089" x="5588000" y="1814513"/>
          <p14:tracePt t="13097" x="5616575" y="1797050"/>
          <p14:tracePt t="13105" x="5634038" y="1787525"/>
          <p14:tracePt t="13121" x="5643563" y="1778000"/>
          <p14:tracePt t="13129" x="5680075" y="1760538"/>
          <p14:tracePt t="13138" x="5688013" y="1760538"/>
          <p14:tracePt t="13145" x="5707063" y="1751013"/>
          <p14:tracePt t="13154" x="5724525" y="1751013"/>
          <p14:tracePt t="13161" x="5734050" y="1751013"/>
          <p14:tracePt t="13172" x="5753100" y="1751013"/>
          <p14:tracePt t="13177" x="5761038" y="1751013"/>
          <p14:tracePt t="13184" x="5770563" y="1751013"/>
          <p14:tracePt t="13216" x="5789613" y="1751013"/>
          <p14:tracePt t="13224" x="5797550" y="1751013"/>
          <p14:tracePt t="13232" x="5807075" y="1751013"/>
          <p14:tracePt t="13240" x="5816600" y="1751013"/>
          <p14:tracePt t="13256" x="5834063" y="1751013"/>
          <p14:tracePt t="13545" x="5843588" y="1751013"/>
          <p14:tracePt t="13560" x="5853113" y="1751013"/>
          <p14:tracePt t="13592" x="5880100" y="1741488"/>
          <p14:tracePt t="13970" x="5899150" y="1741488"/>
          <p14:tracePt t="13986" x="5916613" y="1741488"/>
          <p14:tracePt t="14161" x="5926138" y="1751013"/>
          <p14:tracePt t="14168" x="5926138" y="1760538"/>
          <p14:tracePt t="14175" x="5926138" y="1787525"/>
          <p14:tracePt t="14184" x="5926138" y="1804988"/>
          <p14:tracePt t="14191" x="5926138" y="1833563"/>
          <p14:tracePt t="14200" x="5916613" y="1870075"/>
          <p14:tracePt t="14207" x="5899150" y="1924050"/>
          <p14:tracePt t="14217" x="5899150" y="1960563"/>
          <p14:tracePt t="14223" x="5899150" y="2016125"/>
          <p14:tracePt t="14233" x="5899150" y="2089150"/>
          <p14:tracePt t="14239" x="5899150" y="2133600"/>
          <p14:tracePt t="14248" x="5899150" y="2197100"/>
          <p14:tracePt t="14255" x="5899150" y="2279650"/>
          <p14:tracePt t="14265" x="5899150" y="2352675"/>
          <p14:tracePt t="14272" x="5899150" y="2425700"/>
          <p14:tracePt t="14280" x="5899150" y="2498725"/>
          <p14:tracePt t="14288" x="5899150" y="2571750"/>
          <p14:tracePt t="14296" x="5899150" y="2662238"/>
          <p14:tracePt t="14304" x="5899150" y="2735263"/>
          <p14:tracePt t="14312" x="5899150" y="2817813"/>
          <p14:tracePt t="14320" x="5899150" y="2873375"/>
          <p14:tracePt t="14328" x="5907088" y="2982913"/>
          <p14:tracePt t="14336" x="5907088" y="3054350"/>
          <p14:tracePt t="14344" x="5935663" y="3136900"/>
          <p14:tracePt t="14352" x="5935663" y="3209925"/>
          <p14:tracePt t="14360" x="5935663" y="3319463"/>
          <p14:tracePt t="14367" x="5935663" y="3375025"/>
          <p14:tracePt t="14376" x="5935663" y="3446463"/>
          <p14:tracePt t="14383" x="5935663" y="3492500"/>
          <p14:tracePt t="14392" x="5935663" y="3529013"/>
          <p14:tracePt t="14400" x="5926138" y="3548063"/>
          <p14:tracePt t="14408" x="5926138" y="3592513"/>
          <p14:tracePt t="14416" x="5916613" y="3611563"/>
          <p14:tracePt t="14424" x="5916613" y="3629025"/>
          <p14:tracePt t="14432" x="5916613" y="3657600"/>
          <p14:tracePt t="14440" x="5899150" y="3711575"/>
          <p14:tracePt t="14449" x="5889625" y="3748088"/>
          <p14:tracePt t="14456" x="5880100" y="3803650"/>
          <p14:tracePt t="14464" x="5870575" y="3857625"/>
          <p14:tracePt t="14472" x="5853113" y="3940175"/>
          <p14:tracePt t="14480" x="5853113" y="3994150"/>
          <p14:tracePt t="14488" x="5853113" y="4049713"/>
          <p14:tracePt t="14496" x="5853113" y="4122738"/>
          <p14:tracePt t="14504" x="5853113" y="4167188"/>
          <p14:tracePt t="14512" x="5853113" y="4203700"/>
          <p14:tracePt t="14520" x="5853113" y="4249738"/>
          <p14:tracePt t="14528" x="5853113" y="4268788"/>
          <p14:tracePt t="14536" x="5853113" y="4276725"/>
          <p14:tracePt t="14544" x="5862638" y="4276725"/>
          <p14:tracePt t="14739" x="5870575" y="4276725"/>
          <p14:tracePt t="14745" x="5880100" y="4268788"/>
          <p14:tracePt t="14753" x="5880100" y="4249738"/>
          <p14:tracePt t="14761" x="5880100" y="4222750"/>
          <p14:tracePt t="14771" x="5880100" y="4203700"/>
          <p14:tracePt t="14777" x="5880100" y="4167188"/>
          <p14:tracePt t="14784" x="5880100" y="4149725"/>
          <p14:tracePt t="14793" x="5880100" y="4122738"/>
          <p14:tracePt t="14802" x="5880100" y="4113213"/>
          <p14:tracePt t="14865" x="5880100" y="4094163"/>
          <p14:tracePt t="15017" x="5880100" y="4103688"/>
          <p14:tracePt t="15025" x="5880100" y="4113213"/>
          <p14:tracePt t="15033" x="5889625" y="4122738"/>
          <p14:tracePt t="15041" x="5907088" y="4140200"/>
          <p14:tracePt t="15051" x="5926138" y="4159250"/>
          <p14:tracePt t="15057" x="5935663" y="4167188"/>
          <p14:tracePt t="15067" x="5953125" y="4176713"/>
          <p14:tracePt t="15073" x="5962650" y="4176713"/>
          <p14:tracePt t="15089" x="5972175" y="4176713"/>
          <p14:tracePt t="15096" x="5999163" y="4186238"/>
          <p14:tracePt t="15151" x="6007100" y="4186238"/>
          <p14:tracePt t="15160" x="6016625" y="4186238"/>
          <p14:tracePt t="15167" x="6043613" y="4186238"/>
          <p14:tracePt t="15176" x="6053138" y="4186238"/>
          <p14:tracePt t="15184" x="6080125" y="4186238"/>
          <p14:tracePt t="15192" x="6099175" y="4167188"/>
          <p14:tracePt t="15200" x="6108700" y="4167188"/>
          <p14:tracePt t="15208" x="6135688" y="4159250"/>
          <p14:tracePt t="15217" x="6153150" y="4149725"/>
          <p14:tracePt t="15257" x="6172200" y="4140200"/>
          <p14:tracePt t="15272" x="6172200" y="4130675"/>
          <p14:tracePt t="15280" x="6181725" y="4122738"/>
          <p14:tracePt t="15288" x="6181725" y="4113213"/>
          <p14:tracePt t="15296" x="6181725" y="4103688"/>
          <p14:tracePt t="15336" x="6181725" y="4094163"/>
          <p14:tracePt t="15361" x="6181725" y="4086225"/>
          <p14:tracePt t="15369" x="6162675" y="4086225"/>
          <p14:tracePt t="15377" x="6126163" y="4086225"/>
          <p14:tracePt t="15385" x="6099175" y="4086225"/>
          <p14:tracePt t="15393" x="6072188" y="4086225"/>
          <p14:tracePt t="15401" x="6026150" y="4086225"/>
          <p14:tracePt t="15408" x="5999163" y="4086225"/>
          <p14:tracePt t="15417" x="5972175" y="4086225"/>
          <p14:tracePt t="15424" x="5935663" y="4086225"/>
          <p14:tracePt t="15434" x="5907088" y="4086225"/>
          <p14:tracePt t="15441" x="5880100" y="4076700"/>
          <p14:tracePt t="15450" x="5834063" y="4076700"/>
          <p14:tracePt t="15457" x="5807075" y="4067175"/>
          <p14:tracePt t="15466" x="5753100" y="4030663"/>
          <p14:tracePt t="15473" x="5707063" y="4021138"/>
          <p14:tracePt t="15481" x="5643563" y="3994150"/>
          <p14:tracePt t="15489" x="5580063" y="3957638"/>
          <p14:tracePt t="15497" x="5524500" y="3930650"/>
          <p14:tracePt t="15504" x="5451475" y="3875088"/>
          <p14:tracePt t="15512" x="5368925" y="3821113"/>
          <p14:tracePt t="15520" x="5287963" y="3767138"/>
          <p14:tracePt t="15529" x="5241925" y="3730625"/>
          <p14:tracePt t="15537" x="5205413" y="3684588"/>
          <p14:tracePt t="15544" x="5141913" y="3648075"/>
          <p14:tracePt t="15554" x="5095875" y="3611563"/>
          <p14:tracePt t="15561" x="5059363" y="3575050"/>
          <p14:tracePt t="15569" x="5032375" y="3556000"/>
          <p14:tracePt t="15577" x="4986338" y="3519488"/>
          <p14:tracePt t="15584" x="4978400" y="3519488"/>
          <p14:tracePt t="15593" x="4959350" y="3511550"/>
          <p14:tracePt t="15600" x="4932363" y="3482975"/>
          <p14:tracePt t="15608" x="4922838" y="3482975"/>
          <p14:tracePt t="15616" x="4895850" y="3475038"/>
          <p14:tracePt t="15624" x="4859338" y="3455988"/>
          <p14:tracePt t="15632" x="4822825" y="3438525"/>
          <p14:tracePt t="15640" x="4786313" y="3429000"/>
          <p14:tracePt t="15649" x="4722813" y="3419475"/>
          <p14:tracePt t="15656" x="4640263" y="3365500"/>
          <p14:tracePt t="15666" x="4594225" y="3338513"/>
          <p14:tracePt t="15672" x="4549775" y="3302000"/>
          <p14:tracePt t="15680" x="4503738" y="3282950"/>
          <p14:tracePt t="15688" x="4440238" y="3246438"/>
          <p14:tracePt t="15696" x="4413250" y="3219450"/>
          <p14:tracePt t="15704" x="4348163" y="3192463"/>
          <p14:tracePt t="15712" x="4321175" y="3173413"/>
          <p14:tracePt t="15720" x="4294188" y="3163888"/>
          <p14:tracePt t="15728" x="4284663" y="3163888"/>
          <p14:tracePt t="16001" x="4275138" y="3163888"/>
          <p14:tracePt t="16016" x="4257675" y="3163888"/>
          <p14:tracePt t="16024" x="4230688" y="3163888"/>
          <p14:tracePt t="16032" x="4211638" y="3163888"/>
          <p14:tracePt t="16041" x="4194175" y="3163888"/>
          <p14:tracePt t="16050" x="4184650" y="3163888"/>
          <p14:tracePt t="16073" x="4175125" y="3163888"/>
          <p14:tracePt t="16104" x="4165600" y="3163888"/>
          <p14:tracePt t="16182" x="4184650" y="3173413"/>
          <p14:tracePt t="16185" x="4184650" y="3182938"/>
          <p14:tracePt t="16207" x="4194175" y="3182938"/>
          <p14:tracePt t="16215" x="4211638" y="3182938"/>
          <p14:tracePt t="16223" x="4230688" y="3182938"/>
          <p14:tracePt t="16232" x="4238625" y="3182938"/>
          <p14:tracePt t="16240" x="4284663" y="3182938"/>
          <p14:tracePt t="16250" x="4321175" y="3163888"/>
          <p14:tracePt t="16256" x="4340225" y="3127375"/>
          <p14:tracePt t="16266" x="4384675" y="3109913"/>
          <p14:tracePt t="16272" x="4403725" y="3090863"/>
          <p14:tracePt t="16280" x="4430713" y="3073400"/>
          <p14:tracePt t="16288" x="4448175" y="3063875"/>
          <p14:tracePt t="16296" x="4484688" y="3036888"/>
          <p14:tracePt t="16311" x="4484688" y="3027363"/>
          <p14:tracePt t="16545" x="4484688" y="3036888"/>
          <p14:tracePt t="16553" x="4484688" y="3063875"/>
          <p14:tracePt t="16561" x="4476750" y="3082925"/>
          <p14:tracePt t="16577" x="4467225" y="3090863"/>
          <p14:tracePt t="16593" x="4467225" y="3109913"/>
          <p14:tracePt t="17008" x="4467225" y="3082925"/>
          <p14:tracePt t="17016" x="4476750" y="3063875"/>
          <p14:tracePt t="17024" x="4476750" y="3046413"/>
          <p14:tracePt t="17032" x="4476750" y="3027363"/>
          <p14:tracePt t="17040" x="4476750" y="3017838"/>
          <p14:tracePt t="17050" x="4484688" y="3000375"/>
          <p14:tracePt t="17080" x="4484688" y="2990850"/>
          <p14:tracePt t="17313" x="4476750" y="3009900"/>
          <p14:tracePt t="17329" x="4476750" y="3017838"/>
          <p14:tracePt t="17697" x="4476750" y="3027363"/>
          <p14:tracePt t="17705" x="4476750" y="3036888"/>
          <p14:tracePt t="17713" x="4476750" y="3046413"/>
          <p14:tracePt t="17720" x="4476750" y="3073400"/>
          <p14:tracePt t="17729" x="4467225" y="3082925"/>
          <p14:tracePt t="17761" x="4457700" y="3082925"/>
          <p14:tracePt t="17777" x="4457700" y="3109913"/>
          <p14:tracePt t="17784" x="4448175" y="3127375"/>
          <p14:tracePt t="17792" x="4440238" y="3136900"/>
          <p14:tracePt t="17800" x="4430713" y="3163888"/>
          <p14:tracePt t="17808" x="4421188" y="3192463"/>
          <p14:tracePt t="17817" x="4421188" y="3209925"/>
          <p14:tracePt t="17824" x="4421188" y="3255963"/>
          <p14:tracePt t="17833" x="4421188" y="3282950"/>
          <p14:tracePt t="17840" x="4413250" y="3309938"/>
          <p14:tracePt t="17850" x="4413250" y="3355975"/>
          <p14:tracePt t="17856" x="4413250" y="3375025"/>
          <p14:tracePt t="17866" x="4413250" y="3402013"/>
          <p14:tracePt t="17872" x="4394200" y="3419475"/>
          <p14:tracePt t="17881" x="4384675" y="3465513"/>
          <p14:tracePt t="17896" x="4376738" y="3511550"/>
          <p14:tracePt t="17904" x="4367213" y="3511550"/>
          <p14:tracePt t="17912" x="4367213" y="3538538"/>
          <p14:tracePt t="17920" x="4367213" y="3556000"/>
          <p14:tracePt t="17928" x="4367213" y="3602038"/>
          <p14:tracePt t="17936" x="4367213" y="3629025"/>
          <p14:tracePt t="17944" x="4367213" y="3648075"/>
          <p14:tracePt t="17952" x="4367213" y="3684588"/>
          <p14:tracePt t="17960" x="4367213" y="3702050"/>
          <p14:tracePt t="17968" x="4367213" y="3730625"/>
          <p14:tracePt t="17976" x="4367213" y="3748088"/>
          <p14:tracePt t="17984" x="4367213" y="3794125"/>
          <p14:tracePt t="17992" x="4367213" y="3821113"/>
          <p14:tracePt t="18000" x="4384675" y="3848100"/>
          <p14:tracePt t="18008" x="4384675" y="3867150"/>
          <p14:tracePt t="18017" x="4394200" y="3884613"/>
          <p14:tracePt t="18024" x="4394200" y="3930650"/>
          <p14:tracePt t="18033" x="4403725" y="3957638"/>
          <p14:tracePt t="18040" x="4403725" y="3976688"/>
          <p14:tracePt t="18050" x="4403725" y="3994150"/>
          <p14:tracePt t="18056" x="4403725" y="4021138"/>
          <p14:tracePt t="18066" x="4403725" y="4030663"/>
          <p14:tracePt t="18080" x="4403725" y="4040188"/>
          <p14:tracePt t="18329" x="4403725" y="4057650"/>
          <p14:tracePt t="18337" x="4394200" y="4086225"/>
          <p14:tracePt t="18345" x="4384675" y="4094163"/>
          <p14:tracePt t="18352" x="4367213" y="4122738"/>
          <p14:tracePt t="18361" x="4340225" y="4167188"/>
          <p14:tracePt t="18369" x="4330700" y="4186238"/>
          <p14:tracePt t="18377" x="4330700" y="4203700"/>
          <p14:tracePt t="18385" x="4321175" y="4213225"/>
          <p14:tracePt t="18393" x="4321175" y="4222750"/>
          <p14:tracePt t="18416" x="4321175" y="4240213"/>
          <p14:tracePt t="18785" x="4311650" y="4249738"/>
          <p14:tracePt t="18793" x="4303713" y="4249738"/>
          <p14:tracePt t="18809" x="4303713" y="4240213"/>
          <p14:tracePt t="18816" x="4303713" y="4232275"/>
          <p14:tracePt t="18823" x="4294188" y="4222750"/>
          <p14:tracePt t="18839" x="4284663" y="4203700"/>
          <p14:tracePt t="18855" x="4284663" y="4186238"/>
          <p14:tracePt t="18864" x="4275138" y="4176713"/>
          <p14:tracePt t="18879" x="4275138" y="4167188"/>
          <p14:tracePt t="18887" x="4267200" y="4159250"/>
          <p14:tracePt t="18895" x="4267200" y="4149725"/>
          <p14:tracePt t="19145" x="4267200" y="4167188"/>
          <p14:tracePt t="19153" x="4303713" y="4203700"/>
          <p14:tracePt t="19161" x="4311650" y="4232275"/>
          <p14:tracePt t="19170" x="4321175" y="4240213"/>
          <p14:tracePt t="19188" x="4367213" y="4295775"/>
          <p14:tracePt t="19193" x="4403725" y="4332288"/>
          <p14:tracePt t="19208" x="4421188" y="4340225"/>
          <p14:tracePt t="19224" x="4448175" y="4349750"/>
          <p14:tracePt t="19240" x="4457700" y="4349750"/>
          <p14:tracePt t="19248" x="4476750" y="4359275"/>
          <p14:tracePt t="19255" x="4484688" y="4368800"/>
          <p14:tracePt t="19279" x="4503738" y="4368800"/>
          <p14:tracePt t="19287" x="4521200" y="4368800"/>
          <p14:tracePt t="19295" x="4540250" y="4368800"/>
          <p14:tracePt t="19304" x="4549775" y="4368800"/>
          <p14:tracePt t="19312" x="4576763" y="4368800"/>
          <p14:tracePt t="19320" x="4594225" y="4359275"/>
          <p14:tracePt t="19328" x="4613275" y="4359275"/>
          <p14:tracePt t="19336" x="4630738" y="4349750"/>
          <p14:tracePt t="19352" x="4649788" y="4332288"/>
          <p14:tracePt t="19360" x="4667250" y="4322763"/>
          <p14:tracePt t="19378" x="4676775" y="4313238"/>
          <p14:tracePt t="19385" x="4686300" y="4303713"/>
          <p14:tracePt t="19392" x="4686300" y="4295775"/>
          <p14:tracePt t="19400" x="4695825" y="4286250"/>
          <p14:tracePt t="19567" x="4695825" y="4276725"/>
          <p14:tracePt t="19575" x="4659313" y="4276725"/>
          <p14:tracePt t="19583" x="4567238" y="4268788"/>
          <p14:tracePt t="19591" x="4513263" y="4268788"/>
          <p14:tracePt t="19599" x="4457700" y="4259263"/>
          <p14:tracePt t="19608" x="4394200" y="4213225"/>
          <p14:tracePt t="19616" x="4330700" y="4203700"/>
          <p14:tracePt t="19624" x="4267200" y="4167188"/>
          <p14:tracePt t="19632" x="4202113" y="4140200"/>
          <p14:tracePt t="19640" x="4175125" y="4130675"/>
          <p14:tracePt t="19649" x="4148138" y="4113213"/>
          <p14:tracePt t="19656" x="4129088" y="4103688"/>
          <p14:tracePt t="19666" x="4094163" y="4094163"/>
          <p14:tracePt t="19753" x="4094163" y="4086225"/>
          <p14:tracePt t="19761" x="4084638" y="4076700"/>
          <p14:tracePt t="19768" x="4065588" y="4057650"/>
          <p14:tracePt t="19775" x="4029075" y="4049713"/>
          <p14:tracePt t="19783" x="4002088" y="4030663"/>
          <p14:tracePt t="19791" x="3984625" y="4013200"/>
          <p14:tracePt t="19799" x="3975100" y="4003675"/>
          <p14:tracePt t="19807" x="3965575" y="3994150"/>
          <p14:tracePt t="19816" x="3948113" y="3976688"/>
          <p14:tracePt t="19823" x="3938588" y="3967163"/>
          <p14:tracePt t="19831" x="3919538" y="3957638"/>
          <p14:tracePt t="19839" x="3902075" y="3957638"/>
          <p14:tracePt t="19847" x="3865563" y="3957638"/>
          <p14:tracePt t="19856" x="3846513" y="3948113"/>
          <p14:tracePt t="19872" x="3829050" y="3948113"/>
          <p14:tracePt t="19881" x="3819525" y="3948113"/>
          <p14:tracePt t="19897" x="3810000" y="3948113"/>
          <p14:tracePt t="19904" x="3792538" y="3948113"/>
          <p14:tracePt t="19911" x="3783013" y="3948113"/>
          <p14:tracePt t="19919" x="3775075" y="3948113"/>
          <p14:tracePt t="19968" x="3765550" y="3948113"/>
          <p14:tracePt t="20001" x="3729038" y="3948113"/>
          <p14:tracePt t="20016" x="3692525" y="3948113"/>
          <p14:tracePt t="20023" x="3683000" y="3948113"/>
          <p14:tracePt t="20032" x="3656013" y="3948113"/>
          <p14:tracePt t="20039" x="3609975" y="3948113"/>
          <p14:tracePt t="20047" x="3592513" y="3948113"/>
          <p14:tracePt t="20055" x="3563938" y="3948113"/>
          <p14:tracePt t="20064" x="3536950" y="3948113"/>
          <p14:tracePt t="20071" x="3509963" y="3948113"/>
          <p14:tracePt t="20080" x="3500438" y="3948113"/>
          <p14:tracePt t="20088" x="3490913" y="3948113"/>
          <p14:tracePt t="20097" x="3463925" y="3948113"/>
          <p14:tracePt t="20104" x="3455988" y="3948113"/>
          <p14:tracePt t="20241" x="3446463" y="3948113"/>
          <p14:tracePt t="20249" x="3436938" y="3948113"/>
          <p14:tracePt t="20281" x="3427413" y="3948113"/>
          <p14:tracePt t="20577" x="3409950" y="3967163"/>
          <p14:tracePt t="20585" x="3400425" y="3976688"/>
          <p14:tracePt t="20600" x="3382963" y="3994150"/>
          <p14:tracePt t="20608" x="3363913" y="4013200"/>
          <p14:tracePt t="20617" x="3346450" y="4021138"/>
          <p14:tracePt t="20624" x="3336925" y="4030663"/>
          <p14:tracePt t="22040" x="3336925" y="4021138"/>
          <p14:tracePt t="22056" x="3336925" y="4013200"/>
          <p14:tracePt t="22223" x="3336925" y="3994150"/>
          <p14:tracePt t="22239" x="3346450" y="3976688"/>
          <p14:tracePt t="22280" x="3354388" y="3967163"/>
          <p14:tracePt t="22327" x="3354388" y="3948113"/>
          <p14:tracePt t="22335" x="3373438" y="3911600"/>
          <p14:tracePt t="22352" x="3382963" y="3894138"/>
          <p14:tracePt t="22360" x="3390900" y="3875088"/>
          <p14:tracePt t="22368" x="3390900" y="3867150"/>
          <p14:tracePt t="22376" x="3400425" y="3857625"/>
          <p14:tracePt t="22392" x="3400425" y="3848100"/>
          <p14:tracePt t="23049" x="3400425" y="3840163"/>
          <p14:tracePt t="23057" x="3363913" y="3840163"/>
          <p14:tracePt t="23065" x="3317875" y="3840163"/>
          <p14:tracePt t="23073" x="3254375" y="3840163"/>
          <p14:tracePt t="23082" x="3217863" y="3840163"/>
          <p14:tracePt t="23088" x="3171825" y="3840163"/>
          <p14:tracePt t="23097" x="3144838" y="3840163"/>
          <p14:tracePt t="23104" x="3108325" y="3840163"/>
          <p14:tracePt t="23113" x="3071813" y="3840163"/>
          <p14:tracePt t="23121" x="3035300" y="3840163"/>
          <p14:tracePt t="23128" x="3017838" y="3840163"/>
          <p14:tracePt t="23136" x="3008313" y="3840163"/>
          <p14:tracePt t="23145" x="2990850" y="3840163"/>
          <p14:tracePt t="23297" x="2981325" y="3830638"/>
          <p14:tracePt t="23320" x="2981325" y="3811588"/>
          <p14:tracePt t="23336" x="2981325" y="3803650"/>
          <p14:tracePt t="23352" x="2981325" y="3794125"/>
          <p14:tracePt t="23392" x="2981325" y="3775075"/>
          <p14:tracePt t="23400" x="2981325" y="3767138"/>
          <p14:tracePt t="23416" x="2981325" y="3757613"/>
          <p14:tracePt t="23432" x="2981325" y="3748088"/>
          <p14:tracePt t="23456" x="2981325" y="3730625"/>
          <p14:tracePt t="23488" x="2981325" y="3721100"/>
          <p14:tracePt t="23496" x="2981325" y="3711575"/>
          <p14:tracePt t="23520" x="2971800" y="3694113"/>
          <p14:tracePt t="23616" x="2971800" y="3684588"/>
          <p14:tracePt t="23792" x="2944813" y="3675063"/>
          <p14:tracePt t="23799" x="2898775" y="3665538"/>
          <p14:tracePt t="23807" x="2825750" y="3665538"/>
          <p14:tracePt t="23815" x="2798763" y="3657600"/>
          <p14:tracePt t="23823" x="2752725" y="3657600"/>
          <p14:tracePt t="23832" x="2708275" y="3638550"/>
          <p14:tracePt t="23840" x="2652713" y="3611563"/>
          <p14:tracePt t="23849" x="2606675" y="3602038"/>
          <p14:tracePt t="23856" x="2570163" y="3602038"/>
          <p14:tracePt t="23865" x="2533650" y="3575050"/>
          <p14:tracePt t="23872" x="2506663" y="3565525"/>
          <p14:tracePt t="23882" x="2489200" y="3556000"/>
          <p14:tracePt t="23921" x="2479675" y="3548063"/>
          <p14:tracePt t="23952" x="2479675" y="3538538"/>
          <p14:tracePt t="23960" x="2479675" y="3519488"/>
          <p14:tracePt t="23968" x="2479675" y="3502025"/>
          <p14:tracePt t="23976" x="2479675" y="3475038"/>
          <p14:tracePt t="23984" x="2479675" y="3438525"/>
          <p14:tracePt t="23992" x="2506663" y="3365500"/>
          <p14:tracePt t="24001" x="2506663" y="3338513"/>
          <p14:tracePt t="24008" x="2506663" y="3309938"/>
          <p14:tracePt t="24016" x="2516188" y="3282950"/>
          <p14:tracePt t="24024" x="2525713" y="3228975"/>
          <p14:tracePt t="24033" x="2533650" y="3182938"/>
          <p14:tracePt t="24040" x="2552700" y="3155950"/>
          <p14:tracePt t="24049" x="2579688" y="3109913"/>
          <p14:tracePt t="24056" x="2589213" y="3090863"/>
          <p14:tracePt t="24066" x="2606675" y="3054350"/>
          <p14:tracePt t="24072" x="2616200" y="3046413"/>
          <p14:tracePt t="24083" x="2643188" y="3017838"/>
          <p14:tracePt t="24088" x="2662238" y="3009900"/>
          <p14:tracePt t="24096" x="2689225" y="3000375"/>
          <p14:tracePt t="24104" x="2725738" y="3000375"/>
          <p14:tracePt t="24112" x="2781300" y="2990850"/>
          <p14:tracePt t="24120" x="2835275" y="2990850"/>
          <p14:tracePt t="24131" x="2871788" y="2990850"/>
          <p14:tracePt t="24136" x="2944813" y="2990850"/>
          <p14:tracePt t="24144" x="3035300" y="2990850"/>
          <p14:tracePt t="24152" x="3117850" y="2990850"/>
          <p14:tracePt t="24169" x="3217863" y="3054350"/>
          <p14:tracePt t="24176" x="3244850" y="3063875"/>
          <p14:tracePt t="24185" x="3244850" y="3073400"/>
          <p14:tracePt t="24192" x="3244850" y="3082925"/>
          <p14:tracePt t="24216" x="3244850" y="3090863"/>
          <p14:tracePt t="24274" x="3244850" y="3109913"/>
          <p14:tracePt t="24288" x="3244850" y="3119438"/>
          <p14:tracePt t="24296" x="3244850" y="3146425"/>
          <p14:tracePt t="24304" x="3244850" y="3163888"/>
          <p14:tracePt t="24312" x="3244850" y="3192463"/>
          <p14:tracePt t="24320" x="3244850" y="3219450"/>
          <p14:tracePt t="24328" x="3244850" y="3255963"/>
          <p14:tracePt t="24336" x="3244850" y="3273425"/>
          <p14:tracePt t="24345" x="3244850" y="3302000"/>
          <p14:tracePt t="24352" x="3244850" y="3319463"/>
          <p14:tracePt t="24360" x="3227388" y="3338513"/>
          <p14:tracePt t="24368" x="3227388" y="3346450"/>
          <p14:tracePt t="24393" x="3227388" y="3365500"/>
          <p14:tracePt t="24408" x="3217863" y="3375025"/>
          <p14:tracePt t="24424" x="3217863" y="3382963"/>
          <p14:tracePt t="24448" x="3208338" y="3392488"/>
          <p14:tracePt t="24465" x="3190875" y="3411538"/>
          <p14:tracePt t="24472" x="3181350" y="3429000"/>
          <p14:tracePt t="24482" x="3171825" y="3438525"/>
          <p14:tracePt t="24496" x="3144838" y="3465513"/>
          <p14:tracePt t="24504" x="3136900" y="3475038"/>
          <p14:tracePt t="24512" x="3108325" y="3502025"/>
          <p14:tracePt t="24520" x="3090863" y="3519488"/>
          <p14:tracePt t="24530" x="3044825" y="3538538"/>
          <p14:tracePt t="24536" x="3017838" y="3548063"/>
          <p14:tracePt t="24544" x="2981325" y="3575050"/>
          <p14:tracePt t="24552" x="2954338" y="3584575"/>
          <p14:tracePt t="24560" x="2935288" y="3584575"/>
          <p14:tracePt t="24568" x="2917825" y="3592513"/>
          <p14:tracePt t="24576" x="2908300" y="3592513"/>
          <p14:tracePt t="24745" x="2935288" y="3592513"/>
          <p14:tracePt t="24753" x="2981325" y="3575050"/>
          <p14:tracePt t="24761" x="3063875" y="3548063"/>
          <p14:tracePt t="24768" x="3154363" y="3538538"/>
          <p14:tracePt t="24777" x="3236913" y="3502025"/>
          <p14:tracePt t="24785" x="3363913" y="3465513"/>
          <p14:tracePt t="24793" x="3482975" y="3429000"/>
          <p14:tracePt t="24800" x="3609975" y="3392488"/>
          <p14:tracePt t="24809" x="3746500" y="3355975"/>
          <p14:tracePt t="24816" x="3856038" y="3328988"/>
          <p14:tracePt t="24824" x="3938588" y="3302000"/>
          <p14:tracePt t="24832" x="4011613" y="3273425"/>
          <p14:tracePt t="24841" x="4075113" y="3255963"/>
          <p14:tracePt t="24848" x="4138613" y="3236913"/>
          <p14:tracePt t="24856" x="4184650" y="3209925"/>
          <p14:tracePt t="24865" x="4211638" y="3200400"/>
          <p14:tracePt t="24872" x="4238625" y="3182938"/>
          <p14:tracePt t="24881" x="4284663" y="3173413"/>
          <p14:tracePt t="24888" x="4311650" y="3155950"/>
          <p14:tracePt t="24896" x="4321175" y="3155950"/>
          <p14:tracePt t="24904" x="4348163" y="3127375"/>
          <p14:tracePt t="24920" x="4357688" y="3127375"/>
          <p14:tracePt t="24969" x="4376738" y="3119438"/>
          <p14:tracePt t="25001" x="4384675" y="3119438"/>
          <p14:tracePt t="25009" x="4403725" y="3109913"/>
          <p14:tracePt t="25016" x="4413250" y="3109913"/>
          <p14:tracePt t="25024" x="4421188" y="3109913"/>
          <p14:tracePt t="25034" x="4440238" y="3109913"/>
          <p14:tracePt t="25040" x="4457700" y="3109913"/>
          <p14:tracePt t="25049" x="4476750" y="3100388"/>
          <p14:tracePt t="25056" x="4494213" y="3090863"/>
          <p14:tracePt t="25066" x="4503738" y="3090863"/>
          <p14:tracePt t="25072" x="4513263" y="3090863"/>
          <p14:tracePt t="25104" x="4521200" y="3082925"/>
          <p14:tracePt t="25201" x="4513263" y="3082925"/>
          <p14:tracePt t="25209" x="4484688" y="3082925"/>
          <p14:tracePt t="25217" x="4440238" y="3082925"/>
          <p14:tracePt t="25224" x="4384675" y="3082925"/>
          <p14:tracePt t="25233" x="4330700" y="3063875"/>
          <p14:tracePt t="25240" x="4275138" y="3063875"/>
          <p14:tracePt t="25250" x="4194175" y="3054350"/>
          <p14:tracePt t="25256" x="4129088" y="3027363"/>
          <p14:tracePt t="25266" x="4094163" y="3017838"/>
          <p14:tracePt t="25272" x="4048125" y="3017838"/>
          <p14:tracePt t="25282" x="4011613" y="3009900"/>
          <p14:tracePt t="25288" x="4002088" y="3000375"/>
          <p14:tracePt t="25297" x="3984625" y="2990850"/>
          <p14:tracePt t="25305" x="3975100" y="2982913"/>
          <p14:tracePt t="25457" x="3975100" y="2954338"/>
          <p14:tracePt t="25465" x="3975100" y="2946400"/>
          <p14:tracePt t="25472" x="3975100" y="2927350"/>
          <p14:tracePt t="25482" x="3975100" y="2900363"/>
          <p14:tracePt t="25489" x="3956050" y="2881313"/>
          <p14:tracePt t="25497" x="3938588" y="2844800"/>
          <p14:tracePt t="25504" x="3929063" y="2827338"/>
          <p14:tracePt t="25513" x="3892550" y="2800350"/>
          <p14:tracePt t="25520" x="3883025" y="2790825"/>
          <p14:tracePt t="25528" x="3875088" y="2763838"/>
          <p14:tracePt t="25536" x="3856038" y="2735263"/>
          <p14:tracePt t="25544" x="3846513" y="2727325"/>
          <p14:tracePt t="25553" x="3846513" y="2717800"/>
          <p14:tracePt t="25561" x="3838575" y="2698750"/>
          <p14:tracePt t="25649" x="3829050" y="2690813"/>
          <p14:tracePt t="25673" x="3829050" y="2662238"/>
          <p14:tracePt t="25682" x="3829050" y="2654300"/>
          <p14:tracePt t="25696" x="3829050" y="2635250"/>
          <p14:tracePt t="25705" x="3829050" y="2617788"/>
          <p14:tracePt t="25713" x="3838575" y="2608263"/>
          <p14:tracePt t="25720" x="3856038" y="2589213"/>
          <p14:tracePt t="25728" x="3856038" y="2571750"/>
          <p14:tracePt t="25737" x="3875088" y="2554288"/>
          <p14:tracePt t="25745" x="3883025" y="2535238"/>
          <p14:tracePt t="25752" x="3902075" y="2525713"/>
          <p14:tracePt t="25761" x="3929063" y="2517775"/>
          <p14:tracePt t="25770" x="3938588" y="2517775"/>
          <p14:tracePt t="25777" x="3956050" y="2508250"/>
          <p14:tracePt t="25785" x="3992563" y="2508250"/>
          <p14:tracePt t="25793" x="4011613" y="2508250"/>
          <p14:tracePt t="25801" x="4048125" y="2481263"/>
          <p14:tracePt t="25809" x="4094163" y="2481263"/>
          <p14:tracePt t="25817" x="4129088" y="2481263"/>
          <p14:tracePt t="25824" x="4165600" y="2471738"/>
          <p14:tracePt t="25833" x="4221163" y="2471738"/>
          <p14:tracePt t="25840" x="4275138" y="2471738"/>
          <p14:tracePt t="25849" x="4330700" y="2471738"/>
          <p14:tracePt t="25857" x="4384675" y="2471738"/>
          <p14:tracePt t="25866" x="4440238" y="2471738"/>
          <p14:tracePt t="25873" x="4503738" y="2471738"/>
          <p14:tracePt t="25882" x="4540250" y="2471738"/>
          <p14:tracePt t="25888" x="4567238" y="2462213"/>
          <p14:tracePt t="25897" x="4576763" y="2462213"/>
          <p14:tracePt t="25905" x="4586288" y="2452688"/>
          <p14:tracePt t="25921" x="4594225" y="2452688"/>
          <p14:tracePt t="25977" x="4630738" y="2452688"/>
          <p14:tracePt t="25984" x="4649788" y="2471738"/>
          <p14:tracePt t="25993" x="4667250" y="2481263"/>
          <p14:tracePt t="26000" x="4676775" y="2489200"/>
          <p14:tracePt t="26008" x="4686300" y="2498725"/>
          <p14:tracePt t="26016" x="4695825" y="2508250"/>
          <p14:tracePt t="26024" x="4713288" y="2525713"/>
          <p14:tracePt t="26033" x="4713288" y="2535238"/>
          <p14:tracePt t="26049" x="4713288" y="2544763"/>
          <p14:tracePt t="26056" x="4722813" y="2571750"/>
          <p14:tracePt t="26088" x="4722813" y="2589213"/>
          <p14:tracePt t="26097" x="4722813" y="2598738"/>
          <p14:tracePt t="26105" x="4722813" y="2608263"/>
          <p14:tracePt t="26113" x="4722813" y="2617788"/>
          <p14:tracePt t="26121" x="4730750" y="2625725"/>
          <p14:tracePt t="26136" x="4749800" y="2644775"/>
          <p14:tracePt t="26161" x="4759325" y="2662238"/>
          <p14:tracePt t="26169" x="4759325" y="2671763"/>
          <p14:tracePt t="26185" x="4759325" y="2698750"/>
          <p14:tracePt t="26193" x="4759325" y="2717800"/>
          <p14:tracePt t="26200" x="4759325" y="2727325"/>
          <p14:tracePt t="26208" x="4767263" y="2727325"/>
          <p14:tracePt t="26232" x="4767263" y="2735263"/>
          <p14:tracePt t="26247" x="4767263" y="2754313"/>
          <p14:tracePt t="26256" x="4767263" y="2763838"/>
          <p14:tracePt t="26272" x="4767263" y="2771775"/>
          <p14:tracePt t="26282" x="4767263" y="2781300"/>
          <p14:tracePt t="26297" x="4767263" y="2790825"/>
          <p14:tracePt t="26313" x="4767263" y="2800350"/>
          <p14:tracePt t="26320" x="4759325" y="2817813"/>
          <p14:tracePt t="26328" x="4749800" y="2827338"/>
          <p14:tracePt t="26336" x="4740275" y="2844800"/>
          <p14:tracePt t="26344" x="4740275" y="2854325"/>
          <p14:tracePt t="26352" x="4722813" y="2873375"/>
          <p14:tracePt t="26360" x="4713288" y="2881313"/>
          <p14:tracePt t="26368" x="4703763" y="2881313"/>
          <p14:tracePt t="26376" x="4695825" y="2890838"/>
          <p14:tracePt t="26392" x="4686300" y="2900363"/>
          <p14:tracePt t="26408" x="4676775" y="2900363"/>
          <p14:tracePt t="26416" x="4676775" y="2909888"/>
          <p14:tracePt t="26424" x="4667250" y="2909888"/>
          <p14:tracePt t="26433" x="4640263" y="2917825"/>
          <p14:tracePt t="26440" x="4630738" y="2927350"/>
          <p14:tracePt t="26449" x="4603750" y="2927350"/>
          <p14:tracePt t="26456" x="4586288" y="2927350"/>
          <p14:tracePt t="26466" x="4540250" y="2936875"/>
          <p14:tracePt t="26482" x="4513263" y="2936875"/>
          <p14:tracePt t="26488" x="4503738" y="2936875"/>
          <p14:tracePt t="26497" x="4494213" y="2936875"/>
          <p14:tracePt t="26561" x="4484688" y="2936875"/>
          <p14:tracePt t="26568" x="4457700" y="2936875"/>
          <p14:tracePt t="26577" x="4448175" y="2936875"/>
          <p14:tracePt t="26585" x="4430713" y="2936875"/>
          <p14:tracePt t="26593" x="4413250" y="2936875"/>
          <p14:tracePt t="26600" x="4376738" y="2936875"/>
          <p14:tracePt t="26609" x="4367213" y="2936875"/>
          <p14:tracePt t="26617" x="4357688" y="2936875"/>
          <p14:tracePt t="26625" x="4321175" y="2936875"/>
          <p14:tracePt t="26634" x="4311650" y="2936875"/>
          <p14:tracePt t="26641" x="4294188" y="2936875"/>
          <p14:tracePt t="26650" x="4284663" y="2936875"/>
          <p14:tracePt t="26667" x="4275138" y="2936875"/>
          <p14:tracePt t="26809" x="4330700" y="2936875"/>
          <p14:tracePt t="26817" x="4457700" y="2936875"/>
          <p14:tracePt t="26825" x="4622800" y="2936875"/>
          <p14:tracePt t="26834" x="4786313" y="2936875"/>
          <p14:tracePt t="26841" x="4932363" y="2936875"/>
          <p14:tracePt t="26850" x="5122863" y="2936875"/>
          <p14:tracePt t="26857" x="5287963" y="2936875"/>
          <p14:tracePt t="26867" x="5451475" y="2936875"/>
          <p14:tracePt t="26873" x="5597525" y="2936875"/>
          <p14:tracePt t="26883" x="5724525" y="2936875"/>
          <p14:tracePt t="26889" x="5797550" y="2936875"/>
          <p14:tracePt t="26900" x="5843588" y="2936875"/>
          <p14:tracePt t="26905" x="5870575" y="2936875"/>
          <p14:tracePt t="26913" x="5880100" y="2927350"/>
          <p14:tracePt t="26921" x="5889625" y="2917825"/>
          <p14:tracePt t="26929" x="5899150" y="2900363"/>
          <p14:tracePt t="26937" x="5907088" y="2890838"/>
          <p14:tracePt t="27113" x="5907088" y="2927350"/>
          <p14:tracePt t="27121" x="5899150" y="2936875"/>
          <p14:tracePt t="27137" x="5899150" y="2963863"/>
          <p14:tracePt t="27145" x="5899150" y="2973388"/>
          <p14:tracePt t="27153" x="5899150" y="2982913"/>
          <p14:tracePt t="27161" x="5889625" y="3017838"/>
          <p14:tracePt t="27169" x="5889625" y="3027363"/>
          <p14:tracePt t="27186" x="5889625" y="3063875"/>
          <p14:tracePt t="27192" x="5889625" y="3109913"/>
          <p14:tracePt t="27201" x="5889625" y="3146425"/>
          <p14:tracePt t="27208" x="5889625" y="3182938"/>
          <p14:tracePt t="27216" x="5889625" y="3236913"/>
          <p14:tracePt t="27224" x="5899150" y="3292475"/>
          <p14:tracePt t="27232" x="5916613" y="3392488"/>
          <p14:tracePt t="27240" x="5943600" y="3502025"/>
          <p14:tracePt t="27248" x="5972175" y="3584575"/>
          <p14:tracePt t="27255" x="5999163" y="3675063"/>
          <p14:tracePt t="27264" x="6035675" y="3757613"/>
          <p14:tracePt t="27272" x="6053138" y="3821113"/>
          <p14:tracePt t="27281" x="6062663" y="3875088"/>
          <p14:tracePt t="27288" x="6089650" y="3911600"/>
          <p14:tracePt t="27296" x="6108700" y="3940175"/>
          <p14:tracePt t="27304" x="6116638" y="3984625"/>
          <p14:tracePt t="27320" x="6116638" y="4013200"/>
          <p14:tracePt t="27328" x="6116638" y="4021138"/>
          <p14:tracePt t="27336" x="6116638" y="4030663"/>
          <p14:tracePt t="27344" x="6116638" y="4049713"/>
          <p14:tracePt t="27351" x="6116638" y="4057650"/>
          <p14:tracePt t="27368" x="6116638" y="4067175"/>
          <p14:tracePt t="27408" x="6099175" y="4076700"/>
          <p14:tracePt t="27424" x="6089650" y="4086225"/>
          <p14:tracePt t="27433" x="6080125" y="4094163"/>
          <p14:tracePt t="27440" x="6072188" y="4113213"/>
          <p14:tracePt t="27449" x="6072188" y="4130675"/>
          <p14:tracePt t="27456" x="6053138" y="4149725"/>
          <p14:tracePt t="27466" x="6043613" y="4159250"/>
          <p14:tracePt t="27472" x="6035675" y="4195763"/>
          <p14:tracePt t="27482" x="6035675" y="4213225"/>
          <p14:tracePt t="27489" x="6026150" y="4232275"/>
          <p14:tracePt t="27498" x="6007100" y="4259263"/>
          <p14:tracePt t="27504" x="5999163" y="4276725"/>
          <p14:tracePt t="27512" x="5989638" y="4295775"/>
          <p14:tracePt t="27520" x="5980113" y="4313238"/>
          <p14:tracePt t="27529" x="5962650" y="4340225"/>
          <p14:tracePt t="27545" x="5953125" y="4340225"/>
          <p14:tracePt t="27552" x="5943600" y="4349750"/>
          <p14:tracePt t="27584" x="5926138" y="4349750"/>
          <p14:tracePt t="27600" x="5916613" y="4349750"/>
          <p14:tracePt t="27616" x="5907088" y="4349750"/>
          <p14:tracePt t="27625" x="5880100" y="4349750"/>
          <p14:tracePt t="27634" x="5853113" y="4359275"/>
          <p14:tracePt t="27640" x="5826125" y="4368800"/>
          <p14:tracePt t="27649" x="5789613" y="4368800"/>
          <p14:tracePt t="27656" x="5770563" y="4376738"/>
          <p14:tracePt t="27666" x="5743575" y="4376738"/>
          <p14:tracePt t="27673" x="5716588" y="4376738"/>
          <p14:tracePt t="27683" x="5680075" y="4395788"/>
          <p14:tracePt t="27688" x="5643563" y="4405313"/>
          <p14:tracePt t="27699" x="5624513" y="4405313"/>
          <p14:tracePt t="27704" x="5580063" y="4422775"/>
          <p14:tracePt t="27713" x="5561013" y="4422775"/>
          <p14:tracePt t="27720" x="5534025" y="4422775"/>
          <p14:tracePt t="27729" x="5514975" y="4422775"/>
          <p14:tracePt t="27737" x="5497513" y="4422775"/>
          <p14:tracePt t="27744" x="5487988" y="4422775"/>
          <p14:tracePt t="27761" x="5478463" y="4422775"/>
          <p14:tracePt t="27776" x="5470525" y="4422775"/>
          <p14:tracePt t="27784" x="5461000" y="4422775"/>
          <p14:tracePt t="27801" x="5451475" y="4422775"/>
          <p14:tracePt t="27816" x="5441950" y="4413250"/>
          <p14:tracePt t="27833" x="5434013" y="4413250"/>
          <p14:tracePt t="27849" x="5414963" y="4413250"/>
          <p14:tracePt t="27856" x="5397500" y="4413250"/>
          <p14:tracePt t="27867" x="5387975" y="4405313"/>
          <p14:tracePt t="27882" x="5368925" y="4395788"/>
          <p14:tracePt t="27888" x="5368925" y="4386263"/>
          <p14:tracePt t="27913" x="5368925" y="4376738"/>
          <p14:tracePt t="27920" x="5368925" y="4349750"/>
          <p14:tracePt t="27928" x="5368925" y="4340225"/>
          <p14:tracePt t="27937" x="5368925" y="4332288"/>
          <p14:tracePt t="27945" x="5368925" y="4313238"/>
          <p14:tracePt t="27952" x="5368925" y="4295775"/>
          <p14:tracePt t="27968" x="5414963" y="4286250"/>
          <p14:tracePt t="27976" x="5478463" y="4240213"/>
          <p14:tracePt t="27985" x="5514975" y="4232275"/>
          <p14:tracePt t="27993" x="5570538" y="4232275"/>
          <p14:tracePt t="28001" x="5653088" y="4222750"/>
          <p14:tracePt t="28009" x="5724525" y="4222750"/>
          <p14:tracePt t="28016" x="5816600" y="4195763"/>
          <p14:tracePt t="28024" x="5899150" y="4195763"/>
          <p14:tracePt t="28033" x="5972175" y="4195763"/>
          <p14:tracePt t="28041" x="6026150" y="4195763"/>
          <p14:tracePt t="28049" x="6080125" y="4195763"/>
          <p14:tracePt t="28057" x="6126163" y="4195763"/>
          <p14:tracePt t="28067" x="6162675" y="4195763"/>
          <p14:tracePt t="28073" x="6189663" y="4195763"/>
          <p14:tracePt t="28083" x="6235700" y="4195763"/>
          <p14:tracePt t="28089" x="6272213" y="4203700"/>
          <p14:tracePt t="28099" x="6291263" y="4203700"/>
          <p14:tracePt t="28105" x="6308725" y="4203700"/>
          <p14:tracePt t="28113" x="6345238" y="4213225"/>
          <p14:tracePt t="28121" x="6362700" y="4213225"/>
          <p14:tracePt t="28128" x="6362700" y="4222750"/>
          <p14:tracePt t="28136" x="6372225" y="4232275"/>
          <p14:tracePt t="28145" x="6399213" y="4240213"/>
          <p14:tracePt t="28152" x="6418263" y="4249738"/>
          <p14:tracePt t="28160" x="6427788" y="4259263"/>
          <p14:tracePt t="28185" x="6491288" y="4303713"/>
          <p14:tracePt t="28193" x="6518275" y="4322763"/>
          <p14:tracePt t="28202" x="6554788" y="4349750"/>
          <p14:tracePt t="28208" x="6564313" y="4359275"/>
          <p14:tracePt t="28217" x="6573838" y="4368800"/>
          <p14:tracePt t="28223" x="6581775" y="4386263"/>
          <p14:tracePt t="28233" x="6591300" y="4413250"/>
          <p14:tracePt t="28239" x="6600825" y="4422775"/>
          <p14:tracePt t="28271" x="6600825" y="4432300"/>
          <p14:tracePt t="28288" x="6600825" y="4449763"/>
          <p14:tracePt t="28305" x="6600825" y="4459288"/>
          <p14:tracePt t="28313" x="6600825" y="4468813"/>
          <p14:tracePt t="28321" x="6600825" y="4478338"/>
          <p14:tracePt t="28329" x="6581775" y="4486275"/>
          <p14:tracePt t="28337" x="6545263" y="4514850"/>
          <p14:tracePt t="28345" x="6537325" y="4514850"/>
          <p14:tracePt t="28353" x="6508750" y="4522788"/>
          <p14:tracePt t="28369" x="6481763" y="4522788"/>
          <p14:tracePt t="28377" x="6464300" y="4532313"/>
          <p14:tracePt t="28385" x="6399213" y="4551363"/>
          <p14:tracePt t="28393" x="6372225" y="4551363"/>
          <p14:tracePt t="28401" x="6318250" y="4551363"/>
          <p14:tracePt t="28409" x="6272213" y="4559300"/>
          <p14:tracePt t="28416" x="6245225" y="4559300"/>
          <p14:tracePt t="28425" x="6208713" y="4559300"/>
          <p14:tracePt t="28433" x="6153150" y="4559300"/>
          <p14:tracePt t="28441" x="6135688" y="4559300"/>
          <p14:tracePt t="28450" x="6108700" y="4559300"/>
          <p14:tracePt t="28457" x="6062663" y="4551363"/>
          <p14:tracePt t="28467" x="6043613" y="4532313"/>
          <p14:tracePt t="28473" x="5972175" y="4468813"/>
          <p14:tracePt t="28483" x="5935663" y="4441825"/>
          <p14:tracePt t="28489" x="5899150" y="4376738"/>
          <p14:tracePt t="28499" x="5843588" y="4322763"/>
          <p14:tracePt t="28505" x="5816600" y="4295775"/>
          <p14:tracePt t="28513" x="5797550" y="4268788"/>
          <p14:tracePt t="28523" x="5780088" y="4249738"/>
          <p14:tracePt t="28529" x="5761038" y="4240213"/>
          <p14:tracePt t="28537" x="5753100" y="4240213"/>
          <p14:tracePt t="28544" x="5734050" y="4240213"/>
          <p14:tracePt t="28560" x="5724525" y="4232275"/>
          <p14:tracePt t="28673" x="5734050" y="4186238"/>
          <p14:tracePt t="28681" x="5770563" y="4159250"/>
          <p14:tracePt t="28688" x="5816600" y="4122738"/>
          <p14:tracePt t="28697" x="5834063" y="4103688"/>
          <p14:tracePt t="28704" x="5862638" y="4094163"/>
          <p14:tracePt t="28713" x="5907088" y="4057650"/>
          <p14:tracePt t="28720" x="5926138" y="4057650"/>
          <p14:tracePt t="28729" x="5972175" y="4049713"/>
          <p14:tracePt t="28737" x="5999163" y="4049713"/>
          <p14:tracePt t="28745" x="6035675" y="4049713"/>
          <p14:tracePt t="28753" x="6089650" y="4049713"/>
          <p14:tracePt t="28761" x="6153150" y="4049713"/>
          <p14:tracePt t="28768" x="6208713" y="4049713"/>
          <p14:tracePt t="28777" x="6262688" y="4049713"/>
          <p14:tracePt t="28785" x="6372225" y="4067175"/>
          <p14:tracePt t="28793" x="6454775" y="4094163"/>
          <p14:tracePt t="28802" x="6545263" y="4103688"/>
          <p14:tracePt t="28809" x="6645275" y="4149725"/>
          <p14:tracePt t="28816" x="6673850" y="4159250"/>
          <p14:tracePt t="28825" x="6737350" y="4167188"/>
          <p14:tracePt t="28834" x="6754813" y="4167188"/>
          <p14:tracePt t="28841" x="6773863" y="4186238"/>
          <p14:tracePt t="28905" x="6773863" y="4195763"/>
          <p14:tracePt t="28913" x="6773863" y="4203700"/>
          <p14:tracePt t="28922" x="6773863" y="4222750"/>
          <p14:tracePt t="28929" x="6773863" y="4240213"/>
          <p14:tracePt t="28939" x="6783388" y="4268788"/>
          <p14:tracePt t="28945" x="6783388" y="4276725"/>
          <p14:tracePt t="28953" x="6783388" y="4286250"/>
          <p14:tracePt t="28961" x="6783388" y="4295775"/>
          <p14:tracePt t="28969" x="6783388" y="4322763"/>
          <p14:tracePt t="28977" x="6783388" y="4332288"/>
          <p14:tracePt t="29009" x="6783388" y="4359275"/>
          <p14:tracePt t="29016" x="6773863" y="4359275"/>
          <p14:tracePt t="29025" x="6764338" y="4368800"/>
          <p14:tracePt t="29034" x="6754813" y="4368800"/>
          <p14:tracePt t="29041" x="6727825" y="4368800"/>
          <p14:tracePt t="29052" x="6710363" y="4368800"/>
          <p14:tracePt t="29057" x="6691313" y="4368800"/>
          <p14:tracePt t="29067" x="6664325" y="4376738"/>
          <p14:tracePt t="29073" x="6627813" y="4376738"/>
          <p14:tracePt t="29083" x="6591300" y="4376738"/>
          <p14:tracePt t="29089" x="6564313" y="4386263"/>
          <p14:tracePt t="29101" x="6537325" y="4386263"/>
          <p14:tracePt t="29105" x="6518275" y="4386263"/>
          <p14:tracePt t="29112" x="6472238" y="4405313"/>
          <p14:tracePt t="29128" x="6435725" y="4413250"/>
          <p14:tracePt t="29144" x="6399213" y="4413250"/>
          <p14:tracePt t="29166" x="6391275" y="4413250"/>
          <p14:tracePt t="29171" x="6381750" y="4413250"/>
          <p14:tracePt t="29176" x="6354763" y="4413250"/>
          <p14:tracePt t="29184" x="6345238" y="4413250"/>
          <p14:tracePt t="29192" x="6308725" y="4386263"/>
          <p14:tracePt t="29201" x="6291263" y="4368800"/>
          <p14:tracePt t="29208" x="6281738" y="4359275"/>
          <p14:tracePt t="29217" x="6262688" y="4322763"/>
          <p14:tracePt t="29223" x="6245225" y="4295775"/>
          <p14:tracePt t="29233" x="6245225" y="4276725"/>
          <p14:tracePt t="29241" x="6245225" y="4240213"/>
          <p14:tracePt t="29250" x="6226175" y="4203700"/>
          <p14:tracePt t="29257" x="6208713" y="4176713"/>
          <p14:tracePt t="29266" x="6208713" y="4167188"/>
          <p14:tracePt t="29273" x="6199188" y="4140200"/>
          <p14:tracePt t="29283" x="6199188" y="4130675"/>
          <p14:tracePt t="29289" x="6189663" y="4122738"/>
          <p14:tracePt t="29313" x="6189663" y="4103688"/>
          <p14:tracePt t="29321" x="6189663" y="4094163"/>
          <p14:tracePt t="29329" x="6189663" y="4086225"/>
          <p14:tracePt t="29337" x="6189663" y="4076700"/>
          <p14:tracePt t="29353" x="6189663" y="4057650"/>
          <p14:tracePt t="29379" x="6189663" y="4049713"/>
          <p14:tracePt t="29400" x="6189663" y="4040188"/>
          <p14:tracePt t="29521" x="6181725" y="4030663"/>
          <p14:tracePt t="29537" x="6172200" y="4030663"/>
          <p14:tracePt t="29545" x="6162675" y="4030663"/>
          <p14:tracePt t="29553" x="6153150" y="4030663"/>
          <p14:tracePt t="29561" x="6145213" y="4049713"/>
          <p14:tracePt t="29585" x="6135688" y="4067175"/>
          <p14:tracePt t="29593" x="6126163" y="4076700"/>
          <p14:tracePt t="29602" x="6126163" y="4094163"/>
          <p14:tracePt t="29609" x="6126163" y="4103688"/>
          <p14:tracePt t="29616" x="6126163" y="4122738"/>
          <p14:tracePt t="29625" x="6126163" y="4130675"/>
          <p14:tracePt t="29632" x="6126163" y="4140200"/>
          <p14:tracePt t="29640" x="6116638" y="4149725"/>
          <p14:tracePt t="29649" x="6116638" y="4159250"/>
          <p14:tracePt t="29656" x="6108700" y="4186238"/>
          <p14:tracePt t="29665" x="6108700" y="4203700"/>
          <p14:tracePt t="29672" x="6089650" y="4222750"/>
          <p14:tracePt t="29681" x="6080125" y="4232275"/>
          <p14:tracePt t="29688" x="6072188" y="4259263"/>
          <p14:tracePt t="29698" x="6062663" y="4276725"/>
          <p14:tracePt t="29706" x="6062663" y="4295775"/>
          <p14:tracePt t="29711" x="6053138" y="4313238"/>
          <p14:tracePt t="29719" x="6043613" y="4322763"/>
          <p14:tracePt t="29735" x="6035675" y="4340225"/>
          <p14:tracePt t="29825" x="6035675" y="4349750"/>
          <p14:tracePt t="29833" x="6035675" y="4359275"/>
          <p14:tracePt t="29843" x="6035675" y="4376738"/>
          <p14:tracePt t="29865" x="6035675" y="4386263"/>
          <p14:tracePt t="29882" x="6035675" y="4395788"/>
          <p14:tracePt t="30207" x="6035675" y="4405313"/>
          <p14:tracePt t="30215" x="6035675" y="4413250"/>
          <p14:tracePt t="30223" x="6035675" y="4422775"/>
          <p14:tracePt t="30231" x="6035675" y="4432300"/>
          <p14:tracePt t="30239" x="6035675" y="4441825"/>
          <p14:tracePt t="30255" x="6035675" y="4459288"/>
          <p14:tracePt t="30361" x="6035675" y="4468813"/>
          <p14:tracePt t="30769" x="6026150" y="4468813"/>
          <p14:tracePt t="30777" x="5999163" y="4468813"/>
          <p14:tracePt t="30784" x="5980113" y="4468813"/>
          <p14:tracePt t="30793" x="5953125" y="4468813"/>
          <p14:tracePt t="30801" x="5935663" y="4468813"/>
          <p14:tracePt t="30809" x="5880100" y="4468813"/>
          <p14:tracePt t="30816" x="5826125" y="4459288"/>
          <p14:tracePt t="30825" x="5724525" y="4449763"/>
          <p14:tracePt t="30833" x="5653088" y="4422775"/>
          <p14:tracePt t="30841" x="5570538" y="4376738"/>
          <p14:tracePt t="30850" x="5507038" y="4359275"/>
          <p14:tracePt t="30856" x="5461000" y="4303713"/>
          <p14:tracePt t="30866" x="5387975" y="4240213"/>
          <p14:tracePt t="30872" x="5334000" y="4140200"/>
          <p14:tracePt t="30882" x="5305425" y="4113213"/>
          <p14:tracePt t="30888" x="5260975" y="4049713"/>
          <p14:tracePt t="30899" x="5241925" y="4003675"/>
          <p14:tracePt t="30904" x="5232400" y="3957638"/>
          <p14:tracePt t="30913" x="5205413" y="3911600"/>
          <p14:tracePt t="30920" x="5205413" y="3894138"/>
          <p14:tracePt t="30929" x="5195888" y="3875088"/>
          <p14:tracePt t="30937" x="5195888" y="3857625"/>
          <p14:tracePt t="30944" x="5187950" y="3840163"/>
          <p14:tracePt t="30953" x="5178425" y="3821113"/>
          <p14:tracePt t="30960" x="5168900" y="3811588"/>
          <p14:tracePt t="30968" x="5151438" y="3803650"/>
          <p14:tracePt t="30976" x="5114925" y="3794125"/>
          <p14:tracePt t="30986" x="5078413" y="3767138"/>
          <p14:tracePt t="30993" x="5049838" y="3757613"/>
          <p14:tracePt t="31002" x="4995863" y="3730625"/>
          <p14:tracePt t="31008" x="4949825" y="3711575"/>
          <p14:tracePt t="31016" x="4905375" y="3684588"/>
          <p14:tracePt t="31024" x="4859338" y="3648075"/>
          <p14:tracePt t="31033" x="4822825" y="3629025"/>
          <p14:tracePt t="31040" x="4813300" y="3611563"/>
          <p14:tracePt t="31049" x="4813300" y="3602038"/>
          <p14:tracePt t="31057" x="4803775" y="3565525"/>
          <p14:tracePt t="31073" x="4803775" y="3548063"/>
          <p14:tracePt t="31083" x="4786313" y="3502025"/>
          <p14:tracePt t="31089" x="4776788" y="3492500"/>
          <p14:tracePt t="31098" x="4767263" y="3475038"/>
          <p14:tracePt t="31105" x="4759325" y="3465513"/>
          <p14:tracePt t="31113" x="4740275" y="3446463"/>
          <p14:tracePt t="31120" x="4730750" y="3446463"/>
          <p14:tracePt t="31129" x="4713288" y="3429000"/>
          <p14:tracePt t="31136" x="4686300" y="3411538"/>
          <p14:tracePt t="31144" x="4676775" y="3411538"/>
          <p14:tracePt t="31153" x="4659313" y="3402013"/>
          <p14:tracePt t="31161" x="4640263" y="3402013"/>
          <p14:tracePt t="31169" x="4640263" y="3392488"/>
          <p14:tracePt t="31177" x="4630738" y="3382963"/>
          <p14:tracePt t="31201" x="4630738" y="3375025"/>
          <p14:tracePt t="31224" x="4622800" y="3365500"/>
          <p14:tracePt t="31248" x="4603750" y="3365500"/>
          <p14:tracePt t="31256" x="4594225" y="3355975"/>
          <p14:tracePt t="31263" x="4576763" y="3355975"/>
          <p14:tracePt t="31271" x="4557713" y="3338513"/>
          <p14:tracePt t="31280" x="4540250" y="3328988"/>
          <p14:tracePt t="31287" x="4530725" y="3328988"/>
          <p14:tracePt t="31295" x="4513263" y="3319463"/>
          <p14:tracePt t="31320" x="4503738" y="3309938"/>
          <p14:tracePt t="31352" x="4494213" y="3309938"/>
          <p14:tracePt t="31409" x="4484688" y="3309938"/>
          <p14:tracePt t="31425" x="4476750" y="3309938"/>
          <p14:tracePt t="31464" x="4467225" y="3302000"/>
          <p14:tracePt t="31481" x="4467225" y="3292475"/>
          <p14:tracePt t="31488" x="4467225" y="3282950"/>
          <p14:tracePt t="31497" x="4467225" y="3265488"/>
          <p14:tracePt t="31713" x="4457700" y="3255963"/>
          <p14:tracePt t="31721" x="4430713" y="3265488"/>
          <p14:tracePt t="31729" x="4430713" y="3273425"/>
          <p14:tracePt t="31736" x="4384675" y="3292475"/>
          <p14:tracePt t="31745" x="4340225" y="3319463"/>
          <p14:tracePt t="31753" x="4303713" y="3328988"/>
          <p14:tracePt t="31760" x="4238625" y="3346450"/>
          <p14:tracePt t="31767" x="4184650" y="3365500"/>
          <p14:tracePt t="31775" x="4121150" y="3375025"/>
          <p14:tracePt t="31783" x="4048125" y="3382963"/>
          <p14:tracePt t="31791" x="4002088" y="3382963"/>
          <p14:tracePt t="31799" x="3975100" y="3382963"/>
          <p14:tracePt t="31807" x="3929063" y="3382963"/>
          <p14:tracePt t="31815" x="3892550" y="3382963"/>
          <p14:tracePt t="31823" x="3846513" y="3382963"/>
          <p14:tracePt t="31831" x="3838575" y="3382963"/>
          <p14:tracePt t="31840" x="3792538" y="3382963"/>
          <p14:tracePt t="31849" x="3783013" y="3382963"/>
          <p14:tracePt t="31872" x="3765550" y="3402013"/>
          <p14:tracePt t="31882" x="3756025" y="3402013"/>
          <p14:tracePt t="31899" x="3746500" y="3411538"/>
          <p14:tracePt t="31904" x="3738563" y="3411538"/>
          <p14:tracePt t="31912" x="3719513" y="3419475"/>
          <p14:tracePt t="31920" x="3709988" y="3419475"/>
          <p14:tracePt t="31928" x="3692525" y="3419475"/>
          <p14:tracePt t="31936" x="3673475" y="3419475"/>
          <p14:tracePt t="31944" x="3656013" y="3419475"/>
          <p14:tracePt t="31960" x="3646488" y="3419475"/>
          <p14:tracePt t="32281" x="3665538" y="3419475"/>
          <p14:tracePt t="32288" x="3692525" y="3419475"/>
          <p14:tracePt t="32298" x="3702050" y="3419475"/>
          <p14:tracePt t="32385" x="3719513" y="3411538"/>
          <p14:tracePt t="32409" x="3729038" y="3402013"/>
          <p14:tracePt t="32416" x="3738563" y="3402013"/>
          <p14:tracePt t="32425" x="3746500" y="3402013"/>
          <p14:tracePt t="32432" x="3756025" y="3392488"/>
          <p14:tracePt t="32440" x="3775075" y="3375025"/>
          <p14:tracePt t="32450" x="3783013" y="3365500"/>
          <p14:tracePt t="32456" x="3810000" y="3346450"/>
          <p14:tracePt t="32465" x="3829050" y="3328988"/>
          <p14:tracePt t="32472" x="3856038" y="3309938"/>
          <p14:tracePt t="32482" x="3865563" y="3292475"/>
          <p14:tracePt t="32488" x="3892550" y="3246438"/>
          <p14:tracePt t="32498" x="3948113" y="3173413"/>
          <p14:tracePt t="32504" x="3984625" y="3100388"/>
          <p14:tracePt t="32513" x="4029075" y="3036888"/>
          <p14:tracePt t="32521" x="4057650" y="2954338"/>
          <p14:tracePt t="32529" x="4094163" y="2873375"/>
          <p14:tracePt t="32536" x="4102100" y="2817813"/>
          <p14:tracePt t="32545" x="4121150" y="2754313"/>
          <p14:tracePt t="32552" x="4121150" y="2681288"/>
          <p14:tracePt t="32561" x="4138613" y="2635250"/>
          <p14:tracePt t="32569" x="4138613" y="2562225"/>
          <p14:tracePt t="32577" x="4138613" y="2517775"/>
          <p14:tracePt t="32584" x="4138613" y="2462213"/>
          <p14:tracePt t="32592" x="4138613" y="2425700"/>
          <p14:tracePt t="32600" x="4138613" y="2371725"/>
          <p14:tracePt t="32608" x="4138613" y="2316163"/>
          <p14:tracePt t="32617" x="4138613" y="2262188"/>
          <p14:tracePt t="32624" x="4138613" y="2216150"/>
          <p14:tracePt t="32632" x="4138613" y="2160588"/>
          <p14:tracePt t="32641" x="4138613" y="2133600"/>
          <p14:tracePt t="32650" x="4138613" y="2079625"/>
          <p14:tracePt t="32657" x="4138613" y="2033588"/>
          <p14:tracePt t="32665" x="4138613" y="1997075"/>
          <p14:tracePt t="32672" x="4121150" y="1951038"/>
          <p14:tracePt t="32683" x="4094163" y="1906588"/>
          <p14:tracePt t="32688" x="4094163" y="1887538"/>
          <p14:tracePt t="32699" x="4094163" y="1851025"/>
          <p14:tracePt t="32704" x="4084638" y="1833563"/>
          <p14:tracePt t="32712" x="4084638" y="1814513"/>
          <p14:tracePt t="32719" x="4084638" y="1778000"/>
          <p14:tracePt t="32727" x="4075113" y="1751013"/>
          <p14:tracePt t="32735" x="4075113" y="1731963"/>
          <p14:tracePt t="32743" x="4065588" y="1697038"/>
          <p14:tracePt t="32751" x="4057650" y="1677988"/>
          <p14:tracePt t="32759" x="4048125" y="1660525"/>
          <p14:tracePt t="32767" x="4038600" y="1641475"/>
          <p14:tracePt t="32775" x="4038600" y="1631950"/>
          <p14:tracePt t="32783" x="4029075" y="1614488"/>
          <p14:tracePt t="32799" x="4029075" y="1604963"/>
          <p14:tracePt t="32905" x="4021138" y="1587500"/>
          <p14:tracePt t="32911" x="4002088" y="1568450"/>
          <p14:tracePt t="32919" x="3992563" y="1558925"/>
          <p14:tracePt t="32927" x="3984625" y="1522413"/>
          <p14:tracePt t="32935" x="3975100" y="1504950"/>
          <p14:tracePt t="32944" x="3975100" y="1449388"/>
          <p14:tracePt t="32952" x="3938588" y="1385888"/>
          <p14:tracePt t="32960" x="3919538" y="1331913"/>
          <p14:tracePt t="32968" x="3911600" y="1295400"/>
          <p14:tracePt t="32977" x="3892550" y="1249363"/>
          <p14:tracePt t="32985" x="3883025" y="1222375"/>
          <p14:tracePt t="32993" x="3856038" y="1176338"/>
          <p14:tracePt t="33002" x="3846513" y="1149350"/>
          <p14:tracePt t="33009" x="3829050" y="1122363"/>
          <p14:tracePt t="33018" x="3819525" y="1103313"/>
          <p14:tracePt t="33024" x="3819525" y="1093788"/>
          <p14:tracePt t="33032" x="3819525" y="1085850"/>
          <p14:tracePt t="33040" x="3810000" y="1076325"/>
          <p14:tracePt t="33081" x="3792538" y="1066800"/>
          <p14:tracePt t="33088" x="3775075" y="1057275"/>
          <p14:tracePt t="33097" x="3746500" y="1039813"/>
          <p14:tracePt t="33104" x="3729038" y="1039813"/>
          <p14:tracePt t="33113" x="3709988" y="1030288"/>
          <p14:tracePt t="33120" x="3692525" y="1020763"/>
          <p14:tracePt t="33129" x="3683000" y="1012825"/>
          <p14:tracePt t="33136" x="3665538" y="993775"/>
          <p14:tracePt t="33145" x="3646488" y="984250"/>
          <p14:tracePt t="33152" x="3636963" y="976313"/>
          <p14:tracePt t="33170" x="3600450" y="947738"/>
          <p14:tracePt t="33176" x="3592513" y="939800"/>
          <p14:tracePt t="33186" x="3582988" y="930275"/>
          <p14:tracePt t="33202" x="3573463" y="920750"/>
          <p14:tracePt t="33208" x="3556000" y="920750"/>
          <p14:tracePt t="33215" x="3519488" y="920750"/>
          <p14:tracePt t="33224" x="3482975" y="920750"/>
          <p14:tracePt t="33232" x="3455988" y="920750"/>
          <p14:tracePt t="33240" x="3390900" y="903288"/>
          <p14:tracePt t="33248" x="3363913" y="903288"/>
          <p14:tracePt t="33256" x="3327400" y="893763"/>
          <p14:tracePt t="33264" x="3309938" y="884238"/>
          <p14:tracePt t="33272" x="3263900" y="884238"/>
          <p14:tracePt t="33281" x="3217863" y="874713"/>
          <p14:tracePt t="33288" x="3190875" y="847725"/>
          <p14:tracePt t="33297" x="3163888" y="839788"/>
          <p14:tracePt t="33304" x="3144838" y="820738"/>
          <p14:tracePt t="33312" x="3100388" y="784225"/>
          <p14:tracePt t="33320" x="3063875" y="766763"/>
          <p14:tracePt t="33328" x="3027363" y="747713"/>
          <p14:tracePt t="33336" x="2990850" y="730250"/>
          <p14:tracePt t="33344" x="2981325" y="720725"/>
          <p14:tracePt t="33352" x="2944813" y="684213"/>
          <p14:tracePt t="33360" x="2935288" y="684213"/>
          <p14:tracePt t="33408" x="2925763" y="674688"/>
          <p14:tracePt t="33481" x="2944813" y="674688"/>
          <p14:tracePt t="33489" x="2962275" y="674688"/>
          <p14:tracePt t="33498" x="2990850" y="674688"/>
          <p14:tracePt t="33505" x="3008313" y="674688"/>
          <p14:tracePt t="33515" x="3035300" y="674688"/>
          <p14:tracePt t="33520" x="3081338" y="674688"/>
          <p14:tracePt t="33529" x="3154363" y="674688"/>
          <p14:tracePt t="33536" x="3208338" y="674688"/>
          <p14:tracePt t="33545" x="3300413" y="674688"/>
          <p14:tracePt t="33553" x="3409950" y="674688"/>
          <p14:tracePt t="33560" x="3500438" y="674688"/>
          <p14:tracePt t="33568" x="3629025" y="674688"/>
          <p14:tracePt t="33576" x="3775075" y="674688"/>
          <p14:tracePt t="33584" x="3902075" y="674688"/>
          <p14:tracePt t="33593" x="4065588" y="674688"/>
          <p14:tracePt t="33601" x="4230688" y="674688"/>
          <p14:tracePt t="33609" x="4421188" y="674688"/>
          <p14:tracePt t="33617" x="4676775" y="674688"/>
          <p14:tracePt t="33624" x="4849813" y="674688"/>
          <p14:tracePt t="33632" x="5049838" y="674688"/>
          <p14:tracePt t="33641" x="5232400" y="674688"/>
          <p14:tracePt t="33650" x="5414963" y="674688"/>
          <p14:tracePt t="33656" x="5580063" y="674688"/>
          <p14:tracePt t="33665" x="5707063" y="674688"/>
          <p14:tracePt t="33673" x="5797550" y="674688"/>
          <p14:tracePt t="33683" x="5853113" y="674688"/>
          <p14:tracePt t="33688" x="5862638" y="674688"/>
          <p14:tracePt t="34184" x="5853113" y="674688"/>
          <p14:tracePt t="34191" x="5843588" y="674688"/>
          <p14:tracePt t="34199" x="5797550" y="693738"/>
          <p14:tracePt t="34207" x="5734050" y="693738"/>
          <p14:tracePt t="34215" x="5661025" y="693738"/>
          <p14:tracePt t="34223" x="5570538" y="693738"/>
          <p14:tracePt t="34231" x="5478463" y="693738"/>
          <p14:tracePt t="34240" x="5368925" y="693738"/>
          <p14:tracePt t="34248" x="5278438" y="693738"/>
          <p14:tracePt t="34256" x="5168900" y="693738"/>
          <p14:tracePt t="34266" x="5095875" y="693738"/>
          <p14:tracePt t="34272" x="5041900" y="693738"/>
          <p14:tracePt t="34283" x="4968875" y="693738"/>
          <p14:tracePt t="34288" x="4905375" y="693738"/>
          <p14:tracePt t="34299" x="4832350" y="693738"/>
          <p14:tracePt t="34304" x="4740275" y="693738"/>
          <p14:tracePt t="34314" x="4686300" y="693738"/>
          <p14:tracePt t="34320" x="4594225" y="701675"/>
          <p14:tracePt t="34328" x="4484688" y="701675"/>
          <p14:tracePt t="34336" x="4376738" y="701675"/>
          <p14:tracePt t="34344" x="4221163" y="720725"/>
          <p14:tracePt t="34352" x="4048125" y="720725"/>
          <p14:tracePt t="34360" x="3883025" y="720725"/>
          <p14:tracePt t="34368" x="3719513" y="720725"/>
          <p14:tracePt t="34375" x="3573463" y="720725"/>
          <p14:tracePt t="34383" x="3446463" y="720725"/>
          <p14:tracePt t="34391" x="3317875" y="720725"/>
          <p14:tracePt t="34399" x="3244850" y="720725"/>
          <p14:tracePt t="34408" x="3200400" y="693738"/>
          <p14:tracePt t="34415" x="3181350" y="684213"/>
          <p14:tracePt t="34423" x="3171825" y="674688"/>
          <p14:tracePt t="34447" x="3163888" y="665163"/>
          <p14:tracePt t="34515" x="3136900" y="657225"/>
          <p14:tracePt t="34522" x="3127375" y="657225"/>
          <p14:tracePt t="34529" x="3100388" y="657225"/>
          <p14:tracePt t="34537" x="3090863" y="657225"/>
          <p14:tracePt t="34545" x="3063875" y="657225"/>
          <p14:tracePt t="34753" x="3081338" y="657225"/>
          <p14:tracePt t="34759" x="3090863" y="657225"/>
          <p14:tracePt t="34767" x="3100388" y="657225"/>
          <p14:tracePt t="34775" x="3108325" y="657225"/>
          <p14:tracePt t="34783" x="3127375" y="657225"/>
          <p14:tracePt t="34791" x="3136900" y="657225"/>
          <p14:tracePt t="34808" x="3144838" y="657225"/>
          <p14:tracePt t="34816" x="3163888" y="657225"/>
          <p14:tracePt t="34824" x="3181350" y="657225"/>
          <p14:tracePt t="34833" x="3208338" y="657225"/>
          <p14:tracePt t="34840" x="3227388" y="657225"/>
          <p14:tracePt t="34848" x="3273425" y="657225"/>
          <p14:tracePt t="34858" x="3327400" y="657225"/>
          <p14:tracePt t="34865" x="3382963" y="657225"/>
          <p14:tracePt t="34872" x="3455988" y="657225"/>
          <p14:tracePt t="34883" x="3527425" y="657225"/>
          <p14:tracePt t="34889" x="3636963" y="657225"/>
          <p14:tracePt t="34898" x="3783013" y="657225"/>
          <p14:tracePt t="34904" x="3911600" y="657225"/>
          <p14:tracePt t="34913" x="4038600" y="657225"/>
          <p14:tracePt t="34920" x="4165600" y="657225"/>
          <p14:tracePt t="34929" x="4294188" y="657225"/>
          <p14:tracePt t="34936" x="4440238" y="657225"/>
          <p14:tracePt t="34944" x="4586288" y="657225"/>
          <p14:tracePt t="34952" x="4730750" y="657225"/>
          <p14:tracePt t="34960" x="4895850" y="657225"/>
          <p14:tracePt t="34968" x="5022850" y="657225"/>
          <p14:tracePt t="34976" x="5095875" y="657225"/>
          <p14:tracePt t="34984" x="5151438" y="657225"/>
          <p14:tracePt t="34992" x="5178425" y="657225"/>
          <p14:tracePt t="35000" x="5187950" y="657225"/>
          <p14:tracePt t="35105" x="5195888" y="657225"/>
          <p14:tracePt t="35121" x="5224463" y="665163"/>
          <p14:tracePt t="35185" x="5232400" y="665163"/>
          <p14:tracePt t="35209" x="5260975" y="665163"/>
          <p14:tracePt t="35215" x="5287963" y="665163"/>
          <p14:tracePt t="35223" x="5324475" y="665163"/>
          <p14:tracePt t="35231" x="5360988" y="665163"/>
          <p14:tracePt t="35240" x="5387975" y="665163"/>
          <p14:tracePt t="35247" x="5414963" y="665163"/>
          <p14:tracePt t="35255" x="5434013" y="665163"/>
          <p14:tracePt t="35263" x="5451475" y="665163"/>
          <p14:tracePt t="35271" x="5461000" y="665163"/>
          <p14:tracePt t="35280" x="5470525" y="665163"/>
          <p14:tracePt t="35449" x="5507038" y="665163"/>
          <p14:tracePt t="35457" x="5551488" y="665163"/>
          <p14:tracePt t="35463" x="5607050" y="665163"/>
          <p14:tracePt t="35471" x="5624513" y="665163"/>
          <p14:tracePt t="35480" x="5653088" y="665163"/>
          <p14:tracePt t="35487" x="5688013" y="665163"/>
          <p14:tracePt t="35496" x="5707063" y="665163"/>
          <p14:tracePt t="35503" x="5716588" y="665163"/>
          <p14:tracePt t="35512" x="5734050" y="665163"/>
          <p14:tracePt t="35520" x="5743575" y="665163"/>
          <p14:tracePt t="35529" x="5753100" y="665163"/>
          <p14:tracePt t="35544" x="5761038" y="665163"/>
          <p14:tracePt t="35553" x="5770563" y="665163"/>
          <p14:tracePt t="35560" x="5789613" y="665163"/>
          <p14:tracePt t="35576" x="5797550" y="657225"/>
          <p14:tracePt t="35584" x="5816600" y="657225"/>
          <p14:tracePt t="35593" x="5826125" y="657225"/>
          <p14:tracePt t="35609" x="5834063" y="657225"/>
          <p14:tracePt t="36193" x="5826125" y="657225"/>
          <p14:tracePt t="36199" x="5770563" y="665163"/>
          <p14:tracePt t="36207" x="5707063" y="684213"/>
          <p14:tracePt t="36215" x="5616575" y="720725"/>
          <p14:tracePt t="36223" x="5514975" y="738188"/>
          <p14:tracePt t="36231" x="5441950" y="747713"/>
          <p14:tracePt t="36239" x="5324475" y="774700"/>
          <p14:tracePt t="36249" x="5232400" y="774700"/>
          <p14:tracePt t="36255" x="5122863" y="774700"/>
          <p14:tracePt t="36264" x="5032375" y="774700"/>
          <p14:tracePt t="36272" x="4959350" y="774700"/>
          <p14:tracePt t="36281" x="4922838" y="774700"/>
          <p14:tracePt t="36288" x="4876800" y="774700"/>
          <p14:tracePt t="36298" x="4859338" y="774700"/>
          <p14:tracePt t="36304" x="4832350" y="774700"/>
          <p14:tracePt t="36314" x="4822825" y="774700"/>
          <p14:tracePt t="36320" x="4786313" y="774700"/>
          <p14:tracePt t="36328" x="4749800" y="774700"/>
          <p14:tracePt t="36336" x="4659313" y="774700"/>
          <p14:tracePt t="36344" x="4603750" y="774700"/>
          <p14:tracePt t="36352" x="4494213" y="774700"/>
          <p14:tracePt t="36360" x="4384675" y="774700"/>
          <p14:tracePt t="36368" x="4275138" y="774700"/>
          <p14:tracePt t="36376" x="4129088" y="774700"/>
          <p14:tracePt t="36384" x="4002088" y="774700"/>
          <p14:tracePt t="36392" x="3911600" y="774700"/>
          <p14:tracePt t="36400" x="3783013" y="774700"/>
          <p14:tracePt t="36408" x="3709988" y="774700"/>
          <p14:tracePt t="36416" x="3636963" y="774700"/>
          <p14:tracePt t="36424" x="3592513" y="766763"/>
          <p14:tracePt t="36433" x="3546475" y="757238"/>
          <p14:tracePt t="36448" x="3527425" y="747713"/>
          <p14:tracePt t="36545" x="3509963" y="738188"/>
          <p14:tracePt t="36553" x="3490913" y="738188"/>
          <p14:tracePt t="36561" x="3463925" y="738188"/>
          <p14:tracePt t="36569" x="3446463" y="738188"/>
          <p14:tracePt t="36577" x="3419475" y="738188"/>
          <p14:tracePt t="36584" x="3400425" y="738188"/>
          <p14:tracePt t="36593" x="3373438" y="738188"/>
          <p14:tracePt t="36601" x="3354388" y="738188"/>
          <p14:tracePt t="36609" x="3309938" y="738188"/>
          <p14:tracePt t="36617" x="3273425" y="738188"/>
          <p14:tracePt t="36625" x="3244850" y="730250"/>
          <p14:tracePt t="36632" x="3200400" y="711200"/>
          <p14:tracePt t="36641" x="3181350" y="701675"/>
          <p14:tracePt t="36649" x="3163888" y="701675"/>
          <p14:tracePt t="36657" x="3154363" y="693738"/>
          <p14:tracePt t="36665" x="3136900" y="684213"/>
          <p14:tracePt t="36682" x="3127375" y="684213"/>
          <p14:tracePt t="36689" x="3127375" y="674688"/>
          <p14:tracePt t="36705" x="3117850" y="674688"/>
          <p14:tracePt t="36715" x="3108325" y="674688"/>
          <p14:tracePt t="36729" x="3081338" y="674688"/>
          <p14:tracePt t="36737" x="3071813" y="674688"/>
          <p14:tracePt t="36745" x="3044825" y="674688"/>
          <p14:tracePt t="36752" x="3035300" y="674688"/>
          <p14:tracePt t="36769" x="3027363" y="674688"/>
          <p14:tracePt t="37272" x="3035300" y="674688"/>
          <p14:tracePt t="37280" x="3117850" y="674688"/>
          <p14:tracePt t="37289" x="3244850" y="674688"/>
          <p14:tracePt t="37298" x="3390900" y="674688"/>
          <p14:tracePt t="37305" x="3556000" y="693738"/>
          <p14:tracePt t="37315" x="3783013" y="730250"/>
          <p14:tracePt t="37321" x="3984625" y="738188"/>
          <p14:tracePt t="37329" x="4194175" y="793750"/>
          <p14:tracePt t="37337" x="4394200" y="803275"/>
          <p14:tracePt t="37345" x="4576763" y="820738"/>
          <p14:tracePt t="37353" x="4813300" y="857250"/>
          <p14:tracePt t="37360" x="4978400" y="857250"/>
          <p14:tracePt t="37368" x="5086350" y="857250"/>
          <p14:tracePt t="37376" x="5159375" y="857250"/>
          <p14:tracePt t="37384" x="5195888" y="857250"/>
          <p14:tracePt t="37400" x="5205413" y="857250"/>
          <p14:tracePt t="37408" x="5214938" y="857250"/>
          <p14:tracePt t="37416" x="5232400" y="857250"/>
          <p14:tracePt t="37424" x="5241925" y="857250"/>
          <p14:tracePt t="37440" x="5268913" y="847725"/>
          <p14:tracePt t="37449" x="5287963" y="847725"/>
          <p14:tracePt t="37456" x="5341938" y="847725"/>
          <p14:tracePt t="37464" x="5397500" y="847725"/>
          <p14:tracePt t="37472" x="5461000" y="847725"/>
          <p14:tracePt t="37481" x="5534025" y="847725"/>
          <p14:tracePt t="37488" x="5643563" y="847725"/>
          <p14:tracePt t="37497" x="5697538" y="847725"/>
          <p14:tracePt t="37504" x="5753100" y="847725"/>
          <p14:tracePt t="37514" x="5797550" y="847725"/>
          <p14:tracePt t="37520" x="5826125" y="847725"/>
          <p14:tracePt t="37528" x="5853113" y="847725"/>
          <p14:tracePt t="37544" x="5862638" y="847725"/>
          <p14:tracePt t="37552" x="5870575" y="847725"/>
          <p14:tracePt t="37568" x="5889625" y="847725"/>
          <p14:tracePt t="37584" x="5916613" y="839788"/>
          <p14:tracePt t="37593" x="5935663" y="839788"/>
          <p14:tracePt t="37601" x="5943600" y="839788"/>
          <p14:tracePt t="37609" x="5953125" y="839788"/>
          <p14:tracePt t="37617" x="5962650" y="830263"/>
          <p14:tracePt t="37625" x="5972175" y="820738"/>
          <p14:tracePt t="37937" x="5953125" y="820738"/>
          <p14:tracePt t="37946" x="5943600" y="820738"/>
          <p14:tracePt t="37953" x="5935663" y="820738"/>
          <p14:tracePt t="37960" x="5899150" y="820738"/>
          <p14:tracePt t="37969" x="5862638" y="820738"/>
          <p14:tracePt t="37977" x="5807075" y="820738"/>
          <p14:tracePt t="37985" x="5770563" y="830263"/>
          <p14:tracePt t="37993" x="5716588" y="830263"/>
          <p14:tracePt t="38001" x="5661025" y="847725"/>
          <p14:tracePt t="38009" x="5607050" y="847725"/>
          <p14:tracePt t="38016" x="5561013" y="866775"/>
          <p14:tracePt t="38024" x="5514975" y="866775"/>
          <p14:tracePt t="38031" x="5461000" y="874713"/>
          <p14:tracePt t="38040" x="5397500" y="893763"/>
          <p14:tracePt t="38048" x="5324475" y="893763"/>
          <p14:tracePt t="38056" x="5268913" y="893763"/>
          <p14:tracePt t="38063" x="5195888" y="893763"/>
          <p14:tracePt t="38072" x="5141913" y="893763"/>
          <p14:tracePt t="38080" x="5086350" y="893763"/>
          <p14:tracePt t="38088" x="5022850" y="893763"/>
          <p14:tracePt t="38097" x="4986338" y="893763"/>
          <p14:tracePt t="38104" x="4932363" y="893763"/>
          <p14:tracePt t="38113" x="4905375" y="893763"/>
          <p14:tracePt t="38120" x="4886325" y="893763"/>
          <p14:tracePt t="38128" x="4840288" y="893763"/>
          <p14:tracePt t="38136" x="4822825" y="893763"/>
          <p14:tracePt t="38144" x="4795838" y="893763"/>
          <p14:tracePt t="38152" x="4786313" y="893763"/>
          <p14:tracePt t="38160" x="4759325" y="893763"/>
          <p14:tracePt t="38184" x="4686300" y="893763"/>
          <p14:tracePt t="38192" x="4649788" y="893763"/>
          <p14:tracePt t="38201" x="4594225" y="893763"/>
          <p14:tracePt t="38208" x="4540250" y="893763"/>
          <p14:tracePt t="38216" x="4457700" y="893763"/>
          <p14:tracePt t="38224" x="4421188" y="893763"/>
          <p14:tracePt t="38232" x="4348163" y="893763"/>
          <p14:tracePt t="38240" x="4311650" y="893763"/>
          <p14:tracePt t="38248" x="4257675" y="893763"/>
          <p14:tracePt t="38256" x="4202113" y="893763"/>
          <p14:tracePt t="38265" x="4157663" y="893763"/>
          <p14:tracePt t="38272" x="4138613" y="893763"/>
          <p14:tracePt t="38281" x="4094163" y="874713"/>
          <p14:tracePt t="38288" x="4065588" y="874713"/>
          <p14:tracePt t="38298" x="4038600" y="866775"/>
          <p14:tracePt t="38304" x="4011613" y="866775"/>
          <p14:tracePt t="38314" x="3965575" y="866775"/>
          <p14:tracePt t="38320" x="3938588" y="866775"/>
          <p14:tracePt t="38328" x="3902075" y="866775"/>
          <p14:tracePt t="38336" x="3856038" y="866775"/>
          <p14:tracePt t="38344" x="3819525" y="866775"/>
          <p14:tracePt t="38352" x="3783013" y="857250"/>
          <p14:tracePt t="38360" x="3746500" y="857250"/>
          <p14:tracePt t="38368" x="3719513" y="857250"/>
          <p14:tracePt t="38376" x="3683000" y="857250"/>
          <p14:tracePt t="38384" x="3656013" y="857250"/>
          <p14:tracePt t="38392" x="3646488" y="857250"/>
          <p14:tracePt t="38400" x="3619500" y="857250"/>
          <p14:tracePt t="38408" x="3609975" y="857250"/>
          <p14:tracePt t="38416" x="3600450" y="857250"/>
          <p14:tracePt t="38424" x="3573463" y="857250"/>
          <p14:tracePt t="38432" x="3563938" y="857250"/>
          <p14:tracePt t="38440" x="3536950" y="857250"/>
          <p14:tracePt t="38448" x="3519488" y="857250"/>
          <p14:tracePt t="38456" x="3509963" y="857250"/>
          <p14:tracePt t="38464" x="3490913" y="857250"/>
          <p14:tracePt t="38488" x="3482975" y="857250"/>
          <p14:tracePt t="38498" x="3473450" y="847725"/>
          <p14:tracePt t="38529" x="3455988" y="847725"/>
          <p14:tracePt t="38537" x="3446463" y="847725"/>
          <p14:tracePt t="38553" x="3427413" y="839788"/>
          <p14:tracePt t="38561" x="3427413" y="830263"/>
          <p14:tracePt t="38569" x="3419475" y="830263"/>
          <p14:tracePt t="38577" x="3409950" y="830263"/>
          <p14:tracePt t="38585" x="3400425" y="830263"/>
          <p14:tracePt t="38593" x="3373438" y="830263"/>
          <p14:tracePt t="38600" x="3354388" y="830263"/>
          <p14:tracePt t="38609" x="3336925" y="820738"/>
          <p14:tracePt t="38617" x="3327400" y="820738"/>
          <p14:tracePt t="38625" x="3317875" y="820738"/>
          <p14:tracePt t="38632" x="3309938" y="820738"/>
          <p14:tracePt t="38641" x="3290888" y="811213"/>
          <p14:tracePt t="38649" x="3254375" y="811213"/>
          <p14:tracePt t="38657" x="3244850" y="811213"/>
          <p14:tracePt t="39252" x="3236913" y="803275"/>
          <p14:tracePt t="40296" x="3236913" y="793750"/>
          <p14:tracePt t="42465" x="3236913" y="803275"/>
          <p14:tracePt t="42472" x="3244850" y="839788"/>
          <p14:tracePt t="42480" x="3254375" y="874713"/>
          <p14:tracePt t="42488" x="3254375" y="911225"/>
          <p14:tracePt t="42497" x="3254375" y="984250"/>
          <p14:tracePt t="42504" x="3254375" y="1020763"/>
          <p14:tracePt t="42514" x="3254375" y="1076325"/>
          <p14:tracePt t="42520" x="3254375" y="1149350"/>
          <p14:tracePt t="42528" x="3254375" y="1203325"/>
          <p14:tracePt t="42536" x="3254375" y="1303338"/>
          <p14:tracePt t="42544" x="3254375" y="1376363"/>
          <p14:tracePt t="42552" x="3254375" y="1504950"/>
          <p14:tracePt t="42560" x="3254375" y="1614488"/>
          <p14:tracePt t="42568" x="3254375" y="1704975"/>
          <p14:tracePt t="42576" x="3254375" y="1814513"/>
          <p14:tracePt t="42584" x="3254375" y="1924050"/>
          <p14:tracePt t="42592" x="3254375" y="2016125"/>
          <p14:tracePt t="42600" x="3254375" y="2043113"/>
          <p14:tracePt t="42608" x="3254375" y="2143125"/>
          <p14:tracePt t="42616" x="3281363" y="2225675"/>
          <p14:tracePt t="42624" x="3290888" y="2298700"/>
          <p14:tracePt t="42632" x="3290888" y="2389188"/>
          <p14:tracePt t="42640" x="3290888" y="2444750"/>
          <p14:tracePt t="42648" x="3290888" y="2498725"/>
          <p14:tracePt t="42656" x="3290888" y="2562225"/>
          <p14:tracePt t="42664" x="3290888" y="2617788"/>
          <p14:tracePt t="42672" x="3290888" y="2690813"/>
          <p14:tracePt t="42681" x="3290888" y="2727325"/>
          <p14:tracePt t="42688" x="3290888" y="2771775"/>
          <p14:tracePt t="42697" x="3290888" y="2827338"/>
          <p14:tracePt t="42704" x="3290888" y="2881313"/>
          <p14:tracePt t="42714" x="3290888" y="2927350"/>
          <p14:tracePt t="42719" x="3290888" y="2982913"/>
          <p14:tracePt t="42727" x="3290888" y="3036888"/>
          <p14:tracePt t="42735" x="3290888" y="3073400"/>
          <p14:tracePt t="42743" x="3290888" y="3127375"/>
          <p14:tracePt t="42751" x="3290888" y="3182938"/>
          <p14:tracePt t="42759" x="3290888" y="3265488"/>
          <p14:tracePt t="42767" x="3290888" y="3375025"/>
          <p14:tracePt t="42775" x="3263900" y="3438525"/>
          <p14:tracePt t="42783" x="3217863" y="3529013"/>
          <p14:tracePt t="42791" x="3181350" y="3629025"/>
          <p14:tracePt t="42800" x="3136900" y="3711575"/>
          <p14:tracePt t="42808" x="3136900" y="3748088"/>
          <p14:tracePt t="42816" x="3127375" y="3784600"/>
          <p14:tracePt t="42824" x="3117850" y="3821113"/>
          <p14:tracePt t="42832" x="3100388" y="3867150"/>
          <p14:tracePt t="42840" x="3090863" y="3884613"/>
          <p14:tracePt t="42848" x="3071813" y="3930650"/>
          <p14:tracePt t="42856" x="3063875" y="3957638"/>
          <p14:tracePt t="42863" x="3044825" y="3994150"/>
          <p14:tracePt t="42872" x="3035300" y="4013200"/>
          <p14:tracePt t="42880" x="3017838" y="4030663"/>
          <p14:tracePt t="42887" x="2998788" y="4049713"/>
          <p14:tracePt t="42896" x="2990850" y="4067175"/>
          <p14:tracePt t="42903" x="2971800" y="4086225"/>
          <p14:tracePt t="42912" x="2954338" y="4094163"/>
          <p14:tracePt t="42919" x="2935288" y="4122738"/>
          <p14:tracePt t="42928" x="2935288" y="4130675"/>
          <p14:tracePt t="42936" x="2925763" y="4149725"/>
          <p14:tracePt t="42944" x="2889250" y="4186238"/>
          <p14:tracePt t="42952" x="2871788" y="4203700"/>
          <p14:tracePt t="42960" x="2825750" y="4232275"/>
          <p14:tracePt t="42968" x="2808288" y="4240213"/>
          <p14:tracePt t="42976" x="2762250" y="4276725"/>
          <p14:tracePt t="42984" x="2735263" y="4286250"/>
          <p14:tracePt t="42992" x="2679700" y="4295775"/>
          <p14:tracePt t="43000" x="2616200" y="4340225"/>
          <p14:tracePt t="43008" x="2498725" y="4349750"/>
          <p14:tracePt t="43016" x="2443163" y="4359275"/>
          <p14:tracePt t="43024" x="2352675" y="4359275"/>
          <p14:tracePt t="43032" x="2297113" y="4359275"/>
          <p14:tracePt t="43040" x="2233613" y="4359275"/>
          <p14:tracePt t="43048" x="2179638" y="4359275"/>
          <p14:tracePt t="43056" x="2143125" y="4359275"/>
          <p14:tracePt t="43064" x="2097088" y="4359275"/>
          <p14:tracePt t="43072" x="2078038" y="4359275"/>
          <p14:tracePt t="43080" x="2051050" y="4359275"/>
          <p14:tracePt t="43097" x="2041525" y="4359275"/>
          <p14:tracePt t="43114" x="2033588" y="4359275"/>
          <p14:tracePt t="43120" x="1997075" y="4359275"/>
          <p14:tracePt t="43130" x="1968500" y="4359275"/>
          <p14:tracePt t="43136" x="1931988" y="4376738"/>
          <p14:tracePt t="43144" x="1895475" y="4395788"/>
          <p14:tracePt t="43152" x="1860550" y="4405313"/>
          <p14:tracePt t="43160" x="1841500" y="4413250"/>
          <p14:tracePt t="43169" x="1804988" y="4413250"/>
          <p14:tracePt t="43176" x="1778000" y="4413250"/>
          <p14:tracePt t="43184" x="1751013" y="4432300"/>
          <p14:tracePt t="43193" x="1741488" y="4432300"/>
          <p14:tracePt t="43201" x="1722438" y="4441825"/>
          <p14:tracePt t="43408" x="1714500" y="4441825"/>
          <p14:tracePt t="43416" x="1704975" y="4441825"/>
          <p14:tracePt t="43424" x="1695450" y="4441825"/>
          <p14:tracePt t="43440" x="1677988" y="4441825"/>
          <p14:tracePt t="43449" x="1668463" y="4441825"/>
          <p14:tracePt t="43456" x="1658938" y="4441825"/>
          <p14:tracePt t="43464" x="1641475" y="4449763"/>
          <p14:tracePt t="43472" x="1631950" y="4449763"/>
          <p14:tracePt t="43480" x="1622425" y="4459288"/>
          <p14:tracePt t="43488" x="1622425" y="4468813"/>
          <p14:tracePt t="43497" x="1612900" y="4478338"/>
          <p14:tracePt t="43504" x="1604963" y="4486275"/>
          <p14:tracePt t="43514" x="1585913" y="4495800"/>
          <p14:tracePt t="43520" x="1576388" y="4495800"/>
          <p14:tracePt t="43801" x="1585913" y="4495800"/>
          <p14:tracePt t="43808" x="1631950" y="4495800"/>
          <p14:tracePt t="43816" x="1677988" y="4495800"/>
          <p14:tracePt t="43824" x="1722438" y="4495800"/>
          <p14:tracePt t="43832" x="1795463" y="4532313"/>
          <p14:tracePt t="43840" x="1841500" y="4551363"/>
          <p14:tracePt t="43849" x="1905000" y="4587875"/>
          <p14:tracePt t="43856" x="1960563" y="4595813"/>
          <p14:tracePt t="43864" x="1997075" y="4614863"/>
          <p14:tracePt t="43872" x="2051050" y="4651375"/>
          <p14:tracePt t="43881" x="2078038" y="4660900"/>
          <p14:tracePt t="43888" x="2114550" y="4668838"/>
          <p14:tracePt t="43897" x="2143125" y="4697413"/>
          <p14:tracePt t="43904" x="2151063" y="4697413"/>
          <p14:tracePt t="43914" x="2170113" y="4697413"/>
          <p14:tracePt t="43920" x="2187575" y="4705350"/>
          <p14:tracePt t="43939" x="2206625" y="4705350"/>
          <p14:tracePt t="44112" x="2214563" y="4697413"/>
          <p14:tracePt t="44120" x="2214563" y="4687888"/>
          <p14:tracePt t="44129" x="2214563" y="4651375"/>
          <p14:tracePt t="44136" x="2187575" y="4632325"/>
          <p14:tracePt t="44145" x="2170113" y="4632325"/>
          <p14:tracePt t="44152" x="2143125" y="4632325"/>
          <p14:tracePt t="44160" x="2133600" y="4624388"/>
          <p14:tracePt t="44170" x="2124075" y="4624388"/>
          <p14:tracePt t="44183" x="2114550" y="4624388"/>
          <p14:tracePt t="44187" x="2097088" y="4624388"/>
          <p14:tracePt t="44330" x="2070100" y="4595813"/>
          <p14:tracePt t="44344" x="2041525" y="4578350"/>
          <p14:tracePt t="44352" x="2041525" y="4568825"/>
          <p14:tracePt t="44368" x="2041525" y="4559300"/>
          <p14:tracePt t="44544" x="2070100" y="4559300"/>
          <p14:tracePt t="44552" x="2087563" y="4559300"/>
          <p14:tracePt t="44560" x="2133600" y="4568825"/>
          <p14:tracePt t="44568" x="2160588" y="4605338"/>
          <p14:tracePt t="44576" x="2179638" y="4605338"/>
          <p14:tracePt t="44584" x="2197100" y="4605338"/>
          <p14:tracePt t="44592" x="2224088" y="4614863"/>
          <p14:tracePt t="44600" x="2233613" y="4614863"/>
          <p14:tracePt t="44624" x="2243138" y="4614863"/>
          <p14:tracePt t="44657" x="2251075" y="4614863"/>
          <p14:tracePt t="44664" x="2260600" y="4614863"/>
          <p14:tracePt t="44672" x="2270125" y="4614863"/>
          <p14:tracePt t="44682" x="2270125" y="4605338"/>
          <p14:tracePt t="44713" x="2270125" y="4595813"/>
          <p14:tracePt t="44786" x="2270125" y="4587875"/>
          <p14:tracePt t="44793" x="2260600" y="4587875"/>
          <p14:tracePt t="44801" x="2243138" y="4587875"/>
          <p14:tracePt t="44809" x="2224088" y="4587875"/>
          <p14:tracePt t="44816" x="2206625" y="4578350"/>
          <p14:tracePt t="44825" x="2197100" y="4578350"/>
          <p14:tracePt t="44832" x="2179638" y="4568825"/>
          <p14:tracePt t="44858" x="2170113" y="4559300"/>
          <p14:tracePt t="45017" x="2179638" y="4551363"/>
          <p14:tracePt t="45025" x="2197100" y="4532313"/>
          <p14:tracePt t="45032" x="2206625" y="4522788"/>
          <p14:tracePt t="45048" x="2224088" y="4514850"/>
          <p14:tracePt t="45064" x="2233613" y="4514850"/>
          <p14:tracePt t="45097" x="2260600" y="4514850"/>
          <p14:tracePt t="45104" x="2279650" y="4514850"/>
          <p14:tracePt t="45113" x="2324100" y="4514850"/>
          <p14:tracePt t="45121" x="2360613" y="4514850"/>
          <p14:tracePt t="45130" x="2406650" y="4514850"/>
          <p14:tracePt t="45136" x="2462213" y="4532313"/>
          <p14:tracePt t="45145" x="2533650" y="4541838"/>
          <p14:tracePt t="45153" x="2598738" y="4551363"/>
          <p14:tracePt t="45169" x="2725738" y="4568825"/>
          <p14:tracePt t="45176" x="2789238" y="4595813"/>
          <p14:tracePt t="45185" x="2871788" y="4605338"/>
          <p14:tracePt t="45193" x="2908300" y="4605338"/>
          <p14:tracePt t="45200" x="2954338" y="4614863"/>
          <p14:tracePt t="45208" x="2971800" y="4632325"/>
          <p14:tracePt t="45216" x="2990850" y="4641850"/>
          <p14:tracePt t="45223" x="3008313" y="4641850"/>
          <p14:tracePt t="45232" x="3035300" y="4641850"/>
          <p14:tracePt t="45248" x="3054350" y="4651375"/>
          <p14:tracePt t="45272" x="3063875" y="4651375"/>
          <p14:tracePt t="45281" x="3071813" y="4660900"/>
          <p14:tracePt t="45288" x="3090863" y="4668838"/>
          <p14:tracePt t="45297" x="3117850" y="4678363"/>
          <p14:tracePt t="45304" x="3144838" y="4687888"/>
          <p14:tracePt t="45314" x="3181350" y="4697413"/>
          <p14:tracePt t="45320" x="3236913" y="4714875"/>
          <p14:tracePt t="45330" x="3263900" y="4714875"/>
          <p14:tracePt t="45336" x="3317875" y="4724400"/>
          <p14:tracePt t="45344" x="3373438" y="4724400"/>
          <p14:tracePt t="45352" x="3419475" y="4724400"/>
          <p14:tracePt t="45360" x="3473450" y="4741863"/>
          <p14:tracePt t="45368" x="3527425" y="4741863"/>
          <p14:tracePt t="45376" x="3573463" y="4741863"/>
          <p14:tracePt t="45384" x="3629025" y="4741863"/>
          <p14:tracePt t="45392" x="3683000" y="4760913"/>
          <p14:tracePt t="45400" x="3729038" y="4768850"/>
          <p14:tracePt t="45408" x="3783013" y="4768850"/>
          <p14:tracePt t="45416" x="3846513" y="4778375"/>
          <p14:tracePt t="45424" x="3919538" y="4805363"/>
          <p14:tracePt t="45433" x="3992563" y="4805363"/>
          <p14:tracePt t="45440" x="4075113" y="4814888"/>
          <p14:tracePt t="45449" x="4129088" y="4833938"/>
          <p14:tracePt t="45456" x="4238625" y="4833938"/>
          <p14:tracePt t="45464" x="4303713" y="4841875"/>
          <p14:tracePt t="45472" x="4384675" y="4870450"/>
          <p14:tracePt t="45481" x="4457700" y="4878388"/>
          <p14:tracePt t="45488" x="4567238" y="4878388"/>
          <p14:tracePt t="45497" x="4622800" y="4897438"/>
          <p14:tracePt t="45504" x="4686300" y="4906963"/>
          <p14:tracePt t="45514" x="4740275" y="4906963"/>
          <p14:tracePt t="45520" x="4786313" y="4906963"/>
          <p14:tracePt t="45530" x="4840288" y="4924425"/>
          <p14:tracePt t="45536" x="4868863" y="4943475"/>
          <p14:tracePt t="45544" x="4905375" y="4943475"/>
          <p14:tracePt t="45552" x="4949825" y="4943475"/>
          <p14:tracePt t="45560" x="4968875" y="4943475"/>
          <p14:tracePt t="45568" x="5014913" y="4943475"/>
          <p14:tracePt t="45576" x="5068888" y="4943475"/>
          <p14:tracePt t="45584" x="5105400" y="4943475"/>
          <p14:tracePt t="45592" x="5159375" y="4943475"/>
          <p14:tracePt t="45600" x="5224463" y="4943475"/>
          <p14:tracePt t="45608" x="5297488" y="4943475"/>
          <p14:tracePt t="45616" x="5351463" y="4943475"/>
          <p14:tracePt t="45624" x="5405438" y="4951413"/>
          <p14:tracePt t="45632" x="5487988" y="4960938"/>
          <p14:tracePt t="45640" x="5580063" y="4987925"/>
          <p14:tracePt t="45650" x="5653088" y="4987925"/>
          <p14:tracePt t="45656" x="5753100" y="5006975"/>
          <p14:tracePt t="45664" x="5862638" y="5016500"/>
          <p14:tracePt t="45672" x="5935663" y="5033963"/>
          <p14:tracePt t="45681" x="6062663" y="5033963"/>
          <p14:tracePt t="45688" x="6145213" y="5060950"/>
          <p14:tracePt t="45697" x="6254750" y="5060950"/>
          <p14:tracePt t="45704" x="6345238" y="5060950"/>
          <p14:tracePt t="45714" x="6454775" y="5060950"/>
          <p14:tracePt t="45720" x="6527800" y="5060950"/>
          <p14:tracePt t="45730" x="6618288" y="5060950"/>
          <p14:tracePt t="45737" x="6718300" y="5060950"/>
          <p14:tracePt t="45744" x="6791325" y="5060950"/>
          <p14:tracePt t="45752" x="6883400" y="5060950"/>
          <p14:tracePt t="45760" x="6992938" y="5060950"/>
          <p14:tracePt t="45768" x="7083425" y="5070475"/>
          <p14:tracePt t="45776" x="7192963" y="5070475"/>
          <p14:tracePt t="45784" x="7283450" y="5089525"/>
          <p14:tracePt t="45792" x="7402513" y="5097463"/>
          <p14:tracePt t="45800" x="7494588" y="5126038"/>
          <p14:tracePt t="45808" x="7621588" y="5143500"/>
          <p14:tracePt t="45816" x="7740650" y="5153025"/>
          <p14:tracePt t="45824" x="7831138" y="5170488"/>
          <p14:tracePt t="45834" x="7904163" y="5170488"/>
          <p14:tracePt t="45840" x="7994650" y="5170488"/>
          <p14:tracePt t="45848" x="8067675" y="5170488"/>
          <p14:tracePt t="45856" x="8150225" y="5170488"/>
          <p14:tracePt t="45864" x="8223250" y="5170488"/>
          <p14:tracePt t="45872" x="8296275" y="5170488"/>
          <p14:tracePt t="45881" x="8350250" y="5170488"/>
          <p14:tracePt t="45888" x="8423275" y="5160963"/>
          <p14:tracePt t="45897" x="8459788" y="5143500"/>
          <p14:tracePt t="45904" x="8496300" y="5133975"/>
          <p14:tracePt t="45914" x="8532813" y="5126038"/>
          <p14:tracePt t="45930" x="8542338" y="5126038"/>
          <p14:tracePt t="45952" x="8551863" y="5126038"/>
          <p14:tracePt t="45960" x="8578850" y="5116513"/>
          <p14:tracePt t="45984" x="8588375" y="5116513"/>
          <p14:tracePt t="46000" x="8596313" y="5116513"/>
          <p14:tracePt t="46008" x="8605838" y="5106988"/>
          <p14:tracePt t="46017" x="8615363" y="5097463"/>
          <p14:tracePt t="46088" x="8588375" y="5097463"/>
          <p14:tracePt t="46097" x="8488363" y="5097463"/>
          <p14:tracePt t="46104" x="8359775" y="5097463"/>
          <p14:tracePt t="46113" x="8232775" y="5097463"/>
          <p14:tracePt t="46120" x="8104188" y="5080000"/>
          <p14:tracePt t="46130" x="7967663" y="5024438"/>
          <p14:tracePt t="46137" x="7821613" y="4997450"/>
          <p14:tracePt t="46145" x="7704138" y="4951413"/>
          <p14:tracePt t="46153" x="7594600" y="4906963"/>
          <p14:tracePt t="46171" x="7439025" y="4814888"/>
          <p14:tracePt t="46177" x="7392988" y="4778375"/>
          <p14:tracePt t="46184" x="7356475" y="4732338"/>
          <p14:tracePt t="46193" x="7339013" y="4687888"/>
          <p14:tracePt t="46201" x="7329488" y="4641850"/>
          <p14:tracePt t="46208" x="7319963" y="4624388"/>
          <p14:tracePt t="46218" x="7319963" y="4568825"/>
          <p14:tracePt t="46224" x="7319963" y="4532313"/>
          <p14:tracePt t="46232" x="7319963" y="4486275"/>
          <p14:tracePt t="46240" x="7312025" y="4449763"/>
          <p14:tracePt t="46248" x="7283450" y="4386263"/>
          <p14:tracePt t="46256" x="7275513" y="4322763"/>
          <p14:tracePt t="46264" x="7256463" y="4268788"/>
          <p14:tracePt t="46272" x="7229475" y="4186238"/>
          <p14:tracePt t="46280" x="7202488" y="4113213"/>
          <p14:tracePt t="46288" x="7202488" y="4049713"/>
          <p14:tracePt t="46296" x="7192963" y="3976688"/>
          <p14:tracePt t="46304" x="7192963" y="3921125"/>
          <p14:tracePt t="46313" x="7192963" y="3830638"/>
          <p14:tracePt t="46320" x="7192963" y="3784600"/>
          <p14:tracePt t="46329" x="7192963" y="3721100"/>
          <p14:tracePt t="46336" x="7192963" y="3684588"/>
          <p14:tracePt t="46344" x="7192963" y="3648075"/>
          <p14:tracePt t="46352" x="7192963" y="3621088"/>
          <p14:tracePt t="46360" x="7192963" y="3602038"/>
          <p14:tracePt t="46368" x="7192963" y="3556000"/>
          <p14:tracePt t="46376" x="7192963" y="3529013"/>
          <p14:tracePt t="46384" x="7192963" y="3502025"/>
          <p14:tracePt t="46392" x="7192963" y="3475038"/>
          <p14:tracePt t="46400" x="7175500" y="3438525"/>
          <p14:tracePt t="46408" x="7165975" y="3419475"/>
          <p14:tracePt t="46416" x="7156450" y="3392488"/>
          <p14:tracePt t="46424" x="7146925" y="3365500"/>
          <p14:tracePt t="46432" x="7138988" y="3346450"/>
          <p14:tracePt t="46440" x="7138988" y="3302000"/>
          <p14:tracePt t="46448" x="7110413" y="3273425"/>
          <p14:tracePt t="46456" x="7092950" y="3255963"/>
          <p14:tracePt t="46465" x="7092950" y="3246438"/>
          <p14:tracePt t="46472" x="7073900" y="3209925"/>
          <p14:tracePt t="46480" x="7065963" y="3200400"/>
          <p14:tracePt t="46488" x="7046913" y="3173413"/>
          <p14:tracePt t="46496" x="7037388" y="3163888"/>
          <p14:tracePt t="46504" x="7029450" y="3146425"/>
          <p14:tracePt t="46520" x="7000875" y="3127375"/>
          <p14:tracePt t="46530" x="6964363" y="3119438"/>
          <p14:tracePt t="46536" x="6929438" y="3109913"/>
          <p14:tracePt t="46544" x="6900863" y="3100388"/>
          <p14:tracePt t="46552" x="6846888" y="3073400"/>
          <p14:tracePt t="46560" x="6800850" y="3054350"/>
          <p14:tracePt t="46568" x="6754813" y="3036888"/>
          <p14:tracePt t="46576" x="6673850" y="3000375"/>
          <p14:tracePt t="46584" x="6627813" y="2982913"/>
          <p14:tracePt t="46592" x="6581775" y="2946400"/>
          <p14:tracePt t="46600" x="6564313" y="2927350"/>
          <p14:tracePt t="46608" x="6518275" y="2890838"/>
          <p14:tracePt t="46616" x="6508750" y="2881313"/>
          <p14:tracePt t="46624" x="6508750" y="2863850"/>
          <p14:tracePt t="46632" x="6500813" y="2844800"/>
          <p14:tracePt t="46640" x="6491288" y="2817813"/>
          <p14:tracePt t="46649" x="6491288" y="2800350"/>
          <p14:tracePt t="46656" x="6472238" y="2771775"/>
          <p14:tracePt t="46665" x="6464300" y="2744788"/>
          <p14:tracePt t="46672" x="6454775" y="2744788"/>
          <p14:tracePt t="46680" x="6454775" y="2727325"/>
          <p14:tracePt t="46688" x="6445250" y="2708275"/>
          <p14:tracePt t="46769" x="6445250" y="2717800"/>
          <p14:tracePt t="46777" x="6435725" y="2781300"/>
          <p14:tracePt t="46785" x="6399213" y="2827338"/>
          <p14:tracePt t="46793" x="6372225" y="2900363"/>
          <p14:tracePt t="46800" x="6362700" y="2963863"/>
          <p14:tracePt t="46809" x="6335713" y="3027363"/>
          <p14:tracePt t="46818" x="6326188" y="3063875"/>
          <p14:tracePt t="46825" x="6281738" y="3090863"/>
          <p14:tracePt t="46832" x="6245225" y="3136900"/>
          <p14:tracePt t="46840" x="6218238" y="3200400"/>
          <p14:tracePt t="46849" x="6208713" y="3292475"/>
          <p14:tracePt t="46856" x="6181725" y="3355975"/>
          <p14:tracePt t="46864" x="6172200" y="3429000"/>
          <p14:tracePt t="46872" x="6153150" y="3492500"/>
          <p14:tracePt t="46880" x="6145213" y="3565525"/>
          <p14:tracePt t="46888" x="6116638" y="3665538"/>
          <p14:tracePt t="46896" x="6116638" y="3738563"/>
          <p14:tracePt t="46904" x="6108700" y="3811588"/>
          <p14:tracePt t="46913" x="6108700" y="3894138"/>
          <p14:tracePt t="46920" x="6089650" y="3967163"/>
          <p14:tracePt t="46930" x="6089650" y="4003675"/>
          <p14:tracePt t="46936" x="6080125" y="4040188"/>
          <p14:tracePt t="46944" x="6080125" y="4057650"/>
          <p14:tracePt t="47057" x="6062663" y="4003675"/>
          <p14:tracePt t="47064" x="6053138" y="3948113"/>
          <p14:tracePt t="47073" x="6026150" y="3867150"/>
          <p14:tracePt t="47082" x="5999163" y="3784600"/>
          <p14:tracePt t="47089" x="5972175" y="3694113"/>
          <p14:tracePt t="47097" x="5916613" y="3611563"/>
          <p14:tracePt t="47105" x="5889625" y="3529013"/>
          <p14:tracePt t="47115" x="5826125" y="3465513"/>
          <p14:tracePt t="47121" x="5753100" y="3392488"/>
          <p14:tracePt t="47131" x="5653088" y="3328988"/>
          <p14:tracePt t="47137" x="5534025" y="3265488"/>
          <p14:tracePt t="47145" x="5405438" y="3192463"/>
          <p14:tracePt t="47154" x="5287963" y="3146425"/>
          <p14:tracePt t="47167" x="5132388" y="3090863"/>
          <p14:tracePt t="47170" x="5005388" y="3046413"/>
          <p14:tracePt t="47176" x="4922838" y="3017838"/>
          <p14:tracePt t="47184" x="4795838" y="2973388"/>
          <p14:tracePt t="47192" x="4730750" y="2946400"/>
          <p14:tracePt t="47200" x="4703763" y="2917825"/>
          <p14:tracePt t="47208" x="4695825" y="2900363"/>
          <p14:tracePt t="47223" x="4686300" y="2890838"/>
          <p14:tracePt t="47231" x="4676775" y="2881313"/>
          <p14:tracePt t="47239" x="4676775" y="2873375"/>
          <p14:tracePt t="47417" x="4659313" y="2917825"/>
          <p14:tracePt t="47423" x="4640263" y="2990850"/>
          <p14:tracePt t="47431" x="4603750" y="3073400"/>
          <p14:tracePt t="47439" x="4603750" y="3200400"/>
          <p14:tracePt t="47447" x="4576763" y="3328988"/>
          <p14:tracePt t="47455" x="4576763" y="3455988"/>
          <p14:tracePt t="47464" x="4540250" y="3611563"/>
          <p14:tracePt t="47472" x="4494213" y="3775075"/>
          <p14:tracePt t="47481" x="4467225" y="3903663"/>
          <p14:tracePt t="47487" x="4440238" y="4040188"/>
          <p14:tracePt t="47495" x="4421188" y="4167188"/>
          <p14:tracePt t="47504" x="4394200" y="4276725"/>
          <p14:tracePt t="47514" x="4394200" y="4340225"/>
          <p14:tracePt t="47520" x="4384675" y="4359275"/>
          <p14:tracePt t="47530" x="4384675" y="4386263"/>
          <p14:tracePt t="47536" x="4384675" y="4395788"/>
          <p14:tracePt t="47641" x="4384675" y="4376738"/>
          <p14:tracePt t="47649" x="4384675" y="4359275"/>
          <p14:tracePt t="47657" x="4384675" y="4340225"/>
          <p14:tracePt t="47666" x="4384675" y="4313238"/>
          <p14:tracePt t="47673" x="4384675" y="4286250"/>
          <p14:tracePt t="47682" x="4384675" y="4240213"/>
          <p14:tracePt t="47689" x="4384675" y="4213225"/>
          <p14:tracePt t="47698" x="4340225" y="4149725"/>
          <p14:tracePt t="47705" x="4303713" y="4086225"/>
          <p14:tracePt t="47715" x="4267200" y="4040188"/>
          <p14:tracePt t="47721" x="4211638" y="3957638"/>
          <p14:tracePt t="47731" x="4157663" y="3911600"/>
          <p14:tracePt t="47737" x="4094163" y="3811588"/>
          <p14:tracePt t="47747" x="4038600" y="3730625"/>
          <p14:tracePt t="47753" x="3984625" y="3675063"/>
          <p14:tracePt t="47761" x="3919538" y="3611563"/>
          <p14:tracePt t="47768" x="3846513" y="3548063"/>
          <p14:tracePt t="47777" x="3783013" y="3475038"/>
          <p14:tracePt t="47785" x="3738563" y="3438525"/>
          <p14:tracePt t="47792" x="3692525" y="3402013"/>
          <p14:tracePt t="47800" x="3646488" y="3382963"/>
          <p14:tracePt t="47808" x="3609975" y="3365500"/>
          <p14:tracePt t="47818" x="3527425" y="3338513"/>
          <p14:tracePt t="47825" x="3509963" y="3338513"/>
          <p14:tracePt t="47833" x="3463925" y="3338513"/>
          <p14:tracePt t="47840" x="3427413" y="3328988"/>
          <p14:tracePt t="47850" x="3409950" y="3328988"/>
          <p14:tracePt t="47856" x="3382963" y="3328988"/>
          <p14:tracePt t="47864" x="3363913" y="3319463"/>
          <p14:tracePt t="47872" x="3354388" y="3309938"/>
          <p14:tracePt t="47882" x="3346450" y="3302000"/>
          <p14:tracePt t="47888" x="3327400" y="3292475"/>
          <p14:tracePt t="47905" x="3317875" y="3282950"/>
          <p14:tracePt t="47914" x="3309938" y="3282950"/>
          <p14:tracePt t="47920" x="3281363" y="3273425"/>
          <p14:tracePt t="47936" x="3281363" y="3265488"/>
          <p14:tracePt t="47947" x="3273425" y="3265488"/>
          <p14:tracePt t="47992" x="3254375" y="3265488"/>
          <p14:tracePt t="48008" x="3244850" y="3265488"/>
          <p14:tracePt t="48016" x="3236913" y="3265488"/>
          <p14:tracePt t="48129" x="3227388" y="3265488"/>
          <p14:tracePt t="48145" x="3217863" y="3273425"/>
          <p14:tracePt t="48163" x="3217863" y="3292475"/>
          <p14:tracePt t="48169" x="3217863" y="3309938"/>
          <p14:tracePt t="48177" x="3217863" y="3355975"/>
          <p14:tracePt t="48184" x="3200400" y="3382963"/>
          <p14:tracePt t="48192" x="3200400" y="3411538"/>
          <p14:tracePt t="48201" x="3190875" y="3455988"/>
          <p14:tracePt t="48208" x="3181350" y="3482975"/>
          <p14:tracePt t="48216" x="3171825" y="3502025"/>
          <p14:tracePt t="48224" x="3171825" y="3529013"/>
          <p14:tracePt t="48232" x="3163888" y="3565525"/>
          <p14:tracePt t="48240" x="3144838" y="3584575"/>
          <p14:tracePt t="48248" x="3136900" y="3602038"/>
          <p14:tracePt t="48256" x="3127375" y="3629025"/>
          <p14:tracePt t="48264" x="3127375" y="3648075"/>
          <p14:tracePt t="48272" x="3100388" y="3665538"/>
          <p14:tracePt t="48280" x="3100388" y="3721100"/>
          <p14:tracePt t="48288" x="3090863" y="3748088"/>
          <p14:tracePt t="48296" x="3081338" y="3794125"/>
          <p14:tracePt t="48304" x="3081338" y="3811588"/>
          <p14:tracePt t="48313" x="3071813" y="3857625"/>
          <p14:tracePt t="48329" x="3071813" y="3884613"/>
          <p14:tracePt t="48336" x="3071813" y="3894138"/>
          <p14:tracePt t="48344" x="3071813" y="3903663"/>
          <p14:tracePt t="48368" x="3071813" y="3911600"/>
          <p14:tracePt t="48401" x="3071813" y="3930650"/>
          <p14:tracePt t="48409" x="3063875" y="3940175"/>
          <p14:tracePt t="48425" x="3054350" y="3940175"/>
          <p14:tracePt t="48440" x="3044825" y="3948113"/>
          <p14:tracePt t="48449" x="3044825" y="3957638"/>
          <p14:tracePt t="48456" x="3044825" y="3967163"/>
          <p14:tracePt t="48464" x="3035300" y="3984625"/>
          <p14:tracePt t="48481" x="3035300" y="3994150"/>
          <p14:tracePt t="48488" x="3027363" y="4021138"/>
          <p14:tracePt t="48497" x="3008313" y="4040188"/>
          <p14:tracePt t="48504" x="3008313" y="4057650"/>
          <p14:tracePt t="48520" x="3008313" y="4067175"/>
          <p14:tracePt t="48530" x="3008313" y="4076700"/>
          <p14:tracePt t="48547" x="3008313" y="4094163"/>
          <p14:tracePt t="48561" x="3008313" y="4103688"/>
          <p14:tracePt t="48825" x="3008313" y="4094163"/>
          <p14:tracePt t="48832" x="3008313" y="4076700"/>
          <p14:tracePt t="48841" x="3008313" y="4049713"/>
          <p14:tracePt t="48864" x="3017838" y="4030663"/>
          <p14:tracePt t="48953" x="3027363" y="4013200"/>
          <p14:tracePt t="49105" x="3027363" y="4003675"/>
          <p14:tracePt t="49127" x="3027363" y="3984625"/>
          <p14:tracePt t="49176" x="3027363" y="3976688"/>
          <p14:tracePt t="49208" x="3027363" y="3967163"/>
          <p14:tracePt t="49223" x="3027363" y="3948113"/>
          <p14:tracePt t="49239" x="3035300" y="3940175"/>
          <p14:tracePt t="49247" x="3035300" y="3930650"/>
          <p14:tracePt t="49255" x="3054350" y="3911600"/>
          <p14:tracePt t="49271" x="3071813" y="3894138"/>
          <p14:tracePt t="49279" x="3100388" y="3875088"/>
          <p14:tracePt t="49287" x="3100388" y="3867150"/>
          <p14:tracePt t="49295" x="3108325" y="3848100"/>
          <p14:tracePt t="49303" x="3144838" y="3821113"/>
          <p14:tracePt t="49311" x="3144838" y="3803650"/>
          <p14:tracePt t="49319" x="3163888" y="3775075"/>
          <p14:tracePt t="49329" x="3171825" y="3730625"/>
          <p14:tracePt t="49336" x="3200400" y="3684588"/>
          <p14:tracePt t="49344" x="3208338" y="3638550"/>
          <p14:tracePt t="49352" x="3227388" y="3621088"/>
          <p14:tracePt t="49361" x="3263900" y="3565525"/>
          <p14:tracePt t="49368" x="3300413" y="3519488"/>
          <p14:tracePt t="49376" x="3309938" y="3511550"/>
          <p14:tracePt t="49384" x="3336925" y="3482975"/>
          <p14:tracePt t="49392" x="3346450" y="3475038"/>
          <p14:tracePt t="49399" x="3354388" y="3465513"/>
          <p14:tracePt t="49415" x="3363913" y="3465513"/>
          <p14:tracePt t="49489" x="3373438" y="3465513"/>
          <p14:tracePt t="49499" x="3363913" y="3482975"/>
          <p14:tracePt t="49504" x="3354388" y="3482975"/>
          <p14:tracePt t="49515" x="3346450" y="3482975"/>
          <p14:tracePt t="49520" x="3346450" y="3492500"/>
          <p14:tracePt t="49531" x="3317875" y="3492500"/>
          <p14:tracePt t="49576" x="3309938" y="3492500"/>
          <p14:tracePt t="49584" x="3300413" y="3492500"/>
          <p14:tracePt t="49594" x="3273425" y="3492500"/>
          <p14:tracePt t="49601" x="3254375" y="3492500"/>
          <p14:tracePt t="49608" x="3227388" y="3492500"/>
          <p14:tracePt t="49616" x="3181350" y="3502025"/>
          <p14:tracePt t="49624" x="3136900" y="3519488"/>
          <p14:tracePt t="49633" x="3108325" y="3519488"/>
          <p14:tracePt t="49641" x="3100388" y="3519488"/>
          <p14:tracePt t="49649" x="3081338" y="3519488"/>
          <p14:tracePt t="49656" x="3063875" y="3519488"/>
          <p14:tracePt t="49664" x="3044825" y="3519488"/>
          <p14:tracePt t="49681" x="3035300" y="3519488"/>
          <p14:tracePt t="49698" x="3027363" y="3519488"/>
          <p14:tracePt t="49715" x="3017838" y="3511550"/>
          <p14:tracePt t="49720" x="3017838" y="3482975"/>
          <p14:tracePt t="49730" x="3017838" y="3446463"/>
          <p14:tracePt t="49737" x="3017838" y="3429000"/>
          <p14:tracePt t="49746" x="3017838" y="3382963"/>
          <p14:tracePt t="49752" x="3017838" y="3346450"/>
          <p14:tracePt t="49761" x="3027363" y="3309938"/>
          <p14:tracePt t="49768" x="3054350" y="3282950"/>
          <p14:tracePt t="49776" x="3063875" y="3265488"/>
          <p14:tracePt t="49784" x="3063875" y="3255963"/>
          <p14:tracePt t="49793" x="3081338" y="3246438"/>
          <p14:tracePt t="49800" x="3117850" y="3219450"/>
          <p14:tracePt t="49809" x="3154363" y="3209925"/>
          <p14:tracePt t="49816" x="3236913" y="3209925"/>
          <p14:tracePt t="49824" x="3309938" y="3209925"/>
          <p14:tracePt t="49833" x="3382963" y="3209925"/>
          <p14:tracePt t="49841" x="3490913" y="3209925"/>
          <p14:tracePt t="49849" x="3600450" y="3209925"/>
          <p14:tracePt t="49856" x="3709988" y="3209925"/>
          <p14:tracePt t="49864" x="3838575" y="3209925"/>
          <p14:tracePt t="49872" x="3948113" y="3209925"/>
          <p14:tracePt t="49881" x="4075113" y="3209925"/>
          <p14:tracePt t="49889" x="4202113" y="3209925"/>
          <p14:tracePt t="49897" x="4348163" y="3236913"/>
          <p14:tracePt t="49904" x="4494213" y="3255963"/>
          <p14:tracePt t="49915" x="4603750" y="3255963"/>
          <p14:tracePt t="49922" x="4730750" y="3255963"/>
          <p14:tracePt t="49930" x="4859338" y="3255963"/>
          <p14:tracePt t="49936" x="4941888" y="3255963"/>
          <p14:tracePt t="49946" x="5049838" y="3255963"/>
          <p14:tracePt t="49953" x="5105400" y="3255963"/>
          <p14:tracePt t="49961" x="5122863" y="3255963"/>
          <p14:tracePt t="49968" x="5151438" y="3255963"/>
          <p14:tracePt t="50057" x="5159375" y="3255963"/>
          <p14:tracePt t="50073" x="5159375" y="3236913"/>
          <p14:tracePt t="50081" x="5159375" y="3209925"/>
          <p14:tracePt t="50089" x="5159375" y="3192463"/>
          <p14:tracePt t="50098" x="5159375" y="3163888"/>
          <p14:tracePt t="50105" x="5159375" y="3155950"/>
          <p14:tracePt t="50115" x="5159375" y="3127375"/>
          <p14:tracePt t="50121" x="5159375" y="3109913"/>
          <p14:tracePt t="50131" x="5151438" y="3100388"/>
          <p14:tracePt t="50137" x="5114925" y="3090863"/>
          <p14:tracePt t="50147" x="5078413" y="3090863"/>
          <p14:tracePt t="50153" x="5032375" y="3090863"/>
          <p14:tracePt t="50160" x="4978400" y="3073400"/>
          <p14:tracePt t="50183" x="4803775" y="3054350"/>
          <p14:tracePt t="50192" x="4767263" y="3046413"/>
          <p14:tracePt t="50201" x="4722813" y="3046413"/>
          <p14:tracePt t="50208" x="4667250" y="3036888"/>
          <p14:tracePt t="50216" x="4649788" y="3017838"/>
          <p14:tracePt t="50224" x="4622800" y="3009900"/>
          <p14:tracePt t="50232" x="4576763" y="3000375"/>
          <p14:tracePt t="50240" x="4540250" y="2963863"/>
          <p14:tracePt t="50247" x="4521200" y="2946400"/>
          <p14:tracePt t="50255" x="4503738" y="2927350"/>
          <p14:tracePt t="50263" x="4494213" y="2909888"/>
          <p14:tracePt t="50279" x="4494213" y="2900363"/>
          <p14:tracePt t="50296" x="4494213" y="2881313"/>
          <p14:tracePt t="50425" x="4494213" y="2873375"/>
          <p14:tracePt t="50433" x="4494213" y="2863850"/>
          <p14:tracePt t="50455" x="4494213" y="2844800"/>
          <p14:tracePt t="50512" x="4521200" y="2863850"/>
          <p14:tracePt t="50521" x="4530725" y="2890838"/>
          <p14:tracePt t="50530" x="4567238" y="2954338"/>
          <p14:tracePt t="50536" x="4586288" y="2963863"/>
          <p14:tracePt t="50546" x="4630738" y="3009900"/>
          <p14:tracePt t="50553" x="4676775" y="3054350"/>
          <p14:tracePt t="50561" x="4695825" y="3082925"/>
          <p14:tracePt t="50568" x="4703763" y="3100388"/>
          <p14:tracePt t="50577" x="4713288" y="3119438"/>
          <p14:tracePt t="50584" x="4722813" y="3136900"/>
          <p14:tracePt t="50592" x="4722813" y="3146425"/>
          <p14:tracePt t="50609" x="4722813" y="3155950"/>
          <p14:tracePt t="50616" x="4722813" y="3173413"/>
          <p14:tracePt t="50624" x="4722813" y="3182938"/>
          <p14:tracePt t="50632" x="4722813" y="3200400"/>
          <p14:tracePt t="50640" x="4722813" y="3228975"/>
          <p14:tracePt t="50648" x="4722813" y="3255963"/>
          <p14:tracePt t="50656" x="4713288" y="3309938"/>
          <p14:tracePt t="50664" x="4713288" y="3346450"/>
          <p14:tracePt t="50673" x="4703763" y="3382963"/>
          <p14:tracePt t="50680" x="4703763" y="3438525"/>
          <p14:tracePt t="50688" x="4703763" y="3502025"/>
          <p14:tracePt t="50697" x="4703763" y="3538538"/>
          <p14:tracePt t="50704" x="4703763" y="3611563"/>
          <p14:tracePt t="50714" x="4703763" y="3648075"/>
          <p14:tracePt t="50720" x="4703763" y="3675063"/>
          <p14:tracePt t="50730" x="4703763" y="3738563"/>
          <p14:tracePt t="50736" x="4713288" y="3775075"/>
          <p14:tracePt t="50746" x="4722813" y="3803650"/>
          <p14:tracePt t="50752" x="4722813" y="3821113"/>
          <p14:tracePt t="50761" x="4722813" y="3857625"/>
          <p14:tracePt t="50776" x="4722813" y="3867150"/>
          <p14:tracePt t="50792" x="4722813" y="3894138"/>
          <p14:tracePt t="50808" x="4722813" y="3911600"/>
          <p14:tracePt t="50816" x="4722813" y="3921125"/>
          <p14:tracePt t="50824" x="4713288" y="3948113"/>
          <p14:tracePt t="50832" x="4713288" y="3967163"/>
          <p14:tracePt t="50840" x="4713288" y="3994150"/>
          <p14:tracePt t="50849" x="4713288" y="4003675"/>
          <p14:tracePt t="50857" x="4713288" y="4030663"/>
          <p14:tracePt t="50864" x="4713288" y="4049713"/>
          <p14:tracePt t="50872" x="4713288" y="4067175"/>
          <p14:tracePt t="50881" x="4686300" y="4094163"/>
          <p14:tracePt t="50897" x="4686300" y="4103688"/>
          <p14:tracePt t="50904" x="4686300" y="4122738"/>
          <p14:tracePt t="50914" x="4686300" y="4130675"/>
          <p14:tracePt t="50945" x="4686300" y="4140200"/>
          <p14:tracePt t="50952" x="4676775" y="4149725"/>
          <p14:tracePt t="51033" x="4676775" y="4159250"/>
          <p14:tracePt t="51048" x="4676775" y="4167188"/>
          <p14:tracePt t="51065" x="4676775" y="4176713"/>
          <p14:tracePt t="51089" x="4676775" y="4186238"/>
          <p14:tracePt t="51105" x="4676775" y="4195763"/>
          <p14:tracePt t="51313" x="4676775" y="4203700"/>
          <p14:tracePt t="51353" x="4649788" y="4213225"/>
          <p14:tracePt t="51361" x="4640263" y="4222750"/>
          <p14:tracePt t="51369" x="4622800" y="4240213"/>
          <p14:tracePt t="51377" x="4586288" y="4268788"/>
          <p14:tracePt t="51385" x="4576763" y="4303713"/>
          <p14:tracePt t="51393" x="4567238" y="4313238"/>
          <p14:tracePt t="51401" x="4540250" y="4349750"/>
          <p14:tracePt t="51408" x="4540250" y="4359275"/>
          <p14:tracePt t="51418" x="4540250" y="4386263"/>
          <p14:tracePt t="51425" x="4530725" y="4395788"/>
          <p14:tracePt t="51441" x="4530725" y="4405313"/>
          <p14:tracePt t="51451" x="4530725" y="4422775"/>
          <p14:tracePt t="51553" x="4530725" y="4432300"/>
          <p14:tracePt t="51561" x="4549775" y="4432300"/>
          <p14:tracePt t="51585" x="4557713" y="4422775"/>
          <p14:tracePt t="51881" x="4549775" y="4422775"/>
          <p14:tracePt t="51889" x="4540250" y="4422775"/>
          <p14:tracePt t="51905" x="4503738" y="4422775"/>
          <p14:tracePt t="51913" x="4457700" y="4422775"/>
          <p14:tracePt t="51921" x="4440238" y="4422775"/>
          <p14:tracePt t="51931" x="4384675" y="4422775"/>
          <p14:tracePt t="51937" x="4348163" y="4422775"/>
          <p14:tracePt t="51947" x="4303713" y="4422775"/>
          <p14:tracePt t="51953" x="4230688" y="4413250"/>
          <p14:tracePt t="51961" x="4175125" y="4386263"/>
          <p14:tracePt t="51969" x="4084638" y="4386263"/>
          <p14:tracePt t="51977" x="3975100" y="4386263"/>
          <p14:tracePt t="51985" x="3829050" y="4386263"/>
          <p14:tracePt t="51993" x="3702050" y="4386263"/>
          <p14:tracePt t="52001" x="3573463" y="4386263"/>
          <p14:tracePt t="52009" x="3463925" y="4386263"/>
          <p14:tracePt t="52017" x="3336925" y="4386263"/>
          <p14:tracePt t="52024" x="3254375" y="4386263"/>
          <p14:tracePt t="52032" x="3200400" y="4386263"/>
          <p14:tracePt t="52041" x="3144838" y="4376738"/>
          <p14:tracePt t="52049" x="3100388" y="4376738"/>
          <p14:tracePt t="52056" x="3090863" y="4376738"/>
          <p14:tracePt t="52065" x="3081338" y="4376738"/>
          <p14:tracePt t="52137" x="3071813" y="4376738"/>
          <p14:tracePt t="52161" x="3063875" y="4376738"/>
          <p14:tracePt t="52177" x="3054350" y="4376738"/>
          <p14:tracePt t="52185" x="3035300" y="4376738"/>
          <p14:tracePt t="52193" x="3027363" y="4376738"/>
          <p14:tracePt t="52202" x="3017838" y="4386263"/>
          <p14:tracePt t="52209" x="2998788" y="4386263"/>
          <p14:tracePt t="52217" x="2990850" y="4386263"/>
          <p14:tracePt t="52225" x="2971800" y="4386263"/>
          <p14:tracePt t="52241" x="2954338" y="4386263"/>
          <p14:tracePt t="52249" x="2944813" y="4386263"/>
          <p14:tracePt t="52257" x="2935288" y="4386263"/>
          <p14:tracePt t="52264" x="2925763" y="4386263"/>
          <p14:tracePt t="52273" x="2917825" y="4386263"/>
          <p14:tracePt t="52289" x="2908300" y="4386263"/>
          <p14:tracePt t="52297" x="2889250" y="4386263"/>
          <p14:tracePt t="52305" x="2871788" y="4386263"/>
          <p14:tracePt t="52314" x="2852738" y="4376738"/>
          <p14:tracePt t="52321" x="2808288" y="4376738"/>
          <p14:tracePt t="52331" x="2771775" y="4359275"/>
          <p14:tracePt t="52337" x="2744788" y="4359275"/>
          <p14:tracePt t="52347" x="2689225" y="4359275"/>
          <p14:tracePt t="52353" x="2625725" y="4349750"/>
          <p14:tracePt t="52361" x="2589213" y="4349750"/>
          <p14:tracePt t="52369" x="2516188" y="4349750"/>
          <p14:tracePt t="52377" x="2479675" y="4349750"/>
          <p14:tracePt t="52384" x="2416175" y="4332288"/>
          <p14:tracePt t="52393" x="2379663" y="4332288"/>
          <p14:tracePt t="52400" x="2360613" y="4322763"/>
          <p14:tracePt t="52408" x="2316163" y="4303713"/>
          <p14:tracePt t="52713" x="2287588" y="4303713"/>
          <p14:tracePt t="52721" x="2270125" y="4303713"/>
          <p14:tracePt t="52729" x="2260600" y="4303713"/>
          <p14:tracePt t="52791" x="2243138" y="4303713"/>
          <p14:tracePt t="52825" x="2233613" y="4303713"/>
          <p14:tracePt t="52841" x="2233613" y="4313238"/>
          <p14:tracePt t="52865" x="2233613" y="4322763"/>
          <p14:tracePt t="52873" x="2233613" y="4340225"/>
          <p14:tracePt t="52889" x="2260600" y="4359275"/>
          <p14:tracePt t="52896" x="2279650" y="4368800"/>
          <p14:tracePt t="52905" x="2324100" y="4376738"/>
          <p14:tracePt t="52914" x="2343150" y="4376738"/>
          <p14:tracePt t="52921" x="2370138" y="4376738"/>
          <p14:tracePt t="52932" x="2397125" y="4386263"/>
          <p14:tracePt t="52937" x="2425700" y="4386263"/>
          <p14:tracePt t="52947" x="2443163" y="4386263"/>
          <p14:tracePt t="52953" x="2462213" y="4386263"/>
          <p14:tracePt t="52961" x="2479675" y="4386263"/>
          <p14:tracePt t="52969" x="2506663" y="4386263"/>
          <p14:tracePt t="52977" x="2533650" y="4386263"/>
          <p14:tracePt t="52985" x="2579688" y="4386263"/>
          <p14:tracePt t="52993" x="2616200" y="4386263"/>
          <p14:tracePt t="53001" x="2662238" y="4386263"/>
          <p14:tracePt t="53009" x="2716213" y="4386263"/>
          <p14:tracePt t="53017" x="2771775" y="4386263"/>
          <p14:tracePt t="53025" x="2825750" y="4386263"/>
          <p14:tracePt t="53033" x="2898775" y="4386263"/>
          <p14:tracePt t="53041" x="2962275" y="4386263"/>
          <p14:tracePt t="53049" x="3054350" y="4386263"/>
          <p14:tracePt t="53056" x="3144838" y="4386263"/>
          <p14:tracePt t="53065" x="3254375" y="4422775"/>
          <p14:tracePt t="53073" x="3363913" y="4422775"/>
          <p14:tracePt t="53081" x="3490913" y="4422775"/>
          <p14:tracePt t="53089" x="3582988" y="4432300"/>
          <p14:tracePt t="53098" x="3702050" y="4449763"/>
          <p14:tracePt t="53105" x="3792538" y="4459288"/>
          <p14:tracePt t="53114" x="3846513" y="4459288"/>
          <p14:tracePt t="53121" x="3911600" y="4486275"/>
          <p14:tracePt t="53131" x="3956050" y="4486275"/>
          <p14:tracePt t="53137" x="3975100" y="4495800"/>
          <p14:tracePt t="53147" x="4002088" y="4495800"/>
          <p14:tracePt t="53153" x="4021138" y="4495800"/>
          <p14:tracePt t="53170" x="4057650" y="4495800"/>
          <p14:tracePt t="53184" x="4094163" y="4495800"/>
          <p14:tracePt t="53192" x="4129088" y="4495800"/>
          <p14:tracePt t="53201" x="4157663" y="4495800"/>
          <p14:tracePt t="53208" x="4211638" y="4505325"/>
          <p14:tracePt t="53216" x="4284663" y="4514850"/>
          <p14:tracePt t="53224" x="4367213" y="4541838"/>
          <p14:tracePt t="53232" x="4440238" y="4541838"/>
          <p14:tracePt t="53240" x="4503738" y="4559300"/>
          <p14:tracePt t="53248" x="4576763" y="4568825"/>
          <p14:tracePt t="53256" x="4630738" y="4568825"/>
          <p14:tracePt t="53265" x="4676775" y="4568825"/>
          <p14:tracePt t="53272" x="4713288" y="4578350"/>
          <p14:tracePt t="53281" x="4730750" y="4578350"/>
          <p14:tracePt t="53288" x="4740275" y="4578350"/>
          <p14:tracePt t="53296" x="4759325" y="4578350"/>
          <p14:tracePt t="53313" x="4767263" y="4578350"/>
          <p14:tracePt t="53320" x="4776788" y="4578350"/>
          <p14:tracePt t="53336" x="4795838" y="4578350"/>
          <p14:tracePt t="53345" x="4813300" y="4578350"/>
          <p14:tracePt t="53352" x="4859338" y="4578350"/>
          <p14:tracePt t="53360" x="4895850" y="4578350"/>
          <p14:tracePt t="53368" x="4949825" y="4578350"/>
          <p14:tracePt t="53376" x="5005388" y="4578350"/>
          <p14:tracePt t="53384" x="5086350" y="4605338"/>
          <p14:tracePt t="53392" x="5159375" y="4614863"/>
          <p14:tracePt t="53400" x="5241925" y="4614863"/>
          <p14:tracePt t="53408" x="5334000" y="4614863"/>
          <p14:tracePt t="53416" x="5424488" y="4632325"/>
          <p14:tracePt t="53424" x="5534025" y="4641850"/>
          <p14:tracePt t="53432" x="5607050" y="4641850"/>
          <p14:tracePt t="53440" x="5697538" y="4641850"/>
          <p14:tracePt t="53448" x="5761038" y="4641850"/>
          <p14:tracePt t="53456" x="5870575" y="4641850"/>
          <p14:tracePt t="53464" x="5926138" y="4641850"/>
          <p14:tracePt t="53472" x="5962650" y="4641850"/>
          <p14:tracePt t="53480" x="5999163" y="4641850"/>
          <p14:tracePt t="53488" x="6007100" y="4641850"/>
          <p14:tracePt t="53496" x="6016625" y="4641850"/>
          <p14:tracePt t="53504" x="6026150" y="4641850"/>
          <p14:tracePt t="53529" x="6053138" y="4641850"/>
          <p14:tracePt t="53536" x="6072188" y="4641850"/>
          <p14:tracePt t="53547" x="6099175" y="4641850"/>
          <p14:tracePt t="53552" x="6116638" y="4641850"/>
          <p14:tracePt t="53561" x="6162675" y="4641850"/>
          <p14:tracePt t="53568" x="6199188" y="4641850"/>
          <p14:tracePt t="53577" x="6226175" y="4641850"/>
          <p14:tracePt t="53585" x="6281738" y="4641850"/>
          <p14:tracePt t="53592" x="6345238" y="4641850"/>
          <p14:tracePt t="53601" x="6381750" y="4641850"/>
          <p14:tracePt t="53608" x="6435725" y="4641850"/>
          <p14:tracePt t="53616" x="6464300" y="4641850"/>
          <p14:tracePt t="53625" x="6491288" y="4641850"/>
          <p14:tracePt t="53632" x="6537325" y="4641850"/>
          <p14:tracePt t="53641" x="6554788" y="4641850"/>
          <p14:tracePt t="53648" x="6581775" y="4641850"/>
          <p14:tracePt t="53656" x="6610350" y="4624388"/>
          <p14:tracePt t="53665" x="6627813" y="4614863"/>
          <p14:tracePt t="53672" x="6691313" y="4605338"/>
          <p14:tracePt t="53680" x="6727825" y="4605338"/>
          <p14:tracePt t="53688" x="6783388" y="4605338"/>
          <p14:tracePt t="53697" x="6837363" y="4605338"/>
          <p14:tracePt t="53705" x="6910388" y="4605338"/>
          <p14:tracePt t="53714" x="6992938" y="4605338"/>
          <p14:tracePt t="53720" x="7083425" y="4605338"/>
          <p14:tracePt t="53731" x="7156450" y="4605338"/>
          <p14:tracePt t="53737" x="7248525" y="4605338"/>
          <p14:tracePt t="53746" x="7356475" y="4605338"/>
          <p14:tracePt t="53752" x="7429500" y="4605338"/>
          <p14:tracePt t="53761" x="7502525" y="4605338"/>
          <p14:tracePt t="53768" x="7575550" y="4605338"/>
          <p14:tracePt t="53777" x="7648575" y="4605338"/>
          <p14:tracePt t="53784" x="7712075" y="4605338"/>
          <p14:tracePt t="53792" x="7785100" y="4605338"/>
          <p14:tracePt t="53801" x="7804150" y="4595813"/>
          <p14:tracePt t="53808" x="7831138" y="4595813"/>
          <p14:tracePt t="53817" x="7850188" y="4587875"/>
          <p14:tracePt t="53824" x="7858125" y="4578350"/>
          <p14:tracePt t="53833" x="7877175" y="4578350"/>
          <p14:tracePt t="53840" x="7885113" y="4578350"/>
          <p14:tracePt t="53849" x="7885113" y="4568825"/>
          <p14:tracePt t="53856" x="7913688" y="4568825"/>
          <p14:tracePt t="53865" x="7931150" y="4568825"/>
          <p14:tracePt t="53872" x="7958138" y="4568825"/>
          <p14:tracePt t="53881" x="8004175" y="4568825"/>
          <p14:tracePt t="53888" x="8059738" y="4568825"/>
          <p14:tracePt t="53897" x="8096250" y="4568825"/>
          <p14:tracePt t="53904" x="8150225" y="4568825"/>
          <p14:tracePt t="53914" x="8196263" y="4568825"/>
          <p14:tracePt t="53920" x="8250238" y="4568825"/>
          <p14:tracePt t="53931" x="8277225" y="4568825"/>
          <p14:tracePt t="53937" x="8323263" y="4568825"/>
          <p14:tracePt t="53952" x="8332788" y="4568825"/>
          <p14:tracePt t="54025" x="8259763" y="4568825"/>
          <p14:tracePt t="54033" x="8150225" y="4587875"/>
          <p14:tracePt t="54041" x="8023225" y="4587875"/>
          <p14:tracePt t="54049" x="7913688" y="4587875"/>
          <p14:tracePt t="54057" x="7804150" y="4587875"/>
          <p14:tracePt t="54065" x="7712075" y="4587875"/>
          <p14:tracePt t="54073" x="7585075" y="4587875"/>
          <p14:tracePt t="54080" x="7458075" y="4587875"/>
          <p14:tracePt t="54089" x="7312025" y="4587875"/>
          <p14:tracePt t="54098" x="7146925" y="4587875"/>
          <p14:tracePt t="54105" x="6983413" y="4587875"/>
          <p14:tracePt t="54114" x="6800850" y="4587875"/>
          <p14:tracePt t="54121" x="6637338" y="4578350"/>
          <p14:tracePt t="54131" x="6491288" y="4568825"/>
          <p14:tracePt t="54137" x="6326188" y="4505325"/>
          <p14:tracePt t="54147" x="6172200" y="4478338"/>
          <p14:tracePt t="54153" x="6026150" y="4432300"/>
          <p14:tracePt t="54170" x="5743575" y="4359275"/>
          <p14:tracePt t="54176" x="5653088" y="4332288"/>
          <p14:tracePt t="54184" x="5570538" y="4313238"/>
          <p14:tracePt t="54192" x="5524500" y="4276725"/>
          <p14:tracePt t="54201" x="5487988" y="4268788"/>
          <p14:tracePt t="54208" x="5478463" y="4259263"/>
          <p14:tracePt t="54216" x="5470525" y="4249738"/>
          <p14:tracePt t="54369" x="5470525" y="4240213"/>
          <p14:tracePt t="54385" x="5478463" y="4240213"/>
          <p14:tracePt t="54393" x="5478463" y="4232275"/>
          <p14:tracePt t="54465" x="5487988" y="4232275"/>
          <p14:tracePt t="54471" x="5514975" y="4232275"/>
          <p14:tracePt t="54479" x="5561013" y="4249738"/>
          <p14:tracePt t="54487" x="5588000" y="4276725"/>
          <p14:tracePt t="54495" x="5634038" y="4303713"/>
          <p14:tracePt t="54503" x="5680075" y="4313238"/>
          <p14:tracePt t="54511" x="5743575" y="4332288"/>
          <p14:tracePt t="54519" x="5816600" y="4368800"/>
          <p14:tracePt t="54528" x="5880100" y="4386263"/>
          <p14:tracePt t="54535" x="5926138" y="4395788"/>
          <p14:tracePt t="54544" x="5980113" y="4413250"/>
          <p14:tracePt t="54551" x="6016625" y="4413250"/>
          <p14:tracePt t="54560" x="6043613" y="4413250"/>
          <p14:tracePt t="54568" x="6053138" y="4413250"/>
          <p14:tracePt t="54584" x="6072188" y="4413250"/>
          <p14:tracePt t="54705" x="6080125" y="4422775"/>
          <p14:tracePt t="54721" x="6080125" y="4432300"/>
          <p14:tracePt t="54729" x="6080125" y="4449763"/>
          <p14:tracePt t="54736" x="6072188" y="4468813"/>
          <p14:tracePt t="54746" x="6053138" y="4486275"/>
          <p14:tracePt t="54752" x="6043613" y="4505325"/>
          <p14:tracePt t="54761" x="6026150" y="4541838"/>
          <p14:tracePt t="54770" x="6016625" y="4559300"/>
          <p14:tracePt t="54776" x="5980113" y="4605338"/>
          <p14:tracePt t="54784" x="5972175" y="4632325"/>
          <p14:tracePt t="54792" x="5962650" y="4660900"/>
          <p14:tracePt t="54800" x="5935663" y="4732338"/>
          <p14:tracePt t="54808" x="5916613" y="4751388"/>
          <p14:tracePt t="54816" x="5907088" y="4797425"/>
          <p14:tracePt t="54824" x="5870575" y="4860925"/>
          <p14:tracePt t="54834" x="5862638" y="4870450"/>
          <p14:tracePt t="54841" x="5853113" y="4887913"/>
          <p14:tracePt t="54850" x="5834063" y="4906963"/>
          <p14:tracePt t="54969" x="5826125" y="4914900"/>
          <p14:tracePt t="54976" x="5816600" y="4914900"/>
          <p14:tracePt t="54984" x="5789613" y="4887913"/>
          <p14:tracePt t="54993" x="5753100" y="4833938"/>
          <p14:tracePt t="55000" x="5707063" y="4805363"/>
          <p14:tracePt t="55008" x="5643563" y="4751388"/>
          <p14:tracePt t="55016" x="5551488" y="4678363"/>
          <p14:tracePt t="55024" x="5451475" y="4605338"/>
          <p14:tracePt t="55032" x="5368925" y="4541838"/>
          <p14:tracePt t="55040" x="5214938" y="4449763"/>
          <p14:tracePt t="55048" x="5132388" y="4376738"/>
          <p14:tracePt t="55056" x="4986338" y="4303713"/>
          <p14:tracePt t="55065" x="4849813" y="4222750"/>
          <p14:tracePt t="55072" x="4713288" y="4149725"/>
          <p14:tracePt t="55081" x="4576763" y="4076700"/>
          <p14:tracePt t="55088" x="4457700" y="4003675"/>
          <p14:tracePt t="55096" x="4367213" y="3948113"/>
          <p14:tracePt t="55104" x="4294188" y="3894138"/>
          <p14:tracePt t="55112" x="4267200" y="3875088"/>
          <p14:tracePt t="55129" x="4257675" y="3867150"/>
          <p14:tracePt t="55193" x="4248150" y="3857625"/>
          <p14:tracePt t="55232" x="4238625" y="3857625"/>
          <p14:tracePt t="55313" x="4238625" y="3867150"/>
          <p14:tracePt t="55337" x="4238625" y="3875088"/>
          <p14:tracePt t="55346" x="4238625" y="3911600"/>
          <p14:tracePt t="55353" x="4248150" y="3921125"/>
          <p14:tracePt t="55361" x="4248150" y="3940175"/>
          <p14:tracePt t="55369" x="4257675" y="3940175"/>
          <p14:tracePt t="55377" x="4267200" y="3976688"/>
          <p14:tracePt t="55385" x="4284663" y="4003675"/>
          <p14:tracePt t="55409" x="4294188" y="4003675"/>
          <p14:tracePt t="55441" x="4294188" y="4013200"/>
          <p14:tracePt t="55489" x="4294188" y="4030663"/>
          <p14:tracePt t="55496" x="4294188" y="4086225"/>
          <p14:tracePt t="55505" x="4294188" y="4140200"/>
          <p14:tracePt t="55513" x="4294188" y="4213225"/>
          <p14:tracePt t="55521" x="4275138" y="4332288"/>
          <p14:tracePt t="55531" x="4275138" y="4405313"/>
          <p14:tracePt t="55537" x="4275138" y="4478338"/>
          <p14:tracePt t="55547" x="4275138" y="4587875"/>
          <p14:tracePt t="55553" x="4275138" y="4660900"/>
          <p14:tracePt t="55561" x="4275138" y="4714875"/>
          <p14:tracePt t="55569" x="4275138" y="4778375"/>
          <p14:tracePt t="55577" x="4275138" y="4833938"/>
          <p14:tracePt t="55585" x="4275138" y="4870450"/>
          <p14:tracePt t="55593" x="4275138" y="4878388"/>
          <p14:tracePt t="55601" x="4275138" y="4906963"/>
          <p14:tracePt t="55761" x="4257675" y="4841875"/>
          <p14:tracePt t="55769" x="4221163" y="4778375"/>
          <p14:tracePt t="55777" x="4165600" y="4714875"/>
          <p14:tracePt t="55785" x="4084638" y="4632325"/>
          <p14:tracePt t="55793" x="3984625" y="4559300"/>
          <p14:tracePt t="55801" x="3883025" y="4505325"/>
          <p14:tracePt t="55809" x="3829050" y="4449763"/>
          <p14:tracePt t="55817" x="3746500" y="4413250"/>
          <p14:tracePt t="55825" x="3673475" y="4386263"/>
          <p14:tracePt t="55834" x="3573463" y="4368800"/>
          <p14:tracePt t="55841" x="3536950" y="4359275"/>
          <p14:tracePt t="55848" x="3490913" y="4349750"/>
          <p14:tracePt t="55856" x="3473450" y="4340225"/>
          <p14:tracePt t="55865" x="3436938" y="4332288"/>
          <p14:tracePt t="55872" x="3400425" y="4332288"/>
          <p14:tracePt t="55881" x="3390900" y="4332288"/>
          <p14:tracePt t="56129" x="3390900" y="4340225"/>
          <p14:tracePt t="56144" x="3390900" y="4349750"/>
          <p14:tracePt t="56151" x="3390900" y="4368800"/>
          <p14:tracePt t="56159" x="3390900" y="4386263"/>
          <p14:tracePt t="56180" x="3390900" y="4449763"/>
          <p14:tracePt t="56184" x="3390900" y="4486275"/>
          <p14:tracePt t="56192" x="3390900" y="4559300"/>
          <p14:tracePt t="56201" x="3363913" y="4624388"/>
          <p14:tracePt t="56208" x="3336925" y="4732338"/>
          <p14:tracePt t="56216" x="3336925" y="4805363"/>
          <p14:tracePt t="56225" x="3336925" y="4878388"/>
          <p14:tracePt t="56232" x="3336925" y="4987925"/>
          <p14:tracePt t="56240" x="3336925" y="5033963"/>
          <p14:tracePt t="56248" x="3336925" y="5089525"/>
          <p14:tracePt t="56256" x="3336925" y="5116513"/>
          <p14:tracePt t="56264" x="3336925" y="5133975"/>
          <p14:tracePt t="56273" x="3336925" y="5153025"/>
          <p14:tracePt t="56280" x="3336925" y="5160963"/>
          <p14:tracePt t="56385" x="3336925" y="5143500"/>
          <p14:tracePt t="56393" x="3336925" y="5089525"/>
          <p14:tracePt t="56401" x="3336925" y="5060950"/>
          <p14:tracePt t="56409" x="3336925" y="5043488"/>
          <p14:tracePt t="56417" x="3336925" y="5033963"/>
          <p14:tracePt t="56425" x="3336925" y="5016500"/>
          <p14:tracePt t="56432" x="3336925" y="5006975"/>
          <p14:tracePt t="56456" x="3336925" y="4997450"/>
          <p14:tracePt t="56529" x="3336925" y="4987925"/>
          <p14:tracePt t="56561" x="3336925" y="4979988"/>
          <p14:tracePt t="56569" x="3336925" y="4970463"/>
          <p14:tracePt t="56577" x="3336925" y="4960938"/>
          <p14:tracePt t="56769" x="3336925" y="4951413"/>
          <p14:tracePt t="56777" x="3346450" y="4951413"/>
          <p14:tracePt t="56783" x="3354388" y="4951413"/>
          <p14:tracePt t="56791" x="3373438" y="4960938"/>
          <p14:tracePt t="57185" x="3382963" y="4960938"/>
          <p14:tracePt t="57255" x="3390900" y="4960938"/>
          <p14:tracePt t="57353" x="3390900" y="4970463"/>
          <p14:tracePt t="57361" x="3390900" y="4997450"/>
          <p14:tracePt t="57377" x="3390900" y="5006975"/>
          <p14:tracePt t="57481" x="3390900" y="5016500"/>
          <p14:tracePt t="57488" x="3390900" y="5024438"/>
          <p14:tracePt t="57496" x="3390900" y="5043488"/>
          <p14:tracePt t="57504" x="3390900" y="5053013"/>
          <p14:tracePt t="57520" x="3390900" y="5060950"/>
          <p14:tracePt t="57536" x="3390900" y="5080000"/>
          <p14:tracePt t="58744" x="3400425" y="5089525"/>
          <p14:tracePt t="64488" x="3409950" y="5089525"/>
          <p14:tracePt t="71152" x="3473450" y="5089525"/>
          <p14:tracePt t="71163" x="3619500" y="5024438"/>
          <p14:tracePt t="71168" x="3683000" y="5006975"/>
          <p14:tracePt t="71177" x="3765550" y="4951413"/>
          <p14:tracePt t="71184" x="3810000" y="4933950"/>
          <p14:tracePt t="71192" x="3875088" y="4887913"/>
          <p14:tracePt t="71200" x="3911600" y="4870450"/>
          <p14:tracePt t="71207" x="3948113" y="4851400"/>
          <p14:tracePt t="71215" x="3965575" y="4833938"/>
          <p14:tracePt t="71223" x="3984625" y="4824413"/>
          <p14:tracePt t="72425" x="3992563" y="4814888"/>
          <p14:tracePt t="72432" x="4002088" y="4787900"/>
          <p14:tracePt t="72441" x="4029075" y="4760913"/>
          <p14:tracePt t="72448" x="4065588" y="4724400"/>
          <p14:tracePt t="72456" x="4084638" y="4697413"/>
          <p14:tracePt t="72464" x="4121150" y="4641850"/>
          <p14:tracePt t="72473" x="4138613" y="4595813"/>
          <p14:tracePt t="72482" x="4148138" y="4559300"/>
          <p14:tracePt t="72489" x="4184650" y="4514850"/>
          <p14:tracePt t="72496" x="4194175" y="4486275"/>
          <p14:tracePt t="72503" x="4202113" y="4459288"/>
          <p14:tracePt t="72511" x="4202113" y="4441825"/>
          <p14:tracePt t="72519" x="4202113" y="4422775"/>
          <p14:tracePt t="72528" x="4202113" y="4395788"/>
          <p14:tracePt t="72536" x="4202113" y="4386263"/>
          <p14:tracePt t="72544" x="4202113" y="4376738"/>
          <p14:tracePt t="72552" x="4202113" y="4368800"/>
          <p14:tracePt t="72561" x="4202113" y="4349750"/>
          <p14:tracePt t="72568" x="4202113" y="4340225"/>
          <p14:tracePt t="72593" x="4202113" y="4332288"/>
          <p14:tracePt t="72616" x="4202113" y="4313238"/>
          <p14:tracePt t="73176" x="4211638" y="4322763"/>
          <p14:tracePt t="73184" x="4221163" y="4322763"/>
          <p14:tracePt t="73192" x="4238625" y="4340225"/>
          <p14:tracePt t="73207" x="4257675" y="4349750"/>
          <p14:tracePt t="73312" x="4267200" y="4340225"/>
          <p14:tracePt t="73320" x="4267200" y="4332288"/>
          <p14:tracePt t="73328" x="4267200" y="4303713"/>
          <p14:tracePt t="73336" x="4267200" y="4276725"/>
          <p14:tracePt t="73344" x="4257675" y="4249738"/>
          <p14:tracePt t="73352" x="4257675" y="4213225"/>
          <p14:tracePt t="73360" x="4248150" y="4195763"/>
          <p14:tracePt t="73368" x="4248150" y="4167188"/>
          <p14:tracePt t="73377" x="4230688" y="4140200"/>
          <p14:tracePt t="73384" x="4221163" y="4103688"/>
          <p14:tracePt t="73399" x="4211638" y="4086225"/>
          <p14:tracePt t="73408" x="4202113" y="4067175"/>
          <p14:tracePt t="73415" x="4194175" y="4040188"/>
          <p14:tracePt t="73423" x="4184650" y="4030663"/>
          <p14:tracePt t="73431" x="4184650" y="4021138"/>
          <p14:tracePt t="73439" x="4175125" y="4021138"/>
          <p14:tracePt t="73480" x="4175125" y="4013200"/>
          <p14:tracePt t="73519" x="4175125" y="4003675"/>
          <p14:tracePt t="73753" x="4175125" y="3976688"/>
          <p14:tracePt t="73761" x="4165600" y="3957638"/>
          <p14:tracePt t="73768" x="4165600" y="3930650"/>
          <p14:tracePt t="73777" x="4157663" y="3894138"/>
          <p14:tracePt t="73793" x="4157663" y="3875088"/>
          <p14:tracePt t="73799" x="4157663" y="3867150"/>
          <p14:tracePt t="73823" x="4157663" y="3848100"/>
          <p14:tracePt t="73880" x="4157663" y="3830638"/>
          <p14:tracePt t="73888" x="4157663" y="3821113"/>
          <p14:tracePt t="73896" x="4157663" y="3794125"/>
          <p14:tracePt t="73905" x="4157663" y="3775075"/>
          <p14:tracePt t="73913" x="4184650" y="3748088"/>
          <p14:tracePt t="73921" x="4202113" y="3730625"/>
          <p14:tracePt t="73929" x="4221163" y="3711575"/>
          <p14:tracePt t="73937" x="4248150" y="3684588"/>
          <p14:tracePt t="73945" x="4267200" y="3675063"/>
          <p14:tracePt t="73961" x="4284663" y="3675063"/>
          <p14:tracePt t="73968" x="4303713" y="3648075"/>
          <p14:tracePt t="73978" x="4321175" y="3638550"/>
          <p14:tracePt t="74009" x="4330700" y="3638550"/>
          <p14:tracePt t="74097" x="4357688" y="3638550"/>
          <p14:tracePt t="74105" x="4376738" y="3665538"/>
          <p14:tracePt t="74121" x="4384675" y="3694113"/>
          <p14:tracePt t="74128" x="4413250" y="3711575"/>
          <p14:tracePt t="74144" x="4413250" y="3721100"/>
          <p14:tracePt t="74152" x="4413250" y="3730625"/>
          <p14:tracePt t="74177" x="4413250" y="3738563"/>
          <p14:tracePt t="74216" x="4413250" y="3748088"/>
          <p14:tracePt t="74223" x="4413250" y="3767138"/>
          <p14:tracePt t="74239" x="4413250" y="3775075"/>
          <p14:tracePt t="74255" x="4413250" y="3784600"/>
          <p14:tracePt t="76345" x="4413250" y="3767138"/>
          <p14:tracePt t="76353" x="4413250" y="3738563"/>
          <p14:tracePt t="76360" x="4430713" y="3702050"/>
          <p14:tracePt t="76368" x="4440238" y="3675063"/>
          <p14:tracePt t="76379" x="4457700" y="3621088"/>
          <p14:tracePt t="76385" x="4484688" y="3575050"/>
          <p14:tracePt t="76394" x="4494213" y="3529013"/>
          <p14:tracePt t="76400" x="4513263" y="3502025"/>
          <p14:tracePt t="76409" x="4540250" y="3429000"/>
          <p14:tracePt t="76416" x="4576763" y="3382963"/>
          <p14:tracePt t="76425" x="4576763" y="3338513"/>
          <p14:tracePt t="76432" x="4594225" y="3292475"/>
          <p14:tracePt t="76440" x="4630738" y="3228975"/>
          <p14:tracePt t="76448" x="4649788" y="3209925"/>
          <p14:tracePt t="76456" x="4649788" y="3192463"/>
          <p14:tracePt t="76464" x="4659313" y="3173413"/>
          <p14:tracePt t="76472" x="4659313" y="3163888"/>
          <p14:tracePt t="76496" x="4659313" y="3155950"/>
          <p14:tracePt t="76673" x="4649788" y="3146425"/>
          <p14:tracePt t="76679" x="4622800" y="3146425"/>
          <p14:tracePt t="76687" x="4540250" y="3146425"/>
          <p14:tracePt t="76695" x="4440238" y="3173413"/>
          <p14:tracePt t="76703" x="4330700" y="3219450"/>
          <p14:tracePt t="76712" x="4230688" y="3228975"/>
          <p14:tracePt t="76720" x="4102100" y="3246438"/>
          <p14:tracePt t="76728" x="4011613" y="3273425"/>
          <p14:tracePt t="76735" x="3911600" y="3282950"/>
          <p14:tracePt t="76744" x="3819525" y="3282950"/>
          <p14:tracePt t="76751" x="3746500" y="3302000"/>
          <p14:tracePt t="76759" x="3665538" y="3309938"/>
          <p14:tracePt t="76767" x="3609975" y="3309938"/>
          <p14:tracePt t="76776" x="3582988" y="3309938"/>
          <p14:tracePt t="76784" x="3546475" y="3309938"/>
          <p14:tracePt t="76794" x="3536950" y="3309938"/>
          <p14:tracePt t="76811" x="3519488" y="3309938"/>
          <p14:tracePt t="76815" x="3500438" y="3309938"/>
          <p14:tracePt t="76823" x="3482975" y="3309938"/>
          <p14:tracePt t="76831" x="3455988" y="3309938"/>
          <p14:tracePt t="76839" x="3409950" y="3309938"/>
          <p14:tracePt t="76847" x="3382963" y="3309938"/>
          <p14:tracePt t="76855" x="3327400" y="3309938"/>
          <p14:tracePt t="76863" x="3290888" y="3309938"/>
          <p14:tracePt t="76872" x="3254375" y="3309938"/>
          <p14:tracePt t="76880" x="3244850" y="3309938"/>
          <p14:tracePt t="76888" x="3208338" y="3309938"/>
          <p14:tracePt t="76912" x="3200400" y="3309938"/>
          <p14:tracePt t="77201" x="3181350" y="3309938"/>
          <p14:tracePt t="77209" x="3163888" y="3309938"/>
          <p14:tracePt t="77217" x="3144838" y="3309938"/>
          <p14:tracePt t="77225" x="3127375" y="3309938"/>
          <p14:tracePt t="77233" x="3108325" y="3309938"/>
          <p14:tracePt t="77241" x="3081338" y="3309938"/>
          <p14:tracePt t="77249" x="3071813" y="3309938"/>
          <p14:tracePt t="77344" x="3063875" y="3309938"/>
          <p14:tracePt t="77351" x="3054350" y="3309938"/>
          <p14:tracePt t="77359" x="3027363" y="3309938"/>
          <p14:tracePt t="77464" x="3027363" y="3292475"/>
          <p14:tracePt t="77472" x="3027363" y="3273425"/>
          <p14:tracePt t="77480" x="3044825" y="3246438"/>
          <p14:tracePt t="77496" x="3054350" y="3236913"/>
          <p14:tracePt t="77504" x="3063875" y="3219450"/>
          <p14:tracePt t="77520" x="3063875" y="3209925"/>
          <p14:tracePt t="77528" x="3071813" y="3209925"/>
          <p14:tracePt t="77593" x="3100388" y="3209925"/>
          <p14:tracePt t="77600" x="3127375" y="3209925"/>
          <p14:tracePt t="77609" x="3171825" y="3209925"/>
          <p14:tracePt t="77616" x="3208338" y="3209925"/>
          <p14:tracePt t="77625" x="3254375" y="3209925"/>
          <p14:tracePt t="77632" x="3281363" y="3209925"/>
          <p14:tracePt t="77640" x="3317875" y="3209925"/>
          <p14:tracePt t="77648" x="3363913" y="3209925"/>
          <p14:tracePt t="77656" x="3382963" y="3209925"/>
          <p14:tracePt t="77664" x="3400425" y="3209925"/>
          <p14:tracePt t="77680" x="3409950" y="3209925"/>
          <p14:tracePt t="77729" x="3419475" y="3209925"/>
          <p14:tracePt t="77737" x="3455988" y="3209925"/>
          <p14:tracePt t="77744" x="3509963" y="3209925"/>
          <p14:tracePt t="77752" x="3563938" y="3209925"/>
          <p14:tracePt t="77761" x="3619500" y="3209925"/>
          <p14:tracePt t="77768" x="3692525" y="3209925"/>
          <p14:tracePt t="77778" x="3738563" y="3209925"/>
          <p14:tracePt t="77784" x="3775075" y="3209925"/>
          <p14:tracePt t="77794" x="3846513" y="3219450"/>
          <p14:tracePt t="77800" x="3919538" y="3236913"/>
          <p14:tracePt t="77810" x="3984625" y="3236913"/>
          <p14:tracePt t="77816" x="4057650" y="3265488"/>
          <p14:tracePt t="77824" x="4157663" y="3273425"/>
          <p14:tracePt t="77832" x="4230688" y="3273425"/>
          <p14:tracePt t="77840" x="4284663" y="3282950"/>
          <p14:tracePt t="77848" x="4367213" y="3302000"/>
          <p14:tracePt t="77856" x="4440238" y="3302000"/>
          <p14:tracePt t="77864" x="4530725" y="3328988"/>
          <p14:tracePt t="77872" x="4603750" y="3328988"/>
          <p14:tracePt t="77880" x="4686300" y="3328988"/>
          <p14:tracePt t="77888" x="4759325" y="3338513"/>
          <p14:tracePt t="77896" x="4849813" y="3338513"/>
          <p14:tracePt t="77904" x="4905375" y="3338513"/>
          <p14:tracePt t="77912" x="4959350" y="3338513"/>
          <p14:tracePt t="77920" x="5022850" y="3338513"/>
          <p14:tracePt t="77929" x="5078413" y="3338513"/>
          <p14:tracePt t="77936" x="5105400" y="3338513"/>
          <p14:tracePt t="77945" x="5159375" y="3338513"/>
          <p14:tracePt t="77952" x="5205413" y="3338513"/>
          <p14:tracePt t="77961" x="5241925" y="3338513"/>
          <p14:tracePt t="77968" x="5260975" y="3338513"/>
          <p14:tracePt t="77978" x="5278438" y="3338513"/>
          <p14:tracePt t="77984" x="5287963" y="3338513"/>
          <p14:tracePt t="78065" x="5297488" y="3338513"/>
          <p14:tracePt t="78200" x="5305425" y="3338513"/>
          <p14:tracePt t="78207" x="5314950" y="3328988"/>
          <p14:tracePt t="78215" x="5324475" y="3319463"/>
          <p14:tracePt t="78224" x="5341938" y="3319463"/>
          <p14:tracePt t="78231" x="5351463" y="3309938"/>
          <p14:tracePt t="78240" x="5360988" y="3292475"/>
          <p14:tracePt t="78248" x="5387975" y="3282950"/>
          <p14:tracePt t="78256" x="5414963" y="3255963"/>
          <p14:tracePt t="78264" x="5441950" y="3236913"/>
          <p14:tracePt t="78272" x="5441950" y="3228975"/>
          <p14:tracePt t="78280" x="5470525" y="3200400"/>
          <p14:tracePt t="78288" x="5478463" y="3200400"/>
          <p14:tracePt t="78296" x="5487988" y="3192463"/>
          <p14:tracePt t="78304" x="5507038" y="3182938"/>
          <p14:tracePt t="78320" x="5514975" y="3163888"/>
          <p14:tracePt t="78328" x="5524500" y="3155950"/>
          <p14:tracePt t="78343" x="5524500" y="3146425"/>
          <p14:tracePt t="78352" x="5543550" y="3136900"/>
          <p14:tracePt t="78360" x="5551488" y="3127375"/>
          <p14:tracePt t="78368" x="5551488" y="3119438"/>
          <p14:tracePt t="78377" x="5561013" y="3119438"/>
          <p14:tracePt t="78384" x="5561013" y="3109913"/>
          <p14:tracePt t="78425" x="5570538" y="3100388"/>
          <p14:tracePt t="78954" x="5570538" y="3127375"/>
          <p14:tracePt t="78960" x="5570538" y="3182938"/>
          <p14:tracePt t="78968" x="5570538" y="3236913"/>
          <p14:tracePt t="78978" x="5570538" y="3309938"/>
          <p14:tracePt t="78984" x="5570538" y="3402013"/>
          <p14:tracePt t="78994" x="5570538" y="3475038"/>
          <p14:tracePt t="79000" x="5570538" y="3548063"/>
          <p14:tracePt t="79010" x="5570538" y="3638550"/>
          <p14:tracePt t="79016" x="5570538" y="3711575"/>
          <p14:tracePt t="79024" x="5570538" y="3794125"/>
          <p14:tracePt t="79032" x="5570538" y="3848100"/>
          <p14:tracePt t="79040" x="5570538" y="3903663"/>
          <p14:tracePt t="79048" x="5570538" y="3957638"/>
          <p14:tracePt t="79056" x="5570538" y="4003675"/>
          <p14:tracePt t="79064" x="5570538" y="4030663"/>
          <p14:tracePt t="79072" x="5570538" y="4057650"/>
          <p14:tracePt t="79080" x="5570538" y="4067175"/>
          <p14:tracePt t="79088" x="5570538" y="4103688"/>
          <p14:tracePt t="79096" x="5561013" y="4122738"/>
          <p14:tracePt t="79104" x="5551488" y="4130675"/>
          <p14:tracePt t="79112" x="5551488" y="4140200"/>
          <p14:tracePt t="79288" x="5543550" y="4159250"/>
          <p14:tracePt t="79298" x="5534025" y="4167188"/>
          <p14:tracePt t="79304" x="5507038" y="4195763"/>
          <p14:tracePt t="79313" x="5470525" y="4213225"/>
          <p14:tracePt t="79320" x="5434013" y="4249738"/>
          <p14:tracePt t="79329" x="5397500" y="4259263"/>
          <p14:tracePt t="79336" x="5351463" y="4286250"/>
          <p14:tracePt t="79344" x="5324475" y="4303713"/>
          <p14:tracePt t="79352" x="5297488" y="4313238"/>
          <p14:tracePt t="79361" x="5260975" y="4322763"/>
          <p14:tracePt t="79368" x="5224463" y="4349750"/>
          <p14:tracePt t="79378" x="5187950" y="4359275"/>
          <p14:tracePt t="79384" x="5132388" y="4368800"/>
          <p14:tracePt t="79394" x="5105400" y="4376738"/>
          <p14:tracePt t="79400" x="5078413" y="4395788"/>
          <p14:tracePt t="79410" x="5041900" y="4395788"/>
          <p14:tracePt t="79416" x="5005388" y="4405313"/>
          <p14:tracePt t="79424" x="4949825" y="4405313"/>
          <p14:tracePt t="79432" x="4886325" y="4405313"/>
          <p14:tracePt t="79443" x="4813300" y="4405313"/>
          <p14:tracePt t="79448" x="4759325" y="4405313"/>
          <p14:tracePt t="79456" x="4703763" y="4405313"/>
          <p14:tracePt t="79464" x="4649788" y="4405313"/>
          <p14:tracePt t="79474" x="4603750" y="4405313"/>
          <p14:tracePt t="79480" x="4576763" y="4405313"/>
          <p14:tracePt t="79488" x="4549775" y="4395788"/>
          <p14:tracePt t="79496" x="4503738" y="4386263"/>
          <p14:tracePt t="79504" x="4494213" y="4376738"/>
          <p14:tracePt t="79513" x="4467225" y="4359275"/>
          <p14:tracePt t="79531" x="4448175" y="4340225"/>
          <p14:tracePt t="79552" x="4448175" y="4313238"/>
          <p14:tracePt t="79568" x="4448175" y="4303713"/>
          <p14:tracePt t="79578" x="4448175" y="4295775"/>
          <p14:tracePt t="79616" x="4448175" y="4268788"/>
          <p14:tracePt t="79640" x="4457700" y="4259263"/>
          <p14:tracePt t="79657" x="4467225" y="4240213"/>
          <p14:tracePt t="79665" x="4484688" y="4232275"/>
          <p14:tracePt t="79681" x="4494213" y="4213225"/>
          <p14:tracePt t="79697" x="4503738" y="4213225"/>
          <p14:tracePt t="79737" x="4503738" y="4195763"/>
          <p14:tracePt t="79842" x="4503738" y="4203700"/>
          <p14:tracePt t="79848" x="4503738" y="4213225"/>
          <p14:tracePt t="79857" x="4503738" y="4222750"/>
          <p14:tracePt t="79865" x="4503738" y="4249738"/>
          <p14:tracePt t="79873" x="4503738" y="4268788"/>
          <p14:tracePt t="79881" x="4494213" y="4276725"/>
          <p14:tracePt t="79889" x="4476750" y="4303713"/>
          <p14:tracePt t="79898" x="4467225" y="4313238"/>
          <p14:tracePt t="79905" x="4467225" y="4322763"/>
          <p14:tracePt t="79913" x="4448175" y="4332288"/>
          <p14:tracePt t="79929" x="4448175" y="4340225"/>
          <p14:tracePt t="79936" x="4440238" y="4349750"/>
          <p14:tracePt t="80152" x="4440238" y="4359275"/>
          <p14:tracePt t="80160" x="4430713" y="4368800"/>
          <p14:tracePt t="80169" x="4430713" y="4376738"/>
          <p14:tracePt t="80193" x="4430713" y="4386263"/>
          <p14:tracePt t="80377" x="4421188" y="4405313"/>
          <p14:tracePt t="80384" x="4384675" y="4405313"/>
          <p14:tracePt t="80393" x="4357688" y="4405313"/>
          <p14:tracePt t="80400" x="4340225" y="4405313"/>
          <p14:tracePt t="80410" x="4311650" y="4413250"/>
          <p14:tracePt t="80416" x="4294188" y="4413250"/>
          <p14:tracePt t="80424" x="4267200" y="4413250"/>
          <p14:tracePt t="80432" x="4221163" y="4432300"/>
          <p14:tracePt t="80440" x="4202113" y="4432300"/>
          <p14:tracePt t="80448" x="4165600" y="4432300"/>
          <p14:tracePt t="80456" x="4148138" y="4432300"/>
          <p14:tracePt t="80464" x="4102100" y="4432300"/>
          <p14:tracePt t="80472" x="4075113" y="4432300"/>
          <p14:tracePt t="80480" x="4057650" y="4432300"/>
          <p14:tracePt t="80488" x="4021138" y="4432300"/>
          <p14:tracePt t="80496" x="4011613" y="4432300"/>
          <p14:tracePt t="80504" x="3984625" y="4432300"/>
          <p14:tracePt t="80512" x="3975100" y="4432300"/>
          <p14:tracePt t="80520" x="3965575" y="4432300"/>
          <p14:tracePt t="80745" x="3929063" y="4432300"/>
          <p14:tracePt t="80753" x="3911600" y="4432300"/>
          <p14:tracePt t="80760" x="3883025" y="4432300"/>
          <p14:tracePt t="80769" x="3856038" y="4432300"/>
          <p14:tracePt t="80778" x="3829050" y="4432300"/>
          <p14:tracePt t="80784" x="3775075" y="4432300"/>
          <p14:tracePt t="80795" x="3729038" y="4432300"/>
          <p14:tracePt t="80800" x="3673475" y="4432300"/>
          <p14:tracePt t="80810" x="3619500" y="4432300"/>
          <p14:tracePt t="80816" x="3546475" y="4432300"/>
          <p14:tracePt t="80825" x="3473450" y="4432300"/>
          <p14:tracePt t="80833" x="3363913" y="4432300"/>
          <p14:tracePt t="80841" x="3290888" y="4432300"/>
          <p14:tracePt t="80848" x="3208338" y="4432300"/>
          <p14:tracePt t="80856" x="3136900" y="4432300"/>
          <p14:tracePt t="80864" x="3100388" y="4432300"/>
          <p14:tracePt t="80872" x="3044825" y="4432300"/>
          <p14:tracePt t="80880" x="3017838" y="4432300"/>
          <p14:tracePt t="80888" x="2998788" y="4432300"/>
          <p14:tracePt t="80896" x="2981325" y="4432300"/>
          <p14:tracePt t="80904" x="2962275" y="4422775"/>
          <p14:tracePt t="80912" x="2954338" y="4422775"/>
          <p14:tracePt t="80920" x="2935288" y="4422775"/>
          <p14:tracePt t="80929" x="2925763" y="4413250"/>
          <p14:tracePt t="81009" x="2908300" y="4413250"/>
          <p14:tracePt t="81017" x="2889250" y="4413250"/>
          <p14:tracePt t="81025" x="2881313" y="4413250"/>
          <p14:tracePt t="81040" x="2852738" y="4395788"/>
          <p14:tracePt t="81048" x="2844800" y="4395788"/>
          <p14:tracePt t="81056" x="2825750" y="4395788"/>
          <p14:tracePt t="81064" x="2798763" y="4395788"/>
          <p14:tracePt t="81073" x="2789238" y="4395788"/>
          <p14:tracePt t="81080" x="2762250" y="4395788"/>
          <p14:tracePt t="81088" x="2744788" y="4395788"/>
          <p14:tracePt t="81096" x="2716213" y="4395788"/>
          <p14:tracePt t="81104" x="2689225" y="4395788"/>
          <p14:tracePt t="81112" x="2662238" y="4395788"/>
          <p14:tracePt t="81120" x="2616200" y="4395788"/>
          <p14:tracePt t="81129" x="2598738" y="4395788"/>
          <p14:tracePt t="81137" x="2562225" y="4395788"/>
          <p14:tracePt t="81144" x="2543175" y="4395788"/>
          <p14:tracePt t="81152" x="2516188" y="4395788"/>
          <p14:tracePt t="81161" x="2470150" y="4395788"/>
          <p14:tracePt t="81182" x="2416175" y="4395788"/>
          <p14:tracePt t="81184" x="2406650" y="4386263"/>
          <p14:tracePt t="81195" x="2397125" y="4376738"/>
          <p14:tracePt t="81201" x="2379663" y="4376738"/>
          <p14:tracePt t="81211" x="2360613" y="4376738"/>
          <p14:tracePt t="81216" x="2352675" y="4376738"/>
          <p14:tracePt t="81224" x="2343150" y="4376738"/>
          <p14:tracePt t="81239" x="2333625" y="4376738"/>
          <p14:tracePt t="81488" x="2379663" y="4368800"/>
          <p14:tracePt t="81497" x="2452688" y="4368800"/>
          <p14:tracePt t="81504" x="2562225" y="4368800"/>
          <p14:tracePt t="81512" x="2671763" y="4368800"/>
          <p14:tracePt t="81521" x="2798763" y="4368800"/>
          <p14:tracePt t="81529" x="3017838" y="4368800"/>
          <p14:tracePt t="81536" x="3163888" y="4376738"/>
          <p14:tracePt t="81544" x="3336925" y="4422775"/>
          <p14:tracePt t="81552" x="3536950" y="4449763"/>
          <p14:tracePt t="81561" x="3783013" y="4486275"/>
          <p14:tracePt t="81568" x="4057650" y="4505325"/>
          <p14:tracePt t="81577" x="4376738" y="4551363"/>
          <p14:tracePt t="81584" x="4630738" y="4551363"/>
          <p14:tracePt t="81595" x="4895850" y="4551363"/>
          <p14:tracePt t="81600" x="5224463" y="4605338"/>
          <p14:tracePt t="81610" x="5470525" y="4641850"/>
          <p14:tracePt t="81616" x="5634038" y="4668838"/>
          <p14:tracePt t="81625" x="5797550" y="4687888"/>
          <p14:tracePt t="81632" x="5907088" y="4705350"/>
          <p14:tracePt t="81640" x="5980113" y="4705350"/>
          <p14:tracePt t="81648" x="6035675" y="4705350"/>
          <p14:tracePt t="81656" x="6080125" y="4714875"/>
          <p14:tracePt t="81664" x="6089650" y="4714875"/>
          <p14:tracePt t="81672" x="6099175" y="4714875"/>
          <p14:tracePt t="81793" x="6116638" y="4714875"/>
          <p14:tracePt t="81825" x="6135688" y="4697413"/>
          <p14:tracePt t="81985" x="6126163" y="4697413"/>
          <p14:tracePt t="81999" x="6099175" y="4697413"/>
          <p14:tracePt t="82015" x="6089650" y="4697413"/>
          <p14:tracePt t="82023" x="6080125" y="4697413"/>
          <p14:tracePt t="82032" x="6072188" y="4697413"/>
          <p14:tracePt t="82040" x="6062663" y="4697413"/>
          <p14:tracePt t="82048" x="6053138" y="4697413"/>
          <p14:tracePt t="82057" x="6043613" y="4697413"/>
          <p14:tracePt t="82065" x="6035675" y="4697413"/>
          <p14:tracePt t="82081" x="6016625" y="4697413"/>
          <p14:tracePt t="82089" x="6007100" y="4697413"/>
          <p14:tracePt t="82249" x="5999163" y="4687888"/>
          <p14:tracePt t="82265" x="5999163" y="4678363"/>
          <p14:tracePt t="82273" x="5999163" y="4651375"/>
          <p14:tracePt t="82280" x="6016625" y="4624388"/>
          <p14:tracePt t="82288" x="6035675" y="4605338"/>
          <p14:tracePt t="82296" x="6053138" y="4587875"/>
          <p14:tracePt t="82313" x="6062663" y="4568825"/>
          <p14:tracePt t="82330" x="6072188" y="4551363"/>
          <p14:tracePt t="82513" x="6062663" y="4551363"/>
          <p14:tracePt t="82545" x="6053138" y="4559300"/>
          <p14:tracePt t="82569" x="6053138" y="4568825"/>
          <p14:tracePt t="82577" x="6043613" y="4587875"/>
          <p14:tracePt t="84320" x="6043613" y="4595813"/>
          <p14:tracePt t="84327" x="6062663" y="4595813"/>
          <p14:tracePt t="84335" x="6080125" y="4587875"/>
          <p14:tracePt t="84343" x="6116638" y="4578350"/>
          <p14:tracePt t="84351" x="6145213" y="4568825"/>
          <p14:tracePt t="84360" x="6172200" y="4541838"/>
          <p14:tracePt t="84367" x="6189663" y="4532313"/>
          <p14:tracePt t="84376" x="6218238" y="4522788"/>
          <p14:tracePt t="84384" x="6245225" y="4514850"/>
          <p14:tracePt t="84393" x="6272213" y="4495800"/>
          <p14:tracePt t="84400" x="6308725" y="4478338"/>
          <p14:tracePt t="84409" x="6362700" y="4449763"/>
          <p14:tracePt t="84416" x="6408738" y="4413250"/>
          <p14:tracePt t="84424" x="6454775" y="4395788"/>
          <p14:tracePt t="84432" x="6518275" y="4359275"/>
          <p14:tracePt t="84440" x="6581775" y="4313238"/>
          <p14:tracePt t="84448" x="6645275" y="4276725"/>
          <p14:tracePt t="84456" x="6727825" y="4240213"/>
          <p14:tracePt t="84464" x="6791325" y="4186238"/>
          <p14:tracePt t="84472" x="6873875" y="4159250"/>
          <p14:tracePt t="84480" x="6937375" y="4122738"/>
          <p14:tracePt t="84489" x="6983413" y="4094163"/>
          <p14:tracePt t="84496" x="6992938" y="4094163"/>
          <p14:tracePt t="84536" x="7010400" y="4076700"/>
          <p14:tracePt t="85088" x="6983413" y="4049713"/>
          <p14:tracePt t="85096" x="6919913" y="4049713"/>
          <p14:tracePt t="85104" x="6883400" y="4040188"/>
          <p14:tracePt t="85112" x="6819900" y="4013200"/>
          <p14:tracePt t="85120" x="6764338" y="4013200"/>
          <p14:tracePt t="85128" x="6700838" y="4003675"/>
          <p14:tracePt t="85136" x="6664325" y="3994150"/>
          <p14:tracePt t="85145" x="6618288" y="3984625"/>
          <p14:tracePt t="85152" x="6610350" y="3984625"/>
          <p14:tracePt t="85160" x="6600825" y="3984625"/>
          <p14:tracePt t="85464" x="6591300" y="3976688"/>
          <p14:tracePt t="85473" x="6591300" y="3967163"/>
          <p14:tracePt t="85497" x="6591300" y="3957638"/>
          <p14:tracePt t="85504" x="6591300" y="3948113"/>
          <p14:tracePt t="85527" x="6591300" y="3930650"/>
          <p14:tracePt t="85680" x="6591300" y="3921125"/>
          <p14:tracePt t="85688" x="6564313" y="3921125"/>
          <p14:tracePt t="85696" x="6518275" y="3921125"/>
          <p14:tracePt t="85704" x="6464300" y="3921125"/>
          <p14:tracePt t="85712" x="6427788" y="3921125"/>
          <p14:tracePt t="85720" x="6381750" y="3921125"/>
          <p14:tracePt t="85728" x="6345238" y="3930650"/>
          <p14:tracePt t="85736" x="6308725" y="3940175"/>
          <p14:tracePt t="85745" x="6291263" y="3948113"/>
          <p14:tracePt t="85752" x="6272213" y="3957638"/>
          <p14:tracePt t="85760" x="6254750" y="3976688"/>
          <p14:tracePt t="85775" x="6245225" y="3984625"/>
          <p14:tracePt t="85783" x="6235700" y="3994150"/>
          <p14:tracePt t="85791" x="6235700" y="4003675"/>
          <p14:tracePt t="86024" x="6235700" y="4013200"/>
          <p14:tracePt t="86040" x="6254750" y="4030663"/>
          <p14:tracePt t="86048" x="6299200" y="4030663"/>
          <p14:tracePt t="86056" x="6318250" y="4030663"/>
          <p14:tracePt t="86064" x="6345238" y="4040188"/>
          <p14:tracePt t="86072" x="6362700" y="4057650"/>
          <p14:tracePt t="86080" x="6372225" y="4067175"/>
          <p14:tracePt t="86088" x="6391275" y="4086225"/>
          <p14:tracePt t="86104" x="6399213" y="4094163"/>
          <p14:tracePt t="86128" x="6408738" y="4113213"/>
          <p14:tracePt t="86136" x="6418263" y="4130675"/>
          <p14:tracePt t="86145" x="6445250" y="4167188"/>
          <p14:tracePt t="86152" x="6454775" y="4176713"/>
          <p14:tracePt t="86160" x="6481763" y="4203700"/>
          <p14:tracePt t="86180" x="6527800" y="4222750"/>
          <p14:tracePt t="86184" x="6545263" y="4232275"/>
          <p14:tracePt t="86193" x="6554788" y="4240213"/>
          <p14:tracePt t="86409" x="6537325" y="4249738"/>
          <p14:tracePt t="86416" x="6472238" y="4249738"/>
          <p14:tracePt t="86425" x="6418263" y="4249738"/>
          <p14:tracePt t="86432" x="6335713" y="4249738"/>
          <p14:tracePt t="86440" x="6245225" y="4249738"/>
          <p14:tracePt t="86448" x="6172200" y="4249738"/>
          <p14:tracePt t="86455" x="6135688" y="4249738"/>
          <p14:tracePt t="86463" x="6072188" y="4232275"/>
          <p14:tracePt t="86471" x="6062663" y="4232275"/>
          <p14:tracePt t="86479" x="6043613" y="4222750"/>
          <p14:tracePt t="86536" x="6026150" y="4213225"/>
          <p14:tracePt t="86544" x="5999163" y="4213225"/>
          <p14:tracePt t="86552" x="5953125" y="4195763"/>
          <p14:tracePt t="86560" x="5880100" y="4195763"/>
          <p14:tracePt t="86568" x="5789613" y="4176713"/>
          <p14:tracePt t="86577" x="5707063" y="4167188"/>
          <p14:tracePt t="86584" x="5634038" y="4159250"/>
          <p14:tracePt t="86593" x="5524500" y="4130675"/>
          <p14:tracePt t="86600" x="5441950" y="4113213"/>
          <p14:tracePt t="86610" x="5360988" y="4086225"/>
          <p14:tracePt t="86616" x="5305425" y="4067175"/>
          <p14:tracePt t="86626" x="5260975" y="4049713"/>
          <p14:tracePt t="86632" x="5205413" y="4040188"/>
          <p14:tracePt t="86640" x="5141913" y="4040188"/>
          <p14:tracePt t="86648" x="5086350" y="4040188"/>
          <p14:tracePt t="86656" x="5049838" y="4030663"/>
          <p14:tracePt t="86664" x="5014913" y="4013200"/>
          <p14:tracePt t="86672" x="4959350" y="3994150"/>
          <p14:tracePt t="86680" x="4922838" y="3994150"/>
          <p14:tracePt t="86688" x="4859338" y="3984625"/>
          <p14:tracePt t="86696" x="4803775" y="3984625"/>
          <p14:tracePt t="86704" x="4767263" y="3984625"/>
          <p14:tracePt t="86712" x="4695825" y="3976688"/>
          <p14:tracePt t="86720" x="4649788" y="3948113"/>
          <p14:tracePt t="86729" x="4594225" y="3948113"/>
          <p14:tracePt t="86736" x="4549775" y="3940175"/>
          <p14:tracePt t="86745" x="4530725" y="3940175"/>
          <p14:tracePt t="86752" x="4521200" y="3930650"/>
          <p14:tracePt t="86809" x="4521200" y="3921125"/>
          <p14:tracePt t="86961" x="4521200" y="3911600"/>
          <p14:tracePt t="86985" x="4521200" y="3903663"/>
          <p14:tracePt t="87057" x="4521200" y="3894138"/>
          <p14:tracePt t="87073" x="4530725" y="3894138"/>
          <p14:tracePt t="87079" x="4549775" y="3894138"/>
          <p14:tracePt t="87087" x="4567238" y="3894138"/>
          <p14:tracePt t="87095" x="4594225" y="3903663"/>
          <p14:tracePt t="87103" x="4613275" y="3903663"/>
          <p14:tracePt t="87111" x="4630738" y="3911600"/>
          <p14:tracePt t="87119" x="4676775" y="3930650"/>
          <p14:tracePt t="87127" x="4713288" y="3940175"/>
          <p14:tracePt t="87135" x="4749800" y="3967163"/>
          <p14:tracePt t="87143" x="4795838" y="3994150"/>
          <p14:tracePt t="87151" x="4859338" y="4030663"/>
          <p14:tracePt t="87161" x="4941888" y="4086225"/>
          <p14:tracePt t="87178" x="5122863" y="4186238"/>
          <p14:tracePt t="87184" x="5195888" y="4222750"/>
          <p14:tracePt t="87191" x="5278438" y="4259263"/>
          <p14:tracePt t="87200" x="5397500" y="4322763"/>
          <p14:tracePt t="87208" x="5514975" y="4368800"/>
          <p14:tracePt t="87215" x="5624513" y="4405313"/>
          <p14:tracePt t="87224" x="5780088" y="4449763"/>
          <p14:tracePt t="87231" x="5907088" y="4478338"/>
          <p14:tracePt t="87239" x="6053138" y="4541838"/>
          <p14:tracePt t="87247" x="6226175" y="4587875"/>
          <p14:tracePt t="87255" x="6335713" y="4614863"/>
          <p14:tracePt t="87263" x="6435725" y="4632325"/>
          <p14:tracePt t="87271" x="6500813" y="4668838"/>
          <p14:tracePt t="87280" x="6527800" y="4668838"/>
          <p14:tracePt t="87288" x="6537325" y="4668838"/>
          <p14:tracePt t="87377" x="6545263" y="4668838"/>
          <p14:tracePt t="87385" x="6564313" y="4668838"/>
          <p14:tracePt t="87392" x="6573838" y="4678363"/>
          <p14:tracePt t="87400" x="6581775" y="4687888"/>
          <p14:tracePt t="87425" x="6600825" y="4687888"/>
          <p14:tracePt t="87432" x="6610350" y="4697413"/>
          <p14:tracePt t="87633" x="6610350" y="4678363"/>
          <p14:tracePt t="87649" x="6610350" y="4668838"/>
          <p14:tracePt t="87697" x="6610350" y="4660900"/>
          <p14:tracePt t="88009" x="6600825" y="4668838"/>
          <p14:tracePt t="88016" x="6581775" y="4678363"/>
          <p14:tracePt t="88025" x="6581775" y="4687888"/>
          <p14:tracePt t="88032" x="6537325" y="4714875"/>
          <p14:tracePt t="88040" x="6518275" y="4724400"/>
          <p14:tracePt t="88048" x="6508750" y="4732338"/>
          <p14:tracePt t="88056" x="6491288" y="4751388"/>
          <p14:tracePt t="88064" x="6472238" y="4768850"/>
          <p14:tracePt t="88072" x="6464300" y="4778375"/>
          <p14:tracePt t="88080" x="6464300" y="4787900"/>
          <p14:tracePt t="88088" x="6445250" y="4814888"/>
          <p14:tracePt t="88104" x="6445250" y="4841875"/>
          <p14:tracePt t="88112" x="6445250" y="4860925"/>
          <p14:tracePt t="88120" x="6445250" y="4887913"/>
          <p14:tracePt t="88128" x="6445250" y="4897438"/>
          <p14:tracePt t="88145" x="6445250" y="4906963"/>
          <p14:tracePt t="88272" x="6445250" y="4924425"/>
          <p14:tracePt t="88280" x="6435725" y="4924425"/>
          <p14:tracePt t="88288" x="6427788" y="4933950"/>
          <p14:tracePt t="88296" x="6399213" y="4943475"/>
          <p14:tracePt t="88304" x="6381750" y="4951413"/>
          <p14:tracePt t="88313" x="6335713" y="4960938"/>
          <p14:tracePt t="88320" x="6308725" y="4987925"/>
          <p14:tracePt t="88329" x="6262688" y="5006975"/>
          <p14:tracePt t="88336" x="6199188" y="5033963"/>
          <p14:tracePt t="88345" x="6162675" y="5043488"/>
          <p14:tracePt t="88352" x="6116638" y="5060950"/>
          <p14:tracePt t="88360" x="6080125" y="5089525"/>
          <p14:tracePt t="88368" x="6062663" y="5097463"/>
          <p14:tracePt t="89057" x="6072188" y="5097463"/>
          <p14:tracePt t="89064" x="6108700" y="5097463"/>
          <p14:tracePt t="89072" x="6116638" y="5097463"/>
          <p14:tracePt t="89080" x="6145213" y="5097463"/>
          <p14:tracePt t="89496" x="6153150" y="5097463"/>
          <p14:tracePt t="89632" x="6153150" y="5106988"/>
          <p14:tracePt t="89648" x="6135688" y="5106988"/>
          <p14:tracePt t="89656" x="6116638" y="5106988"/>
          <p14:tracePt t="89664" x="6108700" y="5106988"/>
          <p14:tracePt t="89672" x="6099175" y="5106988"/>
          <p14:tracePt t="89680" x="6080125" y="5106988"/>
          <p14:tracePt t="89720" x="6072188" y="5116513"/>
          <p14:tracePt t="89825" x="6062663" y="5126038"/>
          <p14:tracePt t="89841" x="6043613" y="5126038"/>
          <p14:tracePt t="89873" x="6035675" y="5133975"/>
          <p14:tracePt t="90081" x="6026150" y="5143500"/>
          <p14:tracePt t="90095" x="6026150" y="5153025"/>
          <p14:tracePt t="90111" x="5980113" y="5170488"/>
          <p14:tracePt t="90128" x="5980113" y="5180013"/>
          <p14:tracePt t="90136" x="5962650" y="5189538"/>
          <p14:tracePt t="90152" x="5953125" y="5189538"/>
          <p14:tracePt t="90296" x="5943600" y="5180013"/>
          <p14:tracePt t="90304" x="5943600" y="5160963"/>
          <p14:tracePt t="90312" x="5989638" y="5126038"/>
          <p14:tracePt t="90320" x="6062663" y="5097463"/>
          <p14:tracePt t="90329" x="6145213" y="5089525"/>
          <p14:tracePt t="90336" x="6226175" y="5043488"/>
          <p14:tracePt t="90346" x="6318250" y="5033963"/>
          <p14:tracePt t="90352" x="6391275" y="5033963"/>
          <p14:tracePt t="90360" x="6454775" y="5024438"/>
          <p14:tracePt t="90368" x="6508750" y="5024438"/>
          <p14:tracePt t="90377" x="6527800" y="5024438"/>
          <p14:tracePt t="90384" x="6554788" y="5024438"/>
          <p14:tracePt t="90393" x="6564313" y="5024438"/>
          <p14:tracePt t="90400" x="6573838" y="5024438"/>
          <p14:tracePt t="90537" x="6581775" y="5024438"/>
          <p14:tracePt t="90553" x="6581775" y="5033963"/>
          <p14:tracePt t="90561" x="6581775" y="5053013"/>
          <p14:tracePt t="90569" x="6545263" y="5080000"/>
          <p14:tracePt t="90577" x="6518275" y="5089525"/>
          <p14:tracePt t="90585" x="6491288" y="5106988"/>
          <p14:tracePt t="90593" x="6445250" y="5116513"/>
          <p14:tracePt t="90601" x="6399213" y="5153025"/>
          <p14:tracePt t="90611" x="6381750" y="5153025"/>
          <p14:tracePt t="90617" x="6354763" y="5160963"/>
          <p14:tracePt t="90627" x="6335713" y="5160963"/>
          <p14:tracePt t="90633" x="6299200" y="5160963"/>
          <p14:tracePt t="90641" x="6299200" y="5170488"/>
          <p14:tracePt t="90657" x="6291263" y="5170488"/>
          <p14:tracePt t="90681" x="6272213" y="5170488"/>
          <p14:tracePt t="90697" x="6262688" y="5170488"/>
          <p14:tracePt t="90705" x="6245225" y="5170488"/>
          <p14:tracePt t="90712" x="6218238" y="5170488"/>
          <p14:tracePt t="90721" x="6189663" y="5189538"/>
          <p14:tracePt t="90729" x="6153150" y="5189538"/>
          <p14:tracePt t="90737" x="6116638" y="5189538"/>
          <p14:tracePt t="90745" x="6062663" y="5189538"/>
          <p14:tracePt t="90753" x="6007100" y="5189538"/>
          <p14:tracePt t="90761" x="5953125" y="5189538"/>
          <p14:tracePt t="90769" x="5907088" y="5189538"/>
          <p14:tracePt t="90778" x="5853113" y="5189538"/>
          <p14:tracePt t="90785" x="5826125" y="5189538"/>
          <p14:tracePt t="90794" x="5780088" y="5189538"/>
          <p14:tracePt t="90810" x="5761038" y="5189538"/>
          <p14:tracePt t="90905" x="5753100" y="5189538"/>
          <p14:tracePt t="90913" x="5743575" y="5189538"/>
          <p14:tracePt t="90921" x="5716588" y="5189538"/>
          <p14:tracePt t="90929" x="5697538" y="5189538"/>
          <p14:tracePt t="90937" x="5688013" y="5189538"/>
          <p14:tracePt t="90944" x="5670550" y="5197475"/>
          <p14:tracePt t="90953" x="5661025" y="5197475"/>
          <p14:tracePt t="90961" x="5634038" y="5197475"/>
          <p14:tracePt t="90969" x="5607050" y="5197475"/>
          <p14:tracePt t="90978" x="5588000" y="5207000"/>
          <p14:tracePt t="90985" x="5524500" y="5216525"/>
          <p14:tracePt t="90994" x="5497513" y="5216525"/>
          <p14:tracePt t="91001" x="5441950" y="5243513"/>
          <p14:tracePt t="91011" x="5378450" y="5253038"/>
          <p14:tracePt t="91017" x="5341938" y="5262563"/>
          <p14:tracePt t="91027" x="5278438" y="5270500"/>
          <p14:tracePt t="91033" x="5232400" y="5299075"/>
          <p14:tracePt t="91043" x="5205413" y="5307013"/>
          <p14:tracePt t="91049" x="5187950" y="5307013"/>
          <p14:tracePt t="91057" x="5168900" y="5316538"/>
          <p14:tracePt t="91065" x="5141913" y="5316538"/>
          <p14:tracePt t="91072" x="5132388" y="5326063"/>
          <p14:tracePt t="91081" x="5105400" y="5326063"/>
          <p14:tracePt t="91089" x="5086350" y="5326063"/>
          <p14:tracePt t="91097" x="5068888" y="5335588"/>
          <p14:tracePt t="91105" x="5059363" y="5343525"/>
          <p14:tracePt t="91121" x="5049838" y="5343525"/>
          <p14:tracePt t="91337" x="5078413" y="5353050"/>
          <p14:tracePt t="91345" x="5159375" y="5353050"/>
          <p14:tracePt t="91353" x="5268913" y="5362575"/>
          <p14:tracePt t="91361" x="5397500" y="5408613"/>
          <p14:tracePt t="91369" x="5561013" y="5426075"/>
          <p14:tracePt t="91377" x="5707063" y="5435600"/>
          <p14:tracePt t="91385" x="5853113" y="5453063"/>
          <p14:tracePt t="91394" x="5989638" y="5481638"/>
          <p14:tracePt t="91401" x="6116638" y="5499100"/>
          <p14:tracePt t="91411" x="6226175" y="5508625"/>
          <p14:tracePt t="91417" x="6281738" y="5508625"/>
          <p14:tracePt t="91427" x="6362700" y="5526088"/>
          <p14:tracePt t="91433" x="6381750" y="5526088"/>
          <p14:tracePt t="91443" x="6399213" y="5526088"/>
          <p14:tracePt t="91625" x="6408738" y="5526088"/>
          <p14:tracePt t="91633" x="6408738" y="5535613"/>
          <p14:tracePt t="91649" x="6408738" y="5554663"/>
          <p14:tracePt t="91657" x="6408738" y="5572125"/>
          <p14:tracePt t="91665" x="6391275" y="5589588"/>
          <p14:tracePt t="91673" x="6362700" y="5599113"/>
          <p14:tracePt t="91681" x="6308725" y="5618163"/>
          <p14:tracePt t="91689" x="6281738" y="5618163"/>
          <p14:tracePt t="91697" x="6235700" y="5635625"/>
          <p14:tracePt t="91705" x="6172200" y="5645150"/>
          <p14:tracePt t="91714" x="6135688" y="5645150"/>
          <p14:tracePt t="91721" x="6089650" y="5645150"/>
          <p14:tracePt t="91729" x="6043613" y="5645150"/>
          <p14:tracePt t="91736" x="6026150" y="5645150"/>
          <p14:tracePt t="91744" x="6007100" y="5645150"/>
          <p14:tracePt t="91752" x="5999163" y="5645150"/>
          <p14:tracePt t="91760" x="5989638" y="5645150"/>
          <p14:tracePt t="91776" x="5980113" y="5645150"/>
          <p14:tracePt t="91793" x="5980113" y="5635625"/>
          <p14:tracePt t="91800" x="5980113" y="5618163"/>
          <p14:tracePt t="91809" x="5980113" y="5599113"/>
          <p14:tracePt t="91816" x="5980113" y="5572125"/>
          <p14:tracePt t="91826" x="5980113" y="5562600"/>
          <p14:tracePt t="91832" x="5980113" y="5545138"/>
          <p14:tracePt t="91840" x="5980113" y="5518150"/>
          <p14:tracePt t="91848" x="5980113" y="5499100"/>
          <p14:tracePt t="91856" x="5980113" y="5481638"/>
          <p14:tracePt t="91864" x="5980113" y="5462588"/>
          <p14:tracePt t="91872" x="5989638" y="5453063"/>
          <p14:tracePt t="91880" x="5989638" y="5445125"/>
          <p14:tracePt t="91888" x="5999163" y="5426075"/>
          <p14:tracePt t="91904" x="6007100" y="5426075"/>
          <p14:tracePt t="91912" x="6016625" y="5416550"/>
          <p14:tracePt t="91928" x="6035675" y="5408613"/>
          <p14:tracePt t="91936" x="6043613" y="5408613"/>
          <p14:tracePt t="91944" x="6072188" y="5408613"/>
          <p14:tracePt t="91952" x="6099175" y="5399088"/>
          <p14:tracePt t="91961" x="6135688" y="5389563"/>
          <p14:tracePt t="91968" x="6162675" y="5389563"/>
          <p14:tracePt t="91976" x="6172200" y="5389563"/>
          <p14:tracePt t="91984" x="6189663" y="5389563"/>
          <p14:tracePt t="91993" x="6199188" y="5389563"/>
          <p14:tracePt t="92000" x="6208713" y="5389563"/>
          <p14:tracePt t="92016" x="6218238" y="5389563"/>
          <p14:tracePt t="92026" x="6226175" y="5389563"/>
          <p14:tracePt t="92040" x="6235700" y="5389563"/>
          <p14:tracePt t="92048" x="6245225" y="5389563"/>
          <p14:tracePt t="92056" x="6254750" y="5399088"/>
          <p14:tracePt t="92080" x="6254750" y="5408613"/>
          <p14:tracePt t="92097" x="6254750" y="5416550"/>
          <p14:tracePt t="92105" x="6254750" y="5426075"/>
          <p14:tracePt t="92112" x="6262688" y="5435600"/>
          <p14:tracePt t="92121" x="6262688" y="5445125"/>
          <p14:tracePt t="92129" x="6262688" y="5453063"/>
          <p14:tracePt t="92137" x="6272213" y="5481638"/>
          <p14:tracePt t="92146" x="6272213" y="5489575"/>
          <p14:tracePt t="92152" x="6272213" y="5508625"/>
          <p14:tracePt t="92160" x="6272213" y="5535613"/>
          <p14:tracePt t="92180" x="6272213" y="5581650"/>
          <p14:tracePt t="92185" x="6272213" y="5589588"/>
          <p14:tracePt t="92194" x="6262688" y="5608638"/>
          <p14:tracePt t="92202" x="6235700" y="5626100"/>
          <p14:tracePt t="92209" x="6208713" y="5635625"/>
          <p14:tracePt t="92215" x="6189663" y="5645150"/>
          <p14:tracePt t="92224" x="6126163" y="5654675"/>
          <p14:tracePt t="92232" x="6099175" y="5654675"/>
          <p14:tracePt t="92239" x="6062663" y="5654675"/>
          <p14:tracePt t="92247" x="6026150" y="5662613"/>
          <p14:tracePt t="92255" x="5999163" y="5662613"/>
          <p14:tracePt t="92263" x="5980113" y="5662613"/>
          <p14:tracePt t="92271" x="5962650" y="5662613"/>
          <p14:tracePt t="92296" x="5953125" y="5662613"/>
          <p14:tracePt t="92304" x="5943600" y="5662613"/>
          <p14:tracePt t="92320" x="5916613" y="5662613"/>
          <p14:tracePt t="92328" x="5899150" y="5654675"/>
          <p14:tracePt t="92336" x="5899150" y="5645150"/>
          <p14:tracePt t="92344" x="5899150" y="5635625"/>
          <p14:tracePt t="92361" x="5899150" y="5618163"/>
          <p14:tracePt t="92368" x="5899150" y="5608638"/>
          <p14:tracePt t="92376" x="5899150" y="5599113"/>
          <p14:tracePt t="92384" x="5899150" y="5589588"/>
          <p14:tracePt t="92416" x="5899150" y="5572125"/>
          <p14:tracePt t="92449" x="5899150" y="5562600"/>
          <p14:tracePt t="92473" x="5916613" y="5554663"/>
          <p14:tracePt t="92737" x="5935663" y="5554663"/>
          <p14:tracePt t="92984" x="5943600" y="5554663"/>
          <p14:tracePt t="92992" x="5953125" y="5554663"/>
          <p14:tracePt t="93000" x="5962650" y="5554663"/>
          <p14:tracePt t="93016" x="5972175" y="5554663"/>
          <p14:tracePt t="93080" x="5989638" y="5562600"/>
          <p14:tracePt t="93104" x="5989638" y="5572125"/>
          <p14:tracePt t="93129" x="5999163" y="5572125"/>
          <p14:tracePt t="93145" x="6007100" y="5581650"/>
          <p14:tracePt t="93153" x="6016625" y="5581650"/>
          <p14:tracePt t="93169" x="6026150" y="5589588"/>
          <p14:tracePt t="93239" x="6035675" y="5608638"/>
          <p14:tracePt t="93255" x="6043613" y="5618163"/>
          <p14:tracePt t="93263" x="6043613" y="5626100"/>
          <p14:tracePt t="93271" x="6062663" y="5626100"/>
          <p14:tracePt t="93287" x="6072188" y="5635625"/>
          <p14:tracePt t="93312" x="6072188" y="5645150"/>
          <p14:tracePt t="93328" x="6072188" y="5654675"/>
          <p14:tracePt t="93336" x="6080125" y="5672138"/>
          <p14:tracePt t="93344" x="6080125" y="5681663"/>
          <p14:tracePt t="93352" x="6080125" y="5691188"/>
          <p14:tracePt t="93360" x="6089650" y="5691188"/>
          <p14:tracePt t="93368" x="6099175" y="5718175"/>
          <p14:tracePt t="93376" x="6108700" y="5727700"/>
          <p14:tracePt t="93384" x="6116638" y="5735638"/>
          <p14:tracePt t="93393" x="6126163" y="5745163"/>
          <p14:tracePt t="93400" x="6126163" y="5764213"/>
          <p14:tracePt t="93409" x="6126163" y="5781675"/>
          <p14:tracePt t="93416" x="6153150" y="5800725"/>
          <p14:tracePt t="93425" x="6153150" y="5808663"/>
          <p14:tracePt t="93432" x="6153150" y="5827713"/>
          <p14:tracePt t="93440" x="6162675" y="5845175"/>
          <p14:tracePt t="93448" x="6162675" y="5864225"/>
          <p14:tracePt t="93464" x="6162675" y="5881688"/>
          <p14:tracePt t="93480" x="6162675" y="5891213"/>
          <p14:tracePt t="93488" x="6162675" y="5900738"/>
          <p14:tracePt t="94536" x="6162675" y="5891213"/>
          <p14:tracePt t="94577" x="6162675" y="5881688"/>
          <p14:tracePt t="94642" x="6162675" y="5873750"/>
          <p14:tracePt t="94657" x="6162675" y="5864225"/>
          <p14:tracePt t="94843" x="6162675" y="5854700"/>
          <p14:tracePt t="94849" x="6162675" y="5845175"/>
          <p14:tracePt t="94859" x="6162675" y="5827713"/>
          <p14:tracePt t="94873" x="6162675" y="5818188"/>
          <p14:tracePt t="94880" x="6162675" y="5808663"/>
          <p14:tracePt t="94905" x="6162675" y="5781675"/>
          <p14:tracePt t="94921" x="6162675" y="5772150"/>
          <p14:tracePt t="94928" x="6162675" y="5764213"/>
          <p14:tracePt t="94937" x="6162675" y="5745163"/>
          <p14:tracePt t="94944" x="6162675" y="5727700"/>
          <p14:tracePt t="94954" x="6181725" y="5699125"/>
          <p14:tracePt t="94960" x="6208713" y="5672138"/>
          <p14:tracePt t="94969" x="6218238" y="5626100"/>
          <p14:tracePt t="94976" x="6226175" y="5562600"/>
          <p14:tracePt t="94985" x="6254750" y="5489575"/>
          <p14:tracePt t="94993" x="6272213" y="5426075"/>
          <p14:tracePt t="95001" x="6299200" y="5335588"/>
          <p14:tracePt t="95009" x="6335713" y="5233988"/>
          <p14:tracePt t="95017" x="6362700" y="5106988"/>
          <p14:tracePt t="95026" x="6408738" y="4987925"/>
          <p14:tracePt t="95033" x="6435725" y="4878388"/>
          <p14:tracePt t="95043" x="6508750" y="4741863"/>
          <p14:tracePt t="95049" x="6554788" y="4641850"/>
          <p14:tracePt t="95057" x="6610350" y="4522788"/>
          <p14:tracePt t="95065" x="6627813" y="4449763"/>
          <p14:tracePt t="95073" x="6654800" y="4368800"/>
          <p14:tracePt t="95080" x="6691313" y="4286250"/>
          <p14:tracePt t="95088" x="6710363" y="4213225"/>
          <p14:tracePt t="95097" x="6746875" y="4149725"/>
          <p14:tracePt t="95104" x="6773863" y="4067175"/>
          <p14:tracePt t="95113" x="6783388" y="4030663"/>
          <p14:tracePt t="95121" x="6819900" y="3967163"/>
          <p14:tracePt t="95130" x="6837363" y="3930650"/>
          <p14:tracePt t="95136" x="6837363" y="3894138"/>
          <p14:tracePt t="95144" x="6864350" y="3867150"/>
          <p14:tracePt t="95152" x="6873875" y="3840163"/>
          <p14:tracePt t="95377" x="6856413" y="3884613"/>
          <p14:tracePt t="95385" x="6846888" y="3957638"/>
          <p14:tracePt t="95392" x="6837363" y="4003675"/>
          <p14:tracePt t="95401" x="6837363" y="4057650"/>
          <p14:tracePt t="95409" x="6819900" y="4076700"/>
          <p14:tracePt t="95417" x="6819900" y="4122738"/>
          <p14:tracePt t="95426" x="6810375" y="4140200"/>
          <p14:tracePt t="95530" x="6810375" y="4159250"/>
          <p14:tracePt t="95537" x="6810375" y="4167188"/>
          <p14:tracePt t="95545" x="6810375" y="4176713"/>
          <p14:tracePt t="95569" x="6800850" y="4186238"/>
          <p14:tracePt t="95577" x="6791325" y="4195763"/>
          <p14:tracePt t="95585" x="6773863" y="4213225"/>
          <p14:tracePt t="95601" x="6754813" y="4222750"/>
          <p14:tracePt t="95721" x="6746875" y="4232275"/>
          <p14:tracePt t="95728" x="6727825" y="4240213"/>
          <p14:tracePt t="95753" x="6727825" y="4249738"/>
          <p14:tracePt t="96081" x="6718300" y="4259263"/>
          <p14:tracePt t="96089" x="6710363" y="4268788"/>
          <p14:tracePt t="96097" x="6700838" y="4295775"/>
          <p14:tracePt t="96105" x="6681788" y="4303713"/>
          <p14:tracePt t="96121" x="6673850" y="4322763"/>
          <p14:tracePt t="96128" x="6664325" y="4332288"/>
          <p14:tracePt t="96137" x="6654800" y="4349750"/>
          <p14:tracePt t="96146" x="6645275" y="4359275"/>
          <p14:tracePt t="96153" x="6627813" y="4368800"/>
          <p14:tracePt t="96176" x="6527800" y="4432300"/>
          <p14:tracePt t="96183" x="6518275" y="4441825"/>
          <p14:tracePt t="96199" x="6518275" y="4459288"/>
          <p14:tracePt t="96207" x="6518275" y="4486275"/>
          <p14:tracePt t="96215" x="6518275" y="4541838"/>
          <p14:tracePt t="96224" x="6518275" y="4587875"/>
          <p14:tracePt t="96231" x="6518275" y="4641850"/>
          <p14:tracePt t="96241" x="6518275" y="4678363"/>
          <p14:tracePt t="96248" x="6518275" y="4697413"/>
          <p14:tracePt t="96256" x="6537325" y="4741863"/>
          <p14:tracePt t="96264" x="6537325" y="4751388"/>
          <p14:tracePt t="96272" x="6545263" y="4768850"/>
          <p14:tracePt t="96280" x="6545263" y="4778375"/>
          <p14:tracePt t="96296" x="6545263" y="4787900"/>
          <p14:tracePt t="96336" x="6545263" y="4814888"/>
          <p14:tracePt t="96352" x="6527800" y="4824413"/>
          <p14:tracePt t="96361" x="6491288" y="4841875"/>
          <p14:tracePt t="96368" x="6427788" y="4851400"/>
          <p14:tracePt t="96377" x="6391275" y="4851400"/>
          <p14:tracePt t="96384" x="6354763" y="4870450"/>
          <p14:tracePt t="96394" x="6326188" y="4878388"/>
          <p14:tracePt t="96400" x="6281738" y="4878388"/>
          <p14:tracePt t="96410" x="6226175" y="4887913"/>
          <p14:tracePt t="96416" x="6153150" y="4906963"/>
          <p14:tracePt t="96427" x="6089650" y="4933950"/>
          <p14:tracePt t="96432" x="6007100" y="4951413"/>
          <p14:tracePt t="96443" x="5972175" y="4951413"/>
          <p14:tracePt t="96448" x="5899150" y="4970463"/>
          <p14:tracePt t="96457" x="5862638" y="4970463"/>
          <p14:tracePt t="96464" x="5789613" y="4987925"/>
          <p14:tracePt t="96474" x="5743575" y="4987925"/>
          <p14:tracePt t="96480" x="5688013" y="5006975"/>
          <p14:tracePt t="96489" x="5616575" y="5016500"/>
          <p14:tracePt t="96496" x="5524500" y="5016500"/>
          <p14:tracePt t="96504" x="5424488" y="5024438"/>
          <p14:tracePt t="96512" x="5368925" y="5024438"/>
          <p14:tracePt t="96520" x="5297488" y="5024438"/>
          <p14:tracePt t="96528" x="5205413" y="5024438"/>
          <p14:tracePt t="96536" x="5132388" y="5024438"/>
          <p14:tracePt t="96544" x="5086350" y="5024438"/>
          <p14:tracePt t="96552" x="5032375" y="5024438"/>
          <p14:tracePt t="96560" x="4995863" y="5024438"/>
          <p14:tracePt t="96568" x="4913313" y="4987925"/>
          <p14:tracePt t="96576" x="4876800" y="4979988"/>
          <p14:tracePt t="96584" x="4822825" y="4943475"/>
          <p14:tracePt t="96591" x="4776788" y="4906963"/>
          <p14:tracePt t="96600" x="4722813" y="4860925"/>
          <p14:tracePt t="96608" x="4695825" y="4824413"/>
          <p14:tracePt t="96616" x="4659313" y="4778375"/>
          <p14:tracePt t="96625" x="4640263" y="4751388"/>
          <p14:tracePt t="96632" x="4594225" y="4687888"/>
          <p14:tracePt t="96641" x="4549775" y="4605338"/>
          <p14:tracePt t="96648" x="4513263" y="4541838"/>
          <p14:tracePt t="96656" x="4467225" y="4441825"/>
          <p14:tracePt t="96664" x="4457700" y="4368800"/>
          <p14:tracePt t="96672" x="4440238" y="4295775"/>
          <p14:tracePt t="96680" x="4403725" y="4176713"/>
          <p14:tracePt t="96688" x="4403725" y="4086225"/>
          <p14:tracePt t="96696" x="4403725" y="3976688"/>
          <p14:tracePt t="96704" x="4403725" y="3884613"/>
          <p14:tracePt t="96712" x="4403725" y="3811588"/>
          <p14:tracePt t="96720" x="4403725" y="3721100"/>
          <p14:tracePt t="96728" x="4403725" y="3638550"/>
          <p14:tracePt t="96736" x="4430713" y="3529013"/>
          <p14:tracePt t="96744" x="4476750" y="3411538"/>
          <p14:tracePt t="96752" x="4503738" y="3328988"/>
          <p14:tracePt t="96760" x="4576763" y="3228975"/>
          <p14:tracePt t="96768" x="4649788" y="3127375"/>
          <p14:tracePt t="96777" x="4730750" y="3046413"/>
          <p14:tracePt t="96784" x="4803775" y="2963863"/>
          <p14:tracePt t="96792" x="4905375" y="2863850"/>
          <p14:tracePt t="96800" x="5005388" y="2800350"/>
          <p14:tracePt t="96808" x="5068888" y="2763838"/>
          <p14:tracePt t="96816" x="5114925" y="2727325"/>
          <p14:tracePt t="96825" x="5132388" y="2717800"/>
          <p14:tracePt t="96832" x="5151438" y="2717800"/>
          <p14:tracePt t="96913" x="5187950" y="2717800"/>
          <p14:tracePt t="96921" x="5232400" y="2744788"/>
          <p14:tracePt t="96928" x="5287963" y="2827338"/>
          <p14:tracePt t="96937" x="5351463" y="2963863"/>
          <p14:tracePt t="96945" x="5424488" y="3090863"/>
          <p14:tracePt t="96953" x="5441950" y="3228975"/>
          <p14:tracePt t="96961" x="5497513" y="3338513"/>
          <p14:tracePt t="96969" x="5524500" y="3438525"/>
          <p14:tracePt t="96976" x="5551488" y="3548063"/>
          <p14:tracePt t="96985" x="5570538" y="3648075"/>
          <p14:tracePt t="96993" x="5580063" y="3738563"/>
          <p14:tracePt t="97001" x="5580063" y="3811588"/>
          <p14:tracePt t="97009" x="5580063" y="3903663"/>
          <p14:tracePt t="97016" x="5580063" y="3957638"/>
          <p14:tracePt t="97026" x="5580063" y="4013200"/>
          <p14:tracePt t="97033" x="5551488" y="4086225"/>
          <p14:tracePt t="97043" x="5524500" y="4159250"/>
          <p14:tracePt t="97049" x="5487988" y="4222750"/>
          <p14:tracePt t="97057" x="5461000" y="4303713"/>
          <p14:tracePt t="97065" x="5424488" y="4386263"/>
          <p14:tracePt t="97073" x="5360988" y="4468813"/>
          <p14:tracePt t="97080" x="5351463" y="4495800"/>
          <p14:tracePt t="97088" x="5334000" y="4522788"/>
          <p14:tracePt t="97097" x="5314950" y="4559300"/>
          <p14:tracePt t="97104" x="5305425" y="4578350"/>
          <p14:tracePt t="97113" x="5297488" y="4587875"/>
          <p14:tracePt t="97120" x="5287963" y="4595813"/>
          <p14:tracePt t="97130" x="5278438" y="4632325"/>
          <p14:tracePt t="97136" x="5251450" y="4651375"/>
          <p14:tracePt t="97146" x="5214938" y="4697413"/>
          <p14:tracePt t="97152" x="5168900" y="4705350"/>
          <p14:tracePt t="97164" x="5122863" y="4741863"/>
          <p14:tracePt t="97168" x="5078413" y="4768850"/>
          <p14:tracePt t="97177" x="5059363" y="4778375"/>
          <p14:tracePt t="97183" x="5032375" y="4797425"/>
          <p14:tracePt t="97192" x="4986338" y="4805363"/>
          <p14:tracePt t="97201" x="4959350" y="4814888"/>
          <p14:tracePt t="97211" x="4905375" y="4824413"/>
          <p14:tracePt t="97216" x="4868863" y="4851400"/>
          <p14:tracePt t="97224" x="4832350" y="4851400"/>
          <p14:tracePt t="97231" x="4786313" y="4851400"/>
          <p14:tracePt t="97240" x="4749800" y="4851400"/>
          <p14:tracePt t="97247" x="4722813" y="4851400"/>
          <p14:tracePt t="97256" x="4686300" y="4851400"/>
          <p14:tracePt t="97271" x="4659313" y="4851400"/>
          <p14:tracePt t="97279" x="4649788" y="4851400"/>
          <p14:tracePt t="97295" x="4640263" y="4851400"/>
          <p14:tracePt t="97304" x="4613275" y="4851400"/>
          <p14:tracePt t="97312" x="4594225" y="4833938"/>
          <p14:tracePt t="97320" x="4576763" y="4797425"/>
          <p14:tracePt t="97328" x="4549775" y="4751388"/>
          <p14:tracePt t="97336" x="4513263" y="4687888"/>
          <p14:tracePt t="97345" x="4476750" y="4624388"/>
          <p14:tracePt t="97352" x="4403725" y="4522788"/>
          <p14:tracePt t="97361" x="4367213" y="4486275"/>
          <p14:tracePt t="97368" x="4284663" y="4405313"/>
          <p14:tracePt t="97378" x="4211638" y="4322763"/>
          <p14:tracePt t="97385" x="4129088" y="4232275"/>
          <p14:tracePt t="97393" x="4057650" y="4149725"/>
          <p14:tracePt t="97401" x="4011613" y="4086225"/>
          <p14:tracePt t="97408" x="3984625" y="4003675"/>
          <p14:tracePt t="97417" x="3975100" y="3967163"/>
          <p14:tracePt t="97426" x="3975100" y="3903663"/>
          <p14:tracePt t="97433" x="3975100" y="3848100"/>
          <p14:tracePt t="97442" x="3975100" y="3775075"/>
          <p14:tracePt t="97449" x="3975100" y="3702050"/>
          <p14:tracePt t="97456" x="3975100" y="3629025"/>
          <p14:tracePt t="97464" x="4002088" y="3511550"/>
          <p14:tracePt t="97472" x="4038600" y="3446463"/>
          <p14:tracePt t="97481" x="4102100" y="3365500"/>
          <p14:tracePt t="97488" x="4138613" y="3282950"/>
          <p14:tracePt t="97497" x="4157663" y="3236913"/>
          <p14:tracePt t="97504" x="4202113" y="3173413"/>
          <p14:tracePt t="97520" x="4221163" y="3146425"/>
          <p14:tracePt t="97528" x="4257675" y="3109913"/>
          <p14:tracePt t="97544" x="4275138" y="3090863"/>
          <p14:tracePt t="97552" x="4294188" y="3082925"/>
          <p14:tracePt t="97561" x="4303713" y="3073400"/>
          <p14:tracePt t="97568" x="4340225" y="3063875"/>
          <p14:tracePt t="97577" x="4348163" y="3063875"/>
          <p14:tracePt t="97584" x="4376738" y="3063875"/>
          <p14:tracePt t="97592" x="4394200" y="3063875"/>
          <p14:tracePt t="97600" x="4421188" y="3063875"/>
          <p14:tracePt t="97609" x="4440238" y="3063875"/>
          <p14:tracePt t="97616" x="4476750" y="3063875"/>
          <p14:tracePt t="97626" x="4521200" y="3063875"/>
          <p14:tracePt t="97632" x="4557713" y="3063875"/>
          <p14:tracePt t="97642" x="4603750" y="3063875"/>
          <p14:tracePt t="97648" x="4659313" y="3063875"/>
          <p14:tracePt t="97656" x="4749800" y="3100388"/>
          <p14:tracePt t="97664" x="4795838" y="3109913"/>
          <p14:tracePt t="97673" x="4840288" y="3127375"/>
          <p14:tracePt t="97680" x="4886325" y="3182938"/>
          <p14:tracePt t="97689" x="4959350" y="3246438"/>
          <p14:tracePt t="97696" x="4978400" y="3292475"/>
          <p14:tracePt t="97705" x="5014913" y="3355975"/>
          <p14:tracePt t="97712" x="5041900" y="3419475"/>
          <p14:tracePt t="97720" x="5068888" y="3482975"/>
          <p14:tracePt t="97728" x="5078413" y="3538538"/>
          <p14:tracePt t="97736" x="5086350" y="3602038"/>
          <p14:tracePt t="97745" x="5105400" y="3638550"/>
          <p14:tracePt t="97752" x="5122863" y="3702050"/>
          <p14:tracePt t="97760" x="5141913" y="3748088"/>
          <p14:tracePt t="97769" x="5151438" y="3775075"/>
          <p14:tracePt t="97777" x="5151438" y="3803650"/>
          <p14:tracePt t="97784" x="5151438" y="3848100"/>
          <p14:tracePt t="97793" x="5151438" y="3867150"/>
          <p14:tracePt t="97800" x="5151438" y="3921125"/>
          <p14:tracePt t="97809" x="5151438" y="3948113"/>
          <p14:tracePt t="97816" x="5151438" y="3976688"/>
          <p14:tracePt t="97826" x="5122863" y="4003675"/>
          <p14:tracePt t="97832" x="5122863" y="4021138"/>
          <p14:tracePt t="97842" x="5114925" y="4057650"/>
          <p14:tracePt t="97848" x="5095875" y="4086225"/>
          <p14:tracePt t="97856" x="5078413" y="4103688"/>
          <p14:tracePt t="97864" x="5068888" y="4122738"/>
          <p14:tracePt t="97872" x="5032375" y="4167188"/>
          <p14:tracePt t="97881" x="5014913" y="4186238"/>
          <p14:tracePt t="97898" x="4978400" y="4232275"/>
          <p14:tracePt t="97904" x="4913313" y="4259263"/>
          <p14:tracePt t="97913" x="4905375" y="4268788"/>
          <p14:tracePt t="97920" x="4876800" y="4276725"/>
          <p14:tracePt t="97936" x="4868863" y="4286250"/>
          <p14:tracePt t="97961" x="4859338" y="4295775"/>
          <p14:tracePt t="97976" x="4840288" y="4303713"/>
          <p14:tracePt t="97984" x="4832350" y="4313238"/>
          <p14:tracePt t="98352" x="4803775" y="4313238"/>
          <p14:tracePt t="98401" x="4795838" y="4313238"/>
          <p14:tracePt t="98449" x="4786313" y="4313238"/>
          <p14:tracePt t="98465" x="4759325" y="4313238"/>
          <p14:tracePt t="98473" x="4749800" y="4303713"/>
          <p14:tracePt t="98481" x="4740275" y="4303713"/>
          <p14:tracePt t="98489" x="4730750" y="4295775"/>
          <p14:tracePt t="98497" x="4713288" y="4295775"/>
          <p14:tracePt t="98505" x="4703763" y="4295775"/>
          <p14:tracePt t="98521" x="4676775" y="4286250"/>
          <p14:tracePt t="98537" x="4667250" y="4286250"/>
          <p14:tracePt t="98609" x="4640263" y="4286250"/>
          <p14:tracePt t="98617" x="4622800" y="4286250"/>
          <p14:tracePt t="98625" x="4586288" y="4286250"/>
          <p14:tracePt t="98633" x="4567238" y="4286250"/>
          <p14:tracePt t="98643" x="4530725" y="4286250"/>
          <p14:tracePt t="98649" x="4494213" y="4286250"/>
          <p14:tracePt t="98659" x="4476750" y="4286250"/>
          <p14:tracePt t="98665" x="4467225" y="4286250"/>
          <p14:tracePt t="98673" x="4448175" y="4286250"/>
          <p14:tracePt t="98785" x="4440238" y="4276725"/>
          <p14:tracePt t="98792" x="4430713" y="4232275"/>
          <p14:tracePt t="98800" x="4430713" y="4203700"/>
          <p14:tracePt t="98810" x="4413250" y="4140200"/>
          <p14:tracePt t="98817" x="4413250" y="4086225"/>
          <p14:tracePt t="98828" x="4357688" y="4003675"/>
          <p14:tracePt t="98833" x="4311650" y="3921125"/>
          <p14:tracePt t="98843" x="4303713" y="3867150"/>
          <p14:tracePt t="98849" x="4275138" y="3803650"/>
          <p14:tracePt t="98859" x="4238625" y="3738563"/>
          <p14:tracePt t="98865" x="4230688" y="3684588"/>
          <p14:tracePt t="98876" x="4230688" y="3621088"/>
          <p14:tracePt t="98880" x="4221163" y="3565525"/>
          <p14:tracePt t="98893" x="4221163" y="3538538"/>
          <p14:tracePt t="98897" x="4221163" y="3492500"/>
          <p14:tracePt t="98905" x="4221163" y="3455988"/>
          <p14:tracePt t="98913" x="4221163" y="3429000"/>
          <p14:tracePt t="98922" x="4221163" y="3411538"/>
          <p14:tracePt t="98928" x="4221163" y="3392488"/>
          <p14:tracePt t="98936" x="4221163" y="3355975"/>
          <p14:tracePt t="98944" x="4221163" y="3319463"/>
          <p14:tracePt t="98953" x="4248150" y="3302000"/>
          <p14:tracePt t="98960" x="4257675" y="3292475"/>
          <p14:tracePt t="98968" x="4267200" y="3273425"/>
          <p14:tracePt t="98977" x="4294188" y="3255963"/>
          <p14:tracePt t="98984" x="4321175" y="3246438"/>
          <p14:tracePt t="98992" x="4357688" y="3228975"/>
          <p14:tracePt t="99001" x="4403725" y="3209925"/>
          <p14:tracePt t="99008" x="4457700" y="3209925"/>
          <p14:tracePt t="99017" x="4530725" y="3200400"/>
          <p14:tracePt t="99025" x="4576763" y="3200400"/>
          <p14:tracePt t="99032" x="4630738" y="3200400"/>
          <p14:tracePt t="99042" x="4686300" y="3200400"/>
          <p14:tracePt t="99048" x="4759325" y="3200400"/>
          <p14:tracePt t="99056" x="4813300" y="3200400"/>
          <p14:tracePt t="99064" x="4876800" y="3209925"/>
          <p14:tracePt t="99072" x="4932363" y="3228975"/>
          <p14:tracePt t="99080" x="5032375" y="3236913"/>
          <p14:tracePt t="99088" x="5095875" y="3273425"/>
          <p14:tracePt t="99096" x="5159375" y="3302000"/>
          <p14:tracePt t="99104" x="5195888" y="3328988"/>
          <p14:tracePt t="99112" x="5241925" y="3346450"/>
          <p14:tracePt t="99120" x="5305425" y="3375025"/>
          <p14:tracePt t="99128" x="5351463" y="3411538"/>
          <p14:tracePt t="99136" x="5378450" y="3429000"/>
          <p14:tracePt t="99144" x="5405438" y="3455988"/>
          <p14:tracePt t="99152" x="5424488" y="3502025"/>
          <p14:tracePt t="99162" x="5451475" y="3548063"/>
          <p14:tracePt t="99177" x="5487988" y="3657600"/>
          <p14:tracePt t="99184" x="5507038" y="3684588"/>
          <p14:tracePt t="99192" x="5514975" y="3738563"/>
          <p14:tracePt t="99201" x="5524500" y="3784600"/>
          <p14:tracePt t="99208" x="5543550" y="3821113"/>
          <p14:tracePt t="99216" x="5543550" y="3884613"/>
          <p14:tracePt t="99225" x="5561013" y="3903663"/>
          <p14:tracePt t="99232" x="5561013" y="3930650"/>
          <p14:tracePt t="99242" x="5561013" y="3948113"/>
          <p14:tracePt t="99248" x="5561013" y="3976688"/>
          <p14:tracePt t="99256" x="5561013" y="3994150"/>
          <p14:tracePt t="99264" x="5561013" y="4030663"/>
          <p14:tracePt t="99272" x="5561013" y="4067175"/>
          <p14:tracePt t="99280" x="5561013" y="4086225"/>
          <p14:tracePt t="99288" x="5534025" y="4103688"/>
          <p14:tracePt t="99296" x="5514975" y="4130675"/>
          <p14:tracePt t="99304" x="5497513" y="4149725"/>
          <p14:tracePt t="99312" x="5487988" y="4167188"/>
          <p14:tracePt t="99320" x="5470525" y="4186238"/>
          <p14:tracePt t="99328" x="5461000" y="4195763"/>
          <p14:tracePt t="99336" x="5451475" y="4203700"/>
          <p14:tracePt t="99344" x="5441950" y="4213225"/>
          <p14:tracePt t="99352" x="5424488" y="4232275"/>
          <p14:tracePt t="99359" x="5424488" y="4240213"/>
          <p14:tracePt t="99376" x="5414963" y="4259263"/>
          <p14:tracePt t="99473" x="5405438" y="4268788"/>
          <p14:tracePt t="99579" x="5378450" y="4268788"/>
          <p14:tracePt t="99585" x="5334000" y="4268788"/>
          <p14:tracePt t="99595" x="5324475" y="4268788"/>
          <p14:tracePt t="99600" x="5287963" y="4268788"/>
          <p14:tracePt t="99611" x="5278438" y="4268788"/>
          <p14:tracePt t="99628" x="5260975" y="4268788"/>
          <p14:tracePt t="99633" x="5251450" y="4268788"/>
          <p14:tracePt t="99649" x="5241925" y="4268788"/>
          <p14:tracePt t="100665" x="5260975" y="4249738"/>
          <p14:tracePt t="100673" x="5378450" y="4186238"/>
          <p14:tracePt t="100681" x="5424488" y="4167188"/>
          <p14:tracePt t="100689" x="5487988" y="4122738"/>
          <p14:tracePt t="100697" x="5551488" y="4103688"/>
          <p14:tracePt t="100704" x="5580063" y="4067175"/>
          <p14:tracePt t="100712" x="5661025" y="4040188"/>
          <p14:tracePt t="100720" x="5688013" y="4021138"/>
          <p14:tracePt t="100730" x="5734050" y="4013200"/>
          <p14:tracePt t="100736" x="5753100" y="4003675"/>
          <p14:tracePt t="100746" x="5780088" y="3994150"/>
          <p14:tracePt t="101465" x="5789613" y="3994150"/>
          <p14:tracePt t="101473" x="5826125" y="3994150"/>
          <p14:tracePt t="101481" x="5880100" y="3994150"/>
          <p14:tracePt t="101488" x="5916613" y="3994150"/>
          <p14:tracePt t="101497" x="5962650" y="3994150"/>
          <p14:tracePt t="101504" x="6007100" y="3976688"/>
          <p14:tracePt t="101513" x="6043613" y="3976688"/>
          <p14:tracePt t="101521" x="6053138" y="3976688"/>
          <p14:tracePt t="101529" x="6099175" y="3976688"/>
          <p14:tracePt t="101536" x="6126163" y="3957638"/>
          <p14:tracePt t="101544" x="6145213" y="3957638"/>
          <p14:tracePt t="101552" x="6181725" y="3948113"/>
          <p14:tracePt t="101562" x="6199188" y="3948113"/>
          <p14:tracePt t="101568" x="6218238" y="3940175"/>
          <p14:tracePt t="101576" x="6235700" y="3940175"/>
          <p14:tracePt t="101584" x="6254750" y="3930650"/>
          <p14:tracePt t="101600" x="6254750" y="3921125"/>
          <p14:tracePt t="101609" x="6262688" y="3921125"/>
          <p14:tracePt t="101616" x="6272213" y="3921125"/>
          <p14:tracePt t="101625" x="6281738" y="3921125"/>
          <p14:tracePt t="101760" x="6318250" y="3921125"/>
          <p14:tracePt t="101769" x="6345238" y="3921125"/>
          <p14:tracePt t="101784" x="6354763" y="3921125"/>
          <p14:tracePt t="102089" x="6391275" y="3921125"/>
          <p14:tracePt t="102096" x="6491288" y="3921125"/>
          <p14:tracePt t="102105" x="6691313" y="3921125"/>
          <p14:tracePt t="102112" x="6964363" y="3911600"/>
          <p14:tracePt t="102121" x="7229475" y="3911600"/>
          <p14:tracePt t="102128" x="7740650" y="3811588"/>
          <p14:tracePt t="102137" x="8150225" y="3811588"/>
          <p14:tracePt t="102144" x="8632825" y="3811588"/>
          <p14:tracePt t="102153" x="9043988" y="38115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B01ED1-FC6E-4362-BE23-BF893C24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OpenMP</a:t>
            </a:r>
            <a:r>
              <a:rPr kumimoji="1" lang="ja-JP" altLang="en-US" dirty="0"/>
              <a:t>：</a:t>
            </a:r>
            <a:br>
              <a:rPr kumimoji="1" lang="en-US" altLang="ja-JP" dirty="0"/>
            </a:br>
            <a:r>
              <a:rPr kumimoji="1" lang="ja-JP" altLang="en-US" dirty="0"/>
              <a:t>最も簡単なマルチコア利用法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20E0C9-A06B-44F8-845A-32FBFC725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共有メモリをベースにして、</a:t>
            </a:r>
            <a:r>
              <a:rPr lang="ja-JP" altLang="en-US" dirty="0"/>
              <a:t>普通の</a:t>
            </a:r>
            <a:r>
              <a:rPr lang="en-US" altLang="ja-JP" dirty="0"/>
              <a:t>C,C++</a:t>
            </a:r>
            <a:r>
              <a:rPr lang="ja-JP" altLang="en-US" dirty="0"/>
              <a:t>プログラムを言語の構造単位に並列化</a:t>
            </a:r>
            <a:endParaRPr lang="en-US" altLang="ja-JP" dirty="0"/>
          </a:p>
          <a:p>
            <a:r>
              <a:rPr lang="en-US" altLang="ja-JP" dirty="0"/>
              <a:t>directive (pragma)</a:t>
            </a:r>
            <a:r>
              <a:rPr lang="ja-JP" altLang="en-US" dirty="0"/>
              <a:t>と呼ぶ指示子を使う</a:t>
            </a:r>
            <a:endParaRPr lang="en-US" altLang="ja-JP" dirty="0"/>
          </a:p>
          <a:p>
            <a:r>
              <a:rPr lang="en-US" altLang="ja-JP" dirty="0" err="1"/>
              <a:t>gcc</a:t>
            </a:r>
            <a:r>
              <a:rPr lang="ja-JP" altLang="en-US" dirty="0"/>
              <a:t>に環境が組み込まれているので簡単に利用できる</a:t>
            </a:r>
            <a:endParaRPr lang="en-US" altLang="ja-JP" dirty="0"/>
          </a:p>
          <a:p>
            <a:r>
              <a:rPr lang="ja-JP" altLang="en-US" dirty="0"/>
              <a:t>効果が得られるコアは比較的少数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98F1464-497C-4085-A2E8-825AB2E77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05"/>
    </mc:Choice>
    <mc:Fallback xmlns="">
      <p:transition spd="slow" advTm="12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6" x="9024938" y="3948113"/>
          <p14:tracePt t="1974" x="8924925" y="3948113"/>
          <p14:tracePt t="1982" x="8870950" y="3948113"/>
          <p14:tracePt t="1992" x="8842375" y="3948113"/>
          <p14:tracePt t="1998" x="8797925" y="3940175"/>
          <p14:tracePt t="2009" x="8770938" y="3940175"/>
          <p14:tracePt t="2014" x="8761413" y="3940175"/>
          <p14:tracePt t="2039" x="8751888" y="3940175"/>
          <p14:tracePt t="2046" x="8734425" y="3940175"/>
          <p14:tracePt t="2054" x="8715375" y="3940175"/>
          <p14:tracePt t="2062" x="8688388" y="3940175"/>
          <p14:tracePt t="2070" x="8642350" y="3940175"/>
          <p14:tracePt t="2078" x="8605838" y="3940175"/>
          <p14:tracePt t="2086" x="8551863" y="3940175"/>
          <p14:tracePt t="2094" x="8496300" y="3940175"/>
          <p14:tracePt t="2102" x="8405813" y="3940175"/>
          <p14:tracePt t="2110" x="8323263" y="3921125"/>
          <p14:tracePt t="2118" x="8250238" y="3911600"/>
          <p14:tracePt t="2127" x="8169275" y="3884613"/>
          <p14:tracePt t="2134" x="8132763" y="3884613"/>
          <p14:tracePt t="2141" x="8086725" y="3875088"/>
          <p14:tracePt t="2150" x="8050213" y="3875088"/>
          <p14:tracePt t="2157" x="8040688" y="3875088"/>
          <p14:tracePt t="2166" x="8031163" y="3875088"/>
          <p14:tracePt t="3254" x="8023225" y="3867150"/>
          <p14:tracePt t="3262" x="8023225" y="3821113"/>
          <p14:tracePt t="3270" x="8040688" y="3702050"/>
          <p14:tracePt t="3278" x="8040688" y="3629025"/>
          <p14:tracePt t="3285" x="8040688" y="3556000"/>
          <p14:tracePt t="3294" x="8040688" y="3529013"/>
          <p14:tracePt t="3302" x="8040688" y="3511550"/>
          <p14:tracePt t="3309" x="8040688" y="3502025"/>
          <p14:tracePt t="3318" x="8040688" y="3492500"/>
          <p14:tracePt t="3334" x="8050213" y="3482975"/>
          <p14:tracePt t="3638" x="8050213" y="3475038"/>
          <p14:tracePt t="126229" x="8059738" y="3465513"/>
          <p14:tracePt t="126245" x="8077200" y="3465513"/>
          <p14:tracePt t="126253" x="8232775" y="3365500"/>
          <p14:tracePt t="126261" x="8569325" y="3119438"/>
          <p14:tracePt t="126269" x="8870950" y="3036888"/>
        </p14:tracePtLst>
      </p14:laserTraceLst>
    </p:ext>
  </p:extLst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</TotalTime>
  <Words>1727</Words>
  <Application>Microsoft Office PowerPoint</Application>
  <PresentationFormat>画面に合わせる (4:3)</PresentationFormat>
  <Paragraphs>255</Paragraphs>
  <Slides>25</Slides>
  <Notes>0</Notes>
  <HiddenSlides>0</HiddenSlides>
  <MMClips>24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9" baseType="lpstr">
      <vt:lpstr>Arial</vt:lpstr>
      <vt:lpstr>Times New Roman</vt:lpstr>
      <vt:lpstr>Wingdings</vt:lpstr>
      <vt:lpstr>標準デザイン</vt:lpstr>
      <vt:lpstr>共有メモリを使ったデータ交換と同期　 </vt:lpstr>
      <vt:lpstr>同期の必要性</vt:lpstr>
      <vt:lpstr>Fork-join: 並列プロセスの開始と終了</vt:lpstr>
      <vt:lpstr>排他制御</vt:lpstr>
      <vt:lpstr>P1とP2が同時に変数を読んだら？</vt:lpstr>
      <vt:lpstr>Test &amp; Set (x)</vt:lpstr>
      <vt:lpstr>Critical Sectionの実行</vt:lpstr>
      <vt:lpstr>バリア同期</vt:lpstr>
      <vt:lpstr>OpenMP： 最も簡単なマルチコア利用法</vt:lpstr>
      <vt:lpstr>OpenMPの実行モデル</vt:lpstr>
      <vt:lpstr>for 文</vt:lpstr>
      <vt:lpstr>　sections 文</vt:lpstr>
      <vt:lpstr>　private sub-directive</vt:lpstr>
      <vt:lpstr>private sub-directiveの利用</vt:lpstr>
      <vt:lpstr>reduction sub-directive</vt:lpstr>
      <vt:lpstr>組み込み関数</vt:lpstr>
      <vt:lpstr>時間を計る: omp_get_wtime();</vt:lpstr>
      <vt:lpstr>他のpragma</vt:lpstr>
      <vt:lpstr>OpenMPを使ってみる</vt:lpstr>
      <vt:lpstr>コンパイルと実行</vt:lpstr>
      <vt:lpstr>例題プログラムreduct4k.c</vt:lpstr>
      <vt:lpstr>演習　CG法</vt:lpstr>
      <vt:lpstr>演習で困ったら</vt:lpstr>
      <vt:lpstr>マシンの割り当て</vt:lpstr>
      <vt:lpstr>まとめ</vt:lpstr>
    </vt:vector>
  </TitlesOfParts>
  <Company>慶應義塾大学理工学部情報工学科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計算機構成： トップダウンの解説</dc:title>
  <dc:creator>hunga</dc:creator>
  <cp:lastModifiedBy>hunga</cp:lastModifiedBy>
  <cp:revision>128</cp:revision>
  <dcterms:created xsi:type="dcterms:W3CDTF">2003-01-11T21:22:28Z</dcterms:created>
  <dcterms:modified xsi:type="dcterms:W3CDTF">2020-05-04T23:20:54Z</dcterms:modified>
</cp:coreProperties>
</file>