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93" r:id="rId2"/>
    <p:sldId id="411" r:id="rId3"/>
    <p:sldId id="355" r:id="rId4"/>
    <p:sldId id="446" r:id="rId5"/>
    <p:sldId id="287" r:id="rId6"/>
    <p:sldId id="445" r:id="rId7"/>
    <p:sldId id="356" r:id="rId8"/>
    <p:sldId id="424" r:id="rId9"/>
    <p:sldId id="448" r:id="rId10"/>
    <p:sldId id="449" r:id="rId11"/>
    <p:sldId id="447" r:id="rId12"/>
    <p:sldId id="450" r:id="rId13"/>
    <p:sldId id="451" r:id="rId14"/>
    <p:sldId id="452" r:id="rId15"/>
    <p:sldId id="528" r:id="rId16"/>
    <p:sldId id="453" r:id="rId17"/>
    <p:sldId id="454" r:id="rId18"/>
    <p:sldId id="455" r:id="rId19"/>
    <p:sldId id="456" r:id="rId20"/>
    <p:sldId id="410" r:id="rId21"/>
    <p:sldId id="457" r:id="rId22"/>
    <p:sldId id="458" r:id="rId23"/>
    <p:sldId id="491" r:id="rId24"/>
    <p:sldId id="459" r:id="rId25"/>
    <p:sldId id="462" r:id="rId26"/>
    <p:sldId id="463" r:id="rId27"/>
    <p:sldId id="461" r:id="rId28"/>
    <p:sldId id="437" r:id="rId29"/>
    <p:sldId id="435" r:id="rId30"/>
    <p:sldId id="529" r:id="rId31"/>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99"/>
    <a:srgbClr val="FF0000"/>
    <a:srgbClr val="CCCCFF"/>
    <a:srgbClr val="66FF33"/>
    <a:srgbClr val="FF9999"/>
    <a:srgbClr val="FF99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2371" autoAdjust="0"/>
  </p:normalViewPr>
  <p:slideViewPr>
    <p:cSldViewPr>
      <p:cViewPr varScale="1">
        <p:scale>
          <a:sx n="106" d="100"/>
          <a:sy n="106" d="100"/>
        </p:scale>
        <p:origin x="163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67C9E-6269-40DB-9416-F43CDA0915EE}" type="datetimeFigureOut">
              <a:rPr kumimoji="1" lang="ja-JP" altLang="en-US" smtClean="0"/>
              <a:t>2020/5/20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31166-D944-4C61-A211-78073E53E5D0}" type="slidenum">
              <a:rPr kumimoji="1" lang="ja-JP" altLang="en-US" smtClean="0"/>
              <a:t>‹#›</a:t>
            </a:fld>
            <a:endParaRPr kumimoji="1" lang="ja-JP" altLang="en-US"/>
          </a:p>
        </p:txBody>
      </p:sp>
    </p:spTree>
    <p:extLst>
      <p:ext uri="{BB962C8B-B14F-4D97-AF65-F5344CB8AC3E}">
        <p14:creationId xmlns:p14="http://schemas.microsoft.com/office/powerpoint/2010/main" val="2077994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1</a:t>
            </a:fld>
            <a:endParaRPr kumimoji="1" lang="ja-JP" altLang="en-US"/>
          </a:p>
        </p:txBody>
      </p:sp>
    </p:spTree>
    <p:extLst>
      <p:ext uri="{BB962C8B-B14F-4D97-AF65-F5344CB8AC3E}">
        <p14:creationId xmlns:p14="http://schemas.microsoft.com/office/powerpoint/2010/main" val="696231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イミーディエイト命令の場合、</a:t>
            </a:r>
            <a:r>
              <a:rPr kumimoji="1" lang="en-US" altLang="ja-JP" dirty="0"/>
              <a:t>rs1, </a:t>
            </a:r>
            <a:r>
              <a:rPr kumimoji="1" lang="en-US" altLang="ja-JP" dirty="0" err="1"/>
              <a:t>rd</a:t>
            </a:r>
            <a:r>
              <a:rPr kumimoji="1" lang="ja-JP" altLang="en-US" dirty="0"/>
              <a:t>のみがレジスタファイルに送られ、</a:t>
            </a:r>
            <a:r>
              <a:rPr kumimoji="1" lang="en-US" altLang="ja-JP" dirty="0"/>
              <a:t>reg1</a:t>
            </a:r>
            <a:r>
              <a:rPr kumimoji="1" lang="ja-JP" altLang="en-US" dirty="0"/>
              <a:t>のポートから出力された値を直接</a:t>
            </a:r>
            <a:r>
              <a:rPr kumimoji="1" lang="en-US" altLang="ja-JP" dirty="0"/>
              <a:t>ALU</a:t>
            </a:r>
            <a:r>
              <a:rPr kumimoji="1" lang="ja-JP" altLang="en-US" dirty="0"/>
              <a:t>の</a:t>
            </a:r>
            <a:r>
              <a:rPr kumimoji="1" lang="en-US" altLang="ja-JP" dirty="0"/>
              <a:t>A</a:t>
            </a:r>
            <a:r>
              <a:rPr kumimoji="1" lang="ja-JP" altLang="en-US" dirty="0"/>
              <a:t>入力へ入れます。もう片方は、命令コード中の</a:t>
            </a:r>
            <a:r>
              <a:rPr kumimoji="1" lang="en-US" altLang="ja-JP" dirty="0"/>
              <a:t>12</a:t>
            </a:r>
            <a:r>
              <a:rPr kumimoji="1" lang="ja-JP" altLang="en-US" dirty="0"/>
              <a:t>ビットのイミーディエイトを符号拡張して</a:t>
            </a:r>
            <a:r>
              <a:rPr kumimoji="1" lang="en-US" altLang="ja-JP" dirty="0"/>
              <a:t>B</a:t>
            </a:r>
            <a:r>
              <a:rPr kumimoji="1" lang="ja-JP" altLang="en-US" dirty="0"/>
              <a:t>入力に入れます。レジスタ間演算命令と同じで</a:t>
            </a:r>
            <a:r>
              <a:rPr kumimoji="1" lang="en-US" altLang="ja-JP" dirty="0"/>
              <a:t>funct3</a:t>
            </a:r>
            <a:r>
              <a:rPr kumimoji="1" lang="ja-JP" altLang="en-US" dirty="0"/>
              <a:t>によって演算が選択されて、答えはレジスタファイルへ書き込まれます。このために</a:t>
            </a:r>
            <a:r>
              <a:rPr kumimoji="1" lang="en-US" altLang="ja-JP" dirty="0" err="1"/>
              <a:t>wre</a:t>
            </a:r>
            <a:r>
              <a:rPr kumimoji="1" lang="en-US" altLang="ja-JP" dirty="0"/>
              <a:t>=1</a:t>
            </a:r>
            <a:r>
              <a:rPr kumimoji="1" lang="ja-JP" altLang="en-US" dirty="0"/>
              <a:t>にする必要がある点も同じです。さて、この時、</a:t>
            </a:r>
            <a:r>
              <a:rPr kumimoji="1" lang="en-US" altLang="ja-JP" dirty="0"/>
              <a:t>rs2</a:t>
            </a:r>
            <a:r>
              <a:rPr kumimoji="1" lang="ja-JP" altLang="en-US" dirty="0"/>
              <a:t>にはイミーディエイトの一部が送られ、意味のないレジスタの値が</a:t>
            </a:r>
            <a:r>
              <a:rPr kumimoji="1" lang="en-US" altLang="ja-JP" dirty="0"/>
              <a:t>reg2</a:t>
            </a:r>
            <a:r>
              <a:rPr kumimoji="1" lang="ja-JP" altLang="en-US" dirty="0"/>
              <a:t>から出力されるのですが、これはマルチプレクサで選ばれないため、意味のある動作をしません。このような動きは省略して考えます。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10</a:t>
            </a:fld>
            <a:endParaRPr kumimoji="1" lang="ja-JP" altLang="en-US"/>
          </a:p>
        </p:txBody>
      </p:sp>
    </p:spTree>
    <p:extLst>
      <p:ext uri="{BB962C8B-B14F-4D97-AF65-F5344CB8AC3E}">
        <p14:creationId xmlns:p14="http://schemas.microsoft.com/office/powerpoint/2010/main" val="286627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次にロード命令とストア命令の動作を考えましょう。ロード命令の構成は、イミーディエイト命令と同じで、</a:t>
            </a:r>
            <a:r>
              <a:rPr kumimoji="1" lang="en-US" altLang="ja-JP" dirty="0"/>
              <a:t>opcode</a:t>
            </a:r>
            <a:r>
              <a:rPr kumimoji="1" lang="ja-JP" altLang="en-US" dirty="0"/>
              <a:t>で識別します。実は</a:t>
            </a:r>
            <a:r>
              <a:rPr kumimoji="1" lang="en-US" altLang="ja-JP" dirty="0" err="1"/>
              <a:t>lw</a:t>
            </a:r>
            <a:r>
              <a:rPr kumimoji="1" lang="ja-JP" altLang="en-US" dirty="0"/>
              <a:t>以外にも</a:t>
            </a:r>
            <a:r>
              <a:rPr kumimoji="1" lang="en-US" altLang="ja-JP" dirty="0" err="1"/>
              <a:t>lb,lh,lbu,lhu</a:t>
            </a:r>
            <a:r>
              <a:rPr kumimoji="1" lang="ja-JP" altLang="en-US" dirty="0"/>
              <a:t>などのロード命令があるのですが、ここでは</a:t>
            </a:r>
            <a:r>
              <a:rPr kumimoji="1" lang="en-US" altLang="ja-JP" dirty="0" err="1"/>
              <a:t>lw</a:t>
            </a:r>
            <a:r>
              <a:rPr kumimoji="1" lang="ja-JP" altLang="en-US" dirty="0"/>
              <a:t>のみを考えます。ストア命令は、</a:t>
            </a:r>
            <a:r>
              <a:rPr kumimoji="1" lang="en-US" altLang="ja-JP" dirty="0"/>
              <a:t>rs2</a:t>
            </a:r>
            <a:r>
              <a:rPr kumimoji="1" lang="ja-JP" altLang="en-US" dirty="0"/>
              <a:t>のフィールドを他の命令と揃えたため、ディスプレースメントを示すフィールドが左右に分離されています。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11</a:t>
            </a:fld>
            <a:endParaRPr kumimoji="1" lang="ja-JP" altLang="en-US"/>
          </a:p>
        </p:txBody>
      </p:sp>
    </p:spTree>
    <p:extLst>
      <p:ext uri="{BB962C8B-B14F-4D97-AF65-F5344CB8AC3E}">
        <p14:creationId xmlns:p14="http://schemas.microsoft.com/office/powerpoint/2010/main" val="264046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ロード命令の場合も、</a:t>
            </a:r>
            <a:r>
              <a:rPr kumimoji="1" lang="en-US" altLang="ja-JP" dirty="0"/>
              <a:t>rs1, </a:t>
            </a:r>
            <a:r>
              <a:rPr kumimoji="1" lang="en-US" altLang="ja-JP" dirty="0" err="1"/>
              <a:t>rd</a:t>
            </a:r>
            <a:r>
              <a:rPr kumimoji="1" lang="ja-JP" altLang="en-US" dirty="0"/>
              <a:t>のみがレジスタファイルに送られ、</a:t>
            </a:r>
            <a:r>
              <a:rPr kumimoji="1" lang="en-US" altLang="ja-JP" dirty="0"/>
              <a:t>reg1</a:t>
            </a:r>
            <a:r>
              <a:rPr kumimoji="1" lang="ja-JP" altLang="en-US" dirty="0"/>
              <a:t>のポートから出力された値を直接</a:t>
            </a:r>
            <a:r>
              <a:rPr kumimoji="1" lang="en-US" altLang="ja-JP" dirty="0"/>
              <a:t>ALU</a:t>
            </a:r>
            <a:r>
              <a:rPr kumimoji="1" lang="ja-JP" altLang="en-US" dirty="0"/>
              <a:t>の</a:t>
            </a:r>
            <a:r>
              <a:rPr kumimoji="1" lang="en-US" altLang="ja-JP" dirty="0"/>
              <a:t>A</a:t>
            </a:r>
            <a:r>
              <a:rPr kumimoji="1" lang="ja-JP" altLang="en-US" dirty="0"/>
              <a:t>入力へ入れます。もう片方は、命令コード中の</a:t>
            </a:r>
            <a:r>
              <a:rPr kumimoji="1" lang="en-US" altLang="ja-JP" dirty="0"/>
              <a:t>12</a:t>
            </a:r>
            <a:r>
              <a:rPr kumimoji="1" lang="ja-JP" altLang="en-US" dirty="0"/>
              <a:t>ビットのイミーディエイトを符号拡張して</a:t>
            </a:r>
            <a:r>
              <a:rPr kumimoji="1" lang="en-US" altLang="ja-JP" dirty="0"/>
              <a:t>B</a:t>
            </a:r>
            <a:r>
              <a:rPr kumimoji="1" lang="ja-JP" altLang="en-US" dirty="0"/>
              <a:t>入力に入れます。これがディスプレースメント値に相当します。ロードの場合はアドレス計算を行うために、</a:t>
            </a:r>
            <a:r>
              <a:rPr kumimoji="1" lang="en-US" altLang="ja-JP" dirty="0"/>
              <a:t>ALU</a:t>
            </a:r>
            <a:r>
              <a:rPr kumimoji="1" lang="ja-JP" altLang="en-US" dirty="0"/>
              <a:t>には加算の指示を与えます。この場合、答えは、メモリのアドレスになりますが、これは既に接続されていますので、メモリからはロードすべきデータが読み出されて</a:t>
            </a:r>
            <a:r>
              <a:rPr kumimoji="1" lang="en-US" altLang="ja-JP" dirty="0" err="1"/>
              <a:t>readdata</a:t>
            </a:r>
            <a:r>
              <a:rPr kumimoji="1" lang="ja-JP" altLang="en-US" dirty="0"/>
              <a:t>に表れます。これをレジスタファイルの入力マルチプレクサで選択して、レジスタファイルへ書き込まれます。このために</a:t>
            </a:r>
            <a:r>
              <a:rPr kumimoji="1" lang="en-US" altLang="ja-JP" dirty="0" err="1"/>
              <a:t>wre</a:t>
            </a:r>
            <a:r>
              <a:rPr kumimoji="1" lang="en-US" altLang="ja-JP" dirty="0"/>
              <a:t>=1</a:t>
            </a:r>
            <a:r>
              <a:rPr kumimoji="1" lang="ja-JP" altLang="en-US" dirty="0"/>
              <a:t>にする必要があります。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12</a:t>
            </a:fld>
            <a:endParaRPr kumimoji="1" lang="ja-JP" altLang="en-US"/>
          </a:p>
        </p:txBody>
      </p:sp>
    </p:spTree>
    <p:extLst>
      <p:ext uri="{BB962C8B-B14F-4D97-AF65-F5344CB8AC3E}">
        <p14:creationId xmlns:p14="http://schemas.microsoft.com/office/powerpoint/2010/main" val="149353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ストア命令の場合も、</a:t>
            </a:r>
            <a:r>
              <a:rPr kumimoji="1" lang="en-US" altLang="ja-JP" dirty="0"/>
              <a:t>rs1, rs2</a:t>
            </a:r>
            <a:r>
              <a:rPr kumimoji="1" lang="ja-JP" altLang="en-US" dirty="0"/>
              <a:t>がレジスタファイルに送られ、</a:t>
            </a:r>
            <a:r>
              <a:rPr kumimoji="1" lang="en-US" altLang="ja-JP" dirty="0"/>
              <a:t>reg1</a:t>
            </a:r>
            <a:r>
              <a:rPr kumimoji="1" lang="ja-JP" altLang="en-US" dirty="0"/>
              <a:t>のポートからアドレス、</a:t>
            </a:r>
            <a:r>
              <a:rPr kumimoji="1" lang="en-US" altLang="ja-JP" dirty="0"/>
              <a:t>reg2</a:t>
            </a:r>
            <a:r>
              <a:rPr kumimoji="1" lang="ja-JP" altLang="en-US" dirty="0"/>
              <a:t>のポートから書き込むデータが読み出されます。アドレスの方は、</a:t>
            </a:r>
            <a:r>
              <a:rPr kumimoji="1" lang="en-US" altLang="ja-JP" dirty="0"/>
              <a:t>ALU</a:t>
            </a:r>
            <a:r>
              <a:rPr kumimoji="1" lang="ja-JP" altLang="en-US" dirty="0"/>
              <a:t>の</a:t>
            </a:r>
            <a:r>
              <a:rPr kumimoji="1" lang="en-US" altLang="ja-JP" dirty="0"/>
              <a:t>A</a:t>
            </a:r>
            <a:r>
              <a:rPr kumimoji="1" lang="ja-JP" altLang="en-US" dirty="0"/>
              <a:t>ポートに送られ、命令コード中のイミーディエイトと加算されます。ここで、今までのロード命令、イミーディエイト命令と違って、イミーディエイトの値が分割されているため、くっつける必要があります。このため、この符号拡張回路</a:t>
            </a:r>
            <a:r>
              <a:rPr kumimoji="1" lang="en-US" altLang="ja-JP" dirty="0" err="1"/>
              <a:t>ext</a:t>
            </a:r>
            <a:r>
              <a:rPr kumimoji="1" lang="ja-JP" altLang="en-US" dirty="0"/>
              <a:t>はややごちゃごちゃするため、ここでは省略してあります。</a:t>
            </a:r>
            <a:r>
              <a:rPr kumimoji="1" lang="en-US" altLang="ja-JP" dirty="0"/>
              <a:t>B</a:t>
            </a:r>
            <a:r>
              <a:rPr kumimoji="1" lang="ja-JP" altLang="en-US" dirty="0"/>
              <a:t>ポートから読み出された書き込みデータは</a:t>
            </a:r>
            <a:r>
              <a:rPr kumimoji="1" lang="en-US" altLang="ja-JP" dirty="0" err="1"/>
              <a:t>writedata</a:t>
            </a:r>
            <a:r>
              <a:rPr kumimoji="1" lang="ja-JP" altLang="en-US" dirty="0"/>
              <a:t>としてメモリのデータ入力ポートに送られます。ここで</a:t>
            </a:r>
            <a:r>
              <a:rPr kumimoji="1" lang="en-US" altLang="ja-JP" dirty="0"/>
              <a:t>we=1</a:t>
            </a:r>
            <a:r>
              <a:rPr kumimoji="1" lang="ja-JP" altLang="en-US" dirty="0"/>
              <a:t>としてデータを書き込みます。ストア命令ではレジスタファイルには値を書きこまないので、</a:t>
            </a:r>
            <a:r>
              <a:rPr kumimoji="1" lang="en-US" altLang="ja-JP" dirty="0" err="1"/>
              <a:t>rwe</a:t>
            </a:r>
            <a:r>
              <a:rPr kumimoji="1" lang="en-US" altLang="ja-JP" dirty="0"/>
              <a:t>=0</a:t>
            </a:r>
            <a:r>
              <a:rPr kumimoji="1" lang="ja-JP" altLang="en-US" dirty="0"/>
              <a:t>としなければならないです。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13</a:t>
            </a:fld>
            <a:endParaRPr kumimoji="1" lang="ja-JP" altLang="en-US"/>
          </a:p>
        </p:txBody>
      </p:sp>
    </p:spTree>
    <p:extLst>
      <p:ext uri="{BB962C8B-B14F-4D97-AF65-F5344CB8AC3E}">
        <p14:creationId xmlns:p14="http://schemas.microsoft.com/office/powerpoint/2010/main" val="394838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分岐命令も</a:t>
            </a:r>
            <a:r>
              <a:rPr kumimoji="1" lang="en-US" altLang="ja-JP" dirty="0"/>
              <a:t>rs2</a:t>
            </a:r>
            <a:r>
              <a:rPr kumimoji="1" lang="ja-JP" altLang="en-US" dirty="0"/>
              <a:t>の位置を揃えるため、飛び先を示すイミーデエイト領域が分離されていますが、さらに飛び先番地の高速化のためにビット列の順序が入れ替わっています。また、</a:t>
            </a:r>
            <a:r>
              <a:rPr kumimoji="1" lang="en-US" altLang="ja-JP" dirty="0"/>
              <a:t>RISC-V</a:t>
            </a:r>
            <a:r>
              <a:rPr kumimoji="1" lang="ja-JP" altLang="en-US" dirty="0"/>
              <a:t>の命令は必ず偶数番地から配置されるため、最下位ビットは命令コードに含まれないです。このため、格納するビットは、他の命令と全然互換性がありません。さて、この分岐命令は、これまでのデータパスでは実現できず、付加回路を付け加える必要があるのですが、他の命令と違って分岐命令は、一つの命令で二つやることがあります。①イミーディエイト領域を</a:t>
            </a:r>
            <a:r>
              <a:rPr kumimoji="1" lang="en-US" altLang="ja-JP" dirty="0"/>
              <a:t>PC</a:t>
            </a:r>
            <a:r>
              <a:rPr kumimoji="1" lang="ja-JP" altLang="en-US" dirty="0"/>
              <a:t>と加算して飛び先を計算する。②レジスタの大小、等しいかどうかの関係を調べて分岐が成立するかどうかを決定する。今回の実装では、</a:t>
            </a:r>
            <a:r>
              <a:rPr kumimoji="1" lang="en-US" altLang="ja-JP" dirty="0"/>
              <a:t>ALU</a:t>
            </a:r>
            <a:r>
              <a:rPr kumimoji="1" lang="ja-JP" altLang="en-US" dirty="0"/>
              <a:t>で①を行い、別の回路を設けて②をやることにします。しかしこれは逆もアリです。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14</a:t>
            </a:fld>
            <a:endParaRPr kumimoji="1" lang="ja-JP" altLang="en-US"/>
          </a:p>
        </p:txBody>
      </p:sp>
    </p:spTree>
    <p:extLst>
      <p:ext uri="{BB962C8B-B14F-4D97-AF65-F5344CB8AC3E}">
        <p14:creationId xmlns:p14="http://schemas.microsoft.com/office/powerpoint/2010/main" val="304366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分岐命令の飛び先を示すフィールドはシャッフルされていますが、これによりストア命令、イミーデエイト命令と</a:t>
            </a:r>
            <a:r>
              <a:rPr kumimoji="1" lang="en-US" altLang="ja-JP" dirty="0"/>
              <a:t>12</a:t>
            </a:r>
            <a:r>
              <a:rPr kumimoji="1" lang="ja-JP" altLang="en-US" dirty="0"/>
              <a:t>ビット目、</a:t>
            </a:r>
            <a:r>
              <a:rPr kumimoji="1" lang="en-US" altLang="ja-JP" dirty="0"/>
              <a:t>11</a:t>
            </a:r>
            <a:r>
              <a:rPr kumimoji="1" lang="ja-JP" altLang="en-US" dirty="0"/>
              <a:t>ビット目を除いてビット位置が同じになっています。</a:t>
            </a:r>
            <a:endParaRPr kumimoji="1" lang="en-US" altLang="ja-JP" dirty="0"/>
          </a:p>
          <a:p>
            <a:r>
              <a:rPr kumimoji="1" lang="ja-JP" altLang="en-US" dirty="0"/>
              <a:t>これを利用すると、イミーディエイトフィールドのマルチプレクサが簡単化されます。最も迫害されているのはビット</a:t>
            </a:r>
            <a:r>
              <a:rPr kumimoji="1" lang="en-US" altLang="ja-JP" dirty="0"/>
              <a:t>11</a:t>
            </a:r>
            <a:r>
              <a:rPr kumimoji="1" lang="ja-JP" altLang="en-US" dirty="0"/>
              <a:t>で、分岐では</a:t>
            </a:r>
            <a:r>
              <a:rPr kumimoji="1" lang="en-US" altLang="ja-JP" dirty="0"/>
              <a:t>7</a:t>
            </a:r>
            <a:r>
              <a:rPr kumimoji="1" lang="ja-JP" altLang="en-US" dirty="0"/>
              <a:t>、ストア、イミーディエイトでは</a:t>
            </a:r>
            <a:r>
              <a:rPr kumimoji="1" lang="en-US" altLang="ja-JP" dirty="0"/>
              <a:t>31</a:t>
            </a:r>
            <a:r>
              <a:rPr kumimoji="1" lang="ja-JP" altLang="en-US" dirty="0"/>
              <a:t>、</a:t>
            </a:r>
            <a:r>
              <a:rPr kumimoji="1" lang="en-US" altLang="ja-JP" dirty="0" err="1"/>
              <a:t>jal</a:t>
            </a:r>
            <a:r>
              <a:rPr kumimoji="1" lang="en-US" altLang="ja-JP" dirty="0"/>
              <a:t>(</a:t>
            </a:r>
            <a:r>
              <a:rPr kumimoji="1" lang="ja-JP" altLang="en-US" dirty="0"/>
              <a:t>後に出てくる）では</a:t>
            </a:r>
            <a:r>
              <a:rPr kumimoji="1" lang="en-US" altLang="ja-JP" dirty="0"/>
              <a:t>20</a:t>
            </a:r>
            <a:r>
              <a:rPr kumimoji="1" lang="ja-JP" altLang="en-US" dirty="0"/>
              <a:t>に割り当てられています。これは</a:t>
            </a:r>
            <a:r>
              <a:rPr kumimoji="1" lang="en-US" altLang="ja-JP" dirty="0"/>
              <a:t>3</a:t>
            </a:r>
            <a:r>
              <a:rPr kumimoji="1" lang="ja-JP" altLang="en-US" dirty="0"/>
              <a:t>入力マルチプレクサが必要です。しかし、他のビットは</a:t>
            </a:r>
            <a:r>
              <a:rPr kumimoji="1" lang="en-US" altLang="ja-JP" dirty="0"/>
              <a:t>2</a:t>
            </a:r>
            <a:r>
              <a:rPr kumimoji="1" lang="ja-JP" altLang="en-US" dirty="0"/>
              <a:t>入力で済みます。</a:t>
            </a:r>
            <a:r>
              <a:rPr kumimoji="1" lang="en-US" altLang="ja-JP" dirty="0"/>
              <a:t>MSB</a:t>
            </a:r>
            <a:r>
              <a:rPr kumimoji="1" lang="ja-JP" altLang="en-US" dirty="0"/>
              <a:t>に常に符号ビットが入るという制約の下では、これ以上の方法は多分ないと思います。良く考えられています。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15</a:t>
            </a:fld>
            <a:endParaRPr kumimoji="1" lang="ja-JP" altLang="en-US"/>
          </a:p>
        </p:txBody>
      </p:sp>
    </p:spTree>
    <p:extLst>
      <p:ext uri="{BB962C8B-B14F-4D97-AF65-F5344CB8AC3E}">
        <p14:creationId xmlns:p14="http://schemas.microsoft.com/office/powerpoint/2010/main" val="379662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分岐命令用に拡張した</a:t>
            </a:r>
            <a:r>
              <a:rPr kumimoji="1" lang="en-US" altLang="ja-JP" dirty="0"/>
              <a:t>RV32I</a:t>
            </a:r>
            <a:r>
              <a:rPr kumimoji="1" lang="ja-JP" altLang="en-US" dirty="0"/>
              <a:t>の構成を示します。</a:t>
            </a:r>
            <a:r>
              <a:rPr kumimoji="1" lang="en-US" altLang="ja-JP" dirty="0"/>
              <a:t>RV32I</a:t>
            </a:r>
            <a:r>
              <a:rPr kumimoji="1" lang="ja-JP" altLang="en-US" dirty="0"/>
              <a:t>の分岐命令にはやることが二つあります。レジスタの比較（大小も含め）と、飛び先アドレスの計算です。どちらかに</a:t>
            </a:r>
            <a:r>
              <a:rPr kumimoji="1" lang="en-US" altLang="ja-JP" dirty="0"/>
              <a:t>ALU</a:t>
            </a:r>
            <a:r>
              <a:rPr kumimoji="1" lang="ja-JP" altLang="en-US" dirty="0"/>
              <a:t>を使い、どちらかに専用の回路を設ける必要があります。ここでは、</a:t>
            </a:r>
            <a:r>
              <a:rPr kumimoji="1" lang="en-US" altLang="ja-JP" dirty="0"/>
              <a:t>ALU</a:t>
            </a:r>
            <a:r>
              <a:rPr kumimoji="1" lang="ja-JP" altLang="en-US" dirty="0"/>
              <a:t>で飛び先を計算することにします。飛び先アドレスを計算するために、</a:t>
            </a:r>
            <a:r>
              <a:rPr kumimoji="1" lang="en-US" altLang="ja-JP" dirty="0"/>
              <a:t>PC</a:t>
            </a:r>
            <a:r>
              <a:rPr kumimoji="1" lang="ja-JP" altLang="en-US" dirty="0"/>
              <a:t>＋４を</a:t>
            </a:r>
            <a:r>
              <a:rPr kumimoji="1" lang="en-US" altLang="ja-JP" dirty="0"/>
              <a:t>ALU</a:t>
            </a:r>
            <a:r>
              <a:rPr kumimoji="1" lang="ja-JP" altLang="en-US" dirty="0"/>
              <a:t>の</a:t>
            </a:r>
            <a:r>
              <a:rPr kumimoji="1" lang="en-US" altLang="ja-JP" dirty="0"/>
              <a:t>A</a:t>
            </a:r>
            <a:r>
              <a:rPr kumimoji="1" lang="ja-JP" altLang="en-US" dirty="0"/>
              <a:t>ポートに入れるために、マルチプレクサを付けます。</a:t>
            </a:r>
            <a:r>
              <a:rPr kumimoji="1" lang="en-US" altLang="ja-JP" dirty="0"/>
              <a:t>B</a:t>
            </a:r>
            <a:r>
              <a:rPr kumimoji="1" lang="ja-JP" altLang="en-US" dirty="0"/>
              <a:t>入力の</a:t>
            </a:r>
            <a:r>
              <a:rPr kumimoji="1" lang="en-US" altLang="ja-JP" dirty="0" err="1"/>
              <a:t>ext</a:t>
            </a:r>
            <a:r>
              <a:rPr kumimoji="1" lang="ja-JP" altLang="en-US" dirty="0"/>
              <a:t>も、分岐命令のイミーディエイトデータをまとめるために、構造を変更する必要がありますが、この図には表れていません。符号拡張され</a:t>
            </a:r>
            <a:r>
              <a:rPr kumimoji="1" lang="en-US" altLang="ja-JP" dirty="0"/>
              <a:t>0</a:t>
            </a:r>
            <a:r>
              <a:rPr kumimoji="1" lang="ja-JP" altLang="en-US" dirty="0"/>
              <a:t>を補ったデータが</a:t>
            </a:r>
            <a:r>
              <a:rPr kumimoji="1" lang="en-US" altLang="ja-JP" dirty="0"/>
              <a:t>B</a:t>
            </a:r>
            <a:r>
              <a:rPr kumimoji="1" lang="ja-JP" altLang="en-US" dirty="0"/>
              <a:t>入力から入ると考えてください。読み出してきた二つのレジスタは、専用の比較器に入力し、大小、等値関係を判定します。分岐命令の成立条件に適合したら、</a:t>
            </a:r>
            <a:r>
              <a:rPr kumimoji="1" lang="en-US" altLang="ja-JP" dirty="0"/>
              <a:t>PC</a:t>
            </a:r>
            <a:r>
              <a:rPr kumimoji="1" lang="ja-JP" altLang="en-US" dirty="0"/>
              <a:t>の直前のマルチプレクサを切り替えて、飛び先を設定します。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16</a:t>
            </a:fld>
            <a:endParaRPr kumimoji="1" lang="ja-JP" altLang="en-US"/>
          </a:p>
        </p:txBody>
      </p:sp>
    </p:spTree>
    <p:extLst>
      <p:ext uri="{BB962C8B-B14F-4D97-AF65-F5344CB8AC3E}">
        <p14:creationId xmlns:p14="http://schemas.microsoft.com/office/powerpoint/2010/main" val="315253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のデータの流れを示します。青色が飛び先計算を示します。演算は加算を指定します。緑色のデータパスは、分岐の反転用のデータの流れです。読み出してきた二つのレジスタは専用の比較回路で比較され、結果によって飛び先を設定するかどうかを決め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17</a:t>
            </a:fld>
            <a:endParaRPr kumimoji="1" lang="ja-JP" altLang="en-US"/>
          </a:p>
        </p:txBody>
      </p:sp>
    </p:spTree>
    <p:extLst>
      <p:ext uri="{BB962C8B-B14F-4D97-AF65-F5344CB8AC3E}">
        <p14:creationId xmlns:p14="http://schemas.microsoft.com/office/powerpoint/2010/main" val="692787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a:t>
            </a:r>
            <a:r>
              <a:rPr kumimoji="1" lang="en-US" altLang="ja-JP" dirty="0"/>
              <a:t>RV32I</a:t>
            </a:r>
            <a:r>
              <a:rPr kumimoji="1" lang="ja-JP" altLang="en-US" dirty="0"/>
              <a:t>が</a:t>
            </a:r>
            <a:r>
              <a:rPr kumimoji="1" lang="en-US" altLang="ja-JP" dirty="0"/>
              <a:t>Verilog</a:t>
            </a:r>
            <a:r>
              <a:rPr kumimoji="1" lang="ja-JP" altLang="en-US" dirty="0"/>
              <a:t>でどのように記述されるか見てみましょう。簡単のためいくつかの命令が付いていない版の</a:t>
            </a:r>
            <a:r>
              <a:rPr kumimoji="1" lang="en-US" altLang="ja-JP" dirty="0"/>
              <a:t>simple.tar</a:t>
            </a:r>
            <a:r>
              <a:rPr kumimoji="1" lang="ja-JP" altLang="en-US" dirty="0"/>
              <a:t>をダウンロードして解凍してください。まず、入出力について確認しましょう。入出力は、クロック、リセット、命令メモリの入出力、データメモリの入出力からできています。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18</a:t>
            </a:fld>
            <a:endParaRPr kumimoji="1" lang="ja-JP" altLang="en-US"/>
          </a:p>
        </p:txBody>
      </p:sp>
    </p:spTree>
    <p:extLst>
      <p:ext uri="{BB962C8B-B14F-4D97-AF65-F5344CB8AC3E}">
        <p14:creationId xmlns:p14="http://schemas.microsoft.com/office/powerpoint/2010/main" val="277120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今回の記述も、</a:t>
            </a:r>
            <a:r>
              <a:rPr kumimoji="1" lang="en-US" altLang="ja-JP" dirty="0"/>
              <a:t>rv32i.v</a:t>
            </a:r>
            <a:r>
              <a:rPr kumimoji="1" lang="ja-JP" altLang="en-US" dirty="0"/>
              <a:t>はこの図の青四角で囲った部分のみです。命令メモリは</a:t>
            </a:r>
            <a:r>
              <a:rPr kumimoji="1" lang="en-US" altLang="ja-JP" dirty="0" err="1"/>
              <a:t>imem.v</a:t>
            </a:r>
            <a:r>
              <a:rPr kumimoji="1" lang="en-US" altLang="ja-JP" dirty="0"/>
              <a:t>, </a:t>
            </a:r>
            <a:r>
              <a:rPr kumimoji="1" lang="ja-JP" altLang="en-US" dirty="0"/>
              <a:t>データメモリは</a:t>
            </a:r>
            <a:r>
              <a:rPr kumimoji="1" lang="en-US" altLang="ja-JP" dirty="0" err="1"/>
              <a:t>dmem.v</a:t>
            </a:r>
            <a:r>
              <a:rPr kumimoji="1" lang="ja-JP" altLang="en-US" dirty="0"/>
              <a:t>として外に出してあります。このインタフェース入出力は前のページに示した通りです。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19</a:t>
            </a:fld>
            <a:endParaRPr kumimoji="1" lang="ja-JP" altLang="en-US"/>
          </a:p>
        </p:txBody>
      </p:sp>
    </p:spTree>
    <p:extLst>
      <p:ext uri="{BB962C8B-B14F-4D97-AF65-F5344CB8AC3E}">
        <p14:creationId xmlns:p14="http://schemas.microsoft.com/office/powerpoint/2010/main" val="397918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同じ命令セットでも様々な実装法があります。どのように</a:t>
            </a:r>
            <a:r>
              <a:rPr kumimoji="1" lang="en-US" altLang="ja-JP" dirty="0"/>
              <a:t>CPU</a:t>
            </a:r>
            <a:r>
              <a:rPr kumimoji="1" lang="ja-JP" altLang="en-US" dirty="0"/>
              <a:t>を実現するかを決めるのがマイクロアーキテクチャです。ここでは、</a:t>
            </a:r>
            <a:r>
              <a:rPr kumimoji="1" lang="en-US" altLang="ja-JP" dirty="0"/>
              <a:t>RV32I</a:t>
            </a:r>
            <a:r>
              <a:rPr kumimoji="1" lang="ja-JP" altLang="en-US" dirty="0"/>
              <a:t>のマイクロアーキテクチャを紹介します。まずは、一番簡単なシングルサイクル実装を紹介しましょう。</a:t>
            </a:r>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2</a:t>
            </a:fld>
            <a:endParaRPr kumimoji="1" lang="ja-JP" altLang="en-US"/>
          </a:p>
        </p:txBody>
      </p:sp>
    </p:spTree>
    <p:extLst>
      <p:ext uri="{BB962C8B-B14F-4D97-AF65-F5344CB8AC3E}">
        <p14:creationId xmlns:p14="http://schemas.microsoft.com/office/powerpoint/2010/main" val="257303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次はメモリの記述について復習します。今回は命令メモリは</a:t>
            </a:r>
            <a:r>
              <a:rPr kumimoji="1" lang="en-US" altLang="ja-JP" dirty="0" err="1"/>
              <a:t>imem.v</a:t>
            </a:r>
            <a:r>
              <a:rPr kumimoji="1" lang="ja-JP" altLang="en-US" dirty="0"/>
              <a:t>にデータメモリは</a:t>
            </a:r>
            <a:r>
              <a:rPr kumimoji="1" lang="en-US" altLang="ja-JP" dirty="0" err="1"/>
              <a:t>dmem.v</a:t>
            </a:r>
            <a:r>
              <a:rPr kumimoji="1" lang="ja-JP" altLang="en-US" dirty="0"/>
              <a:t>に記述してあり、テストベンチ</a:t>
            </a:r>
            <a:r>
              <a:rPr kumimoji="1" lang="en-US" altLang="ja-JP" dirty="0"/>
              <a:t>test_rv32i.v</a:t>
            </a:r>
            <a:r>
              <a:rPr kumimoji="1" lang="ja-JP" altLang="en-US" dirty="0"/>
              <a:t>から呼ばれます。ここでは、書き込み機能を含んでいる</a:t>
            </a:r>
            <a:r>
              <a:rPr kumimoji="1" lang="en-US" altLang="ja-JP" dirty="0" err="1"/>
              <a:t>dmem</a:t>
            </a:r>
            <a:r>
              <a:rPr kumimoji="1" lang="ja-JP" altLang="en-US" dirty="0"/>
              <a:t>の方を解説します。メモリの宣言は、</a:t>
            </a:r>
            <a:r>
              <a:rPr kumimoji="1" lang="en-US" altLang="ja-JP" dirty="0" err="1"/>
              <a:t>reg</a:t>
            </a:r>
            <a:r>
              <a:rPr kumimoji="1" lang="ja-JP" altLang="en-US" dirty="0"/>
              <a:t>　</a:t>
            </a:r>
            <a:r>
              <a:rPr kumimoji="1" lang="en-US" altLang="ja-JP" dirty="0"/>
              <a:t>[MSB:LSB]</a:t>
            </a:r>
            <a:r>
              <a:rPr kumimoji="1" lang="ja-JP" altLang="en-US" dirty="0"/>
              <a:t>　「最小アドレス：最大アドレス</a:t>
            </a:r>
            <a:r>
              <a:rPr kumimoji="1" lang="en-US" altLang="ja-JP" dirty="0"/>
              <a:t>]</a:t>
            </a:r>
            <a:r>
              <a:rPr kumimoji="1" lang="ja-JP" altLang="en-US" dirty="0"/>
              <a:t>で行います。ここでは、１６ビットで深さが</a:t>
            </a:r>
            <a:r>
              <a:rPr kumimoji="1" lang="en-US" altLang="ja-JP" dirty="0"/>
              <a:t>65536</a:t>
            </a:r>
            <a:r>
              <a:rPr kumimoji="1" lang="ja-JP" altLang="en-US" dirty="0" err="1"/>
              <a:t>のメ</a:t>
            </a:r>
            <a:r>
              <a:rPr kumimoji="1" lang="ja-JP" altLang="en-US" dirty="0"/>
              <a:t>モリが宣言されます。最小アドレスは</a:t>
            </a:r>
            <a:r>
              <a:rPr kumimoji="1" lang="en-US" altLang="ja-JP" dirty="0"/>
              <a:t>0</a:t>
            </a:r>
            <a:r>
              <a:rPr kumimoji="1" lang="ja-JP" altLang="en-US" dirty="0" err="1"/>
              <a:t>、</a:t>
            </a:r>
            <a:r>
              <a:rPr kumimoji="1" lang="ja-JP" altLang="en-US" dirty="0"/>
              <a:t>最大アドレスは</a:t>
            </a:r>
            <a:r>
              <a:rPr kumimoji="1" lang="en-US" altLang="ja-JP" dirty="0"/>
              <a:t>2</a:t>
            </a:r>
            <a:r>
              <a:rPr kumimoji="1" lang="ja-JP" altLang="en-US" dirty="0"/>
              <a:t>の</a:t>
            </a:r>
            <a:r>
              <a:rPr kumimoji="1" lang="en-US" altLang="ja-JP" dirty="0"/>
              <a:t>n</a:t>
            </a:r>
            <a:r>
              <a:rPr kumimoji="1" lang="ja-JP" altLang="en-US" dirty="0"/>
              <a:t>乗にするのが普通です。</a:t>
            </a:r>
            <a:r>
              <a:rPr kumimoji="1" lang="en-US" altLang="ja-JP" dirty="0"/>
              <a:t>RV32I</a:t>
            </a:r>
            <a:r>
              <a:rPr kumimoji="1" lang="ja-JP" altLang="en-US" dirty="0"/>
              <a:t>は</a:t>
            </a:r>
            <a:r>
              <a:rPr kumimoji="1" lang="en-US" altLang="ja-JP" dirty="0"/>
              <a:t>32</a:t>
            </a:r>
            <a:r>
              <a:rPr kumimoji="1" lang="ja-JP" altLang="en-US" dirty="0"/>
              <a:t>ビットのアドレス空間（つまり３</a:t>
            </a:r>
            <a:r>
              <a:rPr kumimoji="1" lang="en-US" altLang="ja-JP" dirty="0"/>
              <a:t>G)</a:t>
            </a:r>
            <a:r>
              <a:rPr kumimoji="1" lang="ja-JP" altLang="en-US" dirty="0"/>
              <a:t>を持ちますが、演習ではそんなには使わないので、今回は命令、データ共に６４</a:t>
            </a:r>
            <a:r>
              <a:rPr kumimoji="1" lang="en-US" altLang="ja-JP" dirty="0"/>
              <a:t>K</a:t>
            </a:r>
            <a:r>
              <a:rPr kumimoji="1" lang="ja-JP" altLang="en-US" dirty="0"/>
              <a:t>としました。このためアドレスは</a:t>
            </a:r>
            <a:r>
              <a:rPr kumimoji="1" lang="en-US" altLang="ja-JP" dirty="0"/>
              <a:t>16</a:t>
            </a:r>
            <a:r>
              <a:rPr kumimoji="1" lang="ja-JP" altLang="en-US" dirty="0"/>
              <a:t>ビットです。メモリは</a:t>
            </a:r>
            <a:r>
              <a:rPr kumimoji="1" lang="en-US" altLang="ja-JP" dirty="0"/>
              <a:t>C</a:t>
            </a:r>
            <a:r>
              <a:rPr kumimoji="1" lang="ja-JP" altLang="en-US" dirty="0"/>
              <a:t>言語の配列に似ているので、配列同様</a:t>
            </a:r>
            <a:r>
              <a:rPr kumimoji="1" lang="en-US" altLang="ja-JP" dirty="0"/>
              <a:t>[</a:t>
            </a:r>
            <a:r>
              <a:rPr kumimoji="1" lang="ja-JP" altLang="en-US" dirty="0"/>
              <a:t>　</a:t>
            </a:r>
            <a:r>
              <a:rPr kumimoji="1" lang="en-US" altLang="ja-JP" dirty="0"/>
              <a:t>]</a:t>
            </a:r>
            <a:r>
              <a:rPr kumimoji="1" lang="ja-JP" altLang="en-US" dirty="0"/>
              <a:t>の中に番地を入れて値を取り出します。書き込む場合は、</a:t>
            </a:r>
            <a:r>
              <a:rPr kumimoji="1" lang="en-US" altLang="ja-JP" dirty="0"/>
              <a:t>if(we)</a:t>
            </a:r>
            <a:r>
              <a:rPr kumimoji="1" lang="ja-JP" altLang="en-US" dirty="0"/>
              <a:t>として</a:t>
            </a:r>
            <a:r>
              <a:rPr kumimoji="1" lang="en-US" altLang="ja-JP" dirty="0"/>
              <a:t>we=H</a:t>
            </a:r>
            <a:r>
              <a:rPr kumimoji="1" lang="ja-JP" altLang="en-US" dirty="0"/>
              <a:t>の時だけ</a:t>
            </a:r>
            <a:r>
              <a:rPr kumimoji="1" lang="en-US" altLang="ja-JP" dirty="0" err="1"/>
              <a:t>clk</a:t>
            </a:r>
            <a:r>
              <a:rPr kumimoji="1" lang="ja-JP" altLang="en-US" dirty="0"/>
              <a:t>に同期して入力を書き込みます。メモリにはファイルに書いてある初期値をあらかじめ設定することが出来ます。このための構文が</a:t>
            </a:r>
            <a:r>
              <a:rPr kumimoji="1" lang="en-US" altLang="ja-JP" dirty="0" err="1"/>
              <a:t>readmemh</a:t>
            </a:r>
            <a:r>
              <a:rPr kumimoji="1" lang="en-US" altLang="ja-JP" dirty="0"/>
              <a:t>, </a:t>
            </a:r>
            <a:r>
              <a:rPr kumimoji="1" lang="en-US" altLang="ja-JP" dirty="0" err="1"/>
              <a:t>readmemb</a:t>
            </a:r>
            <a:r>
              <a:rPr kumimoji="1" lang="ja-JP" altLang="en-US" dirty="0"/>
              <a:t>です。ここでは、</a:t>
            </a:r>
            <a:r>
              <a:rPr kumimoji="1" lang="en-US" altLang="ja-JP" dirty="0" err="1"/>
              <a:t>dmem.dat</a:t>
            </a:r>
            <a:r>
              <a:rPr kumimoji="1" lang="ja-JP" altLang="en-US" dirty="0"/>
              <a:t>から</a:t>
            </a:r>
            <a:r>
              <a:rPr kumimoji="1" lang="en-US" altLang="ja-JP" dirty="0"/>
              <a:t>16</a:t>
            </a:r>
            <a:r>
              <a:rPr kumimoji="1" lang="ja-JP" altLang="en-US" dirty="0"/>
              <a:t>進数で初期値を読み込みます。同様に</a:t>
            </a:r>
            <a:r>
              <a:rPr kumimoji="1" lang="en-US" altLang="ja-JP" dirty="0" err="1"/>
              <a:t>imem.v</a:t>
            </a:r>
            <a:r>
              <a:rPr kumimoji="1" lang="ja-JP" altLang="en-US" dirty="0"/>
              <a:t>も定義されていますが、書き込み機能は持っていません。初期値は</a:t>
            </a:r>
            <a:r>
              <a:rPr kumimoji="1" lang="en-US" altLang="ja-JP" dirty="0" err="1"/>
              <a:t>imem.dat</a:t>
            </a:r>
            <a:r>
              <a:rPr kumimoji="1" lang="ja-JP" altLang="en-US" dirty="0"/>
              <a:t>からやはり</a:t>
            </a:r>
            <a:r>
              <a:rPr kumimoji="1" lang="en-US" altLang="ja-JP" dirty="0"/>
              <a:t>16</a:t>
            </a:r>
            <a:r>
              <a:rPr kumimoji="1" lang="ja-JP" altLang="en-US" dirty="0"/>
              <a:t>進数で入力します。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20</a:t>
            </a:fld>
            <a:endParaRPr kumimoji="1" lang="ja-JP" altLang="en-US"/>
          </a:p>
        </p:txBody>
      </p:sp>
    </p:spTree>
    <p:extLst>
      <p:ext uri="{BB962C8B-B14F-4D97-AF65-F5344CB8AC3E}">
        <p14:creationId xmlns:p14="http://schemas.microsoft.com/office/powerpoint/2010/main" val="4174669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a:t>
            </a:r>
            <a:r>
              <a:rPr kumimoji="1" lang="ja-JP" altLang="en-US" dirty="0"/>
              <a:t> </a:t>
            </a:r>
            <a:r>
              <a:rPr kumimoji="1" lang="en-US" altLang="ja-JP" dirty="0"/>
              <a:t>V</a:t>
            </a:r>
            <a:r>
              <a:rPr kumimoji="1" lang="ja-JP" altLang="en-US" dirty="0"/>
              <a:t>の特徴は命令コードのフィールドが揃っている点で、このことを実現するため、種類が多い点です。これをうまくデコードするために、それぞれ便利なように信号線を設けます。また、どの命令をフェッチしたかを示す命令コード用の信号も設けておき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21</a:t>
            </a:fld>
            <a:endParaRPr kumimoji="1" lang="ja-JP" altLang="en-US"/>
          </a:p>
        </p:txBody>
      </p:sp>
    </p:spTree>
    <p:extLst>
      <p:ext uri="{BB962C8B-B14F-4D97-AF65-F5344CB8AC3E}">
        <p14:creationId xmlns:p14="http://schemas.microsoft.com/office/powerpoint/2010/main" val="501429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の命令は、</a:t>
            </a:r>
            <a:r>
              <a:rPr kumimoji="1" lang="en-US" altLang="ja-JP" dirty="0"/>
              <a:t>opcode, rs1,rs2,rd</a:t>
            </a:r>
            <a:r>
              <a:rPr kumimoji="1" lang="ja-JP" altLang="en-US" dirty="0"/>
              <a:t>の場所が揃っているので、これは共通にします。補助的な</a:t>
            </a:r>
            <a:r>
              <a:rPr kumimoji="1" lang="en-US" altLang="ja-JP" dirty="0"/>
              <a:t>opcode</a:t>
            </a:r>
            <a:r>
              <a:rPr kumimoji="1" lang="ja-JP" altLang="en-US" dirty="0"/>
              <a:t>として働く</a:t>
            </a:r>
            <a:r>
              <a:rPr kumimoji="1" lang="en-US" altLang="ja-JP" dirty="0"/>
              <a:t>funct3</a:t>
            </a:r>
            <a:r>
              <a:rPr kumimoji="1" lang="ja-JP" altLang="en-US" dirty="0"/>
              <a:t>も揃っているのでこれも共通にします。イミーディエイト命令は上位</a:t>
            </a:r>
            <a:r>
              <a:rPr kumimoji="1" lang="en-US" altLang="ja-JP" dirty="0"/>
              <a:t>12</a:t>
            </a:r>
            <a:r>
              <a:rPr kumimoji="1" lang="ja-JP" altLang="en-US" dirty="0"/>
              <a:t>ビットをイミーディエイトフィールドとして使います。これを</a:t>
            </a:r>
            <a:r>
              <a:rPr kumimoji="1" lang="en-US" altLang="ja-JP" dirty="0" err="1"/>
              <a:t>imm_i</a:t>
            </a:r>
            <a:r>
              <a:rPr kumimoji="1" lang="ja-JP" altLang="en-US" dirty="0"/>
              <a:t>とします。ストア用は</a:t>
            </a:r>
            <a:r>
              <a:rPr kumimoji="1" lang="en-US" altLang="ja-JP" dirty="0"/>
              <a:t>rs2</a:t>
            </a:r>
            <a:r>
              <a:rPr kumimoji="1" lang="ja-JP" altLang="en-US" dirty="0"/>
              <a:t>の位置を守るためにイミーディエイトが分離されます。これを</a:t>
            </a:r>
            <a:r>
              <a:rPr kumimoji="1" lang="en-US" altLang="ja-JP" dirty="0" err="1"/>
              <a:t>imm_s</a:t>
            </a:r>
            <a:r>
              <a:rPr kumimoji="1" lang="ja-JP" altLang="en-US" dirty="0"/>
              <a:t>に入れます。分岐命令用のオフセット（イミーディエイト）は分離した上に高速化のために位置が入れ替わっています。これは面倒ですが、ビット位置に気を付けて</a:t>
            </a:r>
            <a:r>
              <a:rPr kumimoji="1" lang="en-US" altLang="ja-JP" dirty="0" err="1"/>
              <a:t>imm_b</a:t>
            </a:r>
            <a:r>
              <a:rPr kumimoji="1" lang="ja-JP" altLang="en-US" dirty="0"/>
              <a:t>とします。この</a:t>
            </a:r>
            <a:r>
              <a:rPr kumimoji="1" lang="en-US" altLang="ja-JP" dirty="0" err="1"/>
              <a:t>imm_b</a:t>
            </a:r>
            <a:r>
              <a:rPr kumimoji="1" lang="ja-JP" altLang="en-US" dirty="0"/>
              <a:t>は最下位に</a:t>
            </a:r>
            <a:r>
              <a:rPr kumimoji="1" lang="en-US" altLang="ja-JP" dirty="0"/>
              <a:t>0</a:t>
            </a:r>
            <a:r>
              <a:rPr kumimoji="1" lang="ja-JP" altLang="en-US" dirty="0"/>
              <a:t>をくっつけるため</a:t>
            </a:r>
            <a:r>
              <a:rPr kumimoji="1" lang="en-US" altLang="ja-JP" dirty="0"/>
              <a:t>13</a:t>
            </a:r>
            <a:r>
              <a:rPr kumimoji="1" lang="ja-JP" altLang="en-US" dirty="0"/>
              <a:t>ビットになっています。イミーディエイト値を持つ全ての命令で</a:t>
            </a:r>
            <a:r>
              <a:rPr kumimoji="1" lang="en-US" altLang="ja-JP" dirty="0"/>
              <a:t>31</a:t>
            </a:r>
            <a:r>
              <a:rPr kumimoji="1" lang="ja-JP" altLang="en-US" dirty="0"/>
              <a:t>ビット目は符号フィールドになっています。そこで、ここではこれを</a:t>
            </a:r>
            <a:r>
              <a:rPr kumimoji="1" lang="en-US" altLang="ja-JP" dirty="0"/>
              <a:t>32-12=20</a:t>
            </a:r>
            <a:r>
              <a:rPr kumimoji="1" lang="ja-JP" altLang="en-US" dirty="0"/>
              <a:t>ビット分符号拡張し、</a:t>
            </a:r>
            <a:r>
              <a:rPr kumimoji="1" lang="en-US" altLang="ja-JP" dirty="0"/>
              <a:t>sext</a:t>
            </a:r>
            <a:r>
              <a:rPr kumimoji="1" lang="ja-JP" altLang="en-US" dirty="0"/>
              <a:t>とします。これは全てのイミーディエイトにとって上位ビットとして使えます。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22</a:t>
            </a:fld>
            <a:endParaRPr kumimoji="1" lang="ja-JP" altLang="en-US"/>
          </a:p>
        </p:txBody>
      </p:sp>
    </p:spTree>
    <p:extLst>
      <p:ext uri="{BB962C8B-B14F-4D97-AF65-F5344CB8AC3E}">
        <p14:creationId xmlns:p14="http://schemas.microsoft.com/office/powerpoint/2010/main" val="10038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の命令フォーマットは、命令に応じて様々で、</a:t>
            </a:r>
            <a:r>
              <a:rPr kumimoji="1" lang="en-US" altLang="ja-JP" dirty="0"/>
              <a:t>R-type</a:t>
            </a:r>
            <a:r>
              <a:rPr kumimoji="1" lang="ja-JP" altLang="en-US" dirty="0"/>
              <a:t>は、通常の演算命令、</a:t>
            </a:r>
            <a:r>
              <a:rPr kumimoji="1" lang="en-US" altLang="ja-JP" dirty="0"/>
              <a:t>I-type</a:t>
            </a:r>
            <a:r>
              <a:rPr kumimoji="1" lang="ja-JP" altLang="en-US" dirty="0"/>
              <a:t>はイミーディエイト命令と</a:t>
            </a:r>
            <a:r>
              <a:rPr kumimoji="1" lang="en-US" altLang="ja-JP" dirty="0"/>
              <a:t>Load</a:t>
            </a:r>
            <a:r>
              <a:rPr kumimoji="1" lang="ja-JP" altLang="en-US" dirty="0"/>
              <a:t>命令で使われ、イミーディエイトフィールドは</a:t>
            </a:r>
            <a:r>
              <a:rPr kumimoji="1" lang="en-US" altLang="ja-JP" dirty="0"/>
              <a:t>12</a:t>
            </a:r>
            <a:r>
              <a:rPr kumimoji="1" lang="ja-JP" altLang="en-US" dirty="0"/>
              <a:t>ビットです。イミーディエイトの取り方の違う分岐用には</a:t>
            </a:r>
            <a:r>
              <a:rPr kumimoji="1" lang="en-US" altLang="ja-JP" dirty="0"/>
              <a:t>B-type</a:t>
            </a:r>
            <a:r>
              <a:rPr kumimoji="1" lang="ja-JP" altLang="en-US" dirty="0"/>
              <a:t>、</a:t>
            </a:r>
            <a:r>
              <a:rPr kumimoji="1" lang="en-US" altLang="ja-JP" dirty="0"/>
              <a:t>Store</a:t>
            </a:r>
            <a:r>
              <a:rPr kumimoji="1" lang="ja-JP" altLang="en-US" dirty="0"/>
              <a:t>命令用に</a:t>
            </a:r>
            <a:r>
              <a:rPr kumimoji="1" lang="en-US" altLang="ja-JP" dirty="0"/>
              <a:t>S-type</a:t>
            </a:r>
            <a:r>
              <a:rPr kumimoji="1" lang="ja-JP" altLang="en-US" dirty="0"/>
              <a:t>が用意されています。</a:t>
            </a:r>
            <a:r>
              <a:rPr kumimoji="1" lang="en-US" altLang="ja-JP" dirty="0"/>
              <a:t>JAL</a:t>
            </a:r>
            <a:r>
              <a:rPr kumimoji="1" lang="ja-JP" altLang="en-US" dirty="0"/>
              <a:t>用には遠くまで飛べる</a:t>
            </a:r>
            <a:r>
              <a:rPr kumimoji="1" lang="en-US" altLang="ja-JP" dirty="0"/>
              <a:t>J-type</a:t>
            </a:r>
            <a:r>
              <a:rPr kumimoji="1" lang="ja-JP" altLang="en-US" dirty="0"/>
              <a:t>、</a:t>
            </a:r>
            <a:r>
              <a:rPr kumimoji="1" lang="en-US" altLang="ja-JP" dirty="0"/>
              <a:t>U-type</a:t>
            </a:r>
            <a:r>
              <a:rPr kumimoji="1" lang="ja-JP" altLang="en-US"/>
              <a:t>は、特殊な命令用です。</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23</a:t>
            </a:fld>
            <a:endParaRPr lang="en-US" altLang="ja-JP"/>
          </a:p>
        </p:txBody>
      </p:sp>
    </p:spTree>
    <p:extLst>
      <p:ext uri="{BB962C8B-B14F-4D97-AF65-F5344CB8AC3E}">
        <p14:creationId xmlns:p14="http://schemas.microsoft.com/office/powerpoint/2010/main" val="157451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各命令のデコードは</a:t>
            </a:r>
            <a:r>
              <a:rPr kumimoji="1" lang="en-US" altLang="ja-JP" dirty="0"/>
              <a:t>opcode</a:t>
            </a:r>
            <a:r>
              <a:rPr kumimoji="1" lang="ja-JP" altLang="en-US" dirty="0"/>
              <a:t>部を見てロード、ストア、レジスタ間演算、イミーディエイト、分岐に分類します。このうちロードとストアは現在のところ</a:t>
            </a:r>
            <a:r>
              <a:rPr kumimoji="1" lang="en-US" altLang="ja-JP" dirty="0"/>
              <a:t>1</a:t>
            </a:r>
            <a:r>
              <a:rPr kumimoji="1" lang="ja-JP" altLang="en-US" dirty="0"/>
              <a:t>種類なので、</a:t>
            </a:r>
            <a:r>
              <a:rPr kumimoji="1" lang="en-US" altLang="ja-JP" dirty="0"/>
              <a:t>funct3</a:t>
            </a:r>
            <a:r>
              <a:rPr kumimoji="1" lang="ja-JP" altLang="en-US" dirty="0"/>
              <a:t>フィールドまでデコードしてしまいますが、これはあとのためです。分岐命令は細かくデコードします。演算時の拡張ビットはレジスタ間演算命令だけ有効で、上位</a:t>
            </a:r>
            <a:r>
              <a:rPr kumimoji="1" lang="en-US" altLang="ja-JP" dirty="0"/>
              <a:t>2</a:t>
            </a:r>
            <a:r>
              <a:rPr kumimoji="1" lang="ja-JP" altLang="en-US" dirty="0"/>
              <a:t>ビット目ですので</a:t>
            </a:r>
            <a:r>
              <a:rPr kumimoji="1" lang="en-US" altLang="ja-JP" dirty="0" err="1"/>
              <a:t>ext</a:t>
            </a:r>
            <a:r>
              <a:rPr kumimoji="1" lang="ja-JP" altLang="en-US" dirty="0"/>
              <a:t>というビットを使って示しています。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24</a:t>
            </a:fld>
            <a:endParaRPr kumimoji="1" lang="ja-JP" altLang="en-US"/>
          </a:p>
        </p:txBody>
      </p:sp>
    </p:spTree>
    <p:extLst>
      <p:ext uri="{BB962C8B-B14F-4D97-AF65-F5344CB8AC3E}">
        <p14:creationId xmlns:p14="http://schemas.microsoft.com/office/powerpoint/2010/main" val="361572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データパスの記述を示します。</a:t>
            </a:r>
            <a:r>
              <a:rPr kumimoji="1" lang="en-US" altLang="ja-JP" dirty="0"/>
              <a:t>ALU</a:t>
            </a:r>
            <a:r>
              <a:rPr kumimoji="1" lang="ja-JP" altLang="en-US" dirty="0"/>
              <a:t>の</a:t>
            </a:r>
            <a:r>
              <a:rPr kumimoji="1" lang="en-US" altLang="ja-JP" dirty="0"/>
              <a:t>B</a:t>
            </a:r>
            <a:r>
              <a:rPr kumimoji="1" lang="ja-JP" altLang="en-US" dirty="0"/>
              <a:t>入力の</a:t>
            </a:r>
            <a:r>
              <a:rPr kumimoji="1" lang="en-US" altLang="ja-JP" dirty="0" err="1"/>
              <a:t>srcb</a:t>
            </a:r>
            <a:r>
              <a:rPr kumimoji="1" lang="ja-JP" altLang="en-US" dirty="0"/>
              <a:t>は、命令に応じて適切なイミーディエイト値を入れてやり、どれでもなければレジスタの</a:t>
            </a:r>
            <a:r>
              <a:rPr kumimoji="1" lang="en-US" altLang="ja-JP" dirty="0"/>
              <a:t>B</a:t>
            </a:r>
            <a:r>
              <a:rPr kumimoji="1" lang="ja-JP" altLang="en-US" dirty="0"/>
              <a:t>ポート</a:t>
            </a:r>
            <a:r>
              <a:rPr kumimoji="1" lang="en-US" altLang="ja-JP" dirty="0"/>
              <a:t>reg2</a:t>
            </a:r>
            <a:r>
              <a:rPr kumimoji="1" lang="ja-JP" altLang="en-US" dirty="0"/>
              <a:t>を入れます。レジスタファイルの入力マルチプレクサは、ロード命令ならばメモリから読んできたデータ（</a:t>
            </a:r>
            <a:r>
              <a:rPr kumimoji="1" lang="en-US" altLang="ja-JP" dirty="0" err="1"/>
              <a:t>readdata</a:t>
            </a:r>
            <a:r>
              <a:rPr kumimoji="1" lang="en-US" altLang="ja-JP" dirty="0"/>
              <a:t>)</a:t>
            </a:r>
            <a:r>
              <a:rPr kumimoji="1" lang="ja-JP" altLang="en-US" dirty="0"/>
              <a:t>、そうでなければ</a:t>
            </a:r>
            <a:r>
              <a:rPr kumimoji="1" lang="en-US" altLang="ja-JP" dirty="0"/>
              <a:t>ALU</a:t>
            </a:r>
            <a:r>
              <a:rPr kumimoji="1" lang="ja-JP" altLang="en-US" dirty="0"/>
              <a:t>の計算結果（</a:t>
            </a:r>
            <a:r>
              <a:rPr kumimoji="1" lang="en-US" altLang="ja-JP" dirty="0" err="1"/>
              <a:t>aluresult</a:t>
            </a:r>
            <a:r>
              <a:rPr kumimoji="1" lang="en-US" altLang="ja-JP" dirty="0"/>
              <a:t>)</a:t>
            </a:r>
            <a:r>
              <a:rPr kumimoji="1" lang="ja-JP" altLang="en-US" dirty="0"/>
              <a:t>を選択します。</a:t>
            </a:r>
            <a:r>
              <a:rPr kumimoji="1" lang="en-US" altLang="ja-JP" dirty="0" err="1"/>
              <a:t>rwe</a:t>
            </a:r>
            <a:r>
              <a:rPr kumimoji="1" lang="ja-JP" altLang="en-US" dirty="0"/>
              <a:t>は結果を書き込むロード、レジスタ間演算命令、イミーデエイト命令で１になるようにします。メモリの書き込みを制御する</a:t>
            </a:r>
            <a:r>
              <a:rPr kumimoji="1" lang="en-US" altLang="ja-JP" dirty="0"/>
              <a:t>we</a:t>
            </a:r>
            <a:r>
              <a:rPr kumimoji="1" lang="ja-JP" altLang="en-US" dirty="0"/>
              <a:t>はストア命令の時のみ１、書き込みデータは</a:t>
            </a:r>
            <a:r>
              <a:rPr kumimoji="1" lang="en-US" altLang="ja-JP" dirty="0"/>
              <a:t>reg2</a:t>
            </a:r>
            <a:r>
              <a:rPr kumimoji="1" lang="ja-JP" altLang="en-US" dirty="0"/>
              <a:t>の値を与えます。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25</a:t>
            </a:fld>
            <a:endParaRPr kumimoji="1" lang="ja-JP" altLang="en-US"/>
          </a:p>
        </p:txBody>
      </p:sp>
    </p:spTree>
    <p:extLst>
      <p:ext uri="{BB962C8B-B14F-4D97-AF65-F5344CB8AC3E}">
        <p14:creationId xmlns:p14="http://schemas.microsoft.com/office/powerpoint/2010/main" val="297782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ALU</a:t>
            </a:r>
            <a:r>
              <a:rPr kumimoji="1" lang="ja-JP" altLang="en-US" dirty="0"/>
              <a:t>は内部にこの図のマルチプレクサを取り込んでしまっており、</a:t>
            </a:r>
            <a:r>
              <a:rPr kumimoji="1" lang="en-US" altLang="ja-JP" dirty="0" err="1"/>
              <a:t>addcom</a:t>
            </a:r>
            <a:r>
              <a:rPr kumimoji="1" lang="en-US" altLang="ja-JP" dirty="0"/>
              <a:t>=1</a:t>
            </a:r>
            <a:r>
              <a:rPr kumimoji="1" lang="ja-JP" altLang="en-US" dirty="0"/>
              <a:t>で加算が行われます。ロード、ストア、分岐命令ではここが１になってメモリアドレスや飛び先アドレスが計算されます。レジスタファイルは</a:t>
            </a:r>
            <a:r>
              <a:rPr kumimoji="1" lang="en-US" altLang="ja-JP" dirty="0"/>
              <a:t>rs1,rs2,rd</a:t>
            </a:r>
            <a:r>
              <a:rPr kumimoji="1" lang="ja-JP" altLang="en-US" dirty="0"/>
              <a:t>に命令コードの所定の部分がそのまま入ります。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26</a:t>
            </a:fld>
            <a:endParaRPr kumimoji="1" lang="ja-JP" altLang="en-US"/>
          </a:p>
        </p:txBody>
      </p:sp>
    </p:spTree>
    <p:extLst>
      <p:ext uri="{BB962C8B-B14F-4D97-AF65-F5344CB8AC3E}">
        <p14:creationId xmlns:p14="http://schemas.microsoft.com/office/powerpoint/2010/main" val="1387067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分岐命令の実装には</a:t>
            </a:r>
            <a:r>
              <a:rPr kumimoji="1" lang="en-US" altLang="ja-JP" dirty="0"/>
              <a:t>ALU</a:t>
            </a:r>
            <a:r>
              <a:rPr kumimoji="1" lang="ja-JP" altLang="en-US" dirty="0"/>
              <a:t>の</a:t>
            </a:r>
            <a:r>
              <a:rPr kumimoji="1" lang="en-US" altLang="ja-JP" dirty="0"/>
              <a:t>A</a:t>
            </a:r>
            <a:r>
              <a:rPr kumimoji="1" lang="ja-JP" altLang="en-US" dirty="0"/>
              <a:t>入力に</a:t>
            </a:r>
            <a:r>
              <a:rPr kumimoji="1" lang="en-US" altLang="ja-JP" dirty="0"/>
              <a:t>pc+4</a:t>
            </a:r>
            <a:r>
              <a:rPr kumimoji="1" lang="ja-JP" altLang="en-US" dirty="0"/>
              <a:t>を入れてやる必要があります。このため、</a:t>
            </a:r>
            <a:r>
              <a:rPr kumimoji="1" lang="en-US" altLang="ja-JP" dirty="0" err="1"/>
              <a:t>srca</a:t>
            </a:r>
            <a:r>
              <a:rPr kumimoji="1" lang="ja-JP" altLang="en-US" dirty="0"/>
              <a:t>という中間信号を設けてマルチプレクサで分岐命令の時に</a:t>
            </a:r>
            <a:r>
              <a:rPr kumimoji="1" lang="en-US" altLang="ja-JP" dirty="0"/>
              <a:t>pc+4</a:t>
            </a:r>
            <a:r>
              <a:rPr kumimoji="1" lang="ja-JP" altLang="en-US" dirty="0"/>
              <a:t>が入るようにします。結果の判定と分岐の部分は、</a:t>
            </a:r>
            <a:r>
              <a:rPr kumimoji="1" lang="en-US" altLang="ja-JP" dirty="0"/>
              <a:t>pc</a:t>
            </a:r>
            <a:r>
              <a:rPr kumimoji="1" lang="ja-JP" altLang="en-US" dirty="0"/>
              <a:t>を制御する</a:t>
            </a:r>
            <a:r>
              <a:rPr kumimoji="1" lang="en-US" altLang="ja-JP" dirty="0"/>
              <a:t>if</a:t>
            </a:r>
            <a:r>
              <a:rPr kumimoji="1" lang="ja-JP" altLang="en-US" dirty="0"/>
              <a:t>文の中に入れます。符号付の比較が必要なので</a:t>
            </a:r>
            <a:r>
              <a:rPr kumimoji="1" lang="en-US" altLang="ja-JP" dirty="0"/>
              <a:t>$singed</a:t>
            </a:r>
            <a:r>
              <a:rPr kumimoji="1" lang="ja-JP" altLang="en-US" dirty="0"/>
              <a:t>関数で変換した</a:t>
            </a:r>
            <a:r>
              <a:rPr kumimoji="1" lang="en-US" altLang="ja-JP" dirty="0"/>
              <a:t>sreg1, sreg2</a:t>
            </a:r>
            <a:r>
              <a:rPr kumimoji="1" lang="ja-JP" altLang="en-US" dirty="0"/>
              <a:t>間で比較を行います。分岐が成立すると</a:t>
            </a:r>
            <a:r>
              <a:rPr kumimoji="1" lang="en-US" altLang="ja-JP" dirty="0"/>
              <a:t>pc</a:t>
            </a:r>
            <a:r>
              <a:rPr kumimoji="1" lang="ja-JP" altLang="en-US" dirty="0"/>
              <a:t>には</a:t>
            </a:r>
            <a:r>
              <a:rPr kumimoji="1" lang="en-US" altLang="ja-JP" dirty="0"/>
              <a:t>ALU</a:t>
            </a:r>
            <a:r>
              <a:rPr kumimoji="1" lang="ja-JP" altLang="en-US" dirty="0"/>
              <a:t>の演算結果が入るようにしています。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27</a:t>
            </a:fld>
            <a:endParaRPr kumimoji="1" lang="ja-JP" altLang="en-US"/>
          </a:p>
        </p:txBody>
      </p:sp>
    </p:spTree>
    <p:extLst>
      <p:ext uri="{BB962C8B-B14F-4D97-AF65-F5344CB8AC3E}">
        <p14:creationId xmlns:p14="http://schemas.microsoft.com/office/powerpoint/2010/main" val="409580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のイミーディエイト命令は</a:t>
            </a:r>
            <a:r>
              <a:rPr kumimoji="1" lang="en-US" altLang="ja-JP" dirty="0"/>
              <a:t>12</a:t>
            </a:r>
            <a:r>
              <a:rPr kumimoji="1" lang="ja-JP" altLang="en-US" dirty="0"/>
              <a:t>ビットなので、この範囲を超えると値を入れにくいです。このため、レジスタの上位</a:t>
            </a:r>
            <a:r>
              <a:rPr kumimoji="1" lang="en-US" altLang="ja-JP" dirty="0"/>
              <a:t>20</a:t>
            </a:r>
            <a:r>
              <a:rPr kumimoji="1" lang="ja-JP" altLang="en-US" dirty="0"/>
              <a:t>ビットにデータを入れる命令が用意されています。この命令はセコイ感じもしますが、便利なので、全ての</a:t>
            </a:r>
            <a:r>
              <a:rPr kumimoji="1" lang="en-US" altLang="ja-JP" dirty="0"/>
              <a:t>RISC</a:t>
            </a:r>
            <a:r>
              <a:rPr kumimoji="1" lang="ja-JP" altLang="en-US" dirty="0"/>
              <a:t>が持っています。</a:t>
            </a:r>
          </a:p>
        </p:txBody>
      </p:sp>
      <p:sp>
        <p:nvSpPr>
          <p:cNvPr id="4" name="スライド番号プレースホルダー 3"/>
          <p:cNvSpPr>
            <a:spLocks noGrp="1"/>
          </p:cNvSpPr>
          <p:nvPr>
            <p:ph type="sldNum" sz="quarter" idx="10"/>
          </p:nvPr>
        </p:nvSpPr>
        <p:spPr/>
        <p:txBody>
          <a:bodyPr/>
          <a:lstStyle/>
          <a:p>
            <a:fld id="{04073D5C-3B25-4200-A58C-E3D7D29D3684}" type="slidenum">
              <a:rPr kumimoji="1" lang="ja-JP" altLang="en-US" smtClean="0"/>
              <a:t>28</a:t>
            </a:fld>
            <a:endParaRPr kumimoji="1" lang="ja-JP" altLang="en-US"/>
          </a:p>
        </p:txBody>
      </p:sp>
    </p:spTree>
    <p:extLst>
      <p:ext uri="{BB962C8B-B14F-4D97-AF65-F5344CB8AC3E}">
        <p14:creationId xmlns:p14="http://schemas.microsoft.com/office/powerpoint/2010/main" val="3364608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a:t>
            </a:r>
            <a:r>
              <a:rPr kumimoji="1" lang="en-US" altLang="ja-JP" dirty="0"/>
              <a:t>Verilog</a:t>
            </a:r>
            <a:r>
              <a:rPr kumimoji="1" lang="ja-JP" altLang="en-US" dirty="0"/>
              <a:t>記述を思い出してくださいませ。</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29</a:t>
            </a:fld>
            <a:endParaRPr kumimoji="1" lang="ja-JP" altLang="en-US"/>
          </a:p>
        </p:txBody>
      </p:sp>
    </p:spTree>
    <p:extLst>
      <p:ext uri="{BB962C8B-B14F-4D97-AF65-F5344CB8AC3E}">
        <p14:creationId xmlns:p14="http://schemas.microsoft.com/office/powerpoint/2010/main" val="3680602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RV32I</a:t>
            </a:r>
            <a:r>
              <a:rPr kumimoji="1" lang="ja-JP" altLang="en-US" dirty="0"/>
              <a:t>の構成をざっと説明します。</a:t>
            </a:r>
            <a:r>
              <a:rPr kumimoji="1" lang="en-US" altLang="ja-JP" dirty="0"/>
              <a:t>PC</a:t>
            </a:r>
            <a:r>
              <a:rPr kumimoji="1" lang="ja-JP" altLang="en-US" dirty="0"/>
              <a:t>周辺は詳細化していないので、これだと先に進むだけになります。主要なモジュールは</a:t>
            </a:r>
            <a:r>
              <a:rPr kumimoji="1" lang="en-US" altLang="ja-JP" dirty="0"/>
              <a:t>ALU</a:t>
            </a:r>
            <a:r>
              <a:rPr kumimoji="1" lang="ja-JP" altLang="en-US" dirty="0"/>
              <a:t>とレジスタファイルです。</a:t>
            </a:r>
            <a:endParaRPr kumimoji="1" lang="en-US" altLang="ja-JP" dirty="0"/>
          </a:p>
          <a:p>
            <a:r>
              <a:rPr kumimoji="1" lang="en-US" altLang="ja-JP" dirty="0"/>
              <a:t>ALU</a:t>
            </a:r>
            <a:r>
              <a:rPr kumimoji="1" lang="ja-JP" altLang="en-US" dirty="0"/>
              <a:t>の</a:t>
            </a:r>
            <a:r>
              <a:rPr kumimoji="1" lang="en-US" altLang="ja-JP" dirty="0"/>
              <a:t>A</a:t>
            </a:r>
            <a:r>
              <a:rPr kumimoji="1" lang="ja-JP" altLang="en-US" dirty="0"/>
              <a:t>入力はレジスタファイルの</a:t>
            </a:r>
            <a:r>
              <a:rPr kumimoji="1" lang="en-US" altLang="ja-JP" dirty="0"/>
              <a:t>A</a:t>
            </a:r>
            <a:r>
              <a:rPr kumimoji="1" lang="ja-JP" altLang="en-US" dirty="0"/>
              <a:t>ポートに直接繋ぎますが、</a:t>
            </a:r>
            <a:r>
              <a:rPr kumimoji="1" lang="en-US" altLang="ja-JP" dirty="0"/>
              <a:t>B</a:t>
            </a:r>
            <a:r>
              <a:rPr kumimoji="1" lang="ja-JP" altLang="en-US" dirty="0"/>
              <a:t>ポートは直値を命令から持ってくるために、マルチプレクサが入っています。</a:t>
            </a:r>
            <a:endParaRPr kumimoji="1" lang="en-US" altLang="ja-JP" dirty="0"/>
          </a:p>
          <a:p>
            <a:r>
              <a:rPr kumimoji="1" lang="en-US" altLang="ja-JP" dirty="0"/>
              <a:t>RV32I</a:t>
            </a:r>
            <a:r>
              <a:rPr kumimoji="1" lang="ja-JP" altLang="en-US" dirty="0"/>
              <a:t>は、イミーディエイト命令に、符号付きと符号無しを持っているので、命令の直値部分を符号拡張、ゼロ拡張をした結果と、レジスタファイルからの</a:t>
            </a:r>
            <a:r>
              <a:rPr kumimoji="1" lang="en-US" altLang="ja-JP" dirty="0"/>
              <a:t>B</a:t>
            </a:r>
            <a:r>
              <a:rPr kumimoji="1" lang="ja-JP" altLang="en-US" dirty="0"/>
              <a:t>入力をマルチプレクサで切り替えられるようにします。ここで、</a:t>
            </a:r>
            <a:r>
              <a:rPr kumimoji="1" lang="en-US" altLang="ja-JP" dirty="0" err="1"/>
              <a:t>ext</a:t>
            </a:r>
            <a:r>
              <a:rPr kumimoji="1" lang="ja-JP" altLang="en-US" dirty="0"/>
              <a:t>は符号拡張用のハードウェアで、これは</a:t>
            </a:r>
            <a:r>
              <a:rPr kumimoji="1" lang="en-US" altLang="ja-JP" dirty="0"/>
              <a:t>MSB</a:t>
            </a:r>
            <a:r>
              <a:rPr kumimoji="1" lang="ja-JP" altLang="en-US" dirty="0"/>
              <a:t>を複製したり、ゼロを入れたりすると共に配線を入れ替えたります。中身はさほどハードウェア量の多いものではないです。</a:t>
            </a:r>
            <a:endParaRPr kumimoji="1" lang="en-US" altLang="ja-JP" dirty="0"/>
          </a:p>
          <a:p>
            <a:r>
              <a:rPr kumimoji="1" lang="en-US" altLang="ja-JP" dirty="0"/>
              <a:t>ALU</a:t>
            </a:r>
            <a:r>
              <a:rPr kumimoji="1" lang="ja-JP" altLang="en-US" dirty="0"/>
              <a:t>のコマンドは、アキュムレータマシン同様、</a:t>
            </a:r>
            <a:r>
              <a:rPr kumimoji="1" lang="en-US" altLang="ja-JP" dirty="0"/>
              <a:t>3</a:t>
            </a:r>
            <a:r>
              <a:rPr kumimoji="1" lang="ja-JP" altLang="en-US" dirty="0"/>
              <a:t>ビットの</a:t>
            </a:r>
            <a:r>
              <a:rPr kumimoji="1" lang="en-US" altLang="ja-JP" dirty="0" err="1"/>
              <a:t>funct</a:t>
            </a:r>
            <a:r>
              <a:rPr kumimoji="1" lang="ja-JP" altLang="en-US" dirty="0"/>
              <a:t>フィールドを入れて、レジスタ同士の命令、イミーディエイト命令がそのまま実行できるようになっています。ディスプレースメントを加算するなどの役割のため、</a:t>
            </a:r>
            <a:r>
              <a:rPr kumimoji="1" lang="en-US" altLang="ja-JP" dirty="0"/>
              <a:t>A</a:t>
            </a:r>
            <a:r>
              <a:rPr kumimoji="1" lang="ja-JP" altLang="en-US" dirty="0"/>
              <a:t>入力、</a:t>
            </a:r>
            <a:r>
              <a:rPr kumimoji="1" lang="en-US" altLang="ja-JP" dirty="0"/>
              <a:t>B</a:t>
            </a:r>
            <a:r>
              <a:rPr kumimoji="1" lang="ja-JP" altLang="en-US" dirty="0"/>
              <a:t>入力の加算を行う</a:t>
            </a:r>
            <a:r>
              <a:rPr kumimoji="1" lang="en-US" altLang="ja-JP" dirty="0"/>
              <a:t>ADD</a:t>
            </a:r>
            <a:r>
              <a:rPr kumimoji="1" lang="ja-JP" altLang="en-US" dirty="0"/>
              <a:t>を</a:t>
            </a:r>
            <a:r>
              <a:rPr kumimoji="1" lang="en-US" altLang="ja-JP" dirty="0"/>
              <a:t>funct3</a:t>
            </a:r>
            <a:r>
              <a:rPr kumimoji="1" lang="ja-JP" altLang="en-US" dirty="0"/>
              <a:t>と切り替えて入れられるようにしています。</a:t>
            </a:r>
            <a:r>
              <a:rPr kumimoji="1" lang="en-US" altLang="ja-JP" dirty="0"/>
              <a:t>ALU</a:t>
            </a:r>
            <a:r>
              <a:rPr kumimoji="1" lang="ja-JP" altLang="en-US" dirty="0"/>
              <a:t>の</a:t>
            </a:r>
            <a:r>
              <a:rPr kumimoji="1" lang="en-US" altLang="ja-JP" dirty="0"/>
              <a:t>Y</a:t>
            </a:r>
            <a:r>
              <a:rPr kumimoji="1" lang="ja-JP" altLang="en-US" dirty="0"/>
              <a:t>出力は、マルチプレクサを経由してレジスタファイルの</a:t>
            </a:r>
            <a:r>
              <a:rPr kumimoji="1" lang="en-US" altLang="ja-JP" dirty="0"/>
              <a:t>C</a:t>
            </a:r>
            <a:r>
              <a:rPr kumimoji="1" lang="ja-JP" altLang="en-US" dirty="0"/>
              <a:t>ポートのデータ入力に繋ぎ、計算結果を書き込めるようにします。一方で、ディスプレースメントとの加算結果をデータメモリのアドレスに接続します。</a:t>
            </a:r>
            <a:endParaRPr kumimoji="1" lang="en-US" altLang="ja-JP" dirty="0"/>
          </a:p>
          <a:p>
            <a:r>
              <a:rPr kumimoji="1" lang="ja-JP" altLang="en-US" dirty="0"/>
              <a:t>レジスタファイルのポート</a:t>
            </a:r>
            <a:r>
              <a:rPr kumimoji="1" lang="en-US" altLang="ja-JP" dirty="0"/>
              <a:t>A</a:t>
            </a:r>
            <a:r>
              <a:rPr kumimoji="1" lang="ja-JP" altLang="en-US" dirty="0"/>
              <a:t>のアドレスと、ポート</a:t>
            </a:r>
            <a:r>
              <a:rPr kumimoji="1" lang="en-US" altLang="ja-JP" dirty="0"/>
              <a:t>B</a:t>
            </a:r>
            <a:r>
              <a:rPr kumimoji="1" lang="ja-JP" altLang="en-US" dirty="0"/>
              <a:t>のアドレスには、命令コードの</a:t>
            </a:r>
            <a:r>
              <a:rPr kumimoji="1" lang="en-US" altLang="ja-JP" dirty="0"/>
              <a:t>rs1, rs2</a:t>
            </a:r>
            <a:r>
              <a:rPr kumimoji="1" lang="ja-JP" altLang="en-US" dirty="0"/>
              <a:t>に相当する部分を入れます。</a:t>
            </a:r>
            <a:r>
              <a:rPr kumimoji="1" lang="en-US" altLang="ja-JP" dirty="0"/>
              <a:t>C</a:t>
            </a:r>
            <a:r>
              <a:rPr kumimoji="1" lang="ja-JP" altLang="en-US" dirty="0"/>
              <a:t>ポートのアドレスには、</a:t>
            </a:r>
            <a:r>
              <a:rPr kumimoji="1" lang="en-US" altLang="ja-JP" dirty="0" err="1"/>
              <a:t>rd</a:t>
            </a:r>
            <a:r>
              <a:rPr kumimoji="1" lang="ja-JP" altLang="en-US" dirty="0"/>
              <a:t>に相当する部分を入れます。</a:t>
            </a:r>
            <a:endParaRPr kumimoji="1" lang="en-US" altLang="ja-JP" dirty="0"/>
          </a:p>
          <a:p>
            <a:r>
              <a:rPr kumimoji="1" lang="ja-JP" altLang="en-US" dirty="0"/>
              <a:t>データ入力には</a:t>
            </a:r>
            <a:r>
              <a:rPr kumimoji="1" lang="en-US" altLang="ja-JP" dirty="0"/>
              <a:t>B</a:t>
            </a:r>
            <a:r>
              <a:rPr kumimoji="1" lang="ja-JP" altLang="en-US" dirty="0"/>
              <a:t>ポートの出力を入れます。これで</a:t>
            </a:r>
            <a:r>
              <a:rPr kumimoji="1" lang="en-US" altLang="ja-JP" dirty="0" err="1"/>
              <a:t>lw</a:t>
            </a:r>
            <a:r>
              <a:rPr kumimoji="1" lang="ja-JP" altLang="en-US" dirty="0"/>
              <a:t>命令、</a:t>
            </a:r>
            <a:r>
              <a:rPr kumimoji="1" lang="en-US" altLang="ja-JP" dirty="0" err="1"/>
              <a:t>sw</a:t>
            </a:r>
            <a:r>
              <a:rPr kumimoji="1" lang="ja-JP" altLang="en-US" dirty="0"/>
              <a:t>命令を実行します。読み出したデータは、マルチプレクサを経由してレジスタファイルに入れます。</a:t>
            </a:r>
            <a:endParaRPr kumimoji="1" lang="en-US" altLang="ja-JP" dirty="0"/>
          </a:p>
          <a:p>
            <a:r>
              <a:rPr kumimoji="1" lang="ja-JP" altLang="en-US" dirty="0"/>
              <a:t>ではまず主要な部品である</a:t>
            </a:r>
            <a:r>
              <a:rPr kumimoji="1" lang="en-US" altLang="ja-JP" dirty="0"/>
              <a:t>ALU</a:t>
            </a:r>
            <a:r>
              <a:rPr kumimoji="1" lang="ja-JP" altLang="en-US" dirty="0"/>
              <a:t>とレジスタファイルを紹介します。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3</a:t>
            </a:fld>
            <a:endParaRPr kumimoji="1" lang="ja-JP" altLang="en-US"/>
          </a:p>
        </p:txBody>
      </p:sp>
    </p:spTree>
    <p:extLst>
      <p:ext uri="{BB962C8B-B14F-4D97-AF65-F5344CB8AC3E}">
        <p14:creationId xmlns:p14="http://schemas.microsoft.com/office/powerpoint/2010/main" val="886748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の命令コードの特徴は、レジスタの位置が完全に揃っていること、</a:t>
            </a:r>
            <a:r>
              <a:rPr kumimoji="1" lang="en-US" altLang="ja-JP" dirty="0"/>
              <a:t>6</a:t>
            </a:r>
            <a:r>
              <a:rPr kumimoji="1" lang="ja-JP" altLang="en-US" dirty="0"/>
              <a:t>ビット目から</a:t>
            </a:r>
            <a:r>
              <a:rPr kumimoji="1" lang="en-US" altLang="ja-JP" dirty="0"/>
              <a:t>0</a:t>
            </a:r>
            <a:r>
              <a:rPr kumimoji="1" lang="ja-JP" altLang="en-US" dirty="0"/>
              <a:t>ビット目までの</a:t>
            </a:r>
            <a:r>
              <a:rPr kumimoji="1" lang="en-US" altLang="ja-JP" dirty="0"/>
              <a:t>7</a:t>
            </a:r>
            <a:r>
              <a:rPr kumimoji="1" lang="ja-JP" altLang="en-US" dirty="0"/>
              <a:t>ビットの</a:t>
            </a:r>
            <a:r>
              <a:rPr kumimoji="1" lang="en-US" altLang="ja-JP" dirty="0"/>
              <a:t>opcode</a:t>
            </a:r>
            <a:r>
              <a:rPr kumimoji="1" lang="ja-JP" altLang="en-US" dirty="0"/>
              <a:t>で基本的な命令を識別し、</a:t>
            </a:r>
            <a:r>
              <a:rPr kumimoji="1" lang="en-US" altLang="ja-JP" dirty="0"/>
              <a:t>14</a:t>
            </a:r>
            <a:r>
              <a:rPr kumimoji="1" lang="ja-JP" altLang="en-US" dirty="0"/>
              <a:t>ビット目から</a:t>
            </a:r>
            <a:r>
              <a:rPr kumimoji="1" lang="en-US" altLang="ja-JP" dirty="0"/>
              <a:t>12</a:t>
            </a:r>
            <a:r>
              <a:rPr kumimoji="1" lang="ja-JP" altLang="en-US" dirty="0"/>
              <a:t>ビット目までで大分類の中の細かい種類を識別できる（</a:t>
            </a:r>
            <a:r>
              <a:rPr kumimoji="1" lang="en-US" altLang="ja-JP" dirty="0"/>
              <a:t>30</a:t>
            </a:r>
            <a:r>
              <a:rPr kumimoji="1" lang="ja-JP" altLang="en-US" dirty="0"/>
              <a:t>ビット目も補助的に使います）ことです。これを利用して、イミーディエイト命令、レジスタ間演算命令の両方で、同じ演算は同じ</a:t>
            </a:r>
            <a:r>
              <a:rPr kumimoji="1" lang="en-US" altLang="ja-JP" dirty="0"/>
              <a:t>funct3</a:t>
            </a:r>
            <a:r>
              <a:rPr kumimoji="1" lang="ja-JP" altLang="en-US" dirty="0"/>
              <a:t>を使っています。このため普通はこれを利用して</a:t>
            </a:r>
            <a:r>
              <a:rPr kumimoji="1" lang="en-US" altLang="ja-JP" dirty="0"/>
              <a:t>ALU</a:t>
            </a:r>
            <a:r>
              <a:rPr kumimoji="1" lang="ja-JP" altLang="en-US" dirty="0"/>
              <a:t>を設計します。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30</a:t>
            </a:fld>
            <a:endParaRPr kumimoji="1" lang="ja-JP" altLang="en-US"/>
          </a:p>
        </p:txBody>
      </p:sp>
    </p:spTree>
    <p:extLst>
      <p:ext uri="{BB962C8B-B14F-4D97-AF65-F5344CB8AC3E}">
        <p14:creationId xmlns:p14="http://schemas.microsoft.com/office/powerpoint/2010/main" val="396374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の命令コードの特徴は、レジスタの位置が完全に揃っていること、</a:t>
            </a:r>
            <a:r>
              <a:rPr kumimoji="1" lang="en-US" altLang="ja-JP" dirty="0"/>
              <a:t>6</a:t>
            </a:r>
            <a:r>
              <a:rPr kumimoji="1" lang="ja-JP" altLang="en-US" dirty="0"/>
              <a:t>ビット目から</a:t>
            </a:r>
            <a:r>
              <a:rPr kumimoji="1" lang="en-US" altLang="ja-JP" dirty="0"/>
              <a:t>0</a:t>
            </a:r>
            <a:r>
              <a:rPr kumimoji="1" lang="ja-JP" altLang="en-US" dirty="0"/>
              <a:t>ビット目までの</a:t>
            </a:r>
            <a:r>
              <a:rPr kumimoji="1" lang="en-US" altLang="ja-JP" dirty="0"/>
              <a:t>7</a:t>
            </a:r>
            <a:r>
              <a:rPr kumimoji="1" lang="ja-JP" altLang="en-US" dirty="0"/>
              <a:t>ビットの</a:t>
            </a:r>
            <a:r>
              <a:rPr kumimoji="1" lang="en-US" altLang="ja-JP" dirty="0"/>
              <a:t>opcode</a:t>
            </a:r>
            <a:r>
              <a:rPr kumimoji="1" lang="ja-JP" altLang="en-US" dirty="0"/>
              <a:t>で基本的な命令を識別し、</a:t>
            </a:r>
            <a:r>
              <a:rPr kumimoji="1" lang="en-US" altLang="ja-JP" dirty="0"/>
              <a:t>14</a:t>
            </a:r>
            <a:r>
              <a:rPr kumimoji="1" lang="ja-JP" altLang="en-US" dirty="0"/>
              <a:t>ビット目から</a:t>
            </a:r>
            <a:r>
              <a:rPr kumimoji="1" lang="en-US" altLang="ja-JP" dirty="0"/>
              <a:t>12</a:t>
            </a:r>
            <a:r>
              <a:rPr kumimoji="1" lang="ja-JP" altLang="en-US" dirty="0"/>
              <a:t>ビット目までで大分類の中の細かい種類を識別できる（</a:t>
            </a:r>
            <a:r>
              <a:rPr kumimoji="1" lang="en-US" altLang="ja-JP" dirty="0"/>
              <a:t>30</a:t>
            </a:r>
            <a:r>
              <a:rPr kumimoji="1" lang="ja-JP" altLang="en-US" dirty="0"/>
              <a:t>ビット目も補助的に使います）ことです。これを利用して、イミーディエイト命令、レジスタ間演算命令の両方で、同じ演算は同じ</a:t>
            </a:r>
            <a:r>
              <a:rPr kumimoji="1" lang="en-US" altLang="ja-JP" dirty="0"/>
              <a:t>funct3</a:t>
            </a:r>
            <a:r>
              <a:rPr kumimoji="1" lang="ja-JP" altLang="en-US" dirty="0"/>
              <a:t>を使っています。このため普通はこれを利用して</a:t>
            </a:r>
            <a:r>
              <a:rPr kumimoji="1" lang="en-US" altLang="ja-JP" dirty="0"/>
              <a:t>ALU</a:t>
            </a:r>
            <a:r>
              <a:rPr kumimoji="1" lang="ja-JP" altLang="en-US" dirty="0"/>
              <a:t>を設計します。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4</a:t>
            </a:fld>
            <a:endParaRPr kumimoji="1" lang="ja-JP" altLang="en-US"/>
          </a:p>
        </p:txBody>
      </p:sp>
    </p:spTree>
    <p:extLst>
      <p:ext uri="{BB962C8B-B14F-4D97-AF65-F5344CB8AC3E}">
        <p14:creationId xmlns:p14="http://schemas.microsoft.com/office/powerpoint/2010/main" val="248635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この点を利用した、</a:t>
            </a:r>
            <a:r>
              <a:rPr kumimoji="1" lang="en-US" altLang="ja-JP" dirty="0"/>
              <a:t>ALU</a:t>
            </a:r>
            <a:r>
              <a:rPr kumimoji="1" lang="ja-JP" altLang="en-US" dirty="0"/>
              <a:t>の構成を示します。</a:t>
            </a:r>
            <a:r>
              <a:rPr kumimoji="1" lang="en-US" altLang="ja-JP" dirty="0"/>
              <a:t>14:12</a:t>
            </a:r>
            <a:r>
              <a:rPr kumimoji="1" lang="ja-JP" altLang="en-US" dirty="0"/>
              <a:t>ビット目の</a:t>
            </a:r>
            <a:r>
              <a:rPr kumimoji="1" lang="en-US" altLang="ja-JP" dirty="0"/>
              <a:t>funct3</a:t>
            </a:r>
            <a:r>
              <a:rPr kumimoji="1" lang="ja-JP" altLang="en-US" dirty="0"/>
              <a:t>をそのまま演算の選択に利用するこができます。アキュムレータマシンでなかった機能に</a:t>
            </a:r>
            <a:r>
              <a:rPr kumimoji="1" lang="en-US" altLang="ja-JP" dirty="0"/>
              <a:t>Set less than</a:t>
            </a:r>
            <a:r>
              <a:rPr kumimoji="1" lang="ja-JP" altLang="en-US" dirty="0"/>
              <a:t>という比較命令があります。この操作は</a:t>
            </a:r>
            <a:r>
              <a:rPr kumimoji="1" lang="en-US" altLang="ja-JP" dirty="0"/>
              <a:t>A&lt;B</a:t>
            </a:r>
            <a:r>
              <a:rPr kumimoji="1" lang="ja-JP" altLang="en-US" dirty="0"/>
              <a:t>の時</a:t>
            </a:r>
            <a:r>
              <a:rPr kumimoji="1" lang="en-US" altLang="ja-JP" dirty="0"/>
              <a:t>Y</a:t>
            </a:r>
            <a:r>
              <a:rPr kumimoji="1" lang="ja-JP" altLang="en-US" dirty="0"/>
              <a:t>から</a:t>
            </a:r>
            <a:r>
              <a:rPr kumimoji="1" lang="en-US" altLang="ja-JP" dirty="0"/>
              <a:t>1</a:t>
            </a:r>
            <a:r>
              <a:rPr kumimoji="1" lang="ja-JP" altLang="en-US" dirty="0"/>
              <a:t>、そうでないときに</a:t>
            </a:r>
            <a:r>
              <a:rPr kumimoji="1" lang="en-US" altLang="ja-JP" dirty="0"/>
              <a:t>0</a:t>
            </a:r>
            <a:r>
              <a:rPr kumimoji="1" lang="ja-JP" altLang="en-US" dirty="0"/>
              <a:t>を出します。符号付数と考えて比較する場合と、符号無数として比較する場合があります。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5</a:t>
            </a:fld>
            <a:endParaRPr kumimoji="1" lang="ja-JP" altLang="en-US"/>
          </a:p>
        </p:txBody>
      </p:sp>
    </p:spTree>
    <p:extLst>
      <p:ext uri="{BB962C8B-B14F-4D97-AF65-F5344CB8AC3E}">
        <p14:creationId xmlns:p14="http://schemas.microsoft.com/office/powerpoint/2010/main" val="250597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ALU</a:t>
            </a:r>
            <a:r>
              <a:rPr kumimoji="1" lang="ja-JP" altLang="en-US" dirty="0"/>
              <a:t>の記述はここに示すようにやや複雑になります。これは、符号付の右シフトである算術シフトが必要になることと、符号付の比較が必要になることです。これを</a:t>
            </a:r>
            <a:r>
              <a:rPr kumimoji="1" lang="en-US" altLang="ja-JP" dirty="0"/>
              <a:t>Verilog</a:t>
            </a:r>
            <a:r>
              <a:rPr kumimoji="1" lang="ja-JP" altLang="en-US" dirty="0"/>
              <a:t>の基本分法で書くと非常に面倒になるため、符号付数宣言</a:t>
            </a:r>
            <a:r>
              <a:rPr kumimoji="1" lang="en-US" altLang="ja-JP" dirty="0"/>
              <a:t>wire signed</a:t>
            </a:r>
            <a:r>
              <a:rPr kumimoji="1" lang="ja-JP" altLang="en-US" dirty="0"/>
              <a:t>と符号付数変換関数</a:t>
            </a:r>
            <a:r>
              <a:rPr kumimoji="1" lang="en-US" altLang="ja-JP" dirty="0"/>
              <a:t>$signed</a:t>
            </a:r>
            <a:r>
              <a:rPr kumimoji="1" lang="ja-JP" altLang="en-US" dirty="0"/>
              <a:t>を使いますが、ここではあまり突っ込まないことにします。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6</a:t>
            </a:fld>
            <a:endParaRPr kumimoji="1" lang="ja-JP" altLang="en-US"/>
          </a:p>
        </p:txBody>
      </p:sp>
    </p:spTree>
    <p:extLst>
      <p:ext uri="{BB962C8B-B14F-4D97-AF65-F5344CB8AC3E}">
        <p14:creationId xmlns:p14="http://schemas.microsoft.com/office/powerpoint/2010/main" val="299385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次にレジスタファイルについて具体的に紹介します。レジスタファイルはレジスタの集合体で、小規模なマルチポートメモリと考えられます。</a:t>
            </a:r>
            <a:r>
              <a:rPr kumimoji="1" lang="en-US" altLang="ja-JP" dirty="0"/>
              <a:t>RV32I</a:t>
            </a:r>
            <a:r>
              <a:rPr kumimoji="1" lang="ja-JP" altLang="en-US" dirty="0"/>
              <a:t>で使うレジスタファイルは、三つのポートを持っています。それぞれが独立のアドレスを持ち、</a:t>
            </a:r>
            <a:r>
              <a:rPr kumimoji="1" lang="en-US" altLang="ja-JP" dirty="0"/>
              <a:t>rd1,rd2</a:t>
            </a:r>
            <a:r>
              <a:rPr kumimoji="1" lang="ja-JP" altLang="en-US" dirty="0"/>
              <a:t>ポートは読み出しポート、</a:t>
            </a:r>
            <a:r>
              <a:rPr kumimoji="1" lang="en-US" altLang="ja-JP" dirty="0"/>
              <a:t>wd3</a:t>
            </a:r>
            <a:r>
              <a:rPr kumimoji="1" lang="ja-JP" altLang="en-US" dirty="0"/>
              <a:t>ポートは書き込みポートです。</a:t>
            </a:r>
            <a:r>
              <a:rPr kumimoji="1" lang="en-US" altLang="ja-JP" dirty="0"/>
              <a:t>RV32I</a:t>
            </a:r>
            <a:r>
              <a:rPr kumimoji="1" lang="ja-JP" altLang="en-US" dirty="0"/>
              <a:t>ではレジスタは</a:t>
            </a:r>
            <a:r>
              <a:rPr kumimoji="1" lang="en-US" altLang="ja-JP" dirty="0"/>
              <a:t>32</a:t>
            </a:r>
            <a:r>
              <a:rPr kumimoji="1" lang="ja-JP" altLang="en-US" dirty="0"/>
              <a:t>個なのでそれぞれのアドレスは</a:t>
            </a:r>
            <a:r>
              <a:rPr kumimoji="1" lang="en-US" altLang="ja-JP" dirty="0"/>
              <a:t>5</a:t>
            </a:r>
            <a:r>
              <a:rPr kumimoji="1" lang="ja-JP" altLang="en-US" dirty="0"/>
              <a:t>ビットです。アドレス</a:t>
            </a:r>
            <a:r>
              <a:rPr kumimoji="1" lang="en-US" altLang="ja-JP" dirty="0"/>
              <a:t>a1</a:t>
            </a:r>
            <a:r>
              <a:rPr kumimoji="1" lang="ja-JP" altLang="en-US" dirty="0"/>
              <a:t>が</a:t>
            </a:r>
            <a:r>
              <a:rPr kumimoji="1" lang="en-US" altLang="ja-JP" dirty="0"/>
              <a:t>00011</a:t>
            </a:r>
            <a:r>
              <a:rPr kumimoji="1" lang="ja-JP" altLang="en-US" dirty="0"/>
              <a:t>ならば</a:t>
            </a:r>
            <a:r>
              <a:rPr kumimoji="1" lang="en-US" altLang="ja-JP" dirty="0"/>
              <a:t>rd1</a:t>
            </a:r>
            <a:r>
              <a:rPr kumimoji="1" lang="ja-JP" altLang="en-US" dirty="0"/>
              <a:t>ポートから</a:t>
            </a:r>
            <a:r>
              <a:rPr kumimoji="1" lang="en-US" altLang="ja-JP" dirty="0"/>
              <a:t>x3</a:t>
            </a:r>
            <a:r>
              <a:rPr kumimoji="1" lang="ja-JP" altLang="en-US" dirty="0"/>
              <a:t>が読み出され、アドレス</a:t>
            </a:r>
            <a:r>
              <a:rPr kumimoji="1" lang="en-US" altLang="ja-JP" dirty="0"/>
              <a:t>a2</a:t>
            </a:r>
            <a:r>
              <a:rPr kumimoji="1" lang="ja-JP" altLang="en-US" dirty="0"/>
              <a:t>が</a:t>
            </a:r>
            <a:r>
              <a:rPr kumimoji="1" lang="en-US" altLang="ja-JP" dirty="0"/>
              <a:t>00010</a:t>
            </a:r>
            <a:r>
              <a:rPr kumimoji="1" lang="ja-JP" altLang="en-US" dirty="0"/>
              <a:t>ならば</a:t>
            </a:r>
            <a:r>
              <a:rPr kumimoji="1" lang="en-US" altLang="ja-JP" dirty="0"/>
              <a:t>rd2</a:t>
            </a:r>
            <a:r>
              <a:rPr kumimoji="1" lang="ja-JP" altLang="en-US" dirty="0"/>
              <a:t>ポートから</a:t>
            </a:r>
            <a:r>
              <a:rPr kumimoji="1" lang="en-US" altLang="ja-JP" dirty="0"/>
              <a:t>x2</a:t>
            </a:r>
            <a:r>
              <a:rPr kumimoji="1" lang="ja-JP" altLang="en-US" dirty="0"/>
              <a:t>が読み出されます。一方、書き込みは、</a:t>
            </a:r>
            <a:r>
              <a:rPr kumimoji="1" lang="en-US" altLang="ja-JP" dirty="0"/>
              <a:t>wd3</a:t>
            </a:r>
            <a:r>
              <a:rPr kumimoji="1" lang="ja-JP" altLang="en-US" dirty="0"/>
              <a:t>ポートにデータを与えて、アドレス</a:t>
            </a:r>
            <a:r>
              <a:rPr kumimoji="1" lang="en-US" altLang="ja-JP" dirty="0"/>
              <a:t>a3</a:t>
            </a:r>
            <a:r>
              <a:rPr kumimoji="1" lang="ja-JP" altLang="en-US" dirty="0"/>
              <a:t>に書き込むレジスタの番号を与え、</a:t>
            </a:r>
            <a:r>
              <a:rPr kumimoji="1" lang="en-US" altLang="ja-JP" dirty="0"/>
              <a:t>we3</a:t>
            </a:r>
            <a:r>
              <a:rPr kumimoji="1" lang="ja-JP" altLang="en-US" dirty="0"/>
              <a:t>を</a:t>
            </a:r>
            <a:r>
              <a:rPr kumimoji="1" lang="en-US" altLang="ja-JP" dirty="0"/>
              <a:t>1</a:t>
            </a:r>
            <a:r>
              <a:rPr kumimoji="1" lang="ja-JP" altLang="en-US" dirty="0"/>
              <a:t>として、クロックが立ち上がったときに行われます。</a:t>
            </a:r>
            <a:r>
              <a:rPr kumimoji="1" lang="en-US" altLang="ja-JP" dirty="0"/>
              <a:t>we3</a:t>
            </a:r>
            <a:r>
              <a:rPr kumimoji="1" lang="ja-JP" altLang="en-US" dirty="0"/>
              <a:t>は</a:t>
            </a:r>
            <a:r>
              <a:rPr kumimoji="1" lang="en-US" altLang="ja-JP" baseline="0" dirty="0"/>
              <a:t>write enable</a:t>
            </a:r>
            <a:r>
              <a:rPr kumimoji="1" lang="ja-JP" altLang="en-US" baseline="0" dirty="0"/>
              <a:t>でこれを</a:t>
            </a:r>
            <a:r>
              <a:rPr kumimoji="1" lang="en-US" altLang="ja-JP" baseline="0" dirty="0"/>
              <a:t>1</a:t>
            </a:r>
            <a:r>
              <a:rPr kumimoji="1" lang="ja-JP" altLang="en-US" baseline="0" dirty="0"/>
              <a:t>にしたときだけに書き込まれます。この辺はメモリと同じです。レジスタファイルはこの授業ではレジスタの集合体として論理合成してしまいますが、場合によってはメモリ同様に出来合いの回路（</a:t>
            </a:r>
            <a:r>
              <a:rPr kumimoji="1" lang="en-US" altLang="ja-JP" baseline="0" dirty="0" err="1"/>
              <a:t>IP:Intellectual</a:t>
            </a:r>
            <a:r>
              <a:rPr kumimoji="1" lang="en-US" altLang="ja-JP" baseline="0" dirty="0"/>
              <a:t> Property)</a:t>
            </a:r>
            <a:r>
              <a:rPr kumimoji="1" lang="ja-JP" altLang="en-US" baseline="0" dirty="0"/>
              <a:t>で実現します。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7</a:t>
            </a:fld>
            <a:endParaRPr kumimoji="1" lang="ja-JP" altLang="en-US"/>
          </a:p>
        </p:txBody>
      </p:sp>
    </p:spTree>
    <p:extLst>
      <p:ext uri="{BB962C8B-B14F-4D97-AF65-F5344CB8AC3E}">
        <p14:creationId xmlns:p14="http://schemas.microsoft.com/office/powerpoint/2010/main" val="337725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では次にレジスタファイルの記述を示します。レジスタファイルは、</a:t>
            </a:r>
            <a:r>
              <a:rPr kumimoji="1" lang="en-US" altLang="ja-JP" dirty="0"/>
              <a:t>32</a:t>
            </a:r>
            <a:r>
              <a:rPr kumimoji="1" lang="ja-JP" altLang="en-US" dirty="0"/>
              <a:t>本のレジスタを蓄えておくところで、</a:t>
            </a:r>
            <a:r>
              <a:rPr kumimoji="1" lang="en-US" altLang="ja-JP" dirty="0" err="1"/>
              <a:t>2read</a:t>
            </a:r>
            <a:r>
              <a:rPr kumimoji="1" lang="en-US" altLang="ja-JP" dirty="0"/>
              <a:t>/</a:t>
            </a:r>
            <a:r>
              <a:rPr kumimoji="1" lang="en-US" altLang="ja-JP" dirty="0" err="1"/>
              <a:t>1write</a:t>
            </a:r>
            <a:r>
              <a:rPr kumimoji="1" lang="ja-JP" altLang="en-US" dirty="0"/>
              <a:t>の</a:t>
            </a:r>
            <a:r>
              <a:rPr kumimoji="1" lang="en-US" altLang="ja-JP" dirty="0"/>
              <a:t>3</a:t>
            </a:r>
            <a:r>
              <a:rPr kumimoji="1" lang="ja-JP" altLang="en-US" dirty="0"/>
              <a:t>ポートメモリとして記述してあります。ポート名は図に準拠してあります（ただし小文字です）。ポート１，２が読み出し、ポート３は書き込みです。</a:t>
            </a:r>
            <a:r>
              <a:rPr kumimoji="1" lang="en-US" altLang="ja-JP" dirty="0" err="1"/>
              <a:t>rd1,rd2</a:t>
            </a:r>
            <a:r>
              <a:rPr kumimoji="1" lang="ja-JP" altLang="en-US" dirty="0"/>
              <a:t>からは</a:t>
            </a:r>
            <a:r>
              <a:rPr kumimoji="1" lang="en-US" altLang="ja-JP" dirty="0" err="1"/>
              <a:t>a1,a2</a:t>
            </a:r>
            <a:r>
              <a:rPr kumimoji="1" lang="ja-JP" altLang="en-US" dirty="0"/>
              <a:t>で選んだ番号のレジスタが読み出されます。レジスタ</a:t>
            </a:r>
            <a:r>
              <a:rPr kumimoji="1" lang="en-US" altLang="ja-JP" dirty="0"/>
              <a:t>0</a:t>
            </a:r>
            <a:r>
              <a:rPr kumimoji="1" lang="ja-JP" altLang="en-US" dirty="0"/>
              <a:t>からは常に</a:t>
            </a:r>
            <a:r>
              <a:rPr kumimoji="1" lang="en-US" altLang="ja-JP" dirty="0"/>
              <a:t>0</a:t>
            </a:r>
            <a:r>
              <a:rPr kumimoji="1" lang="ja-JP" altLang="en-US" dirty="0"/>
              <a:t>が読まれるようになっています。ここではクロックと関係しないので、条件選択文が使われています。書き込みは</a:t>
            </a:r>
            <a:r>
              <a:rPr kumimoji="1" lang="en-US" altLang="ja-JP" dirty="0" err="1"/>
              <a:t>we3</a:t>
            </a:r>
            <a:r>
              <a:rPr kumimoji="1" lang="ja-JP" altLang="en-US" dirty="0"/>
              <a:t>が１の時だけ、</a:t>
            </a:r>
            <a:r>
              <a:rPr kumimoji="1" lang="en-US" altLang="ja-JP" dirty="0" err="1"/>
              <a:t>wd3</a:t>
            </a:r>
            <a:r>
              <a:rPr kumimoji="1" lang="ja-JP" altLang="en-US" dirty="0"/>
              <a:t>の値を</a:t>
            </a:r>
            <a:r>
              <a:rPr kumimoji="1" lang="en-US" altLang="ja-JP" dirty="0" err="1"/>
              <a:t>a3</a:t>
            </a:r>
            <a:r>
              <a:rPr kumimoji="1" lang="ja-JP" altLang="en-US" dirty="0"/>
              <a:t>で選んだ番号のレジスタに書き込みます。ここではメモリ記述を使いますので、</a:t>
            </a:r>
            <a:r>
              <a:rPr kumimoji="1" lang="en-US" altLang="ja-JP" dirty="0" err="1"/>
              <a:t>gtkwave</a:t>
            </a:r>
            <a:r>
              <a:rPr kumimoji="1" lang="ja-JP" altLang="en-US" dirty="0"/>
              <a:t>で中身を見ることができません。</a:t>
            </a:r>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8</a:t>
            </a:fld>
            <a:endParaRPr kumimoji="1" lang="ja-JP" altLang="en-US"/>
          </a:p>
        </p:txBody>
      </p:sp>
    </p:spTree>
    <p:extLst>
      <p:ext uri="{BB962C8B-B14F-4D97-AF65-F5344CB8AC3E}">
        <p14:creationId xmlns:p14="http://schemas.microsoft.com/office/powerpoint/2010/main" val="924569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レジスタ間演算命令の動作は図のようになります。プログラムカウンタに従って命令メモリからフェッチ（取ってきた）した命令は、</a:t>
            </a:r>
            <a:r>
              <a:rPr kumimoji="1" lang="en-US" altLang="ja-JP" dirty="0"/>
              <a:t>rs1, rs2, </a:t>
            </a:r>
            <a:r>
              <a:rPr kumimoji="1" lang="en-US" altLang="ja-JP" dirty="0" err="1"/>
              <a:t>rd</a:t>
            </a:r>
            <a:r>
              <a:rPr kumimoji="1" lang="ja-JP" altLang="en-US" dirty="0"/>
              <a:t>がそれぞれのレジスタファイルのアドレスに送られます。</a:t>
            </a:r>
            <a:r>
              <a:rPr kumimoji="1" lang="en-US" altLang="ja-JP" dirty="0"/>
              <a:t>reg1, reg2</a:t>
            </a:r>
            <a:r>
              <a:rPr kumimoji="1" lang="ja-JP" altLang="en-US" dirty="0"/>
              <a:t>二つのポートから出力された値を片方は直接</a:t>
            </a:r>
            <a:r>
              <a:rPr kumimoji="1" lang="en-US" altLang="ja-JP" dirty="0"/>
              <a:t>ALU</a:t>
            </a:r>
            <a:r>
              <a:rPr kumimoji="1" lang="ja-JP" altLang="en-US" dirty="0"/>
              <a:t>の</a:t>
            </a:r>
            <a:r>
              <a:rPr kumimoji="1" lang="en-US" altLang="ja-JP" dirty="0"/>
              <a:t>A</a:t>
            </a:r>
            <a:r>
              <a:rPr kumimoji="1" lang="ja-JP" altLang="en-US" dirty="0"/>
              <a:t>入力へ、もう片方は、</a:t>
            </a:r>
            <a:r>
              <a:rPr kumimoji="1" lang="en-US" altLang="ja-JP" dirty="0"/>
              <a:t>B</a:t>
            </a:r>
            <a:r>
              <a:rPr kumimoji="1" lang="ja-JP" altLang="en-US" dirty="0"/>
              <a:t>入力に入れます。</a:t>
            </a:r>
            <a:r>
              <a:rPr kumimoji="1" lang="en-US" altLang="ja-JP" dirty="0"/>
              <a:t>funct3</a:t>
            </a:r>
            <a:r>
              <a:rPr kumimoji="1" lang="ja-JP" altLang="en-US" dirty="0"/>
              <a:t>によって演算が選択されて、答えはレジスタファイルへ書き込まれます。このために</a:t>
            </a:r>
            <a:r>
              <a:rPr kumimoji="1" lang="en-US" altLang="ja-JP" dirty="0" err="1"/>
              <a:t>wre</a:t>
            </a:r>
            <a:r>
              <a:rPr kumimoji="1" lang="en-US" altLang="ja-JP" dirty="0"/>
              <a:t>=1</a:t>
            </a:r>
            <a:r>
              <a:rPr kumimoji="1" lang="ja-JP" altLang="en-US" dirty="0"/>
              <a:t>にする必要があります。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9</a:t>
            </a:fld>
            <a:endParaRPr kumimoji="1" lang="ja-JP" altLang="en-US"/>
          </a:p>
        </p:txBody>
      </p:sp>
    </p:spTree>
    <p:extLst>
      <p:ext uri="{BB962C8B-B14F-4D97-AF65-F5344CB8AC3E}">
        <p14:creationId xmlns:p14="http://schemas.microsoft.com/office/powerpoint/2010/main" val="351895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BDA418D-EA27-436C-B497-C2B80223AD7B}" type="slidenum">
              <a:rPr lang="en-US" altLang="ja-JP"/>
              <a:pPr/>
              <a:t>‹#›</a:t>
            </a:fld>
            <a:endParaRPr lang="en-US" altLang="ja-JP"/>
          </a:p>
        </p:txBody>
      </p:sp>
    </p:spTree>
    <p:extLst>
      <p:ext uri="{BB962C8B-B14F-4D97-AF65-F5344CB8AC3E}">
        <p14:creationId xmlns:p14="http://schemas.microsoft.com/office/powerpoint/2010/main" val="25584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5CCAF7B-543E-4924-8C88-61C5A34A710B}" type="slidenum">
              <a:rPr lang="en-US" altLang="ja-JP"/>
              <a:pPr/>
              <a:t>‹#›</a:t>
            </a:fld>
            <a:endParaRPr lang="en-US" altLang="ja-JP"/>
          </a:p>
        </p:txBody>
      </p:sp>
    </p:spTree>
    <p:extLst>
      <p:ext uri="{BB962C8B-B14F-4D97-AF65-F5344CB8AC3E}">
        <p14:creationId xmlns:p14="http://schemas.microsoft.com/office/powerpoint/2010/main" val="317027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08C87DB-1AAA-4CD8-A04F-8A9244BD8101}" type="slidenum">
              <a:rPr lang="en-US" altLang="ja-JP"/>
              <a:pPr/>
              <a:t>‹#›</a:t>
            </a:fld>
            <a:endParaRPr lang="en-US" altLang="ja-JP"/>
          </a:p>
        </p:txBody>
      </p:sp>
    </p:spTree>
    <p:extLst>
      <p:ext uri="{BB962C8B-B14F-4D97-AF65-F5344CB8AC3E}">
        <p14:creationId xmlns:p14="http://schemas.microsoft.com/office/powerpoint/2010/main" val="3775495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endParaRPr lang="ja-JP" altLang="en-US"/>
          </a:p>
        </p:txBody>
      </p:sp>
      <p:sp>
        <p:nvSpPr>
          <p:cNvPr id="4" name="日付プレースホルダー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5225"/>
            <a:ext cx="2133600" cy="476250"/>
          </a:xfrm>
        </p:spPr>
        <p:txBody>
          <a:bodyPr/>
          <a:lstStyle>
            <a:lvl1pPr>
              <a:defRPr/>
            </a:lvl1pPr>
          </a:lstStyle>
          <a:p>
            <a:fld id="{F3AE23F6-C4E0-40AC-A8BD-4B6A60C4DC0D}" type="slidenum">
              <a:rPr lang="en-US" altLang="ja-JP"/>
              <a:pPr/>
              <a:t>‹#›</a:t>
            </a:fld>
            <a:endParaRPr lang="en-US" altLang="ja-JP"/>
          </a:p>
        </p:txBody>
      </p:sp>
    </p:spTree>
    <p:extLst>
      <p:ext uri="{BB962C8B-B14F-4D97-AF65-F5344CB8AC3E}">
        <p14:creationId xmlns:p14="http://schemas.microsoft.com/office/powerpoint/2010/main" val="3881106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5060330-7FE2-4ECA-A5D4-090471C76466}" type="slidenum">
              <a:rPr lang="en-US" altLang="ja-JP"/>
              <a:pPr/>
              <a:t>‹#›</a:t>
            </a:fld>
            <a:endParaRPr lang="en-US" altLang="ja-JP"/>
          </a:p>
        </p:txBody>
      </p:sp>
    </p:spTree>
    <p:extLst>
      <p:ext uri="{BB962C8B-B14F-4D97-AF65-F5344CB8AC3E}">
        <p14:creationId xmlns:p14="http://schemas.microsoft.com/office/powerpoint/2010/main" val="332772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AA951D7-5097-43A1-A61A-C3BEED9AA79D}" type="slidenum">
              <a:rPr lang="en-US" altLang="ja-JP"/>
              <a:pPr/>
              <a:t>‹#›</a:t>
            </a:fld>
            <a:endParaRPr lang="en-US" altLang="ja-JP"/>
          </a:p>
        </p:txBody>
      </p:sp>
    </p:spTree>
    <p:extLst>
      <p:ext uri="{BB962C8B-B14F-4D97-AF65-F5344CB8AC3E}">
        <p14:creationId xmlns:p14="http://schemas.microsoft.com/office/powerpoint/2010/main" val="244345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3FBE6F17-E3F4-444E-B61D-BDB6B4B7A54A}" type="slidenum">
              <a:rPr lang="en-US" altLang="ja-JP"/>
              <a:pPr/>
              <a:t>‹#›</a:t>
            </a:fld>
            <a:endParaRPr lang="en-US" altLang="ja-JP"/>
          </a:p>
        </p:txBody>
      </p:sp>
    </p:spTree>
    <p:extLst>
      <p:ext uri="{BB962C8B-B14F-4D97-AF65-F5344CB8AC3E}">
        <p14:creationId xmlns:p14="http://schemas.microsoft.com/office/powerpoint/2010/main" val="4184813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59CA0B58-86FA-4A84-9ED3-59F1DE437A4F}" type="slidenum">
              <a:rPr lang="en-US" altLang="ja-JP"/>
              <a:pPr/>
              <a:t>‹#›</a:t>
            </a:fld>
            <a:endParaRPr lang="en-US" altLang="ja-JP"/>
          </a:p>
        </p:txBody>
      </p:sp>
    </p:spTree>
    <p:extLst>
      <p:ext uri="{BB962C8B-B14F-4D97-AF65-F5344CB8AC3E}">
        <p14:creationId xmlns:p14="http://schemas.microsoft.com/office/powerpoint/2010/main" val="98413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44FE90E6-E882-40B8-B0EC-9FE39CB941C3}" type="slidenum">
              <a:rPr lang="en-US" altLang="ja-JP"/>
              <a:pPr/>
              <a:t>‹#›</a:t>
            </a:fld>
            <a:endParaRPr lang="en-US" altLang="ja-JP"/>
          </a:p>
        </p:txBody>
      </p:sp>
    </p:spTree>
    <p:extLst>
      <p:ext uri="{BB962C8B-B14F-4D97-AF65-F5344CB8AC3E}">
        <p14:creationId xmlns:p14="http://schemas.microsoft.com/office/powerpoint/2010/main" val="135704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6DB520D5-AC4B-492E-897B-648E5543404E}" type="slidenum">
              <a:rPr lang="en-US" altLang="ja-JP"/>
              <a:pPr/>
              <a:t>‹#›</a:t>
            </a:fld>
            <a:endParaRPr lang="en-US" altLang="ja-JP"/>
          </a:p>
        </p:txBody>
      </p:sp>
    </p:spTree>
    <p:extLst>
      <p:ext uri="{BB962C8B-B14F-4D97-AF65-F5344CB8AC3E}">
        <p14:creationId xmlns:p14="http://schemas.microsoft.com/office/powerpoint/2010/main" val="4673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6B06CDF-C071-420E-9CDA-39312472CD76}" type="slidenum">
              <a:rPr lang="en-US" altLang="ja-JP"/>
              <a:pPr/>
              <a:t>‹#›</a:t>
            </a:fld>
            <a:endParaRPr lang="en-US" altLang="ja-JP"/>
          </a:p>
        </p:txBody>
      </p:sp>
    </p:spTree>
    <p:extLst>
      <p:ext uri="{BB962C8B-B14F-4D97-AF65-F5344CB8AC3E}">
        <p14:creationId xmlns:p14="http://schemas.microsoft.com/office/powerpoint/2010/main" val="415022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2553371-A7ED-4171-AF86-248D50071C20}" type="slidenum">
              <a:rPr lang="en-US" altLang="ja-JP"/>
              <a:pPr/>
              <a:t>‹#›</a:t>
            </a:fld>
            <a:endParaRPr lang="en-US" altLang="ja-JP"/>
          </a:p>
        </p:txBody>
      </p:sp>
    </p:spTree>
    <p:extLst>
      <p:ext uri="{BB962C8B-B14F-4D97-AF65-F5344CB8AC3E}">
        <p14:creationId xmlns:p14="http://schemas.microsoft.com/office/powerpoint/2010/main" val="80863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25EC8FA-72EF-4859-944D-E4CCAE4E0D62}"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107504" y="2130425"/>
            <a:ext cx="8928992" cy="1470025"/>
          </a:xfrm>
        </p:spPr>
        <p:txBody>
          <a:bodyPr anchor="ctr"/>
          <a:lstStyle/>
          <a:p>
            <a:r>
              <a:rPr lang="en-US" altLang="ja-JP" sz="4000" dirty="0"/>
              <a:t>RV32I</a:t>
            </a:r>
            <a:r>
              <a:rPr lang="ja-JP" altLang="en-US" sz="4000" dirty="0"/>
              <a:t>のマイクロアーキテクチャと</a:t>
            </a:r>
            <a:br>
              <a:rPr lang="en-US" altLang="ja-JP" sz="4000" dirty="0"/>
            </a:br>
            <a:r>
              <a:rPr lang="en-US" altLang="ja-JP" sz="4000" dirty="0"/>
              <a:t>Verilog</a:t>
            </a:r>
            <a:r>
              <a:rPr lang="ja-JP" altLang="en-US" sz="4000" dirty="0"/>
              <a:t>の復習</a:t>
            </a:r>
          </a:p>
        </p:txBody>
      </p:sp>
      <p:sp>
        <p:nvSpPr>
          <p:cNvPr id="157699" name="Rectangle 3"/>
          <p:cNvSpPr>
            <a:spLocks noGrp="1" noChangeArrowheads="1"/>
          </p:cNvSpPr>
          <p:nvPr>
            <p:ph type="subTitle" idx="1"/>
          </p:nvPr>
        </p:nvSpPr>
        <p:spPr>
          <a:xfrm>
            <a:off x="1371600" y="3886200"/>
            <a:ext cx="6400800" cy="1752600"/>
          </a:xfrm>
        </p:spPr>
        <p:txBody>
          <a:bodyPr/>
          <a:lstStyle/>
          <a:p>
            <a:r>
              <a:rPr lang="ja-JP" altLang="en-US" sz="3200"/>
              <a:t>天野　</a:t>
            </a:r>
            <a:r>
              <a:rPr lang="en-US" altLang="ja-JP" sz="3200"/>
              <a:t>hunga@am.ics.keio.ac.jp</a:t>
            </a:r>
          </a:p>
        </p:txBody>
      </p:sp>
      <p:pic>
        <p:nvPicPr>
          <p:cNvPr id="2" name="オーディオ 1">
            <a:hlinkClick r:id="" action="ppaction://media"/>
            <a:extLst>
              <a:ext uri="{FF2B5EF4-FFF2-40B4-BE49-F238E27FC236}">
                <a16:creationId xmlns:a16="http://schemas.microsoft.com/office/drawing/2014/main" id="{66FF511D-0BE0-43A0-B477-2E01AF339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01"/>
    </mc:Choice>
    <mc:Fallback>
      <p:transition spd="slow" advTm="1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358" x="3892550" y="3219450"/>
          <p14:tracePt t="16364" x="4057650" y="3219450"/>
          <p14:tracePt t="16372" x="4257675" y="3219450"/>
          <p14:tracePt t="16380" x="4421188" y="3219450"/>
          <p14:tracePt t="16388" x="4567238" y="3219450"/>
          <p14:tracePt t="16396" x="4703763" y="3219450"/>
          <p14:tracePt t="16404" x="4849813" y="3219450"/>
          <p14:tracePt t="16412" x="4995863" y="3219450"/>
          <p14:tracePt t="16421" x="5159375" y="3209925"/>
          <p14:tracePt t="16430" x="5224463" y="3209925"/>
          <p14:tracePt t="16438" x="5351463" y="3182938"/>
          <p14:tracePt t="16446" x="5461000" y="3173413"/>
          <p14:tracePt t="16456" x="5507038" y="3163888"/>
          <p14:tracePt t="16462" x="5597525" y="3163888"/>
          <p14:tracePt t="16473" x="5653088" y="3163888"/>
          <p14:tracePt t="16477" x="5707063" y="3163888"/>
          <p14:tracePt t="16485" x="5761038" y="3163888"/>
          <p14:tracePt t="16492" x="5843588" y="3146425"/>
          <p14:tracePt t="16502" x="5916613" y="3146425"/>
          <p14:tracePt t="16510" x="6026150" y="3146425"/>
          <p14:tracePt t="16520" x="6116638" y="3146425"/>
          <p14:tracePt t="16526" x="6281738" y="3146425"/>
          <p14:tracePt t="16536" x="6427788" y="3155950"/>
          <p14:tracePt t="16542" x="6591300" y="3182938"/>
          <p14:tracePt t="16552" x="6710363" y="3200400"/>
          <p14:tracePt t="16558" x="6837363" y="3209925"/>
          <p14:tracePt t="16569" x="6983413" y="3255963"/>
          <p14:tracePt t="16574" x="7065963" y="3282950"/>
          <p14:tracePt t="16582" x="7175500" y="3302000"/>
          <p14:tracePt t="16590" x="7275513" y="3328988"/>
          <p14:tracePt t="16598" x="7366000" y="3338513"/>
          <p14:tracePt t="16605" x="7421563" y="3338513"/>
          <p14:tracePt t="16613" x="7448550" y="3338513"/>
          <p14:tracePt t="16621" x="7494588" y="3346450"/>
          <p14:tracePt t="16629" x="7531100" y="3346450"/>
          <p14:tracePt t="16637" x="7548563" y="3346450"/>
          <p14:tracePt t="16645" x="7567613" y="3355975"/>
          <p14:tracePt t="16652" x="7585075" y="3355975"/>
          <p14:tracePt t="16661" x="7594600" y="3355975"/>
          <p14:tracePt t="16734" x="7621588" y="3355975"/>
          <p14:tracePt t="16742" x="7675563" y="3355975"/>
          <p14:tracePt t="16751" x="7767638" y="3355975"/>
          <p14:tracePt t="16758" x="7913688" y="3355975"/>
          <p14:tracePt t="16768" x="8113713" y="3392488"/>
          <p14:tracePt t="16774" x="8269288" y="3419475"/>
          <p14:tracePt t="16782" x="8432800" y="3465513"/>
          <p14:tracePt t="16790" x="8532813" y="3492500"/>
          <p14:tracePt t="16802" x="8715375" y="3538538"/>
          <p14:tracePt t="16806" x="8897938" y="3556000"/>
          <p14:tracePt t="16814" x="9080500" y="35845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37208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イミーディエイト命令の動作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solidFill>
                  <a:srgbClr val="FF0000"/>
                </a:solidFill>
              </a:rPr>
              <a:t>rwe</a:t>
            </a:r>
            <a:endParaRPr lang="en-US" altLang="ja-JP" b="1" dirty="0">
              <a:solidFill>
                <a:srgbClr val="FF0000"/>
              </a:solidFill>
            </a:endParaRP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58882" y="291306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45487" y="3471069"/>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18668B26-D51E-441F-9387-4EAB813CB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28505298"/>
      </p:ext>
    </p:extLst>
  </p:cSld>
  <p:clrMapOvr>
    <a:masterClrMapping/>
  </p:clrMapOvr>
  <mc:AlternateContent xmlns:mc="http://schemas.openxmlformats.org/markup-compatibility/2006">
    <mc:Choice xmlns:p14="http://schemas.microsoft.com/office/powerpoint/2010/main" Requires="p14">
      <p:transition spd="slow" p14:dur="2000" advTm="57876"/>
    </mc:Choice>
    <mc:Fallback>
      <p:transition spd="slow" advTm="5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70" x="8478838" y="3446463"/>
          <p14:tracePt t="2474" x="8059738" y="3419475"/>
          <p14:tracePt t="2482" x="7767638" y="3419475"/>
          <p14:tracePt t="2491" x="7558088" y="3392488"/>
          <p14:tracePt t="2498" x="7375525" y="3365500"/>
          <p14:tracePt t="2507" x="7239000" y="3346450"/>
          <p14:tracePt t="2514" x="7183438" y="3338513"/>
          <p14:tracePt t="2522" x="7129463" y="3338513"/>
          <p14:tracePt t="2979" x="7092950" y="3302000"/>
          <p14:tracePt t="2986" x="7073900" y="3255963"/>
          <p14:tracePt t="2993" x="7037388" y="3228975"/>
          <p14:tracePt t="3003" x="7019925" y="3192463"/>
          <p14:tracePt t="3010" x="6983413" y="3146425"/>
          <p14:tracePt t="3018" x="6946900" y="3100388"/>
          <p14:tracePt t="3026" x="6929438" y="3054350"/>
          <p14:tracePt t="3034" x="6900863" y="3009900"/>
          <p14:tracePt t="3042" x="6864350" y="2927350"/>
          <p14:tracePt t="3050" x="6856413" y="2900363"/>
          <p14:tracePt t="3058" x="6837363" y="2854325"/>
          <p14:tracePt t="3066" x="6810375" y="2808288"/>
          <p14:tracePt t="3074" x="6800850" y="2781300"/>
          <p14:tracePt t="3090" x="6800850" y="2771775"/>
          <p14:tracePt t="3308" x="6791325" y="2763838"/>
          <p14:tracePt t="4243" x="6773863" y="2763838"/>
          <p14:tracePt t="4251" x="6746875" y="2744788"/>
          <p14:tracePt t="4259" x="6700838" y="2735263"/>
          <p14:tracePt t="4267" x="6627813" y="2708275"/>
          <p14:tracePt t="4275" x="6581775" y="2671763"/>
          <p14:tracePt t="4282" x="6464300" y="2617788"/>
          <p14:tracePt t="4290" x="6381750" y="2571750"/>
          <p14:tracePt t="4298" x="6281738" y="2517775"/>
          <p14:tracePt t="4306" x="6145213" y="2462213"/>
          <p14:tracePt t="4316" x="6072188" y="2435225"/>
          <p14:tracePt t="4325" x="5972175" y="2389188"/>
          <p14:tracePt t="4331" x="5889625" y="2362200"/>
          <p14:tracePt t="4339" x="5826125" y="2325688"/>
          <p14:tracePt t="4346" x="5797550" y="2316163"/>
          <p14:tracePt t="4355" x="5770563" y="2306638"/>
          <p14:tracePt t="4362" x="5753100" y="2289175"/>
          <p14:tracePt t="4372" x="5734050" y="2270125"/>
          <p14:tracePt t="4378" x="5724525" y="2262188"/>
          <p14:tracePt t="4389" x="5716588" y="2243138"/>
          <p14:tracePt t="4394" x="5707063" y="2233613"/>
          <p14:tracePt t="4405" x="5688013" y="2206625"/>
          <p14:tracePt t="4410" x="5680075" y="2179638"/>
          <p14:tracePt t="4418" x="5653088" y="2125663"/>
          <p14:tracePt t="4426" x="5616575" y="2060575"/>
          <p14:tracePt t="4434" x="5561013" y="1979613"/>
          <p14:tracePt t="4442" x="5543550" y="1933575"/>
          <p14:tracePt t="4450" x="5478463" y="1833563"/>
          <p14:tracePt t="4458" x="5441950" y="1751013"/>
          <p14:tracePt t="4466" x="5405438" y="1687513"/>
          <p14:tracePt t="4474" x="5341938" y="1568450"/>
          <p14:tracePt t="4482" x="5334000" y="1522413"/>
          <p14:tracePt t="4491" x="5297488" y="1458913"/>
          <p14:tracePt t="4498" x="5287963" y="1422400"/>
          <p14:tracePt t="4506" x="5287963" y="1349375"/>
          <p14:tracePt t="4514" x="5287963" y="1303338"/>
          <p14:tracePt t="4522" x="5287963" y="1268413"/>
          <p14:tracePt t="4530" x="5287963" y="1222375"/>
          <p14:tracePt t="4539" x="5287963" y="1195388"/>
          <p14:tracePt t="4546" x="5287963" y="1158875"/>
          <p14:tracePt t="4555" x="5287963" y="1112838"/>
          <p14:tracePt t="4562" x="5278438" y="1066800"/>
          <p14:tracePt t="4572" x="5205413" y="984250"/>
          <p14:tracePt t="4578" x="5141913" y="920750"/>
          <p14:tracePt t="4588" x="5086350" y="857250"/>
          <p14:tracePt t="4594" x="5068888" y="839788"/>
          <p14:tracePt t="4605" x="5005388" y="784225"/>
          <p14:tracePt t="4610" x="4978400" y="774700"/>
          <p14:tracePt t="4617" x="4913313" y="738188"/>
          <p14:tracePt t="4626" x="4849813" y="701675"/>
          <p14:tracePt t="4634" x="4776788" y="665163"/>
          <p14:tracePt t="4642" x="4622800" y="601663"/>
          <p14:tracePt t="4650" x="4403725" y="538163"/>
          <p14:tracePt t="4658" x="4311650" y="492125"/>
          <p14:tracePt t="4666" x="4211638" y="455613"/>
          <p14:tracePt t="4674" x="4184650" y="438150"/>
          <p14:tracePt t="4682" x="4165600" y="428625"/>
          <p14:tracePt t="4698" x="4157663" y="428625"/>
          <p14:tracePt t="4707" x="4138613" y="411163"/>
          <p14:tracePt t="4714" x="4121150" y="392113"/>
          <p14:tracePt t="4722" x="4102100" y="382588"/>
          <p14:tracePt t="4730" x="4084638" y="355600"/>
          <p14:tracePt t="4739" x="4057650" y="328613"/>
          <p14:tracePt t="4746" x="4038600" y="301625"/>
          <p14:tracePt t="4755" x="3992563" y="265113"/>
          <p14:tracePt t="4762" x="3948113" y="228600"/>
          <p14:tracePt t="4772" x="3911600" y="200025"/>
          <p14:tracePt t="4778" x="3892550" y="173038"/>
          <p14:tracePt t="4789" x="3875088" y="163513"/>
          <p14:tracePt t="4794" x="3846513" y="136525"/>
          <p14:tracePt t="4805" x="3838575" y="127000"/>
          <p14:tracePt t="4810" x="3829050" y="119063"/>
          <p14:tracePt t="4818" x="3819525" y="109538"/>
          <p14:tracePt t="4826" x="3810000" y="109538"/>
          <p14:tracePt t="5026" x="3802063" y="100013"/>
          <p14:tracePt t="5034" x="3783013" y="63500"/>
          <p14:tracePt t="6447" x="1458913" y="265113"/>
          <p14:tracePt t="6455" x="1585913" y="482600"/>
          <p14:tracePt t="6461" x="1714500" y="701675"/>
          <p14:tracePt t="6466" x="1868488" y="903288"/>
          <p14:tracePt t="6474" x="2033588" y="1158875"/>
          <p14:tracePt t="6482" x="2143125" y="1312863"/>
          <p14:tracePt t="6490" x="2224088" y="1441450"/>
          <p14:tracePt t="6498" x="2297113" y="1541463"/>
          <p14:tracePt t="6506" x="2360613" y="1641475"/>
          <p14:tracePt t="6514" x="2370138" y="1660525"/>
          <p14:tracePt t="6522" x="2397125" y="1704975"/>
          <p14:tracePt t="6530" x="2406650" y="1724025"/>
          <p14:tracePt t="6660" x="2406650" y="1778000"/>
          <p14:tracePt t="6667" x="2433638" y="1841500"/>
          <p14:tracePt t="6676" x="2533650" y="1914525"/>
          <p14:tracePt t="6683" x="2616200" y="1987550"/>
          <p14:tracePt t="6692" x="2771775" y="2043113"/>
          <p14:tracePt t="6698" x="2917825" y="2106613"/>
          <p14:tracePt t="6707" x="3127375" y="2152650"/>
          <p14:tracePt t="6715" x="3281363" y="2197100"/>
          <p14:tracePt t="6725" x="3446463" y="2225675"/>
          <p14:tracePt t="6730" x="3573463" y="2270125"/>
          <p14:tracePt t="6739" x="3673475" y="2289175"/>
          <p14:tracePt t="6746" x="3756025" y="2325688"/>
          <p14:tracePt t="6755" x="3783013" y="2335213"/>
          <p14:tracePt t="6875" x="3792538" y="2371725"/>
          <p14:tracePt t="6885" x="3783013" y="2389188"/>
          <p14:tracePt t="6897" x="3783013" y="2416175"/>
          <p14:tracePt t="6901" x="3783013" y="2435225"/>
          <p14:tracePt t="6906" x="3783013" y="2444750"/>
          <p14:tracePt t="6914" x="3783013" y="2452688"/>
          <p14:tracePt t="6930" x="3783013" y="2462213"/>
          <p14:tracePt t="7011" x="3775075" y="2481263"/>
          <p14:tracePt t="7020" x="3765550" y="2517775"/>
          <p14:tracePt t="7028" x="3702050" y="2544763"/>
          <p14:tracePt t="7036" x="3683000" y="2571750"/>
          <p14:tracePt t="7042" x="3656013" y="2581275"/>
          <p14:tracePt t="7050" x="3609975" y="2598738"/>
          <p14:tracePt t="7058" x="3582988" y="2598738"/>
          <p14:tracePt t="7066" x="3563938" y="2617788"/>
          <p14:tracePt t="7074" x="3546475" y="2625725"/>
          <p14:tracePt t="7082" x="3536950" y="2625725"/>
          <p14:tracePt t="7090" x="3519488" y="2635250"/>
          <p14:tracePt t="7098" x="3490913" y="2635250"/>
          <p14:tracePt t="7106" x="3463925" y="2644775"/>
          <p14:tracePt t="7114" x="3419475" y="2671763"/>
          <p14:tracePt t="7123" x="3373438" y="2681288"/>
          <p14:tracePt t="7130" x="3336925" y="2690813"/>
          <p14:tracePt t="7138" x="3300413" y="2698750"/>
          <p14:tracePt t="7146" x="3244850" y="2727325"/>
          <p14:tracePt t="7153" x="3227388" y="2727325"/>
          <p14:tracePt t="7162" x="3200400" y="2735263"/>
          <p14:tracePt t="7170" x="3163888" y="2744788"/>
          <p14:tracePt t="7187" x="3136900" y="2754313"/>
          <p14:tracePt t="7194" x="3117850" y="2763838"/>
          <p14:tracePt t="7203" x="3090863" y="2781300"/>
          <p14:tracePt t="7210" x="3071813" y="2800350"/>
          <p14:tracePt t="7218" x="3044825" y="2817813"/>
          <p14:tracePt t="7226" x="3027363" y="2854325"/>
          <p14:tracePt t="7234" x="3008313" y="2873375"/>
          <p14:tracePt t="7242" x="2981325" y="2890838"/>
          <p14:tracePt t="7250" x="2962275" y="2917825"/>
          <p14:tracePt t="7258" x="2954338" y="2927350"/>
          <p14:tracePt t="7266" x="2944813" y="2936875"/>
          <p14:tracePt t="7282" x="2935288" y="2963863"/>
          <p14:tracePt t="7298" x="2917825" y="2982913"/>
          <p14:tracePt t="7314" x="2908300" y="3000375"/>
          <p14:tracePt t="7322" x="2898775" y="3009900"/>
          <p14:tracePt t="7339" x="2898775" y="3027363"/>
          <p14:tracePt t="7346" x="2889250" y="3036888"/>
          <p14:tracePt t="7355" x="2881313" y="3046413"/>
          <p14:tracePt t="7362" x="2871788" y="3054350"/>
          <p14:tracePt t="7371" x="2862263" y="3063875"/>
          <p14:tracePt t="7378" x="2852738" y="3073400"/>
          <p14:tracePt t="7388" x="2835275" y="3082925"/>
          <p14:tracePt t="7620" x="2852738" y="3082925"/>
          <p14:tracePt t="7629" x="2990850" y="3063875"/>
          <p14:tracePt t="7637" x="3117850" y="3017838"/>
          <p14:tracePt t="7644" x="3244850" y="3009900"/>
          <p14:tracePt t="7651" x="3327400" y="2963863"/>
          <p14:tracePt t="7658" x="3446463" y="2936875"/>
          <p14:tracePt t="7666" x="3490913" y="2917825"/>
          <p14:tracePt t="7674" x="3536950" y="2890838"/>
          <p14:tracePt t="7682" x="3563938" y="2881313"/>
          <p14:tracePt t="7698" x="3573463" y="2881313"/>
          <p14:tracePt t="7706" x="3582988" y="2873375"/>
          <p14:tracePt t="7914" x="3600450" y="2873375"/>
          <p14:tracePt t="7922" x="3719513" y="2873375"/>
          <p14:tracePt t="7930" x="3883025" y="2909888"/>
          <p14:tracePt t="7938" x="4065588" y="2927350"/>
          <p14:tracePt t="7946" x="4267200" y="2927350"/>
          <p14:tracePt t="7954" x="4430713" y="2946400"/>
          <p14:tracePt t="7962" x="4613275" y="2946400"/>
          <p14:tracePt t="7970" x="4795838" y="2946400"/>
          <p14:tracePt t="7978" x="4941888" y="2946400"/>
          <p14:tracePt t="7987" x="5068888" y="2946400"/>
          <p14:tracePt t="7994" x="5159375" y="2946400"/>
          <p14:tracePt t="8003" x="5214938" y="2936875"/>
          <p14:tracePt t="8010" x="5224463" y="2936875"/>
          <p14:tracePt t="8020" x="5241925" y="2936875"/>
          <p14:tracePt t="8075" x="5251450" y="2927350"/>
          <p14:tracePt t="8115" x="5260975" y="2927350"/>
          <p14:tracePt t="8124" x="5297488" y="2927350"/>
          <p14:tracePt t="8131" x="5351463" y="2927350"/>
          <p14:tracePt t="8142" x="5405438" y="2927350"/>
          <p14:tracePt t="8147" x="5478463" y="2927350"/>
          <p14:tracePt t="8156" x="5534025" y="2927350"/>
          <p14:tracePt t="8162" x="5624513" y="2927350"/>
          <p14:tracePt t="8172" x="5734050" y="2927350"/>
          <p14:tracePt t="8178" x="5843588" y="2927350"/>
          <p14:tracePt t="8188" x="5935663" y="2927350"/>
          <p14:tracePt t="8194" x="6062663" y="2927350"/>
          <p14:tracePt t="8205" x="6153150" y="2927350"/>
          <p14:tracePt t="8210" x="6262688" y="2927350"/>
          <p14:tracePt t="8221" x="6345238" y="2927350"/>
          <p14:tracePt t="8226" x="6399213" y="2936875"/>
          <p14:tracePt t="8234" x="6464300" y="2936875"/>
          <p14:tracePt t="8242" x="6537325" y="2936875"/>
          <p14:tracePt t="8250" x="6573838" y="2936875"/>
          <p14:tracePt t="8258" x="6618288" y="2936875"/>
          <p14:tracePt t="8266" x="6673850" y="2936875"/>
          <p14:tracePt t="8274" x="6691313" y="2936875"/>
          <p14:tracePt t="8283" x="6746875" y="2936875"/>
          <p14:tracePt t="8290" x="6783388" y="2936875"/>
          <p14:tracePt t="8298" x="6819900" y="2936875"/>
          <p14:tracePt t="8306" x="6864350" y="2936875"/>
          <p14:tracePt t="8314" x="6892925" y="2936875"/>
          <p14:tracePt t="8322" x="6937375" y="2936875"/>
          <p14:tracePt t="8330" x="6964363" y="2936875"/>
          <p14:tracePt t="8338" x="6973888" y="2936875"/>
          <p14:tracePt t="8346" x="6992938" y="2936875"/>
          <p14:tracePt t="8355" x="7010400" y="2936875"/>
          <p14:tracePt t="8371" x="7019925" y="2936875"/>
          <p14:tracePt t="8378" x="7056438" y="2927350"/>
          <p14:tracePt t="8388" x="7073900" y="2927350"/>
          <p14:tracePt t="8394" x="7102475" y="2927350"/>
          <p14:tracePt t="8405" x="7119938" y="2927350"/>
          <p14:tracePt t="8410" x="7165975" y="2927350"/>
          <p14:tracePt t="8421" x="7192963" y="2927350"/>
          <p14:tracePt t="8426" x="7212013" y="2927350"/>
          <p14:tracePt t="8434" x="7239000" y="2927350"/>
          <p14:tracePt t="8442" x="7248525" y="2927350"/>
          <p14:tracePt t="8450" x="7256463" y="2927350"/>
          <p14:tracePt t="8466" x="7265988" y="2917825"/>
          <p14:tracePt t="8482" x="7283450" y="2917825"/>
          <p14:tracePt t="8571" x="7302500" y="2917825"/>
          <p14:tracePt t="8581" x="7339013" y="2890838"/>
          <p14:tracePt t="8587" x="7375525" y="2881313"/>
          <p14:tracePt t="8596" x="7439025" y="2873375"/>
          <p14:tracePt t="8607" x="7494588" y="2863850"/>
          <p14:tracePt t="8611" x="7531100" y="2836863"/>
          <p14:tracePt t="8617" x="7567613" y="2827338"/>
          <p14:tracePt t="8627" x="7612063" y="2817813"/>
          <p14:tracePt t="8636" x="7648575" y="2808288"/>
          <p14:tracePt t="8643" x="7685088" y="2808288"/>
          <p14:tracePt t="8652" x="7721600" y="2781300"/>
          <p14:tracePt t="8675" x="7731125" y="2781300"/>
          <p14:tracePt t="8900" x="7748588" y="2781300"/>
          <p14:tracePt t="8909" x="7758113" y="2781300"/>
          <p14:tracePt t="8915" x="7767638" y="2781300"/>
          <p14:tracePt t="8922" x="7785100" y="2771775"/>
          <p14:tracePt t="8930" x="7804150" y="2763838"/>
          <p14:tracePt t="8939" x="7821613" y="2754313"/>
          <p14:tracePt t="8946" x="7831138" y="2744788"/>
          <p14:tracePt t="9171" x="7831138" y="2727325"/>
          <p14:tracePt t="9178" x="7831138" y="2644775"/>
          <p14:tracePt t="9185" x="7850188" y="2608263"/>
          <p14:tracePt t="9194" x="7858125" y="2571750"/>
          <p14:tracePt t="9203" x="7858125" y="2525713"/>
          <p14:tracePt t="9209" x="7858125" y="2471738"/>
          <p14:tracePt t="9218" x="7867650" y="2416175"/>
          <p14:tracePt t="9226" x="7885113" y="2352675"/>
          <p14:tracePt t="9234" x="7885113" y="2335213"/>
          <p14:tracePt t="9242" x="7885113" y="2298700"/>
          <p14:tracePt t="9250" x="7904163" y="2252663"/>
          <p14:tracePt t="9258" x="7904163" y="2216150"/>
          <p14:tracePt t="9266" x="7904163" y="2197100"/>
          <p14:tracePt t="9274" x="7904163" y="2160588"/>
          <p14:tracePt t="9282" x="7904163" y="2152650"/>
          <p14:tracePt t="10619" x="7885113" y="2170113"/>
          <p14:tracePt t="10626" x="7831138" y="2206625"/>
          <p14:tracePt t="10634" x="7785100" y="2243138"/>
          <p14:tracePt t="10642" x="7777163" y="2262188"/>
          <p14:tracePt t="10650" x="7767638" y="2270125"/>
          <p14:tracePt t="10658" x="7731125" y="2316163"/>
          <p14:tracePt t="10666" x="7721600" y="2325688"/>
          <p14:tracePt t="10674" x="7704138" y="2343150"/>
          <p14:tracePt t="10682" x="7685088" y="2362200"/>
          <p14:tracePt t="10690" x="7648575" y="2398713"/>
          <p14:tracePt t="10698" x="7639050" y="2416175"/>
          <p14:tracePt t="10706" x="7621588" y="2435225"/>
          <p14:tracePt t="10714" x="7594600" y="2462213"/>
          <p14:tracePt t="10722" x="7585075" y="2481263"/>
          <p14:tracePt t="10730" x="7558088" y="2517775"/>
          <p14:tracePt t="10738" x="7558088" y="2525713"/>
          <p14:tracePt t="10746" x="7539038" y="2535238"/>
          <p14:tracePt t="10754" x="7531100" y="2535238"/>
          <p14:tracePt t="10762" x="7521575" y="2544763"/>
          <p14:tracePt t="10979" x="7512050" y="2544763"/>
          <p14:tracePt t="10989" x="7512050" y="2525713"/>
          <p14:tracePt t="10996" x="7502525" y="2517775"/>
          <p14:tracePt t="11008" x="7502525" y="2508250"/>
          <p14:tracePt t="11011" x="7502525" y="2498725"/>
          <p14:tracePt t="11024" x="7502525" y="2481263"/>
          <p14:tracePt t="11035" x="7502525" y="2471738"/>
          <p14:tracePt t="11203" x="7502525" y="2462213"/>
          <p14:tracePt t="11242" x="7521575" y="2462213"/>
          <p14:tracePt t="11250" x="7602538" y="2444750"/>
          <p14:tracePt t="11258" x="7667625" y="2408238"/>
          <p14:tracePt t="11267" x="7785100" y="2389188"/>
          <p14:tracePt t="11274" x="7894638" y="2389188"/>
          <p14:tracePt t="11283" x="7967663" y="2379663"/>
          <p14:tracePt t="11291" x="7994650" y="2379663"/>
          <p14:tracePt t="11299" x="8013700" y="2379663"/>
          <p14:tracePt t="11307" x="8040688" y="2379663"/>
          <p14:tracePt t="11314" x="8059738" y="2371725"/>
          <p14:tracePt t="11547" x="8040688" y="2398713"/>
          <p14:tracePt t="11555" x="7921625" y="2435225"/>
          <p14:tracePt t="11563" x="7813675" y="2498725"/>
          <p14:tracePt t="11570" x="7694613" y="2525713"/>
          <p14:tracePt t="11578" x="7594600" y="2562225"/>
          <p14:tracePt t="11587" x="7502525" y="2608263"/>
          <p14:tracePt t="11594" x="7421563" y="2644775"/>
          <p14:tracePt t="11603" x="7319963" y="2690813"/>
          <p14:tracePt t="11611" x="7275513" y="2708275"/>
          <p14:tracePt t="11620" x="7239000" y="2727325"/>
          <p14:tracePt t="11627" x="7192963" y="2744788"/>
          <p14:tracePt t="11634" x="7183438" y="2754313"/>
          <p14:tracePt t="11860" x="7175500" y="2763838"/>
          <p14:tracePt t="11906" x="7175500" y="2781300"/>
          <p14:tracePt t="11930" x="7175500" y="2790825"/>
          <p14:tracePt t="11946" x="7165975" y="2808288"/>
          <p14:tracePt t="11955" x="7165975" y="2817813"/>
          <p14:tracePt t="11970" x="7156450" y="2827338"/>
          <p14:tracePt t="12355" x="7129463" y="2836863"/>
          <p14:tracePt t="12362" x="7019925" y="2844800"/>
          <p14:tracePt t="12370" x="6873875" y="2863850"/>
          <p14:tracePt t="12378" x="6610350" y="2917825"/>
          <p14:tracePt t="12386" x="6372225" y="2927350"/>
          <p14:tracePt t="12394" x="6262688" y="2927350"/>
          <p14:tracePt t="12406" x="6099175" y="2946400"/>
          <p14:tracePt t="12410" x="6007100" y="2946400"/>
          <p14:tracePt t="12420" x="5953125" y="2946400"/>
          <p14:tracePt t="12426" x="5907088" y="2946400"/>
          <p14:tracePt t="12499" x="5899150" y="2946400"/>
          <p14:tracePt t="12508" x="5899150" y="2927350"/>
          <p14:tracePt t="12515" x="5916613" y="2909888"/>
          <p14:tracePt t="12524" x="5926138" y="2890838"/>
          <p14:tracePt t="12532" x="5943600" y="2873375"/>
          <p14:tracePt t="12540" x="5953125" y="2863850"/>
          <p14:tracePt t="12586" x="5962650" y="2854325"/>
          <p14:tracePt t="12652" x="6016625" y="2827338"/>
          <p14:tracePt t="12659" x="6043613" y="2817813"/>
          <p14:tracePt t="12667" x="6089650" y="2781300"/>
          <p14:tracePt t="12676" x="6153150" y="2771775"/>
          <p14:tracePt t="12683" x="6181725" y="2754313"/>
          <p14:tracePt t="12691" x="6226175" y="2717800"/>
          <p14:tracePt t="12698" x="6262688" y="2717800"/>
          <p14:tracePt t="12708" x="6318250" y="2708275"/>
          <p14:tracePt t="12713" x="6345238" y="2698750"/>
          <p14:tracePt t="12721" x="6354763" y="2698750"/>
          <p14:tracePt t="12730" x="6362700" y="2690813"/>
          <p14:tracePt t="12746" x="6372225" y="2681288"/>
          <p14:tracePt t="12885" x="6372225" y="2690813"/>
          <p14:tracePt t="12890" x="6372225" y="2717800"/>
          <p14:tracePt t="12898" x="6372225" y="2735263"/>
          <p14:tracePt t="12906" x="6372225" y="2754313"/>
          <p14:tracePt t="12914" x="6362700" y="2763838"/>
          <p14:tracePt t="13092" x="6354763" y="2771775"/>
          <p14:tracePt t="13146" x="6362700" y="2790825"/>
          <p14:tracePt t="13162" x="6362700" y="2800350"/>
          <p14:tracePt t="13243" x="6362700" y="2808288"/>
          <p14:tracePt t="13267" x="6372225" y="2817813"/>
          <p14:tracePt t="13277" x="6372225" y="2844800"/>
          <p14:tracePt t="13286" x="6381750" y="2854325"/>
          <p14:tracePt t="13294" x="6381750" y="2863850"/>
          <p14:tracePt t="13299" x="6391275" y="2863850"/>
          <p14:tracePt t="13308" x="6391275" y="2873375"/>
          <p14:tracePt t="13318" x="6399213" y="2890838"/>
          <p14:tracePt t="13330" x="6408738" y="2900363"/>
          <p14:tracePt t="13435" x="6408738" y="2917825"/>
          <p14:tracePt t="13451" x="6408738" y="2927350"/>
          <p14:tracePt t="14060" x="6408738" y="2917825"/>
          <p14:tracePt t="14066" x="6408738" y="2873375"/>
          <p14:tracePt t="14074" x="6418263" y="2817813"/>
          <p14:tracePt t="14082" x="6418263" y="2790825"/>
          <p14:tracePt t="14090" x="6427788" y="2744788"/>
          <p14:tracePt t="14098" x="6427788" y="2717800"/>
          <p14:tracePt t="14106" x="6427788" y="2681288"/>
          <p14:tracePt t="14114" x="6427788" y="2662238"/>
          <p14:tracePt t="14122" x="6427788" y="2635250"/>
          <p14:tracePt t="14130" x="6435725" y="2589213"/>
          <p14:tracePt t="14138" x="6435725" y="2581275"/>
          <p14:tracePt t="14146" x="6435725" y="2571750"/>
          <p14:tracePt t="14154" x="6435725" y="2544763"/>
          <p14:tracePt t="14170" x="6435725" y="2525713"/>
          <p14:tracePt t="14178" x="6454775" y="2489200"/>
          <p14:tracePt t="14187" x="6454775" y="2481263"/>
          <p14:tracePt t="14194" x="6454775" y="2462213"/>
          <p14:tracePt t="14204" x="6454775" y="2444750"/>
          <p14:tracePt t="14210" x="6454775" y="2408238"/>
          <p14:tracePt t="14220" x="6472238" y="2389188"/>
          <p14:tracePt t="14226" x="6472238" y="2362200"/>
          <p14:tracePt t="14235" x="6481763" y="2343150"/>
          <p14:tracePt t="14242" x="6481763" y="2316163"/>
          <p14:tracePt t="14250" x="6481763" y="2306638"/>
          <p14:tracePt t="14258" x="6481763" y="2289175"/>
          <p14:tracePt t="14266" x="6481763" y="2270125"/>
          <p14:tracePt t="14283" x="6481763" y="2252663"/>
          <p14:tracePt t="14298" x="6481763" y="2233613"/>
          <p14:tracePt t="14306" x="6481763" y="2225675"/>
          <p14:tracePt t="14314" x="6481763" y="2216150"/>
          <p14:tracePt t="14322" x="6481763" y="2197100"/>
          <p14:tracePt t="14330" x="6481763" y="2189163"/>
          <p14:tracePt t="14338" x="6500813" y="2160588"/>
          <p14:tracePt t="14354" x="6500813" y="2133600"/>
          <p14:tracePt t="14362" x="6500813" y="2116138"/>
          <p14:tracePt t="14370" x="6500813" y="2089150"/>
          <p14:tracePt t="14378" x="6500813" y="2052638"/>
          <p14:tracePt t="14386" x="6508750" y="2033588"/>
          <p14:tracePt t="14394" x="6508750" y="2024063"/>
          <p14:tracePt t="14403" x="6508750" y="2016125"/>
          <p14:tracePt t="14410" x="6508750" y="1997075"/>
          <p14:tracePt t="14420" x="6508750" y="1987550"/>
          <p14:tracePt t="14475" x="6508750" y="1979613"/>
          <p14:tracePt t="14483" x="6508750" y="1970088"/>
          <p14:tracePt t="14492" x="6518275" y="1960563"/>
          <p14:tracePt t="14940" x="6518275" y="1951038"/>
          <p14:tracePt t="14955" x="6518275" y="1933575"/>
          <p14:tracePt t="14964" x="6518275" y="1924050"/>
          <p14:tracePt t="14972" x="6518275" y="1914525"/>
          <p14:tracePt t="14978" x="6518275" y="1906588"/>
          <p14:tracePt t="14987" x="6518275" y="1887538"/>
          <p14:tracePt t="15003" x="6527800" y="1887538"/>
          <p14:tracePt t="15467" x="6527800" y="1924050"/>
          <p14:tracePt t="15474" x="6527800" y="1960563"/>
          <p14:tracePt t="15482" x="6527800" y="1979613"/>
          <p14:tracePt t="15490" x="6527800" y="2033588"/>
          <p14:tracePt t="15498" x="6500813" y="2097088"/>
          <p14:tracePt t="15506" x="6464300" y="2160588"/>
          <p14:tracePt t="15514" x="6418263" y="2243138"/>
          <p14:tracePt t="15522" x="6362700" y="2343150"/>
          <p14:tracePt t="15530" x="6326188" y="2425700"/>
          <p14:tracePt t="15538" x="6254750" y="2508250"/>
          <p14:tracePt t="15548" x="6208713" y="2598738"/>
          <p14:tracePt t="15557" x="6172200" y="2717800"/>
          <p14:tracePt t="15565" x="6135688" y="2781300"/>
          <p14:tracePt t="15572" x="6108700" y="2881313"/>
          <p14:tracePt t="15578" x="6080125" y="2954338"/>
          <p14:tracePt t="15586" x="6062663" y="3036888"/>
          <p14:tracePt t="15594" x="6035675" y="3109913"/>
          <p14:tracePt t="15603" x="6026150" y="3155950"/>
          <p14:tracePt t="15611" x="6026150" y="3209925"/>
          <p14:tracePt t="15619" x="6026150" y="3255963"/>
          <p14:tracePt t="15626" x="6026150" y="3282950"/>
          <p14:tracePt t="15640" x="6026150" y="3309938"/>
          <p14:tracePt t="15643" x="6026150" y="3328988"/>
          <p14:tracePt t="15652" x="6026150" y="3346450"/>
          <p14:tracePt t="16195" x="6026150" y="3355975"/>
          <p14:tracePt t="16202" x="6062663" y="3355975"/>
          <p14:tracePt t="16210" x="6080125" y="3346450"/>
          <p14:tracePt t="16218" x="6126163" y="3319463"/>
          <p14:tracePt t="16226" x="6126163" y="3309938"/>
          <p14:tracePt t="16234" x="6135688" y="3273425"/>
          <p14:tracePt t="16242" x="6153150" y="3265488"/>
          <p14:tracePt t="16250" x="6162675" y="3265488"/>
          <p14:tracePt t="16258" x="6172200" y="3255963"/>
          <p14:tracePt t="16379" x="6181725" y="3255963"/>
          <p14:tracePt t="16739" x="6181725" y="3236913"/>
          <p14:tracePt t="16746" x="6208713" y="3219450"/>
          <p14:tracePt t="16754" x="6226175" y="3200400"/>
          <p14:tracePt t="16762" x="6254750" y="3192463"/>
          <p14:tracePt t="16770" x="6291263" y="3173413"/>
          <p14:tracePt t="16786" x="6299200" y="3163888"/>
          <p14:tracePt t="17419" x="6326188" y="3155950"/>
          <p14:tracePt t="17427" x="6362700" y="3146425"/>
          <p14:tracePt t="17437" x="6381750" y="3127375"/>
          <p14:tracePt t="17444" x="6399213" y="3127375"/>
          <p14:tracePt t="17451" x="6399213" y="3119438"/>
          <p14:tracePt t="17971" x="6408738" y="3109913"/>
          <p14:tracePt t="17980" x="6408738" y="3100388"/>
          <p14:tracePt t="17988" x="6408738" y="3082925"/>
          <p14:tracePt t="17994" x="6408738" y="3063875"/>
          <p14:tracePt t="18003" x="6408738" y="3036888"/>
          <p14:tracePt t="18010" x="6408738" y="3000375"/>
          <p14:tracePt t="18019" x="6408738" y="2982913"/>
          <p14:tracePt t="18026" x="6408738" y="2954338"/>
          <p14:tracePt t="18036" x="6408738" y="2946400"/>
          <p14:tracePt t="18042" x="6408738" y="2927350"/>
          <p14:tracePt t="18058" x="6408738" y="2917825"/>
          <p14:tracePt t="18074" x="6408738" y="2909888"/>
          <p14:tracePt t="18082" x="6408738" y="2900363"/>
          <p14:tracePt t="18098" x="6408738" y="2881313"/>
          <p14:tracePt t="18106" x="6408738" y="2863850"/>
          <p14:tracePt t="18114" x="6408738" y="2844800"/>
          <p14:tracePt t="18122" x="6408738" y="2827338"/>
          <p14:tracePt t="18130" x="6391275" y="2800350"/>
          <p14:tracePt t="18138" x="6391275" y="2771775"/>
          <p14:tracePt t="18146" x="6391275" y="2754313"/>
          <p14:tracePt t="18154" x="6381750" y="2698750"/>
          <p14:tracePt t="18162" x="6372225" y="2671763"/>
          <p14:tracePt t="18170" x="6372225" y="2635250"/>
          <p14:tracePt t="18178" x="6335713" y="2589213"/>
          <p14:tracePt t="18186" x="6335713" y="2535238"/>
          <p14:tracePt t="18194" x="6318250" y="2508250"/>
          <p14:tracePt t="18203" x="6299200" y="2462213"/>
          <p14:tracePt t="18210" x="6291263" y="2435225"/>
          <p14:tracePt t="18220" x="6272213" y="2389188"/>
          <p14:tracePt t="18226" x="6254750" y="2343150"/>
          <p14:tracePt t="18236" x="6245225" y="2335213"/>
          <p14:tracePt t="18242" x="6235700" y="2335213"/>
          <p14:tracePt t="18250" x="6226175" y="2298700"/>
          <p14:tracePt t="18258" x="6226175" y="2289175"/>
          <p14:tracePt t="18266" x="6218238" y="2270125"/>
          <p14:tracePt t="18274" x="6218238" y="2262188"/>
          <p14:tracePt t="18282" x="6199188" y="2243138"/>
          <p14:tracePt t="18290" x="6199188" y="2225675"/>
          <p14:tracePt t="18298" x="6181725" y="2206625"/>
          <p14:tracePt t="18306" x="6181725" y="2197100"/>
          <p14:tracePt t="18314" x="6181725" y="2170113"/>
          <p14:tracePt t="18322" x="6181725" y="2160588"/>
          <p14:tracePt t="18338" x="6172200" y="2152650"/>
          <p14:tracePt t="18346" x="6172200" y="2143125"/>
          <p14:tracePt t="18603" x="6181725" y="2133600"/>
          <p14:tracePt t="18612" x="6254750" y="2133600"/>
          <p14:tracePt t="18621" x="6381750" y="2133600"/>
          <p14:tracePt t="18630" x="6545263" y="2133600"/>
          <p14:tracePt t="18635" x="6710363" y="2133600"/>
          <p14:tracePt t="18642" x="6873875" y="2133600"/>
          <p14:tracePt t="18649" x="7000875" y="2133600"/>
          <p14:tracePt t="18657" x="7129463" y="2133600"/>
          <p14:tracePt t="18666" x="7183438" y="2133600"/>
          <p14:tracePt t="18674" x="7239000" y="2133600"/>
          <p14:tracePt t="18682" x="7275513" y="2133600"/>
          <p14:tracePt t="18690" x="7312025" y="2125663"/>
          <p14:tracePt t="18698" x="7348538" y="2116138"/>
          <p14:tracePt t="18706" x="7385050" y="2079625"/>
          <p14:tracePt t="18714" x="7412038" y="2060575"/>
          <p14:tracePt t="18722" x="7429500" y="2052638"/>
          <p14:tracePt t="18730" x="7448550" y="2033588"/>
          <p14:tracePt t="18739" x="7466013" y="2016125"/>
          <p14:tracePt t="18746" x="7475538" y="2006600"/>
          <p14:tracePt t="18755" x="7494588" y="1997075"/>
          <p14:tracePt t="18762" x="7502525" y="1987550"/>
          <p14:tracePt t="18770" x="7512050" y="1979613"/>
          <p14:tracePt t="19148" x="7512050" y="1960563"/>
          <p14:tracePt t="19154" x="7485063" y="1933575"/>
          <p14:tracePt t="19162" x="7439025" y="1906588"/>
          <p14:tracePt t="19170" x="7402513" y="1878013"/>
          <p14:tracePt t="19178" x="7385050" y="1860550"/>
          <p14:tracePt t="19186" x="7366000" y="1824038"/>
          <p14:tracePt t="19194" x="7356475" y="1797050"/>
          <p14:tracePt t="19202" x="7319963" y="1768475"/>
          <p14:tracePt t="19210" x="7312025" y="1751013"/>
          <p14:tracePt t="19220" x="7312025" y="1731963"/>
          <p14:tracePt t="19226" x="7302500" y="1714500"/>
          <p14:tracePt t="19237" x="7302500" y="1704975"/>
          <p14:tracePt t="19242" x="7292975" y="1697038"/>
          <p14:tracePt t="19250" x="7275513" y="1677988"/>
          <p14:tracePt t="19274" x="7265988" y="1668463"/>
          <p14:tracePt t="19675" x="7248525" y="1668463"/>
          <p14:tracePt t="19682" x="7192963" y="1668463"/>
          <p14:tracePt t="19690" x="7129463" y="1668463"/>
          <p14:tracePt t="19698" x="7073900" y="1668463"/>
          <p14:tracePt t="19706" x="7000875" y="1677988"/>
          <p14:tracePt t="19714" x="6956425" y="1687513"/>
          <p14:tracePt t="19722" x="6946900" y="1697038"/>
          <p14:tracePt t="19844" x="6937375" y="1697038"/>
          <p14:tracePt t="19849" x="6937375" y="1687513"/>
          <p14:tracePt t="19858" x="6937375" y="1660525"/>
          <p14:tracePt t="19866" x="6937375" y="1641475"/>
          <p14:tracePt t="19874" x="6937375" y="1614488"/>
          <p14:tracePt t="19882" x="6937375" y="1595438"/>
          <p14:tracePt t="19890" x="6937375" y="1577975"/>
          <p14:tracePt t="19898" x="6937375" y="1568450"/>
          <p14:tracePt t="19906" x="6937375" y="1550988"/>
          <p14:tracePt t="19914" x="6937375" y="1531938"/>
          <p14:tracePt t="19954" x="6937375" y="1522413"/>
          <p14:tracePt t="20002" x="6937375" y="1514475"/>
          <p14:tracePt t="20010" x="6937375" y="1504950"/>
          <p14:tracePt t="20026" x="6946900" y="1495425"/>
          <p14:tracePt t="20035" x="6973888" y="1477963"/>
          <p14:tracePt t="20042" x="6992938" y="1468438"/>
          <p14:tracePt t="20051" x="7000875" y="1468438"/>
          <p14:tracePt t="20058" x="7037388" y="1458913"/>
          <p14:tracePt t="20066" x="7065963" y="1441450"/>
          <p14:tracePt t="20074" x="7092950" y="1441450"/>
          <p14:tracePt t="20082" x="7129463" y="1441450"/>
          <p14:tracePt t="20090" x="7183438" y="1441450"/>
          <p14:tracePt t="20099" x="7219950" y="1441450"/>
          <p14:tracePt t="20106" x="7275513" y="1441450"/>
          <p14:tracePt t="20114" x="7329488" y="1441450"/>
          <p14:tracePt t="20122" x="7375525" y="1441450"/>
          <p14:tracePt t="20130" x="7402513" y="1441450"/>
          <p14:tracePt t="20138" x="7421563" y="1441450"/>
          <p14:tracePt t="20146" x="7429500" y="1441450"/>
          <p14:tracePt t="20155" x="7448550" y="1441450"/>
          <p14:tracePt t="20171" x="7448550" y="1449388"/>
          <p14:tracePt t="20189" x="7448550" y="1458913"/>
          <p14:tracePt t="20387" x="7448550" y="1468438"/>
          <p14:tracePt t="20396" x="7448550" y="1477963"/>
          <p14:tracePt t="20402" x="7448550" y="1504950"/>
          <p14:tracePt t="20418" x="7439025" y="1522413"/>
          <p14:tracePt t="20426" x="7421563" y="1531938"/>
          <p14:tracePt t="20436" x="7402513" y="1558925"/>
          <p14:tracePt t="20450" x="7392988" y="1558925"/>
          <p14:tracePt t="20852" x="7385050" y="1577975"/>
          <p14:tracePt t="20858" x="7212013" y="1631950"/>
          <p14:tracePt t="20866" x="7046913" y="1651000"/>
          <p14:tracePt t="20874" x="6837363" y="1714500"/>
          <p14:tracePt t="20889" x="6681788" y="1778000"/>
          <p14:tracePt t="20889" x="6554788" y="1804988"/>
          <p14:tracePt t="20898" x="6399213" y="1870075"/>
          <p14:tracePt t="20906" x="6326188" y="1878013"/>
          <p14:tracePt t="20914" x="6226175" y="1924050"/>
          <p14:tracePt t="20922" x="6189663" y="1933575"/>
          <p14:tracePt t="20930" x="6145213" y="1943100"/>
          <p14:tracePt t="20939" x="6126163" y="1960563"/>
          <p14:tracePt t="20947" x="6108700" y="1970088"/>
          <p14:tracePt t="20958" x="6099175" y="1979613"/>
          <p14:tracePt t="20973" x="6089650" y="1979613"/>
          <p14:tracePt t="20988" x="6080125" y="1987550"/>
          <p14:tracePt t="20994" x="6053138" y="2016125"/>
          <p14:tracePt t="21003" x="6026150" y="2024063"/>
          <p14:tracePt t="21010" x="5980113" y="2070100"/>
          <p14:tracePt t="21020" x="5935663" y="2089150"/>
          <p14:tracePt t="21026" x="5889625" y="2125663"/>
          <p14:tracePt t="21037" x="5870575" y="2152650"/>
          <p14:tracePt t="21042" x="5807075" y="2197100"/>
          <p14:tracePt t="21050" x="5770563" y="2243138"/>
          <p14:tracePt t="21058" x="5743575" y="2262188"/>
          <p14:tracePt t="21066" x="5724525" y="2279650"/>
          <p14:tracePt t="21074" x="5697538" y="2306638"/>
          <p14:tracePt t="21082" x="5670550" y="2325688"/>
          <p14:tracePt t="21090" x="5661025" y="2343150"/>
          <p14:tracePt t="21106" x="5653088" y="2362200"/>
          <p14:tracePt t="21114" x="5643563" y="2379663"/>
          <p14:tracePt t="21122" x="5634038" y="2379663"/>
          <p14:tracePt t="21130" x="5624513" y="2389188"/>
          <p14:tracePt t="21138" x="5616575" y="2408238"/>
          <p14:tracePt t="21154" x="5607050" y="2425700"/>
          <p14:tracePt t="21162" x="5580063" y="2452688"/>
          <p14:tracePt t="21170" x="5570538" y="2462213"/>
          <p14:tracePt t="21179" x="5534025" y="2489200"/>
          <p14:tracePt t="21186" x="5524500" y="2525713"/>
          <p14:tracePt t="21193" x="5487988" y="2544763"/>
          <p14:tracePt t="21202" x="5461000" y="2562225"/>
          <p14:tracePt t="21210" x="5424488" y="2589213"/>
          <p14:tracePt t="21219" x="5405438" y="2635250"/>
          <p14:tracePt t="21226" x="5378450" y="2662238"/>
          <p14:tracePt t="21237" x="5351463" y="2690813"/>
          <p14:tracePt t="21241" x="5334000" y="2735263"/>
          <p14:tracePt t="21250" x="5305425" y="2763838"/>
          <p14:tracePt t="21266" x="5251450" y="2817813"/>
          <p14:tracePt t="21274" x="5232400" y="2844800"/>
          <p14:tracePt t="21282" x="5195888" y="2909888"/>
          <p14:tracePt t="21290" x="5168900" y="2963863"/>
          <p14:tracePt t="21298" x="5132388" y="3027363"/>
          <p14:tracePt t="21305" x="5105400" y="3109913"/>
          <p14:tracePt t="21314" x="5049838" y="3209925"/>
          <p14:tracePt t="21322" x="5005388" y="3309938"/>
          <p14:tracePt t="21330" x="4968875" y="3419475"/>
          <p14:tracePt t="21338" x="4922838" y="3519488"/>
          <p14:tracePt t="21346" x="4876800" y="3621088"/>
          <p14:tracePt t="21354" x="4840288" y="3730625"/>
          <p14:tracePt t="21362" x="4795838" y="3830638"/>
          <p14:tracePt t="21370" x="4786313" y="3884613"/>
          <p14:tracePt t="21378" x="4776788" y="3948113"/>
          <p14:tracePt t="21387" x="4759325" y="3994150"/>
          <p14:tracePt t="21394" x="4740275" y="4021138"/>
          <p14:tracePt t="21403" x="4730750" y="4030663"/>
          <p14:tracePt t="21410" x="4722813" y="4049713"/>
          <p14:tracePt t="21426" x="4713288" y="4057650"/>
          <p14:tracePt t="21476" x="4713288" y="4067175"/>
          <p14:tracePt t="21484" x="4703763" y="4067175"/>
          <p14:tracePt t="21490" x="4695825" y="4067175"/>
          <p14:tracePt t="21499" x="4686300" y="4067175"/>
          <p14:tracePt t="21513" x="4667250" y="4067175"/>
          <p14:tracePt t="21819" x="4659313" y="4067175"/>
          <p14:tracePt t="21826" x="4659313" y="4040188"/>
          <p14:tracePt t="21841" x="4659313" y="4021138"/>
          <p14:tracePt t="21850" x="4659313" y="3976688"/>
          <p14:tracePt t="21858" x="4659313" y="3940175"/>
          <p14:tracePt t="21866" x="4659313" y="3894138"/>
          <p14:tracePt t="21874" x="4659313" y="3840163"/>
          <p14:tracePt t="21882" x="4659313" y="3811588"/>
          <p14:tracePt t="21890" x="4659313" y="3748088"/>
          <p14:tracePt t="21906" x="4659313" y="3611563"/>
          <p14:tracePt t="21914" x="4659313" y="3556000"/>
          <p14:tracePt t="21922" x="4659313" y="3482975"/>
          <p14:tracePt t="21930" x="4659313" y="3429000"/>
          <p14:tracePt t="21938" x="4659313" y="3375025"/>
          <p14:tracePt t="21946" x="4659313" y="3292475"/>
          <p14:tracePt t="21954" x="4659313" y="3236913"/>
          <p14:tracePt t="21962" x="4659313" y="3182938"/>
          <p14:tracePt t="21970" x="4659313" y="3127375"/>
          <p14:tracePt t="21978" x="4659313" y="3073400"/>
          <p14:tracePt t="21986" x="4659313" y="3009900"/>
          <p14:tracePt t="21994" x="4659313" y="2954338"/>
          <p14:tracePt t="22003" x="4659313" y="2900363"/>
          <p14:tracePt t="22010" x="4659313" y="2863850"/>
          <p14:tracePt t="22019" x="4659313" y="2808288"/>
          <p14:tracePt t="22026" x="4649788" y="2744788"/>
          <p14:tracePt t="22036" x="4640263" y="2698750"/>
          <p14:tracePt t="22042" x="4640263" y="2644775"/>
          <p14:tracePt t="22051" x="4640263" y="2617788"/>
          <p14:tracePt t="22058" x="4630738" y="2589213"/>
          <p14:tracePt t="22066" x="4630738" y="2544763"/>
          <p14:tracePt t="22074" x="4630738" y="2525713"/>
          <p14:tracePt t="22082" x="4603750" y="2471738"/>
          <p14:tracePt t="22090" x="4603750" y="2435225"/>
          <p14:tracePt t="22098" x="4594225" y="2371725"/>
          <p14:tracePt t="22106" x="4594225" y="2352675"/>
          <p14:tracePt t="22114" x="4586288" y="2270125"/>
          <p14:tracePt t="22122" x="4576763" y="2243138"/>
          <p14:tracePt t="22130" x="4576763" y="2189163"/>
          <p14:tracePt t="22138" x="4576763" y="2143125"/>
          <p14:tracePt t="22146" x="4576763" y="2089150"/>
          <p14:tracePt t="22154" x="4576763" y="2033588"/>
          <p14:tracePt t="22162" x="4576763" y="1997075"/>
          <p14:tracePt t="22170" x="4576763" y="1951038"/>
          <p14:tracePt t="22178" x="4576763" y="1924050"/>
          <p14:tracePt t="22186" x="4576763" y="1897063"/>
          <p14:tracePt t="22194" x="4576763" y="1851025"/>
          <p14:tracePt t="22202" x="4576763" y="1824038"/>
          <p14:tracePt t="22210" x="4576763" y="1797050"/>
          <p14:tracePt t="22219" x="4576763" y="1787525"/>
          <p14:tracePt t="22226" x="4576763" y="1760538"/>
          <p14:tracePt t="22242" x="4576763" y="1751013"/>
          <p14:tracePt t="22250" x="4576763" y="1741488"/>
          <p14:tracePt t="22282" x="4576763" y="1724025"/>
          <p14:tracePt t="22290" x="4576763" y="1714500"/>
          <p14:tracePt t="22298" x="4576763" y="1697038"/>
          <p14:tracePt t="22306" x="4576763" y="1677988"/>
          <p14:tracePt t="22314" x="4576763" y="1668463"/>
          <p14:tracePt t="22331" x="4576763" y="1641475"/>
          <p14:tracePt t="22338" x="4576763" y="1631950"/>
          <p14:tracePt t="22346" x="4576763" y="1614488"/>
          <p14:tracePt t="22354" x="4576763" y="1595438"/>
          <p14:tracePt t="22362" x="4576763" y="1587500"/>
          <p14:tracePt t="22370" x="4576763" y="1577975"/>
          <p14:tracePt t="22378" x="4576763" y="1568450"/>
          <p14:tracePt t="22387" x="4576763" y="1558925"/>
          <p14:tracePt t="22394" x="4576763" y="1550988"/>
          <p14:tracePt t="22404" x="4576763" y="1541463"/>
          <p14:tracePt t="22410" x="4576763" y="1531938"/>
          <p14:tracePt t="22420" x="4576763" y="1514475"/>
          <p14:tracePt t="22437" x="4576763" y="1504950"/>
          <p14:tracePt t="22458" x="4576763" y="1477963"/>
          <p14:tracePt t="22466" x="4576763" y="1468438"/>
          <p14:tracePt t="22474" x="4576763" y="1458913"/>
          <p14:tracePt t="22482" x="4576763" y="1449388"/>
          <p14:tracePt t="22490" x="4576763" y="1422400"/>
          <p14:tracePt t="22498" x="4576763" y="1404938"/>
          <p14:tracePt t="22506" x="4557713" y="1385888"/>
          <p14:tracePt t="22514" x="4549775" y="1376363"/>
          <p14:tracePt t="22554" x="4549775" y="1368425"/>
          <p14:tracePt t="22562" x="4540250" y="1358900"/>
          <p14:tracePt t="22570" x="4540250" y="1349375"/>
          <p14:tracePt t="22594" x="4540250" y="1339850"/>
          <p14:tracePt t="23747" x="4540250" y="1331913"/>
          <p14:tracePt t="23753" x="4540250" y="1303338"/>
          <p14:tracePt t="23770" x="4540250" y="1295400"/>
          <p14:tracePt t="23777" x="4540250" y="1285875"/>
          <p14:tracePt t="23786" x="4540250" y="1268413"/>
          <p14:tracePt t="23794" x="4540250" y="1258888"/>
          <p14:tracePt t="23818" x="4540250" y="1249363"/>
          <p14:tracePt t="23884" x="4540250" y="1239838"/>
          <p14:tracePt t="23900" x="4540250" y="1231900"/>
          <p14:tracePt t="23908" x="4540250" y="1222375"/>
          <p14:tracePt t="23930" x="4540250" y="1212850"/>
          <p14:tracePt t="23970" x="4540250" y="1203325"/>
          <p14:tracePt t="24010" x="4540250" y="1185863"/>
          <p14:tracePt t="24018" x="4540250" y="1176338"/>
          <p14:tracePt t="24042" x="4540250" y="1149350"/>
          <p14:tracePt t="24058" x="4540250" y="1139825"/>
          <p14:tracePt t="24074" x="4540250" y="1130300"/>
          <p14:tracePt t="24082" x="4530725" y="1122363"/>
          <p14:tracePt t="27123" x="4521200" y="1122363"/>
          <p14:tracePt t="27130" x="4494213" y="1130300"/>
          <p14:tracePt t="27299" x="4476750" y="1130300"/>
          <p14:tracePt t="27308" x="4467225" y="1130300"/>
          <p14:tracePt t="27316" x="4467225" y="1122363"/>
          <p14:tracePt t="27323" x="4467225" y="1112838"/>
          <p14:tracePt t="27330" x="4457700" y="1093788"/>
          <p14:tracePt t="27338" x="4457700" y="1085850"/>
          <p14:tracePt t="27346" x="4457700" y="1066800"/>
          <p14:tracePt t="27354" x="4457700" y="1057275"/>
          <p14:tracePt t="27644" x="4530725" y="1039813"/>
          <p14:tracePt t="27651" x="4659313" y="1039813"/>
          <p14:tracePt t="27658" x="4749800" y="1039813"/>
          <p14:tracePt t="27665" x="4803775" y="1039813"/>
          <p14:tracePt t="27674" x="4840288" y="1039813"/>
          <p14:tracePt t="27682" x="4876800" y="1039813"/>
          <p14:tracePt t="27971" x="4886325" y="1049338"/>
          <p14:tracePt t="27980" x="4905375" y="1085850"/>
          <p14:tracePt t="27988" x="4941888" y="1149350"/>
          <p14:tracePt t="27994" x="4949825" y="1176338"/>
          <p14:tracePt t="28002" x="4995863" y="1231900"/>
          <p14:tracePt t="28010" x="5022850" y="1249363"/>
          <p14:tracePt t="28018" x="5049838" y="1285875"/>
          <p14:tracePt t="28026" x="5068888" y="1295400"/>
          <p14:tracePt t="28035" x="5114925" y="1303338"/>
          <p14:tracePt t="28042" x="5159375" y="1322388"/>
          <p14:tracePt t="28051" x="5178425" y="1322388"/>
          <p14:tracePt t="28058" x="5214938" y="1349375"/>
          <p14:tracePt t="28066" x="5232400" y="1349375"/>
          <p14:tracePt t="28074" x="5251450" y="1349375"/>
          <p14:tracePt t="28082" x="5268913" y="1349375"/>
          <p14:tracePt t="28090" x="5287963" y="1349375"/>
          <p14:tracePt t="28098" x="5305425" y="1349375"/>
          <p14:tracePt t="28106" x="5314950" y="1349375"/>
          <p14:tracePt t="28155" x="5341938" y="1349375"/>
          <p14:tracePt t="28162" x="5368925" y="1349375"/>
          <p14:tracePt t="28170" x="5451475" y="1331913"/>
          <p14:tracePt t="28178" x="5588000" y="1312863"/>
          <p14:tracePt t="28186" x="5680075" y="1312863"/>
          <p14:tracePt t="28193" x="5843588" y="1312863"/>
          <p14:tracePt t="28202" x="5962650" y="1312863"/>
          <p14:tracePt t="28210" x="6108700" y="1312863"/>
          <p14:tracePt t="28218" x="6245225" y="1303338"/>
          <p14:tracePt t="28226" x="6318250" y="1303338"/>
          <p14:tracePt t="28236" x="6391275" y="1303338"/>
          <p14:tracePt t="28242" x="6427788" y="1303338"/>
          <p14:tracePt t="28251" x="6435725" y="1303338"/>
          <p14:tracePt t="28443" x="6454775" y="1303338"/>
          <p14:tracePt t="28458" x="6464300" y="1303338"/>
          <p14:tracePt t="28474" x="6481763" y="1303338"/>
          <p14:tracePt t="28482" x="6491288" y="1312863"/>
          <p14:tracePt t="28498" x="6508750" y="1331913"/>
          <p14:tracePt t="28506" x="6508750" y="1339850"/>
          <p14:tracePt t="28514" x="6508750" y="1349375"/>
          <p14:tracePt t="28522" x="6508750" y="1358900"/>
          <p14:tracePt t="28530" x="6518275" y="1395413"/>
          <p14:tracePt t="28546" x="6518275" y="1404938"/>
          <p14:tracePt t="28554" x="6518275" y="1412875"/>
          <p14:tracePt t="28562" x="6527800" y="1422400"/>
          <p14:tracePt t="28570" x="6527800" y="1431925"/>
          <p14:tracePt t="28691" x="6518275" y="1441450"/>
          <p14:tracePt t="28700" x="6435725" y="1449388"/>
          <p14:tracePt t="28710" x="6326188" y="1449388"/>
          <p14:tracePt t="28715" x="6254750" y="1449388"/>
          <p14:tracePt t="28722" x="6181725" y="1449388"/>
          <p14:tracePt t="28731" x="6116638" y="1449388"/>
          <p14:tracePt t="28738" x="6053138" y="1422400"/>
          <p14:tracePt t="28746" x="6026150" y="1412875"/>
          <p14:tracePt t="28755" x="6007100" y="1395413"/>
          <p14:tracePt t="28762" x="5989638" y="1376363"/>
          <p14:tracePt t="28770" x="5989638" y="1358900"/>
          <p14:tracePt t="28778" x="5972175" y="1331913"/>
          <p14:tracePt t="28787" x="5962650" y="1312863"/>
          <p14:tracePt t="28795" x="5962650" y="1303338"/>
          <p14:tracePt t="28807" x="5962650" y="1295400"/>
          <p14:tracePt t="28811" x="5943600" y="1249363"/>
          <p14:tracePt t="28823" x="5943600" y="1239838"/>
          <p14:tracePt t="28827" x="5943600" y="1222375"/>
          <p14:tracePt t="28840" x="5943600" y="1212850"/>
          <p14:tracePt t="28843" x="5943600" y="1195388"/>
          <p14:tracePt t="28857" x="5943600" y="1176338"/>
          <p14:tracePt t="28859" x="5943600" y="1166813"/>
          <p14:tracePt t="28870" x="5943600" y="1158875"/>
          <p14:tracePt t="28874" x="5953125" y="1149350"/>
          <p14:tracePt t="28882" x="5962650" y="1149350"/>
          <p14:tracePt t="28890" x="5999163" y="1149350"/>
          <p14:tracePt t="28898" x="6043613" y="1122363"/>
          <p14:tracePt t="28907" x="6099175" y="1112838"/>
          <p14:tracePt t="28914" x="6181725" y="1103313"/>
          <p14:tracePt t="28922" x="6254750" y="1085850"/>
          <p14:tracePt t="28930" x="6326188" y="1085850"/>
          <p14:tracePt t="28939" x="6408738" y="1076325"/>
          <p14:tracePt t="28946" x="6481763" y="1057275"/>
          <p14:tracePt t="28954" x="6573838" y="1057275"/>
          <p14:tracePt t="28962" x="6681788" y="1057275"/>
          <p14:tracePt t="28970" x="6791325" y="1057275"/>
          <p14:tracePt t="28978" x="6892925" y="1066800"/>
          <p14:tracePt t="28986" x="7000875" y="1093788"/>
          <p14:tracePt t="28994" x="7146925" y="1139825"/>
          <p14:tracePt t="29003" x="7283450" y="1166813"/>
          <p14:tracePt t="29010" x="7356475" y="1195388"/>
          <p14:tracePt t="29018" x="7494588" y="1239838"/>
          <p14:tracePt t="29026" x="7548563" y="1249363"/>
          <p14:tracePt t="29035" x="7585075" y="1268413"/>
          <p14:tracePt t="29042" x="7594600" y="1276350"/>
          <p14:tracePt t="29052" x="7594600" y="1285875"/>
          <p14:tracePt t="29074" x="7602538" y="1295400"/>
          <p14:tracePt t="29115" x="7602538" y="1322388"/>
          <p14:tracePt t="29123" x="7602538" y="1339850"/>
          <p14:tracePt t="29131" x="7602538" y="1368425"/>
          <p14:tracePt t="29138" x="7585075" y="1395413"/>
          <p14:tracePt t="29156" x="7521575" y="1458913"/>
          <p14:tracePt t="29163" x="7494588" y="1477963"/>
          <p14:tracePt t="29172" x="7458075" y="1504950"/>
          <p14:tracePt t="29178" x="7412038" y="1522413"/>
          <p14:tracePt t="29187" x="7385050" y="1531938"/>
          <p14:tracePt t="29194" x="7348538" y="1531938"/>
          <p14:tracePt t="29203" x="7302500" y="1531938"/>
          <p14:tracePt t="29210" x="7239000" y="1531938"/>
          <p14:tracePt t="29220" x="7175500" y="1531938"/>
          <p14:tracePt t="29226" x="7083425" y="1531938"/>
          <p14:tracePt t="29237" x="6973888" y="1531938"/>
          <p14:tracePt t="29242" x="6864350" y="1531938"/>
          <p14:tracePt t="29253" x="6773863" y="1531938"/>
          <p14:tracePt t="29258" x="6681788" y="1531938"/>
          <p14:tracePt t="29269" x="6627813" y="1531938"/>
          <p14:tracePt t="29274" x="6573838" y="1531938"/>
          <p14:tracePt t="29284" x="6527800" y="1531938"/>
          <p14:tracePt t="29290" x="6508750" y="1531938"/>
          <p14:tracePt t="29299" x="6481763" y="1514475"/>
          <p14:tracePt t="29308" x="6472238" y="1504950"/>
          <p14:tracePt t="29322" x="6435725" y="1477963"/>
          <p14:tracePt t="29330" x="6427788" y="1458913"/>
          <p14:tracePt t="29338" x="6418263" y="1441450"/>
          <p14:tracePt t="29346" x="6418263" y="1412875"/>
          <p14:tracePt t="29354" x="6418263" y="1368425"/>
          <p14:tracePt t="29362" x="6408738" y="1349375"/>
          <p14:tracePt t="29370" x="6408738" y="1312863"/>
          <p14:tracePt t="29378" x="6408738" y="1268413"/>
          <p14:tracePt t="29386" x="6408738" y="1231900"/>
          <p14:tracePt t="29394" x="6408738" y="1212850"/>
          <p14:tracePt t="29402" x="6408738" y="1158875"/>
          <p14:tracePt t="29410" x="6408738" y="1130300"/>
          <p14:tracePt t="29419" x="6427788" y="1093788"/>
          <p14:tracePt t="29426" x="6464300" y="1076325"/>
          <p14:tracePt t="29435" x="6508750" y="1039813"/>
          <p14:tracePt t="29442" x="6564313" y="1030288"/>
          <p14:tracePt t="29452" x="6627813" y="1003300"/>
          <p14:tracePt t="29459" x="6737350" y="1003300"/>
          <p14:tracePt t="29466" x="6827838" y="1003300"/>
          <p14:tracePt t="29474" x="6919913" y="1003300"/>
          <p14:tracePt t="29482" x="6992938" y="1003300"/>
          <p14:tracePt t="29490" x="7083425" y="1003300"/>
          <p14:tracePt t="29498" x="7165975" y="1012825"/>
          <p14:tracePt t="29505" x="7256463" y="1039813"/>
          <p14:tracePt t="29514" x="7339013" y="1066800"/>
          <p14:tracePt t="29522" x="7402513" y="1085850"/>
          <p14:tracePt t="29530" x="7485063" y="1130300"/>
          <p14:tracePt t="29538" x="7539038" y="1158875"/>
          <p14:tracePt t="29545" x="7594600" y="1185863"/>
          <p14:tracePt t="29553" x="7621588" y="1212850"/>
          <p14:tracePt t="29562" x="7667625" y="1258888"/>
          <p14:tracePt t="29569" x="7675563" y="1268413"/>
          <p14:tracePt t="29578" x="7694613" y="1285875"/>
          <p14:tracePt t="29586" x="7704138" y="1303338"/>
          <p14:tracePt t="29602" x="7712075" y="1331913"/>
          <p14:tracePt t="29609" x="7712075" y="1339850"/>
          <p14:tracePt t="29626" x="7712075" y="1349375"/>
          <p14:tracePt t="29642" x="7712075" y="1368425"/>
          <p14:tracePt t="29675" x="7712075" y="1376363"/>
          <p14:tracePt t="29683" x="7704138" y="1385888"/>
          <p14:tracePt t="29691" x="7675563" y="1395413"/>
          <p14:tracePt t="29699" x="7621588" y="1395413"/>
          <p14:tracePt t="29707" x="7575550" y="1404938"/>
          <p14:tracePt t="29715" x="7531100" y="1404938"/>
          <p14:tracePt t="29724" x="7494588" y="1422400"/>
          <p14:tracePt t="29731" x="7458075" y="1422400"/>
          <p14:tracePt t="29738" x="7448550" y="1422400"/>
          <p14:tracePt t="29837" x="7439025" y="1422400"/>
          <p14:tracePt t="29841" x="7429500" y="1422400"/>
          <p14:tracePt t="29850" x="7421563" y="1385888"/>
          <p14:tracePt t="29858" x="7421563" y="1376363"/>
          <p14:tracePt t="29866" x="7421563" y="1349375"/>
          <p14:tracePt t="29874" x="7412038" y="1331913"/>
          <p14:tracePt t="29882" x="7412038" y="1312863"/>
          <p14:tracePt t="29890" x="7412038" y="1303338"/>
          <p14:tracePt t="29946" x="7412038" y="1295400"/>
          <p14:tracePt t="29988" x="7402513" y="1276350"/>
          <p14:tracePt t="29996" x="7392988" y="1276350"/>
          <p14:tracePt t="30005" x="7385050" y="1268413"/>
          <p14:tracePt t="30018" x="7375525" y="1258888"/>
          <p14:tracePt t="30034" x="7366000" y="1249363"/>
          <p14:tracePt t="30099" x="7366000" y="1231900"/>
          <p14:tracePt t="30115" x="7366000" y="1222375"/>
          <p14:tracePt t="30124" x="7356475" y="1212850"/>
          <p14:tracePt t="30139" x="7348538" y="1185863"/>
          <p14:tracePt t="30162" x="7348538" y="1176338"/>
          <p14:tracePt t="30170" x="7339013" y="1166813"/>
          <p14:tracePt t="30179" x="7339013" y="1149350"/>
          <p14:tracePt t="30187" x="7329488" y="1139825"/>
          <p14:tracePt t="30194" x="7319963" y="1122363"/>
          <p14:tracePt t="30202" x="7312025" y="1122363"/>
          <p14:tracePt t="30211" x="7292975" y="1093788"/>
          <p14:tracePt t="30219" x="7283450" y="1057275"/>
          <p14:tracePt t="30226" x="7256463" y="1030288"/>
          <p14:tracePt t="30236" x="7248525" y="984250"/>
          <p14:tracePt t="30242" x="7219950" y="939800"/>
          <p14:tracePt t="30253" x="7192963" y="911225"/>
          <p14:tracePt t="30258" x="7183438" y="874713"/>
          <p14:tracePt t="30266" x="7146925" y="839788"/>
          <p14:tracePt t="30274" x="7146925" y="830263"/>
          <p14:tracePt t="30282" x="7129463" y="793750"/>
          <p14:tracePt t="30298" x="7110413" y="766763"/>
          <p14:tracePt t="30306" x="7092950" y="730250"/>
          <p14:tracePt t="30322" x="7092950" y="720725"/>
          <p14:tracePt t="30330" x="7092950" y="711200"/>
          <p14:tracePt t="30338" x="7092950" y="701675"/>
          <p14:tracePt t="30595" x="7037388" y="693738"/>
          <p14:tracePt t="30602" x="6837363" y="701675"/>
          <p14:tracePt t="30614" x="6564313" y="701675"/>
          <p14:tracePt t="30619" x="6226175" y="701675"/>
          <p14:tracePt t="30626" x="5926138" y="701675"/>
          <p14:tracePt t="30635" x="5753100" y="701675"/>
          <p14:tracePt t="30642" x="5616575" y="711200"/>
          <p14:tracePt t="30652" x="5561013" y="711200"/>
          <p14:tracePt t="30658" x="5543550" y="720725"/>
          <p14:tracePt t="30812" x="5534025" y="738188"/>
          <p14:tracePt t="30818" x="5534025" y="766763"/>
          <p14:tracePt t="30828" x="5561013" y="803275"/>
          <p14:tracePt t="30837" x="5561013" y="811213"/>
          <p14:tracePt t="30842" x="5570538" y="847725"/>
          <p14:tracePt t="30852" x="5570538" y="893763"/>
          <p14:tracePt t="30858" x="5624513" y="939800"/>
          <p14:tracePt t="30868" x="5634038" y="1012825"/>
          <p14:tracePt t="30874" x="5643563" y="1076325"/>
          <p14:tracePt t="30882" x="5670550" y="1149350"/>
          <p14:tracePt t="30890" x="5680075" y="1212850"/>
          <p14:tracePt t="30898" x="5697538" y="1285875"/>
          <p14:tracePt t="30906" x="5707063" y="1349375"/>
          <p14:tracePt t="30914" x="5707063" y="1422400"/>
          <p14:tracePt t="30922" x="5707063" y="1495425"/>
          <p14:tracePt t="30930" x="5707063" y="1568450"/>
          <p14:tracePt t="30938" x="5707063" y="1624013"/>
          <p14:tracePt t="30946" x="5707063" y="1687513"/>
          <p14:tracePt t="30954" x="5707063" y="1741488"/>
          <p14:tracePt t="30962" x="5707063" y="1797050"/>
          <p14:tracePt t="30970" x="5707063" y="1851025"/>
          <p14:tracePt t="30978" x="5707063" y="1906588"/>
          <p14:tracePt t="30987" x="5707063" y="1951038"/>
          <p14:tracePt t="30994" x="5680075" y="1997075"/>
          <p14:tracePt t="31002" x="5670550" y="2033588"/>
          <p14:tracePt t="31010" x="5661025" y="2079625"/>
          <p14:tracePt t="31018" x="5661025" y="2125663"/>
          <p14:tracePt t="31026" x="5661025" y="2160588"/>
          <p14:tracePt t="31034" x="5653088" y="2206625"/>
          <p14:tracePt t="31042" x="5624513" y="2262188"/>
          <p14:tracePt t="31051" x="5624513" y="2298700"/>
          <p14:tracePt t="31058" x="5624513" y="2335213"/>
          <p14:tracePt t="31069" x="5624513" y="2352675"/>
          <p14:tracePt t="31074" x="5624513" y="2398713"/>
          <p14:tracePt t="31082" x="5624513" y="2462213"/>
          <p14:tracePt t="31090" x="5624513" y="2535238"/>
          <p14:tracePt t="31098" x="5624513" y="2589213"/>
          <p14:tracePt t="31106" x="5624513" y="2671763"/>
          <p14:tracePt t="31114" x="5624513" y="2727325"/>
          <p14:tracePt t="31122" x="5624513" y="2781300"/>
          <p14:tracePt t="31130" x="5624513" y="2854325"/>
          <p14:tracePt t="31138" x="5634038" y="2936875"/>
          <p14:tracePt t="31146" x="5643563" y="2973388"/>
          <p14:tracePt t="31155" x="5670550" y="3054350"/>
          <p14:tracePt t="31162" x="5688013" y="3100388"/>
          <p14:tracePt t="31170" x="5688013" y="3155950"/>
          <p14:tracePt t="31178" x="5688013" y="3209925"/>
          <p14:tracePt t="31186" x="5707063" y="3273425"/>
          <p14:tracePt t="31194" x="5716588" y="3328988"/>
          <p14:tracePt t="31202" x="5716588" y="3382963"/>
          <p14:tracePt t="31210" x="5734050" y="3429000"/>
          <p14:tracePt t="31219" x="5753100" y="3492500"/>
          <p14:tracePt t="31226" x="5761038" y="3548063"/>
          <p14:tracePt t="31236" x="5770563" y="3592513"/>
          <p14:tracePt t="31242" x="5797550" y="3638550"/>
          <p14:tracePt t="31252" x="5807075" y="3684588"/>
          <p14:tracePt t="31258" x="5816600" y="3738563"/>
          <p14:tracePt t="31269" x="5826125" y="3803650"/>
          <p14:tracePt t="31274" x="5862638" y="3867150"/>
          <p14:tracePt t="31282" x="5889625" y="3921125"/>
          <p14:tracePt t="31290" x="5935663" y="4003675"/>
          <p14:tracePt t="31298" x="5980113" y="4067175"/>
          <p14:tracePt t="31306" x="6016625" y="4122738"/>
          <p14:tracePt t="31315" x="6043613" y="4167188"/>
          <p14:tracePt t="31322" x="6072188" y="4240213"/>
          <p14:tracePt t="31330" x="6080125" y="4276725"/>
          <p14:tracePt t="31339" x="6108700" y="4303713"/>
          <p14:tracePt t="31346" x="6116638" y="4349750"/>
          <p14:tracePt t="31354" x="6145213" y="4405313"/>
          <p14:tracePt t="31362" x="6162675" y="4432300"/>
          <p14:tracePt t="31370" x="6162675" y="4441825"/>
          <p14:tracePt t="31378" x="6172200" y="4459288"/>
          <p14:tracePt t="31386" x="6181725" y="4495800"/>
          <p14:tracePt t="31394" x="6189663" y="4514850"/>
          <p14:tracePt t="31402" x="6199188" y="4522788"/>
          <p14:tracePt t="31409" x="6208713" y="4532313"/>
          <p14:tracePt t="31469" x="6226175" y="4532313"/>
          <p14:tracePt t="31475" x="6291263" y="4495800"/>
          <p14:tracePt t="31486" x="6335713" y="4459288"/>
          <p14:tracePt t="31493" x="6381750" y="4422775"/>
          <p14:tracePt t="31498" x="6427788" y="4413250"/>
          <p14:tracePt t="31506" x="6454775" y="4395788"/>
          <p14:tracePt t="31515" x="6472238" y="4386263"/>
          <p14:tracePt t="31522" x="6481763" y="4376738"/>
          <p14:tracePt t="31530" x="6508750" y="4368800"/>
          <p14:tracePt t="31562" x="6518275" y="4368800"/>
          <p14:tracePt t="31578" x="6545263" y="4368800"/>
          <p14:tracePt t="31586" x="6564313" y="4359275"/>
          <p14:tracePt t="31594" x="6573838" y="4359275"/>
          <p14:tracePt t="31602" x="6600825" y="4359275"/>
          <p14:tracePt t="31618" x="6618288" y="4349750"/>
          <p14:tracePt t="31684" x="6645275" y="4349750"/>
          <p14:tracePt t="31691" x="6718300" y="4340225"/>
          <p14:tracePt t="31700" x="6783388" y="4332288"/>
          <p14:tracePt t="31708" x="6856413" y="4313238"/>
          <p14:tracePt t="31715" x="6919913" y="4303713"/>
          <p14:tracePt t="31722" x="6946900" y="4303713"/>
          <p14:tracePt t="31730" x="6983413" y="4295775"/>
          <p14:tracePt t="31738" x="7019925" y="4268788"/>
          <p14:tracePt t="31746" x="7037388" y="4259263"/>
          <p14:tracePt t="31754" x="7046913" y="4259263"/>
          <p14:tracePt t="31771" x="7056438" y="4249738"/>
          <p14:tracePt t="31810" x="7056438" y="4240213"/>
          <p14:tracePt t="31924" x="7046913" y="4232275"/>
          <p14:tracePt t="31931" x="7029450" y="4232275"/>
          <p14:tracePt t="31941" x="6973888" y="4232275"/>
          <p14:tracePt t="31948" x="6919913" y="4232275"/>
          <p14:tracePt t="31954" x="6827838" y="4232275"/>
          <p14:tracePt t="31962" x="6773863" y="4232275"/>
          <p14:tracePt t="31969" x="6718300" y="4232275"/>
          <p14:tracePt t="31978" x="6673850" y="4232275"/>
          <p14:tracePt t="31985" x="6645275" y="4232275"/>
          <p14:tracePt t="31994" x="6637338" y="4232275"/>
          <p14:tracePt t="32107" x="6627813" y="4232275"/>
          <p14:tracePt t="32116" x="6610350" y="4213225"/>
          <p14:tracePt t="32122" x="6610350" y="4195763"/>
          <p14:tracePt t="32131" x="6610350" y="4167188"/>
          <p14:tracePt t="32139" x="6610350" y="4140200"/>
          <p14:tracePt t="32147" x="6610350" y="4094163"/>
          <p14:tracePt t="32155" x="6610350" y="4067175"/>
          <p14:tracePt t="32162" x="6610350" y="4030663"/>
          <p14:tracePt t="32171" x="6610350" y="3994150"/>
          <p14:tracePt t="32179" x="6610350" y="3967163"/>
          <p14:tracePt t="32187" x="6610350" y="3940175"/>
          <p14:tracePt t="32194" x="6610350" y="3903663"/>
          <p14:tracePt t="32205" x="6610350" y="3884613"/>
          <p14:tracePt t="32221" x="6627813" y="3830638"/>
          <p14:tracePt t="32227" x="6627813" y="3794125"/>
          <p14:tracePt t="32237" x="6627813" y="3738563"/>
          <p14:tracePt t="32242" x="6637338" y="3721100"/>
          <p14:tracePt t="32254" x="6637338" y="3694113"/>
          <p14:tracePt t="32258" x="6645275" y="3665538"/>
          <p14:tracePt t="32270" x="6654800" y="3665538"/>
          <p14:tracePt t="32291" x="6654800" y="3648075"/>
          <p14:tracePt t="32539" x="6654800" y="3629025"/>
          <p14:tracePt t="32546" x="6673850" y="3602038"/>
          <p14:tracePt t="32554" x="6681788" y="3575050"/>
          <p14:tracePt t="32562" x="6681788" y="3565525"/>
          <p14:tracePt t="32570" x="6681788" y="3548063"/>
          <p14:tracePt t="32586" x="6681788" y="3538538"/>
          <p14:tracePt t="53836" x="6591300" y="3584575"/>
          <p14:tracePt t="53841" x="6281738" y="3738563"/>
          <p14:tracePt t="53850" x="5972175" y="3884613"/>
          <p14:tracePt t="53858" x="5780088" y="4003675"/>
          <p14:tracePt t="53866" x="5534025" y="4140200"/>
          <p14:tracePt t="53874" x="5378450" y="4232275"/>
          <p14:tracePt t="53882" x="5205413" y="4322763"/>
          <p14:tracePt t="53901" x="4968875" y="4459288"/>
          <p14:tracePt t="53906" x="4876800" y="4514850"/>
          <p14:tracePt t="53916" x="4795838" y="4568825"/>
          <p14:tracePt t="53922" x="4730750" y="4595813"/>
          <p14:tracePt t="53930" x="4695825" y="4614863"/>
          <p14:tracePt t="53939" x="4667250" y="4632325"/>
          <p14:tracePt t="53954" x="4659313" y="4641850"/>
          <p14:tracePt t="53962" x="4640263" y="4641850"/>
          <p14:tracePt t="54026" x="4630738" y="4624388"/>
          <p14:tracePt t="54034" x="4630738" y="4532313"/>
          <p14:tracePt t="54042" x="4640263" y="4405313"/>
          <p14:tracePt t="54050" x="4649788" y="4259263"/>
          <p14:tracePt t="54058" x="4667250" y="4130675"/>
          <p14:tracePt t="54066" x="4667250" y="4057650"/>
          <p14:tracePt t="54074" x="4667250" y="3948113"/>
          <p14:tracePt t="54083" x="4667250" y="3875088"/>
          <p14:tracePt t="54090" x="4667250" y="3803650"/>
          <p14:tracePt t="54100" x="4667250" y="3757613"/>
          <p14:tracePt t="54106" x="4667250" y="3721100"/>
          <p14:tracePt t="54117" x="4667250" y="3702050"/>
          <p14:tracePt t="54122" x="4667250" y="3665538"/>
          <p14:tracePt t="54130" x="4659313" y="3648075"/>
          <p14:tracePt t="54138" x="4649788" y="3638550"/>
          <p14:tracePt t="54146" x="4640263" y="3629025"/>
          <p14:tracePt t="54154" x="4640263" y="3621088"/>
          <p14:tracePt t="54162" x="4640263" y="3611563"/>
          <p14:tracePt t="54170" x="4640263" y="3584575"/>
          <p14:tracePt t="54178" x="4640263" y="3565525"/>
          <p14:tracePt t="54186" x="4640263" y="3529013"/>
          <p14:tracePt t="54194" x="4640263" y="3511550"/>
          <p14:tracePt t="54202" x="4640263" y="3475038"/>
          <p14:tracePt t="54210" x="4640263" y="3438525"/>
          <p14:tracePt t="54218" x="4640263" y="3411538"/>
          <p14:tracePt t="54226" x="4649788" y="3365500"/>
          <p14:tracePt t="54242" x="4667250" y="3319463"/>
          <p14:tracePt t="54257" x="4667250" y="3309938"/>
          <p14:tracePt t="54274" x="4676775" y="3282950"/>
          <p14:tracePt t="54290" x="4686300" y="3246438"/>
          <p14:tracePt t="54299" x="4695825" y="3228975"/>
          <p14:tracePt t="54306" x="4695825" y="3200400"/>
          <p14:tracePt t="54316" x="4695825" y="3163888"/>
          <p14:tracePt t="54322" x="4703763" y="3109913"/>
          <p14:tracePt t="54332" x="4713288" y="3009900"/>
          <p14:tracePt t="54338" x="4713288" y="2917825"/>
          <p14:tracePt t="54348" x="4713288" y="2808288"/>
          <p14:tracePt t="54354" x="4713288" y="2698750"/>
          <p14:tracePt t="54362" x="4713288" y="2571750"/>
          <p14:tracePt t="54370" x="4713288" y="2425700"/>
          <p14:tracePt t="54378" x="4713288" y="2371725"/>
          <p14:tracePt t="54386" x="4713288" y="2243138"/>
          <p14:tracePt t="54394" x="4713288" y="2116138"/>
          <p14:tracePt t="54402" x="4713288" y="2006600"/>
          <p14:tracePt t="54410" x="4713288" y="1878013"/>
          <p14:tracePt t="54418" x="4713288" y="1751013"/>
          <p14:tracePt t="54426" x="4713288" y="1660525"/>
          <p14:tracePt t="54434" x="4713288" y="1550988"/>
          <p14:tracePt t="54442" x="4713288" y="1458913"/>
          <p14:tracePt t="54450" x="4713288" y="1368425"/>
          <p14:tracePt t="54458" x="4713288" y="1295400"/>
          <p14:tracePt t="54466" x="4713288" y="1231900"/>
          <p14:tracePt t="54474" x="4713288" y="1176338"/>
          <p14:tracePt t="54483" x="4703763" y="1149350"/>
          <p14:tracePt t="54490" x="4703763" y="1130300"/>
          <p14:tracePt t="54500" x="4703763" y="1122363"/>
          <p14:tracePt t="54554" x="4695825" y="1112838"/>
          <p14:tracePt t="54578" x="4695825" y="1122363"/>
          <p14:tracePt t="54586" x="4695825" y="1130300"/>
          <p14:tracePt t="54611" x="4695825" y="1139825"/>
          <p14:tracePt t="54618" x="4695825" y="1149350"/>
          <p14:tracePt t="54642" x="4713288" y="1149350"/>
          <p14:tracePt t="54650" x="4795838" y="1149350"/>
          <p14:tracePt t="54658" x="4941888" y="1149350"/>
          <p14:tracePt t="54667" x="5105400" y="1149350"/>
          <p14:tracePt t="54674" x="5195888" y="1139825"/>
          <p14:tracePt t="54684" x="5287963" y="1066800"/>
          <p14:tracePt t="54690" x="5397500" y="1030288"/>
          <p14:tracePt t="54700" x="5524500" y="1003300"/>
          <p14:tracePt t="54706" x="5607050" y="976313"/>
          <p14:tracePt t="54717" x="5653088" y="957263"/>
          <p14:tracePt t="54722" x="5688013" y="947738"/>
          <p14:tracePt t="54730" x="5707063" y="939800"/>
          <p14:tracePt t="55082" x="5770563" y="993775"/>
          <p14:tracePt t="55090" x="5889625" y="1049338"/>
          <p14:tracePt t="55097" x="6007100" y="1122363"/>
          <p14:tracePt t="55106" x="6116638" y="1149350"/>
          <p14:tracePt t="55115" x="6235700" y="1212850"/>
          <p14:tracePt t="55122" x="6335713" y="1249363"/>
          <p14:tracePt t="55130" x="6418263" y="1295400"/>
          <p14:tracePt t="55138" x="6472238" y="1322388"/>
          <p14:tracePt t="55146" x="6537325" y="1331913"/>
          <p14:tracePt t="55154" x="6564313" y="1339850"/>
          <p14:tracePt t="55451" x="6573838" y="1339850"/>
          <p14:tracePt t="55458" x="6591300" y="1339850"/>
          <p14:tracePt t="55465" x="6691313" y="1322388"/>
          <p14:tracePt t="55474" x="6783388" y="1312863"/>
          <p14:tracePt t="55482" x="6937375" y="1249363"/>
          <p14:tracePt t="55490" x="7029450" y="1222375"/>
          <p14:tracePt t="55499" x="7092950" y="1185863"/>
          <p14:tracePt t="55506" x="7138988" y="1176338"/>
          <p14:tracePt t="55517" x="7156450" y="1166813"/>
          <p14:tracePt t="55522" x="7165975" y="1158875"/>
          <p14:tracePt t="55530" x="7175500" y="1139825"/>
          <p14:tracePt t="55739" x="7175500" y="1149350"/>
          <p14:tracePt t="55748" x="7175500" y="1185863"/>
          <p14:tracePt t="55756" x="7156450" y="1258888"/>
          <p14:tracePt t="55764" x="7146925" y="1295400"/>
          <p14:tracePt t="55771" x="7119938" y="1368425"/>
          <p14:tracePt t="55779" x="7102475" y="1404938"/>
          <p14:tracePt t="55786" x="7073900" y="1468438"/>
          <p14:tracePt t="55794" x="7046913" y="1568450"/>
          <p14:tracePt t="55803" x="7029450" y="1614488"/>
          <p14:tracePt t="55810" x="7000875" y="1687513"/>
          <p14:tracePt t="55818" x="6983413" y="1768475"/>
          <p14:tracePt t="55826" x="6964363" y="1814513"/>
          <p14:tracePt t="55834" x="6956425" y="1870075"/>
          <p14:tracePt t="55842" x="6937375" y="1914525"/>
          <p14:tracePt t="55851" x="6929438" y="1970088"/>
          <p14:tracePt t="55858" x="6919913" y="2006600"/>
          <p14:tracePt t="55867" x="6919913" y="2033588"/>
          <p14:tracePt t="55874" x="6919913" y="2060575"/>
          <p14:tracePt t="55883" x="6919913" y="2079625"/>
          <p14:tracePt t="55899" x="6919913" y="2125663"/>
          <p14:tracePt t="55906" x="6919913" y="2143125"/>
          <p14:tracePt t="55917" x="6919913" y="2152650"/>
          <p14:tracePt t="55922" x="6919913" y="2170113"/>
          <p14:tracePt t="55930" x="6929438" y="2197100"/>
          <p14:tracePt t="55939" x="6929438" y="2216150"/>
          <p14:tracePt t="55946" x="6937375" y="2243138"/>
          <p14:tracePt t="55955" x="6956425" y="2279650"/>
          <p14:tracePt t="55961" x="6956425" y="2316163"/>
          <p14:tracePt t="55971" x="6973888" y="2362200"/>
          <p14:tracePt t="55978" x="6992938" y="2408238"/>
          <p14:tracePt t="55987" x="7019925" y="2462213"/>
          <p14:tracePt t="55994" x="7046913" y="2544763"/>
          <p14:tracePt t="56001" x="7083425" y="2625725"/>
          <p14:tracePt t="56010" x="7092950" y="2671763"/>
          <p14:tracePt t="56018" x="7146925" y="2754313"/>
          <p14:tracePt t="56026" x="7175500" y="2808288"/>
          <p14:tracePt t="56034" x="7248525" y="2946400"/>
          <p14:tracePt t="56042" x="7292975" y="3063875"/>
          <p14:tracePt t="56050" x="7329488" y="3127375"/>
          <p14:tracePt t="56058" x="7385050" y="3209925"/>
          <p14:tracePt t="56066" x="7458075" y="3292475"/>
          <p14:tracePt t="56074" x="7494588" y="3355975"/>
          <p14:tracePt t="56082" x="7531100" y="3402013"/>
          <p14:tracePt t="56090" x="7548563" y="3438525"/>
          <p14:tracePt t="56099" x="7585075" y="3465513"/>
          <p14:tracePt t="56106" x="7602538" y="3482975"/>
          <p14:tracePt t="56116" x="7621588" y="3502025"/>
          <p14:tracePt t="56211" x="7639050" y="3519488"/>
          <p14:tracePt t="56219" x="7667625" y="3556000"/>
          <p14:tracePt t="56227" x="7767638" y="3584575"/>
          <p14:tracePt t="56237" x="7867650" y="3621088"/>
          <p14:tracePt t="56243" x="7994650" y="3665538"/>
          <p14:tracePt t="56254" x="8159750" y="3711575"/>
          <p14:tracePt t="56259" x="8350250" y="3775075"/>
          <p14:tracePt t="56268" x="8523288" y="3821113"/>
          <p14:tracePt t="56275" x="8705850" y="3867150"/>
          <p14:tracePt t="56285" x="8888413" y="3911600"/>
          <p14:tracePt t="56290" x="9053513" y="39576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1867819" cy="523220"/>
          </a:xfrm>
          <a:prstGeom prst="rect">
            <a:avLst/>
          </a:prstGeom>
          <a:noFill/>
        </p:spPr>
        <p:txBody>
          <a:bodyPr wrap="none" rtlCol="0">
            <a:spAutoFit/>
          </a:bodyPr>
          <a:lstStyle/>
          <a:p>
            <a:r>
              <a:rPr lang="ja-JP" altLang="en-US" sz="2800" dirty="0"/>
              <a:t>ロード命令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2025892" y="1890516"/>
            <a:ext cx="1197764" cy="1477328"/>
          </a:xfrm>
          <a:prstGeom prst="rect">
            <a:avLst/>
          </a:prstGeom>
          <a:noFill/>
        </p:spPr>
        <p:txBody>
          <a:bodyPr wrap="none" rtlCol="0">
            <a:spAutoFit/>
          </a:bodyPr>
          <a:lstStyle/>
          <a:p>
            <a:r>
              <a:rPr kumimoji="1" lang="en-US" altLang="ja-JP" dirty="0"/>
              <a:t>000</a:t>
            </a:r>
            <a:r>
              <a:rPr kumimoji="1" lang="ja-JP" altLang="en-US" dirty="0"/>
              <a:t>　　</a:t>
            </a:r>
            <a:r>
              <a:rPr lang="en-US" altLang="ja-JP" dirty="0" err="1"/>
              <a:t>lb</a:t>
            </a:r>
            <a:endParaRPr kumimoji="1" lang="en-US" altLang="ja-JP" dirty="0"/>
          </a:p>
          <a:p>
            <a:r>
              <a:rPr lang="en-US" altLang="ja-JP" dirty="0"/>
              <a:t>001     </a:t>
            </a:r>
            <a:r>
              <a:rPr lang="en-US" altLang="ja-JP" dirty="0" err="1"/>
              <a:t>lh</a:t>
            </a:r>
            <a:r>
              <a:rPr lang="en-US" altLang="ja-JP" dirty="0"/>
              <a:t> </a:t>
            </a:r>
            <a:endParaRPr kumimoji="1" lang="en-US" altLang="ja-JP" dirty="0"/>
          </a:p>
          <a:p>
            <a:r>
              <a:rPr lang="en-US" altLang="ja-JP" dirty="0"/>
              <a:t>010     </a:t>
            </a:r>
            <a:r>
              <a:rPr lang="en-US" altLang="ja-JP" dirty="0" err="1"/>
              <a:t>lw</a:t>
            </a:r>
            <a:endParaRPr kumimoji="1" lang="en-US" altLang="ja-JP" dirty="0"/>
          </a:p>
          <a:p>
            <a:pPr marL="342900" indent="-342900">
              <a:buAutoNum type="arabicPlain" startAt="100"/>
            </a:pPr>
            <a:r>
              <a:rPr kumimoji="1" lang="en-US" altLang="ja-JP" dirty="0"/>
              <a:t>     </a:t>
            </a:r>
            <a:r>
              <a:rPr kumimoji="1" lang="en-US" altLang="ja-JP" dirty="0" err="1"/>
              <a:t>lbu</a:t>
            </a:r>
            <a:endParaRPr kumimoji="1" lang="en-US" altLang="ja-JP" dirty="0"/>
          </a:p>
          <a:p>
            <a:pPr marL="342900" indent="-342900">
              <a:buAutoNum type="arabicPlain" startAt="100"/>
            </a:pPr>
            <a:r>
              <a:rPr lang="en-US" altLang="ja-JP" dirty="0"/>
              <a:t>     </a:t>
            </a:r>
            <a:r>
              <a:rPr lang="en-US" altLang="ja-JP" dirty="0" err="1"/>
              <a:t>lhu</a:t>
            </a:r>
            <a:endParaRPr kumimoji="1" lang="en-US" altLang="ja-JP"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3168352"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cxnSpLocks/>
          </p:cNvCxnSpPr>
          <p:nvPr/>
        </p:nvCxnSpPr>
        <p:spPr>
          <a:xfrm flipV="1">
            <a:off x="4240494" y="1610168"/>
            <a:ext cx="531303" cy="265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45049006-78FD-4D1D-97B9-52860615691E}"/>
              </a:ext>
            </a:extLst>
          </p:cNvPr>
          <p:cNvSpPr/>
          <p:nvPr/>
        </p:nvSpPr>
        <p:spPr>
          <a:xfrm>
            <a:off x="584989" y="4188798"/>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97762" y="4188798"/>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339749" y="4188798"/>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75853" y="4188798"/>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[4:0]</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216418" y="4188798"/>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EF22E46D-936C-45C0-829E-6190D1D91456}"/>
              </a:ext>
            </a:extLst>
          </p:cNvPr>
          <p:cNvSpPr txBox="1"/>
          <p:nvPr/>
        </p:nvSpPr>
        <p:spPr>
          <a:xfrm>
            <a:off x="194100" y="3665578"/>
            <a:ext cx="1781257" cy="523220"/>
          </a:xfrm>
          <a:prstGeom prst="rect">
            <a:avLst/>
          </a:prstGeom>
          <a:noFill/>
        </p:spPr>
        <p:txBody>
          <a:bodyPr wrap="none" rtlCol="0">
            <a:spAutoFit/>
          </a:bodyPr>
          <a:lstStyle/>
          <a:p>
            <a:r>
              <a:rPr lang="ja-JP" altLang="en-US" sz="2800" dirty="0"/>
              <a:t>ストア命令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4391714" y="5099571"/>
            <a:ext cx="1172116" cy="923330"/>
          </a:xfrm>
          <a:prstGeom prst="rect">
            <a:avLst/>
          </a:prstGeom>
          <a:noFill/>
        </p:spPr>
        <p:txBody>
          <a:bodyPr wrap="none" rtlCol="0">
            <a:spAutoFit/>
          </a:bodyPr>
          <a:lstStyle/>
          <a:p>
            <a:r>
              <a:rPr kumimoji="1" lang="en-US" altLang="ja-JP" dirty="0"/>
              <a:t>000</a:t>
            </a:r>
            <a:r>
              <a:rPr kumimoji="1" lang="ja-JP" altLang="en-US" dirty="0"/>
              <a:t>　　</a:t>
            </a:r>
            <a:r>
              <a:rPr lang="en-US" altLang="ja-JP" dirty="0"/>
              <a:t>sb</a:t>
            </a:r>
            <a:endParaRPr kumimoji="1" lang="en-US" altLang="ja-JP" dirty="0"/>
          </a:p>
          <a:p>
            <a:r>
              <a:rPr lang="en-US" altLang="ja-JP" dirty="0"/>
              <a:t>001     </a:t>
            </a:r>
            <a:r>
              <a:rPr lang="en-US" altLang="ja-JP" dirty="0" err="1"/>
              <a:t>sh</a:t>
            </a:r>
            <a:endParaRPr kumimoji="1" lang="en-US" altLang="ja-JP" dirty="0"/>
          </a:p>
          <a:p>
            <a:r>
              <a:rPr lang="en-US" altLang="ja-JP" dirty="0"/>
              <a:t>010     </a:t>
            </a:r>
            <a:r>
              <a:rPr lang="en-US" altLang="ja-JP" dirty="0" err="1"/>
              <a:t>sw</a:t>
            </a:r>
            <a:endParaRPr lang="en-US" altLang="ja-JP"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79704" y="4980887"/>
            <a:ext cx="1704667" cy="11436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71797" y="4746230"/>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F5CC62E4-6AB1-45A3-8ED7-AFE9A31C66ED}"/>
              </a:ext>
            </a:extLst>
          </p:cNvPr>
          <p:cNvSpPr/>
          <p:nvPr/>
        </p:nvSpPr>
        <p:spPr>
          <a:xfrm>
            <a:off x="2455374" y="4182047"/>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304188" y="3801345"/>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13" name="テキスト ボックス 12">
            <a:extLst>
              <a:ext uri="{FF2B5EF4-FFF2-40B4-BE49-F238E27FC236}">
                <a16:creationId xmlns:a16="http://schemas.microsoft.com/office/drawing/2014/main" id="{2EE2C428-035F-4A94-8FA4-301C7BBE3D16}"/>
              </a:ext>
            </a:extLst>
          </p:cNvPr>
          <p:cNvSpPr txBox="1"/>
          <p:nvPr/>
        </p:nvSpPr>
        <p:spPr>
          <a:xfrm>
            <a:off x="4826969" y="2348880"/>
            <a:ext cx="2922595" cy="923330"/>
          </a:xfrm>
          <a:prstGeom prst="rect">
            <a:avLst/>
          </a:prstGeom>
          <a:noFill/>
        </p:spPr>
        <p:txBody>
          <a:bodyPr wrap="none" rtlCol="0">
            <a:spAutoFit/>
          </a:bodyPr>
          <a:lstStyle/>
          <a:p>
            <a:r>
              <a:rPr lang="ja-JP" altLang="en-US" dirty="0"/>
              <a:t>ここでは</a:t>
            </a:r>
            <a:r>
              <a:rPr kumimoji="1" lang="en-US" altLang="ja-JP" dirty="0" err="1"/>
              <a:t>lw</a:t>
            </a:r>
            <a:r>
              <a:rPr kumimoji="1" lang="ja-JP" altLang="en-US" dirty="0"/>
              <a:t>しか考えてないが</a:t>
            </a:r>
            <a:endParaRPr kumimoji="1" lang="en-US" altLang="ja-JP" dirty="0"/>
          </a:p>
          <a:p>
            <a:r>
              <a:rPr lang="ja-JP" altLang="en-US" dirty="0"/>
              <a:t>サイズに応じて</a:t>
            </a:r>
            <a:endParaRPr lang="en-US" altLang="ja-JP" dirty="0"/>
          </a:p>
          <a:p>
            <a:r>
              <a:rPr lang="ja-JP" altLang="en-US" dirty="0"/>
              <a:t>様々なロード命令がある</a:t>
            </a:r>
            <a:endParaRPr kumimoji="1" lang="ja-JP" altLang="en-US" dirty="0"/>
          </a:p>
        </p:txBody>
      </p:sp>
      <p:sp>
        <p:nvSpPr>
          <p:cNvPr id="28" name="テキスト ボックス 27">
            <a:extLst>
              <a:ext uri="{FF2B5EF4-FFF2-40B4-BE49-F238E27FC236}">
                <a16:creationId xmlns:a16="http://schemas.microsoft.com/office/drawing/2014/main" id="{8EECA3F2-F397-4CDA-A1C8-03CFB256C227}"/>
              </a:ext>
            </a:extLst>
          </p:cNvPr>
          <p:cNvSpPr txBox="1"/>
          <p:nvPr/>
        </p:nvSpPr>
        <p:spPr>
          <a:xfrm>
            <a:off x="6088200" y="4980886"/>
            <a:ext cx="2805576" cy="1200329"/>
          </a:xfrm>
          <a:prstGeom prst="rect">
            <a:avLst/>
          </a:prstGeom>
          <a:noFill/>
        </p:spPr>
        <p:txBody>
          <a:bodyPr wrap="none" rtlCol="0">
            <a:spAutoFit/>
          </a:bodyPr>
          <a:lstStyle/>
          <a:p>
            <a:r>
              <a:rPr lang="ja-JP" altLang="en-US" dirty="0"/>
              <a:t>ストア命令は、</a:t>
            </a:r>
            <a:r>
              <a:rPr lang="en-US" altLang="ja-JP" dirty="0"/>
              <a:t>rs2</a:t>
            </a:r>
            <a:r>
              <a:rPr lang="ja-JP" altLang="en-US" dirty="0"/>
              <a:t>の位置を</a:t>
            </a:r>
            <a:endParaRPr lang="en-US" altLang="ja-JP" dirty="0"/>
          </a:p>
          <a:p>
            <a:r>
              <a:rPr kumimoji="1" lang="ja-JP" altLang="en-US" dirty="0"/>
              <a:t>他と合わせるために、</a:t>
            </a:r>
            <a:endParaRPr kumimoji="1" lang="en-US" altLang="ja-JP" dirty="0"/>
          </a:p>
          <a:p>
            <a:r>
              <a:rPr kumimoji="1" lang="ja-JP" altLang="en-US" dirty="0"/>
              <a:t>ディスプレースメント領域が</a:t>
            </a:r>
            <a:endParaRPr kumimoji="1" lang="en-US" altLang="ja-JP" dirty="0"/>
          </a:p>
          <a:p>
            <a:r>
              <a:rPr lang="ja-JP" altLang="en-US" dirty="0"/>
              <a:t>分割されている</a:t>
            </a:r>
            <a:endParaRPr kumimoji="1" lang="en-US" altLang="ja-JP" dirty="0"/>
          </a:p>
        </p:txBody>
      </p:sp>
      <p:pic>
        <p:nvPicPr>
          <p:cNvPr id="2" name="オーディオ 1">
            <a:hlinkClick r:id="" action="ppaction://media"/>
            <a:extLst>
              <a:ext uri="{FF2B5EF4-FFF2-40B4-BE49-F238E27FC236}">
                <a16:creationId xmlns:a16="http://schemas.microsoft.com/office/drawing/2014/main" id="{AC857D70-0EE7-4185-9C19-3674CF4AE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3522159"/>
      </p:ext>
    </p:extLst>
  </p:cSld>
  <p:clrMapOvr>
    <a:masterClrMapping/>
  </p:clrMapOvr>
  <mc:AlternateContent xmlns:mc="http://schemas.openxmlformats.org/markup-compatibility/2006">
    <mc:Choice xmlns:p14="http://schemas.microsoft.com/office/powerpoint/2010/main" Requires="p14">
      <p:transition spd="slow" p14:dur="2000" advTm="156148"/>
    </mc:Choice>
    <mc:Fallback>
      <p:transition spd="slow" advTm="15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17" x="8751888" y="2581275"/>
          <p14:tracePt t="2923" x="8559800" y="2517775"/>
          <p14:tracePt t="2931" x="8396288" y="2489200"/>
          <p14:tracePt t="2939" x="8223250" y="2425700"/>
          <p14:tracePt t="2947" x="8059738" y="2371725"/>
          <p14:tracePt t="2956" x="7885113" y="2306638"/>
          <p14:tracePt t="2963" x="7794625" y="2262188"/>
          <p14:tracePt t="2972" x="7639050" y="2160588"/>
          <p14:tracePt t="2979" x="7594600" y="2133600"/>
          <p14:tracePt t="2989" x="7575550" y="2116138"/>
          <p14:tracePt t="2995" x="7548563" y="2089150"/>
          <p14:tracePt t="3006" x="7548563" y="2079625"/>
          <p14:tracePt t="3011" x="7539038" y="2070100"/>
          <p14:tracePt t="3605" x="7539038" y="2060575"/>
          <p14:tracePt t="3610" x="7531100" y="2052638"/>
          <p14:tracePt t="3634" x="7521575" y="2043113"/>
          <p14:tracePt t="3740" x="7512050" y="2043113"/>
          <p14:tracePt t="3748" x="7466013" y="2043113"/>
          <p14:tracePt t="3755" x="7429500" y="2106613"/>
          <p14:tracePt t="3764" x="7385050" y="2170113"/>
          <p14:tracePt t="3773" x="7366000" y="2252663"/>
          <p14:tracePt t="3780" x="7319963" y="2335213"/>
          <p14:tracePt t="3790" x="7292975" y="2425700"/>
          <p14:tracePt t="3796" x="7248525" y="2525713"/>
          <p14:tracePt t="3806" x="7219950" y="2644775"/>
          <p14:tracePt t="3811" x="7183438" y="2754313"/>
          <p14:tracePt t="3822" x="7165975" y="2844800"/>
          <p14:tracePt t="3828" x="7110413" y="2963863"/>
          <p14:tracePt t="3836" x="7092950" y="3046413"/>
          <p14:tracePt t="3844" x="7083425" y="3136900"/>
          <p14:tracePt t="3852" x="7046913" y="3200400"/>
          <p14:tracePt t="3859" x="7019925" y="3246438"/>
          <p14:tracePt t="3867" x="7010400" y="3273425"/>
          <p14:tracePt t="3890" x="6992938" y="3309938"/>
          <p14:tracePt t="3955" x="6992938" y="3319463"/>
          <p14:tracePt t="3970" x="6992938" y="3328988"/>
          <p14:tracePt t="3980" x="6973888" y="3365500"/>
          <p14:tracePt t="3986" x="6956425" y="3402013"/>
          <p14:tracePt t="3994" x="6937375" y="3438525"/>
          <p14:tracePt t="4003" x="6929438" y="3465513"/>
          <p14:tracePt t="4010" x="6900863" y="3519488"/>
          <p14:tracePt t="4018" x="6892925" y="3556000"/>
          <p14:tracePt t="4026" x="6883400" y="3584575"/>
          <p14:tracePt t="4034" x="6873875" y="3629025"/>
          <p14:tracePt t="4042" x="6846888" y="3684588"/>
          <p14:tracePt t="4050" x="6837363" y="3730625"/>
          <p14:tracePt t="4058" x="6837363" y="3784600"/>
          <p14:tracePt t="4066" x="6837363" y="3830638"/>
          <p14:tracePt t="4074" x="6827838" y="3848100"/>
          <p14:tracePt t="4082" x="6827838" y="3903663"/>
          <p14:tracePt t="4091" x="6819900" y="3930650"/>
          <p14:tracePt t="4099" x="6819900" y="3957638"/>
          <p14:tracePt t="4106" x="6819900" y="3984625"/>
          <p14:tracePt t="4114" x="6791325" y="4030663"/>
          <p14:tracePt t="4122" x="6791325" y="4049713"/>
          <p14:tracePt t="4130" x="6783388" y="4094163"/>
          <p14:tracePt t="4138" x="6783388" y="4113213"/>
          <p14:tracePt t="4146" x="6783388" y="4149725"/>
          <p14:tracePt t="4155" x="6773863" y="4176713"/>
          <p14:tracePt t="4163" x="6773863" y="4186238"/>
          <p14:tracePt t="4172" x="6764338" y="4203700"/>
          <p14:tracePt t="4179" x="6764338" y="4222750"/>
          <p14:tracePt t="4188" x="6764338" y="4232275"/>
          <p14:tracePt t="4195" x="6754813" y="4240213"/>
          <p14:tracePt t="5076" x="6746875" y="4232275"/>
          <p14:tracePt t="5084" x="6746875" y="4159250"/>
          <p14:tracePt t="5092" x="6746875" y="4067175"/>
          <p14:tracePt t="5098" x="6746875" y="3994150"/>
          <p14:tracePt t="5106" x="6746875" y="3903663"/>
          <p14:tracePt t="5114" x="6746875" y="3811588"/>
          <p14:tracePt t="5122" x="6746875" y="3738563"/>
          <p14:tracePt t="5130" x="6746875" y="3665538"/>
          <p14:tracePt t="5138" x="6746875" y="3592513"/>
          <p14:tracePt t="5146" x="6746875" y="3548063"/>
          <p14:tracePt t="5154" x="6746875" y="3475038"/>
          <p14:tracePt t="5163" x="6746875" y="3438525"/>
          <p14:tracePt t="5171" x="6746875" y="3392488"/>
          <p14:tracePt t="5179" x="6746875" y="3365500"/>
          <p14:tracePt t="5188" x="6746875" y="3328988"/>
          <p14:tracePt t="5195" x="6746875" y="3302000"/>
          <p14:tracePt t="5204" x="6746875" y="3282950"/>
          <p14:tracePt t="5211" x="6746875" y="3246438"/>
          <p14:tracePt t="5219" x="6746875" y="3236913"/>
          <p14:tracePt t="5227" x="6746875" y="3200400"/>
          <p14:tracePt t="5235" x="6746875" y="3163888"/>
          <p14:tracePt t="5243" x="6746875" y="3136900"/>
          <p14:tracePt t="5251" x="6746875" y="3100388"/>
          <p14:tracePt t="5259" x="6746875" y="3063875"/>
          <p14:tracePt t="5267" x="6746875" y="3036888"/>
          <p14:tracePt t="5275" x="6754813" y="2990850"/>
          <p14:tracePt t="5283" x="6754813" y="2936875"/>
          <p14:tracePt t="5291" x="6754813" y="2890838"/>
          <p14:tracePt t="5299" x="6754813" y="2844800"/>
          <p14:tracePt t="5306" x="6754813" y="2808288"/>
          <p14:tracePt t="5315" x="6754813" y="2781300"/>
          <p14:tracePt t="5323" x="6764338" y="2744788"/>
          <p14:tracePt t="5331" x="6764338" y="2727325"/>
          <p14:tracePt t="5339" x="6764338" y="2708275"/>
          <p14:tracePt t="5347" x="6764338" y="2698750"/>
          <p14:tracePt t="5355" x="6764338" y="2681288"/>
          <p14:tracePt t="5363" x="6764338" y="2644775"/>
          <p14:tracePt t="5371" x="6764338" y="2598738"/>
          <p14:tracePt t="5379" x="6764338" y="2581275"/>
          <p14:tracePt t="5388" x="6764338" y="2525713"/>
          <p14:tracePt t="5395" x="6764338" y="2489200"/>
          <p14:tracePt t="5404" x="6764338" y="2435225"/>
          <p14:tracePt t="5411" x="6764338" y="2389188"/>
          <p14:tracePt t="5419" x="6764338" y="2352675"/>
          <p14:tracePt t="5427" x="6764338" y="2298700"/>
          <p14:tracePt t="5435" x="6764338" y="2270125"/>
          <p14:tracePt t="5443" x="6764338" y="2225675"/>
          <p14:tracePt t="5451" x="6773863" y="2170113"/>
          <p14:tracePt t="5459" x="6773863" y="2143125"/>
          <p14:tracePt t="5467" x="6773863" y="2125663"/>
          <p14:tracePt t="5475" x="6773863" y="2079625"/>
          <p14:tracePt t="5483" x="6773863" y="2070100"/>
          <p14:tracePt t="5507" x="6773863" y="2052638"/>
          <p14:tracePt t="6188" x="6800850" y="2016125"/>
          <p14:tracePt t="6196" x="6827838" y="1970088"/>
          <p14:tracePt t="6205" x="6837363" y="1933575"/>
          <p14:tracePt t="6212" x="6856413" y="1914525"/>
          <p14:tracePt t="6223" x="6883400" y="1870075"/>
          <p14:tracePt t="6228" x="6892925" y="1851025"/>
          <p14:tracePt t="6236" x="6910388" y="1814513"/>
          <p14:tracePt t="6924" x="6910388" y="1778000"/>
          <p14:tracePt t="6934" x="6919913" y="1741488"/>
          <p14:tracePt t="6943" x="6929438" y="1714500"/>
          <p14:tracePt t="6949" x="6929438" y="1668463"/>
          <p14:tracePt t="6957" x="6929438" y="1614488"/>
          <p14:tracePt t="6963" x="6956425" y="1577975"/>
          <p14:tracePt t="6971" x="6964363" y="1495425"/>
          <p14:tracePt t="6978" x="6973888" y="1458913"/>
          <p14:tracePt t="6987" x="6973888" y="1412875"/>
          <p14:tracePt t="6995" x="6983413" y="1395413"/>
          <p14:tracePt t="7003" x="6983413" y="1349375"/>
          <p14:tracePt t="7010" x="7000875" y="1322388"/>
          <p14:tracePt t="7019" x="7000875" y="1312863"/>
          <p14:tracePt t="7028" x="7000875" y="1303338"/>
          <p14:tracePt t="7332" x="7000875" y="1312863"/>
          <p14:tracePt t="7339" x="6992938" y="1331913"/>
          <p14:tracePt t="7348" x="6937375" y="1376363"/>
          <p14:tracePt t="7357" x="6819900" y="1441450"/>
          <p14:tracePt t="7364" x="6746875" y="1449388"/>
          <p14:tracePt t="7374" x="6591300" y="1495425"/>
          <p14:tracePt t="7380" x="6427788" y="1541463"/>
          <p14:tracePt t="7390" x="6262688" y="1587500"/>
          <p14:tracePt t="7396" x="6089650" y="1631950"/>
          <p14:tracePt t="7406" x="5926138" y="1651000"/>
          <p14:tracePt t="7411" x="5761038" y="1660525"/>
          <p14:tracePt t="7421" x="5616575" y="1677988"/>
          <p14:tracePt t="7427" x="5470525" y="1704975"/>
          <p14:tracePt t="7435" x="5324475" y="1724025"/>
          <p14:tracePt t="7443" x="5195888" y="1731963"/>
          <p14:tracePt t="7451" x="5095875" y="1751013"/>
          <p14:tracePt t="7459" x="5022850" y="1778000"/>
          <p14:tracePt t="7467" x="4941888" y="1778000"/>
          <p14:tracePt t="7475" x="4868863" y="1778000"/>
          <p14:tracePt t="7483" x="4813300" y="1778000"/>
          <p14:tracePt t="7491" x="4740275" y="1787525"/>
          <p14:tracePt t="7499" x="4667250" y="1787525"/>
          <p14:tracePt t="7507" x="4557713" y="1787525"/>
          <p14:tracePt t="7515" x="4476750" y="1787525"/>
          <p14:tracePt t="7523" x="4367213" y="1787525"/>
          <p14:tracePt t="7531" x="4275138" y="1787525"/>
          <p14:tracePt t="7539" x="4184650" y="1804988"/>
          <p14:tracePt t="7547" x="4084638" y="1787525"/>
          <p14:tracePt t="7555" x="3992563" y="1768475"/>
          <p14:tracePt t="7563" x="3919538" y="1760538"/>
          <p14:tracePt t="7574" x="3838575" y="1714500"/>
          <p14:tracePt t="7580" x="3756025" y="1704975"/>
          <p14:tracePt t="7590" x="3702050" y="1677988"/>
          <p14:tracePt t="7596" x="3665538" y="1660525"/>
          <p14:tracePt t="7608" x="3636963" y="1651000"/>
          <p14:tracePt t="7612" x="3609975" y="1641475"/>
          <p14:tracePt t="7621" x="3573463" y="1631950"/>
          <p14:tracePt t="7626" x="3563938" y="1631950"/>
          <p14:tracePt t="7634" x="3556000" y="1631950"/>
          <p14:tracePt t="8164" x="3546475" y="1624013"/>
          <p14:tracePt t="8171" x="3546475" y="1604963"/>
          <p14:tracePt t="8180" x="3556000" y="1595438"/>
          <p14:tracePt t="8196" x="3556000" y="1587500"/>
          <p14:tracePt t="8212" x="3563938" y="1568450"/>
          <p14:tracePt t="8563" x="3536950" y="1587500"/>
          <p14:tracePt t="8571" x="3500438" y="1614488"/>
          <p14:tracePt t="8579" x="3473450" y="1631950"/>
          <p14:tracePt t="8587" x="3409950" y="1668463"/>
          <p14:tracePt t="8595" x="3390900" y="1687513"/>
          <p14:tracePt t="8605" x="3363913" y="1714500"/>
          <p14:tracePt t="8611" x="3327400" y="1731963"/>
          <p14:tracePt t="8627" x="3327400" y="1741488"/>
          <p14:tracePt t="8788" x="3354388" y="1731963"/>
          <p14:tracePt t="8805" x="3373438" y="1704975"/>
          <p14:tracePt t="8812" x="3382963" y="1704975"/>
          <p14:tracePt t="8820" x="3382963" y="1687513"/>
          <p14:tracePt t="8837" x="3390900" y="1677988"/>
          <p14:tracePt t="8980" x="3382963" y="1697038"/>
          <p14:tracePt t="8988" x="3354388" y="1704975"/>
          <p14:tracePt t="8996" x="3317875" y="1724025"/>
          <p14:tracePt t="9006" x="3254375" y="1751013"/>
          <p14:tracePt t="9013" x="3208338" y="1760538"/>
          <p14:tracePt t="9023" x="3181350" y="1778000"/>
          <p14:tracePt t="9027" x="3136900" y="1778000"/>
          <p14:tracePt t="9035" x="3108325" y="1787525"/>
          <p14:tracePt t="9043" x="3071813" y="1787525"/>
          <p14:tracePt t="9051" x="3017838" y="1787525"/>
          <p14:tracePt t="9059" x="2981325" y="1787525"/>
          <p14:tracePt t="9067" x="2925763" y="1787525"/>
          <p14:tracePt t="9075" x="2835275" y="1787525"/>
          <p14:tracePt t="9083" x="2762250" y="1787525"/>
          <p14:tracePt t="9091" x="2689225" y="1787525"/>
          <p14:tracePt t="9099" x="2616200" y="1787525"/>
          <p14:tracePt t="9107" x="2525713" y="1787525"/>
          <p14:tracePt t="9115" x="2470150" y="1787525"/>
          <p14:tracePt t="9123" x="2397125" y="1787525"/>
          <p14:tracePt t="9131" x="2316163" y="1787525"/>
          <p14:tracePt t="9139" x="2260600" y="1787525"/>
          <p14:tracePt t="9147" x="2206625" y="1787525"/>
          <p14:tracePt t="9155" x="2170113" y="1787525"/>
          <p14:tracePt t="9163" x="2124075" y="1787525"/>
          <p14:tracePt t="9172" x="2097088" y="1787525"/>
          <p14:tracePt t="9179" x="2070100" y="1787525"/>
          <p14:tracePt t="9188" x="2060575" y="1787525"/>
          <p14:tracePt t="9195" x="2033588" y="1787525"/>
          <p14:tracePt t="9219" x="2024063" y="1787525"/>
          <p14:tracePt t="9284" x="2005013" y="1787525"/>
          <p14:tracePt t="9300" x="1968500" y="1787525"/>
          <p14:tracePt t="9309" x="1895475" y="1787525"/>
          <p14:tracePt t="9316" x="1804988" y="1760538"/>
          <p14:tracePt t="9323" x="1704975" y="1741488"/>
          <p14:tracePt t="9331" x="1595438" y="1714500"/>
          <p14:tracePt t="9340" x="1495425" y="1687513"/>
          <p14:tracePt t="9347" x="1366838" y="1677988"/>
          <p14:tracePt t="9355" x="1258888" y="1651000"/>
          <p14:tracePt t="9363" x="1120775" y="1631950"/>
          <p14:tracePt t="9372" x="1011238" y="1624013"/>
          <p14:tracePt t="9379" x="911225" y="1577975"/>
          <p14:tracePt t="9388" x="801688" y="1550988"/>
          <p14:tracePt t="9395" x="728663" y="1531938"/>
          <p14:tracePt t="9405" x="665163" y="1514475"/>
          <p14:tracePt t="9411" x="620713" y="1504950"/>
          <p14:tracePt t="9421" x="565150" y="1504950"/>
          <p14:tracePt t="9427" x="547688" y="1495425"/>
          <p14:tracePt t="9435" x="501650" y="1495425"/>
          <p14:tracePt t="9443" x="474663" y="1495425"/>
          <p14:tracePt t="9451" x="465138" y="1495425"/>
          <p14:tracePt t="9556" x="465138" y="1485900"/>
          <p14:tracePt t="9627" x="465138" y="1477963"/>
          <p14:tracePt t="9635" x="465138" y="1468438"/>
          <p14:tracePt t="9644" x="465138" y="1449388"/>
          <p14:tracePt t="9659" x="465138" y="1422400"/>
          <p14:tracePt t="9667" x="465138" y="1412875"/>
          <p14:tracePt t="9675" x="465138" y="1385888"/>
          <p14:tracePt t="9684" x="465138" y="1376363"/>
          <p14:tracePt t="9690" x="465138" y="1368425"/>
          <p14:tracePt t="9698" x="465138" y="1331913"/>
          <p14:tracePt t="9706" x="465138" y="1312863"/>
          <p14:tracePt t="9714" x="465138" y="1303338"/>
          <p14:tracePt t="9722" x="465138" y="1295400"/>
          <p14:tracePt t="9730" x="465138" y="1276350"/>
          <p14:tracePt t="9738" x="465138" y="1258888"/>
          <p14:tracePt t="9763" x="465138" y="1249363"/>
          <p14:tracePt t="9866" x="465138" y="1239838"/>
          <p14:tracePt t="9956" x="465138" y="1231900"/>
          <p14:tracePt t="9971" x="465138" y="1203325"/>
          <p14:tracePt t="9981" x="474663" y="1195388"/>
          <p14:tracePt t="9987" x="492125" y="1166813"/>
          <p14:tracePt t="9995" x="511175" y="1149350"/>
          <p14:tracePt t="10006" x="519113" y="1130300"/>
          <p14:tracePt t="10011" x="547688" y="1112838"/>
          <p14:tracePt t="10020" x="547688" y="1103313"/>
          <p14:tracePt t="10027" x="555625" y="1093788"/>
          <p14:tracePt t="10035" x="565150" y="1066800"/>
          <p14:tracePt t="10043" x="565150" y="1057275"/>
          <p14:tracePt t="10051" x="574675" y="1030288"/>
          <p14:tracePt t="10075" x="584200" y="1030288"/>
          <p14:tracePt t="10091" x="592138" y="1020763"/>
          <p14:tracePt t="10099" x="601663" y="1012825"/>
          <p14:tracePt t="10106" x="611188" y="1012825"/>
          <p14:tracePt t="10123" x="628650" y="1012825"/>
          <p14:tracePt t="10131" x="647700" y="984250"/>
          <p14:tracePt t="10147" x="684213" y="976313"/>
          <p14:tracePt t="10155" x="692150" y="976313"/>
          <p14:tracePt t="10163" x="728663" y="966788"/>
          <p14:tracePt t="10170" x="757238" y="957263"/>
          <p14:tracePt t="10179" x="793750" y="957263"/>
          <p14:tracePt t="10188" x="847725" y="957263"/>
          <p14:tracePt t="10195" x="911225" y="957263"/>
          <p14:tracePt t="10204" x="966788" y="957263"/>
          <p14:tracePt t="10211" x="1020763" y="957263"/>
          <p14:tracePt t="10220" x="1076325" y="957263"/>
          <p14:tracePt t="10227" x="1120775" y="957263"/>
          <p14:tracePt t="10235" x="1185863" y="957263"/>
          <p14:tracePt t="10243" x="1266825" y="930275"/>
          <p14:tracePt t="10251" x="1303338" y="930275"/>
          <p14:tracePt t="10259" x="1376363" y="920750"/>
          <p14:tracePt t="10267" x="1422400" y="911225"/>
          <p14:tracePt t="10275" x="1476375" y="911225"/>
          <p14:tracePt t="10283" x="1504950" y="903288"/>
          <p14:tracePt t="10291" x="1531938" y="893763"/>
          <p14:tracePt t="10299" x="1568450" y="884238"/>
          <p14:tracePt t="10308" x="1604963" y="866775"/>
          <p14:tracePt t="10316" x="1649413" y="857250"/>
          <p14:tracePt t="10327" x="1714500" y="847725"/>
          <p14:tracePt t="10331" x="1741488" y="839788"/>
          <p14:tracePt t="10340" x="1787525" y="811213"/>
          <p14:tracePt t="10347" x="1860550" y="811213"/>
          <p14:tracePt t="10356" x="1914525" y="811213"/>
          <p14:tracePt t="10362" x="1987550" y="803275"/>
          <p14:tracePt t="10371" x="2078038" y="803275"/>
          <p14:tracePt t="10378" x="2143125" y="803275"/>
          <p14:tracePt t="10387" x="2197100" y="803275"/>
          <p14:tracePt t="10394" x="2270125" y="803275"/>
          <p14:tracePt t="10403" x="2324100" y="803275"/>
          <p14:tracePt t="10410" x="2370138" y="803275"/>
          <p14:tracePt t="10420" x="2425700" y="803275"/>
          <p14:tracePt t="10426" x="2462213" y="793750"/>
          <p14:tracePt t="10434" x="2489200" y="793750"/>
          <p14:tracePt t="10442" x="2533650" y="793750"/>
          <p14:tracePt t="10450" x="2570163" y="793750"/>
          <p14:tracePt t="10459" x="2606675" y="793750"/>
          <p14:tracePt t="10466" x="2635250" y="793750"/>
          <p14:tracePt t="10474" x="2689225" y="793750"/>
          <p14:tracePt t="10483" x="2716213" y="793750"/>
          <p14:tracePt t="10491" x="2744788" y="793750"/>
          <p14:tracePt t="10499" x="2771775" y="793750"/>
          <p14:tracePt t="10507" x="2789238" y="793750"/>
          <p14:tracePt t="10515" x="2808288" y="793750"/>
          <p14:tracePt t="10523" x="2817813" y="793750"/>
          <p14:tracePt t="10626" x="2825750" y="793750"/>
          <p14:tracePt t="10634" x="2852738" y="793750"/>
          <p14:tracePt t="10642" x="2881313" y="811213"/>
          <p14:tracePt t="10650" x="2935288" y="811213"/>
          <p14:tracePt t="10658" x="3035300" y="830263"/>
          <p14:tracePt t="10666" x="3063875" y="839788"/>
          <p14:tracePt t="10674" x="3117850" y="847725"/>
          <p14:tracePt t="10682" x="3181350" y="874713"/>
          <p14:tracePt t="10690" x="3236913" y="874713"/>
          <p14:tracePt t="10699" x="3263900" y="884238"/>
          <p14:tracePt t="10706" x="3309938" y="893763"/>
          <p14:tracePt t="10714" x="3327400" y="893763"/>
          <p14:tracePt t="10722" x="3346450" y="903288"/>
          <p14:tracePt t="10730" x="3354388" y="903288"/>
          <p14:tracePt t="10956" x="3363913" y="930275"/>
          <p14:tracePt t="10965" x="3363913" y="957263"/>
          <p14:tracePt t="10971" x="3363913" y="984250"/>
          <p14:tracePt t="10979" x="3363913" y="1012825"/>
          <p14:tracePt t="10987" x="3363913" y="1030288"/>
          <p14:tracePt t="10994" x="3363913" y="1076325"/>
          <p14:tracePt t="11003" x="3363913" y="1112838"/>
          <p14:tracePt t="11011" x="3373438" y="1158875"/>
          <p14:tracePt t="11020" x="3373438" y="1185863"/>
          <p14:tracePt t="11026" x="3382963" y="1212850"/>
          <p14:tracePt t="11034" x="3390900" y="1258888"/>
          <p14:tracePt t="11042" x="3390900" y="1276350"/>
          <p14:tracePt t="11059" x="3419475" y="1339850"/>
          <p14:tracePt t="11066" x="3419475" y="1368425"/>
          <p14:tracePt t="11074" x="3419475" y="1385888"/>
          <p14:tracePt t="11082" x="3419475" y="1404938"/>
          <p14:tracePt t="11090" x="3419475" y="1412875"/>
          <p14:tracePt t="11220" x="3419475" y="1449388"/>
          <p14:tracePt t="11228" x="3419475" y="1468438"/>
          <p14:tracePt t="11236" x="3419475" y="1504950"/>
          <p14:tracePt t="11244" x="3419475" y="1522413"/>
          <p14:tracePt t="11251" x="3409950" y="1550988"/>
          <p14:tracePt t="11259" x="3400425" y="1568450"/>
          <p14:tracePt t="11267" x="3390900" y="1614488"/>
          <p14:tracePt t="11275" x="3373438" y="1641475"/>
          <p14:tracePt t="11283" x="3363913" y="1660525"/>
          <p14:tracePt t="11291" x="3354388" y="1668463"/>
          <p14:tracePt t="11299" x="3346450" y="1704975"/>
          <p14:tracePt t="11307" x="3346450" y="1714500"/>
          <p14:tracePt t="11315" x="3336925" y="1741488"/>
          <p14:tracePt t="11322" x="3327400" y="1751013"/>
          <p14:tracePt t="11331" x="3327400" y="1760538"/>
          <p14:tracePt t="11492" x="3317875" y="1768475"/>
          <p14:tracePt t="11500" x="3290888" y="1787525"/>
          <p14:tracePt t="11508" x="3263900" y="1814513"/>
          <p14:tracePt t="11516" x="3236913" y="1833563"/>
          <p14:tracePt t="11525" x="3217863" y="1851025"/>
          <p14:tracePt t="11531" x="3171825" y="1887538"/>
          <p14:tracePt t="11540" x="3144838" y="1914525"/>
          <p14:tracePt t="11547" x="3090863" y="1951038"/>
          <p14:tracePt t="11555" x="3063875" y="1979613"/>
          <p14:tracePt t="11563" x="3035300" y="1997075"/>
          <p14:tracePt t="11572" x="2998788" y="2016125"/>
          <p14:tracePt t="11579" x="2981325" y="2024063"/>
          <p14:tracePt t="11588" x="2954338" y="2043113"/>
          <p14:tracePt t="11595" x="2935288" y="2052638"/>
          <p14:tracePt t="11605" x="2917825" y="2060575"/>
          <p14:tracePt t="11611" x="2889250" y="2060575"/>
          <p14:tracePt t="11621" x="2862263" y="2070100"/>
          <p14:tracePt t="11636" x="2835275" y="2070100"/>
          <p14:tracePt t="11643" x="2817813" y="2097088"/>
          <p14:tracePt t="11659" x="2781300" y="2097088"/>
          <p14:tracePt t="11667" x="2762250" y="2097088"/>
          <p14:tracePt t="11675" x="2725738" y="2097088"/>
          <p14:tracePt t="11684" x="2708275" y="2097088"/>
          <p14:tracePt t="11691" x="2671763" y="2097088"/>
          <p14:tracePt t="11700" x="2579688" y="2079625"/>
          <p14:tracePt t="11707" x="2506663" y="2060575"/>
          <p14:tracePt t="11715" x="2406650" y="2024063"/>
          <p14:tracePt t="11724" x="2297113" y="2006600"/>
          <p14:tracePt t="11731" x="2197100" y="1997075"/>
          <p14:tracePt t="11739" x="2087563" y="1997075"/>
          <p14:tracePt t="11747" x="2014538" y="1970088"/>
          <p14:tracePt t="11755" x="1968500" y="1970088"/>
          <p14:tracePt t="11763" x="1931988" y="1960563"/>
          <p14:tracePt t="11772" x="1895475" y="1960563"/>
          <p14:tracePt t="11779" x="1860550" y="1951038"/>
          <p14:tracePt t="11788" x="1851025" y="1951038"/>
          <p14:tracePt t="11795" x="1824038" y="1951038"/>
          <p14:tracePt t="11804" x="1814513" y="1951038"/>
          <p14:tracePt t="11811" x="1804988" y="1951038"/>
          <p14:tracePt t="12036" x="1787525" y="1951038"/>
          <p14:tracePt t="12044" x="1695450" y="1933575"/>
          <p14:tracePt t="12054" x="1549400" y="1906588"/>
          <p14:tracePt t="12059" x="1422400" y="1878013"/>
          <p14:tracePt t="12067" x="1293813" y="1878013"/>
          <p14:tracePt t="12074" x="1176338" y="1851025"/>
          <p14:tracePt t="12082" x="1084263" y="1833563"/>
          <p14:tracePt t="12090" x="1003300" y="1824038"/>
          <p14:tracePt t="12098" x="930275" y="1814513"/>
          <p14:tracePt t="12107" x="874713" y="1814513"/>
          <p14:tracePt t="12114" x="830263" y="1814513"/>
          <p14:tracePt t="12122" x="820738" y="1814513"/>
          <p14:tracePt t="12130" x="811213" y="1814513"/>
          <p14:tracePt t="12580" x="801688" y="1804988"/>
          <p14:tracePt t="13348" x="811213" y="1787525"/>
          <p14:tracePt t="14892" x="866775" y="1751013"/>
          <p14:tracePt t="14900" x="966788" y="1677988"/>
          <p14:tracePt t="14909" x="1047750" y="1604963"/>
          <p14:tracePt t="14915" x="1093788" y="1587500"/>
          <p14:tracePt t="14925" x="1130300" y="1568450"/>
          <p14:tracePt t="14931" x="1149350" y="1558925"/>
          <p14:tracePt t="14939" x="1176338" y="1522413"/>
          <p14:tracePt t="14946" x="1212850" y="1504950"/>
          <p14:tracePt t="14954" x="1230313" y="1495425"/>
          <p14:tracePt t="14971" x="1230313" y="1485900"/>
          <p14:tracePt t="15348" x="1222375" y="1495425"/>
          <p14:tracePt t="15428" x="1212850" y="1504950"/>
          <p14:tracePt t="15444" x="1176338" y="1522413"/>
          <p14:tracePt t="15452" x="1166813" y="1531938"/>
          <p14:tracePt t="15460" x="1139825" y="1531938"/>
          <p14:tracePt t="15468" x="1130300" y="1531938"/>
          <p14:tracePt t="15644" x="1130300" y="1522413"/>
          <p14:tracePt t="15652" x="1103313" y="1485900"/>
          <p14:tracePt t="15660" x="1076325" y="1441450"/>
          <p14:tracePt t="15668" x="1057275" y="1422400"/>
          <p14:tracePt t="15676" x="1057275" y="1404938"/>
          <p14:tracePt t="15684" x="1047750" y="1368425"/>
          <p14:tracePt t="15691" x="1047750" y="1358900"/>
          <p14:tracePt t="15700" x="1039813" y="1331913"/>
          <p14:tracePt t="15707" x="1030288" y="1322388"/>
          <p14:tracePt t="15780" x="1030288" y="1295400"/>
          <p14:tracePt t="15787" x="1030288" y="1285875"/>
          <p14:tracePt t="15796" x="1030288" y="1268413"/>
          <p14:tracePt t="15806" x="1030288" y="1239838"/>
          <p14:tracePt t="15812" x="1039813" y="1231900"/>
          <p14:tracePt t="15823" x="1057275" y="1195388"/>
          <p14:tracePt t="15828" x="1076325" y="1176338"/>
          <p14:tracePt t="15839" x="1103313" y="1130300"/>
          <p14:tracePt t="15843" x="1120775" y="1112838"/>
          <p14:tracePt t="15852" x="1166813" y="1066800"/>
          <p14:tracePt t="15861" x="1193800" y="1030288"/>
          <p14:tracePt t="15868" x="1212850" y="1012825"/>
          <p14:tracePt t="15875" x="1249363" y="1003300"/>
          <p14:tracePt t="15890" x="1293813" y="957263"/>
          <p14:tracePt t="15907" x="1330325" y="947738"/>
          <p14:tracePt t="15915" x="1412875" y="911225"/>
          <p14:tracePt t="15923" x="1476375" y="893763"/>
          <p14:tracePt t="15931" x="1585913" y="857250"/>
          <p14:tracePt t="15941" x="1695450" y="857250"/>
          <p14:tracePt t="15947" x="1831975" y="839788"/>
          <p14:tracePt t="15956" x="1960563" y="820738"/>
          <p14:tracePt t="15963" x="2051050" y="820738"/>
          <p14:tracePt t="15970" x="2179638" y="820738"/>
          <p14:tracePt t="15978" x="2270125" y="820738"/>
          <p14:tracePt t="15986" x="2379663" y="820738"/>
          <p14:tracePt t="15995" x="2489200" y="820738"/>
          <p14:tracePt t="16003" x="2579688" y="820738"/>
          <p14:tracePt t="16011" x="2635250" y="820738"/>
          <p14:tracePt t="16020" x="2716213" y="839788"/>
          <p14:tracePt t="16026" x="2771775" y="857250"/>
          <p14:tracePt t="16036" x="2817813" y="866775"/>
          <p14:tracePt t="16042" x="2862263" y="874713"/>
          <p14:tracePt t="16050" x="2889250" y="893763"/>
          <p14:tracePt t="16058" x="2908300" y="893763"/>
          <p14:tracePt t="16066" x="2925763" y="903288"/>
          <p14:tracePt t="16266" x="2935288" y="911225"/>
          <p14:tracePt t="16282" x="2944813" y="947738"/>
          <p14:tracePt t="16290" x="2962275" y="976313"/>
          <p14:tracePt t="16298" x="2981325" y="1012825"/>
          <p14:tracePt t="16306" x="3027363" y="1057275"/>
          <p14:tracePt t="16314" x="3100388" y="1122363"/>
          <p14:tracePt t="16322" x="3127375" y="1158875"/>
          <p14:tracePt t="16331" x="3163888" y="1185863"/>
          <p14:tracePt t="16339" x="3208338" y="1222375"/>
          <p14:tracePt t="16347" x="3236913" y="1239838"/>
          <p14:tracePt t="16357" x="3244850" y="1249363"/>
          <p14:tracePt t="16362" x="3254375" y="1268413"/>
          <p14:tracePt t="16484" x="3263900" y="1276350"/>
          <p14:tracePt t="16492" x="3263900" y="1285875"/>
          <p14:tracePt t="16500" x="3263900" y="1303338"/>
          <p14:tracePt t="16508" x="3263900" y="1312863"/>
          <p14:tracePt t="16516" x="3254375" y="1339850"/>
          <p14:tracePt t="16525" x="3236913" y="1358900"/>
          <p14:tracePt t="16532" x="3217863" y="1385888"/>
          <p14:tracePt t="16539" x="3200400" y="1404938"/>
          <p14:tracePt t="16548" x="3181350" y="1422400"/>
          <p14:tracePt t="16556" x="3136900" y="1468438"/>
          <p14:tracePt t="16563" x="3117850" y="1477963"/>
          <p14:tracePt t="16571" x="3090863" y="1485900"/>
          <p14:tracePt t="16579" x="3054350" y="1522413"/>
          <p14:tracePt t="16588" x="3027363" y="1541463"/>
          <p14:tracePt t="16595" x="2998788" y="1558925"/>
          <p14:tracePt t="16606" x="2981325" y="1568450"/>
          <p14:tracePt t="16611" x="2944813" y="1587500"/>
          <p14:tracePt t="16621" x="2917825" y="1595438"/>
          <p14:tracePt t="16627" x="2881313" y="1604963"/>
          <p14:tracePt t="16637" x="2871788" y="1614488"/>
          <p14:tracePt t="16644" x="2844800" y="1614488"/>
          <p14:tracePt t="16655" x="2825750" y="1624013"/>
          <p14:tracePt t="16660" x="2808288" y="1624013"/>
          <p14:tracePt t="16668" x="2798763" y="1624013"/>
          <p14:tracePt t="16676" x="2789238" y="1624013"/>
          <p14:tracePt t="16685" x="2781300" y="1624013"/>
          <p14:tracePt t="16691" x="2762250" y="1624013"/>
          <p14:tracePt t="16699" x="2762250" y="1631950"/>
          <p14:tracePt t="16707" x="2725738" y="1631950"/>
          <p14:tracePt t="16715" x="2689225" y="1631950"/>
          <p14:tracePt t="16723" x="2635250" y="1631950"/>
          <p14:tracePt t="16731" x="2543175" y="1631950"/>
          <p14:tracePt t="16739" x="2452688" y="1631950"/>
          <p14:tracePt t="16747" x="2360613" y="1631950"/>
          <p14:tracePt t="16755" x="2251075" y="1631950"/>
          <p14:tracePt t="16763" x="2143125" y="1631950"/>
          <p14:tracePt t="16771" x="2033588" y="1631950"/>
          <p14:tracePt t="16779" x="1941513" y="1631950"/>
          <p14:tracePt t="16788" x="1831975" y="1631950"/>
          <p14:tracePt t="16795" x="1741488" y="1631950"/>
          <p14:tracePt t="16804" x="1668463" y="1631950"/>
          <p14:tracePt t="16811" x="1612900" y="1631950"/>
          <p14:tracePt t="16821" x="1549400" y="1631950"/>
          <p14:tracePt t="16828" x="1495425" y="1631950"/>
          <p14:tracePt t="16837" x="1458913" y="1631950"/>
          <p14:tracePt t="16843" x="1422400" y="1614488"/>
          <p14:tracePt t="16851" x="1366838" y="1604963"/>
          <p14:tracePt t="16859" x="1330325" y="1595438"/>
          <p14:tracePt t="16867" x="1285875" y="1587500"/>
          <p14:tracePt t="16875" x="1239838" y="1558925"/>
          <p14:tracePt t="16892" x="1166813" y="1550988"/>
          <p14:tracePt t="16899" x="1120775" y="1550988"/>
          <p14:tracePt t="16907" x="1084263" y="1550988"/>
          <p14:tracePt t="16915" x="1057275" y="1541463"/>
          <p14:tracePt t="16923" x="1020763" y="1541463"/>
          <p14:tracePt t="16931" x="1003300" y="1541463"/>
          <p14:tracePt t="16939" x="974725" y="1531938"/>
          <p14:tracePt t="16946" x="966788" y="1531938"/>
          <p14:tracePt t="16954" x="957263" y="1531938"/>
          <p14:tracePt t="16970" x="939800" y="1522413"/>
          <p14:tracePt t="17011" x="920750" y="1504950"/>
          <p14:tracePt t="17019" x="911225" y="1468438"/>
          <p14:tracePt t="17036" x="903288" y="1431925"/>
          <p14:tracePt t="17042" x="884238" y="1404938"/>
          <p14:tracePt t="17050" x="884238" y="1376363"/>
          <p14:tracePt t="17058" x="884238" y="1358900"/>
          <p14:tracePt t="17066" x="884238" y="1331913"/>
          <p14:tracePt t="17075" x="884238" y="1312863"/>
          <p14:tracePt t="17083" x="884238" y="1276350"/>
          <p14:tracePt t="17091" x="893763" y="1268413"/>
          <p14:tracePt t="17099" x="911225" y="1239838"/>
          <p14:tracePt t="17107" x="930275" y="1222375"/>
          <p14:tracePt t="17115" x="974725" y="1176338"/>
          <p14:tracePt t="17123" x="1011238" y="1139825"/>
          <p14:tracePt t="17131" x="1057275" y="1103313"/>
          <p14:tracePt t="17139" x="1120775" y="1085850"/>
          <p14:tracePt t="17146" x="1185863" y="1039813"/>
          <p14:tracePt t="17154" x="1285875" y="984250"/>
          <p14:tracePt t="17162" x="1358900" y="957263"/>
          <p14:tracePt t="17170" x="1439863" y="920750"/>
          <p14:tracePt t="17178" x="1522413" y="893763"/>
          <p14:tracePt t="17186" x="1558925" y="893763"/>
          <p14:tracePt t="17194" x="1622425" y="884238"/>
          <p14:tracePt t="17202" x="1714500" y="857250"/>
          <p14:tracePt t="17210" x="1804988" y="839788"/>
          <p14:tracePt t="17219" x="1905000" y="839788"/>
          <p14:tracePt t="17226" x="2033588" y="839788"/>
          <p14:tracePt t="17236" x="2160588" y="839788"/>
          <p14:tracePt t="17242" x="2251075" y="839788"/>
          <p14:tracePt t="17253" x="2360613" y="839788"/>
          <p14:tracePt t="17259" x="2489200" y="839788"/>
          <p14:tracePt t="17267" x="2579688" y="839788"/>
          <p14:tracePt t="17275" x="2652713" y="839788"/>
          <p14:tracePt t="17283" x="2708275" y="839788"/>
          <p14:tracePt t="17291" x="2752725" y="839788"/>
          <p14:tracePt t="17299" x="2781300" y="839788"/>
          <p14:tracePt t="17307" x="2789238" y="839788"/>
          <p14:tracePt t="17460" x="2798763" y="857250"/>
          <p14:tracePt t="17468" x="2817813" y="903288"/>
          <p14:tracePt t="17477" x="2835275" y="939800"/>
          <p14:tracePt t="17483" x="2844800" y="966788"/>
          <p14:tracePt t="17491" x="2852738" y="1003300"/>
          <p14:tracePt t="17499" x="2862263" y="1049338"/>
          <p14:tracePt t="17507" x="2889250" y="1093788"/>
          <p14:tracePt t="17515" x="2898775" y="1122363"/>
          <p14:tracePt t="17523" x="2908300" y="1149350"/>
          <p14:tracePt t="17532" x="2908300" y="1158875"/>
          <p14:tracePt t="17540" x="2917825" y="1185863"/>
          <p14:tracePt t="17556" x="2925763" y="1203325"/>
          <p14:tracePt t="17563" x="2935288" y="1212850"/>
          <p14:tracePt t="17587" x="2944813" y="1239838"/>
          <p14:tracePt t="17634" x="2944813" y="1249363"/>
          <p14:tracePt t="17642" x="2944813" y="1276350"/>
          <p14:tracePt t="17650" x="2944813" y="1295400"/>
          <p14:tracePt t="17667" x="2944813" y="1312863"/>
          <p14:tracePt t="17675" x="2944813" y="1322388"/>
          <p14:tracePt t="17687" x="2944813" y="1339850"/>
          <p14:tracePt t="17691" x="2944813" y="1358900"/>
          <p14:tracePt t="17700" x="2944813" y="1368425"/>
          <p14:tracePt t="17707" x="2944813" y="1376363"/>
          <p14:tracePt t="17818" x="2935288" y="1385888"/>
          <p14:tracePt t="17826" x="2935288" y="1404938"/>
          <p14:tracePt t="17835" x="2925763" y="1412875"/>
          <p14:tracePt t="17842" x="2898775" y="1422400"/>
          <p14:tracePt t="17858" x="2889250" y="1449388"/>
          <p14:tracePt t="18076" x="2871788" y="1477963"/>
          <p14:tracePt t="18084" x="2844800" y="1504950"/>
          <p14:tracePt t="18100" x="2835275" y="1522413"/>
          <p14:tracePt t="18109" x="2825750" y="1541463"/>
          <p14:tracePt t="18116" x="2798763" y="1558925"/>
          <p14:tracePt t="18125" x="2798763" y="1568450"/>
          <p14:tracePt t="18139" x="2789238" y="1577975"/>
          <p14:tracePt t="18946" x="2954338" y="1577975"/>
          <p14:tracePt t="18954" x="3171825" y="1577975"/>
          <p14:tracePt t="18962" x="3436938" y="1577975"/>
          <p14:tracePt t="18970" x="3636963" y="1577975"/>
          <p14:tracePt t="18978" x="3810000" y="1577975"/>
          <p14:tracePt t="18986" x="4011613" y="1577975"/>
          <p14:tracePt t="18995" x="4157663" y="1577975"/>
          <p14:tracePt t="19003" x="4267200" y="1577975"/>
          <p14:tracePt t="19011" x="4376738" y="1577975"/>
          <p14:tracePt t="19019" x="4430713" y="1577975"/>
          <p14:tracePt t="19026" x="4448175" y="1577975"/>
          <p14:tracePt t="19035" x="4467225" y="1577975"/>
          <p14:tracePt t="19788" x="4430713" y="1595438"/>
          <p14:tracePt t="19796" x="4413250" y="1614488"/>
          <p14:tracePt t="19805" x="4384675" y="1624013"/>
          <p14:tracePt t="19811" x="4348163" y="1651000"/>
          <p14:tracePt t="19820" x="4330700" y="1660525"/>
          <p14:tracePt t="19827" x="4294188" y="1677988"/>
          <p14:tracePt t="19843" x="4267200" y="1697038"/>
          <p14:tracePt t="20212" x="4211638" y="1697038"/>
          <p14:tracePt t="20221" x="4157663" y="1697038"/>
          <p14:tracePt t="20228" x="4102100" y="1697038"/>
          <p14:tracePt t="20240" x="4048125" y="1697038"/>
          <p14:tracePt t="20244" x="3975100" y="1697038"/>
          <p14:tracePt t="20256" x="3892550" y="1677988"/>
          <p14:tracePt t="20260" x="3838575" y="1668463"/>
          <p14:tracePt t="20267" x="3775075" y="1631950"/>
          <p14:tracePt t="20275" x="3738563" y="1624013"/>
          <p14:tracePt t="20283" x="3709988" y="1624013"/>
          <p14:tracePt t="20291" x="3692525" y="1624013"/>
          <p14:tracePt t="20299" x="3673475" y="1624013"/>
          <p14:tracePt t="20323" x="3665538" y="1624013"/>
          <p14:tracePt t="20331" x="3665538" y="1614488"/>
          <p14:tracePt t="20420" x="3665538" y="1587500"/>
          <p14:tracePt t="20428" x="3665538" y="1577975"/>
          <p14:tracePt t="20437" x="3665538" y="1550988"/>
          <p14:tracePt t="20444" x="3673475" y="1522413"/>
          <p14:tracePt t="20455" x="3673475" y="1495425"/>
          <p14:tracePt t="20459" x="3683000" y="1449388"/>
          <p14:tracePt t="20467" x="3692525" y="1404938"/>
          <p14:tracePt t="20475" x="3709988" y="1358900"/>
          <p14:tracePt t="20483" x="3709988" y="1331913"/>
          <p14:tracePt t="20491" x="3729038" y="1295400"/>
          <p14:tracePt t="20499" x="3738563" y="1249363"/>
          <p14:tracePt t="20507" x="3746500" y="1195388"/>
          <p14:tracePt t="20515" x="3756025" y="1158875"/>
          <p14:tracePt t="20523" x="3765550" y="1130300"/>
          <p14:tracePt t="20530" x="3775075" y="1122363"/>
          <p14:tracePt t="20538" x="3783013" y="1093788"/>
          <p14:tracePt t="20546" x="3783013" y="1076325"/>
          <p14:tracePt t="20554" x="3792538" y="1057275"/>
          <p14:tracePt t="20562" x="3792538" y="1049338"/>
          <p14:tracePt t="20570" x="3802063" y="1030288"/>
          <p14:tracePt t="20586" x="3810000" y="1030288"/>
          <p14:tracePt t="20605" x="3829050" y="1020763"/>
          <p14:tracePt t="20610" x="3856038" y="1012825"/>
          <p14:tracePt t="20619" x="3911600" y="993775"/>
          <p14:tracePt t="20626" x="3992563" y="984250"/>
          <p14:tracePt t="20635" x="4102100" y="984250"/>
          <p14:tracePt t="20642" x="4211638" y="984250"/>
          <p14:tracePt t="20650" x="4340225" y="984250"/>
          <p14:tracePt t="20658" x="4430713" y="984250"/>
          <p14:tracePt t="20666" x="4503738" y="984250"/>
          <p14:tracePt t="20674" x="4557713" y="984250"/>
          <p14:tracePt t="20683" x="4576763" y="984250"/>
          <p14:tracePt t="20690" x="4603750" y="993775"/>
          <p14:tracePt t="20699" x="4622800" y="1003300"/>
          <p14:tracePt t="20756" x="4622800" y="1012825"/>
          <p14:tracePt t="20765" x="4622800" y="1020763"/>
          <p14:tracePt t="20780" x="4622800" y="1039813"/>
          <p14:tracePt t="20796" x="4622800" y="1057275"/>
          <p14:tracePt t="20804" x="4613275" y="1076325"/>
          <p14:tracePt t="20812" x="4603750" y="1085850"/>
          <p14:tracePt t="20822" x="4586288" y="1112838"/>
          <p14:tracePt t="20828" x="4557713" y="1158875"/>
          <p14:tracePt t="20839" x="4549775" y="1176338"/>
          <p14:tracePt t="20844" x="4530725" y="1222375"/>
          <p14:tracePt t="20857" x="4513263" y="1239838"/>
          <p14:tracePt t="20861" x="4503738" y="1285875"/>
          <p14:tracePt t="20867" x="4476750" y="1312863"/>
          <p14:tracePt t="20875" x="4457700" y="1331913"/>
          <p14:tracePt t="20888" x="4448175" y="1358900"/>
          <p14:tracePt t="20890" x="4430713" y="1395413"/>
          <p14:tracePt t="20898" x="4421188" y="1412875"/>
          <p14:tracePt t="20906" x="4413250" y="1422400"/>
          <p14:tracePt t="20914" x="4403725" y="1441450"/>
          <p14:tracePt t="20922" x="4384675" y="1458913"/>
          <p14:tracePt t="20930" x="4384675" y="1477963"/>
          <p14:tracePt t="20938" x="4367213" y="1504950"/>
          <p14:tracePt t="20947" x="4357688" y="1514475"/>
          <p14:tracePt t="20954" x="4340225" y="1541463"/>
          <p14:tracePt t="20962" x="4330700" y="1568450"/>
          <p14:tracePt t="20971" x="4311650" y="1595438"/>
          <p14:tracePt t="20979" x="4284663" y="1631950"/>
          <p14:tracePt t="20987" x="4257675" y="1660525"/>
          <p14:tracePt t="20994" x="4221163" y="1697038"/>
          <p14:tracePt t="21002" x="4211638" y="1704975"/>
          <p14:tracePt t="21011" x="4184650" y="1731963"/>
          <p14:tracePt t="21204" x="4184650" y="1741488"/>
          <p14:tracePt t="21211" x="4194175" y="1751013"/>
          <p14:tracePt t="21220" x="4330700" y="1751013"/>
          <p14:tracePt t="21228" x="4476750" y="1751013"/>
          <p14:tracePt t="21239" x="4713288" y="1731963"/>
          <p14:tracePt t="21244" x="4895850" y="1687513"/>
          <p14:tracePt t="21255" x="5078413" y="1687513"/>
          <p14:tracePt t="21260" x="5224463" y="1687513"/>
          <p14:tracePt t="21267" x="5368925" y="1668463"/>
          <p14:tracePt t="21275" x="5424488" y="1668463"/>
          <p14:tracePt t="21283" x="5461000" y="1660525"/>
          <p14:tracePt t="21291" x="5497513" y="1660525"/>
          <p14:tracePt t="21380" x="5507038" y="1651000"/>
          <p14:tracePt t="21707" x="5507038" y="1641475"/>
          <p14:tracePt t="21716" x="5507038" y="1631950"/>
          <p14:tracePt t="21722" x="5507038" y="1614488"/>
          <p14:tracePt t="21730" x="5497513" y="1577975"/>
          <p14:tracePt t="21738" x="5497513" y="1550988"/>
          <p14:tracePt t="21746" x="5478463" y="1522413"/>
          <p14:tracePt t="21754" x="5470525" y="1468438"/>
          <p14:tracePt t="21762" x="5470525" y="1441450"/>
          <p14:tracePt t="21770" x="5470525" y="1412875"/>
          <p14:tracePt t="21779" x="5461000" y="1368425"/>
          <p14:tracePt t="21787" x="5461000" y="1339850"/>
          <p14:tracePt t="21795" x="5461000" y="1322388"/>
          <p14:tracePt t="21803" x="5461000" y="1295400"/>
          <p14:tracePt t="21811" x="5461000" y="1285875"/>
          <p14:tracePt t="21820" x="5461000" y="1276350"/>
          <p14:tracePt t="21900" x="5478463" y="1249363"/>
          <p14:tracePt t="21908" x="5507038" y="1231900"/>
          <p14:tracePt t="21916" x="5543550" y="1222375"/>
          <p14:tracePt t="21925" x="5597525" y="1212850"/>
          <p14:tracePt t="21932" x="5688013" y="1185863"/>
          <p14:tracePt t="21940" x="5789613" y="1158875"/>
          <p14:tracePt t="21948" x="5826125" y="1158875"/>
          <p14:tracePt t="21956" x="5880100" y="1158875"/>
          <p14:tracePt t="21963" x="5962650" y="1139825"/>
          <p14:tracePt t="21971" x="6016625" y="1122363"/>
          <p14:tracePt t="21979" x="6062663" y="1122363"/>
          <p14:tracePt t="21987" x="6116638" y="1103313"/>
          <p14:tracePt t="21995" x="6126163" y="1103313"/>
          <p14:tracePt t="22003" x="6135688" y="1103313"/>
          <p14:tracePt t="22164" x="6145213" y="1103313"/>
          <p14:tracePt t="22171" x="6145213" y="1130300"/>
          <p14:tracePt t="22180" x="6145213" y="1158875"/>
          <p14:tracePt t="22190" x="6145213" y="1212850"/>
          <p14:tracePt t="22196" x="6145213" y="1268413"/>
          <p14:tracePt t="22205" x="6135688" y="1312863"/>
          <p14:tracePt t="22211" x="6135688" y="1358900"/>
          <p14:tracePt t="22220" x="6135688" y="1368425"/>
          <p14:tracePt t="22227" x="6135688" y="1404938"/>
          <p14:tracePt t="22237" x="6135688" y="1412875"/>
          <p14:tracePt t="22243" x="6135688" y="1422400"/>
          <p14:tracePt t="22340" x="6126163" y="1431925"/>
          <p14:tracePt t="22348" x="6116638" y="1449388"/>
          <p14:tracePt t="22357" x="6099175" y="1468438"/>
          <p14:tracePt t="22364" x="6072188" y="1485900"/>
          <p14:tracePt t="22372" x="6072188" y="1495425"/>
          <p14:tracePt t="22380" x="6062663" y="1514475"/>
          <p14:tracePt t="22388" x="6026150" y="1558925"/>
          <p14:tracePt t="22396" x="6016625" y="1568450"/>
          <p14:tracePt t="22405" x="6007100" y="1587500"/>
          <p14:tracePt t="22411" x="5989638" y="1604963"/>
          <p14:tracePt t="22420" x="5972175" y="1624013"/>
          <p14:tracePt t="22427" x="5953125" y="1651000"/>
          <p14:tracePt t="22437" x="5935663" y="1660525"/>
          <p14:tracePt t="22443" x="5899150" y="1697038"/>
          <p14:tracePt t="22453" x="5870575" y="1714500"/>
          <p14:tracePt t="22459" x="5862638" y="1724025"/>
          <p14:tracePt t="22467" x="5843588" y="1724025"/>
          <p14:tracePt t="22475" x="5834063" y="1731963"/>
          <p14:tracePt t="22675" x="5816600" y="1731963"/>
          <p14:tracePt t="22686" x="5797550" y="1731963"/>
          <p14:tracePt t="22692" x="5770563" y="1724025"/>
          <p14:tracePt t="22701" x="5743575" y="1687513"/>
          <p14:tracePt t="22708" x="5680075" y="1668463"/>
          <p14:tracePt t="22715" x="5597525" y="1641475"/>
          <p14:tracePt t="22723" x="5570538" y="1631950"/>
          <p14:tracePt t="22732" x="5514975" y="1604963"/>
          <p14:tracePt t="22739" x="5478463" y="1587500"/>
          <p14:tracePt t="22747" x="5441950" y="1577975"/>
          <p14:tracePt t="22755" x="5434013" y="1577975"/>
          <p14:tracePt t="22763" x="5424488" y="1568450"/>
          <p14:tracePt t="22924" x="5441950" y="1568450"/>
          <p14:tracePt t="22932" x="5497513" y="1568450"/>
          <p14:tracePt t="22940" x="5524500" y="1568450"/>
          <p14:tracePt t="22948" x="5570538" y="1568450"/>
          <p14:tracePt t="22956" x="5607050" y="1568450"/>
          <p14:tracePt t="22964" x="5616575" y="1568450"/>
          <p14:tracePt t="22973" x="5653088" y="1568450"/>
          <p14:tracePt t="22979" x="5680075" y="1531938"/>
          <p14:tracePt t="22987" x="5688013" y="1531938"/>
          <p14:tracePt t="22995" x="5707063" y="1522413"/>
          <p14:tracePt t="23004" x="5734050" y="1504950"/>
          <p14:tracePt t="23013" x="5743575" y="1504950"/>
          <p14:tracePt t="23020" x="5770563" y="1485900"/>
          <p14:tracePt t="23028" x="5780088" y="1477963"/>
          <p14:tracePt t="23042" x="5789613" y="1468438"/>
          <p14:tracePt t="23050" x="5807075" y="1449388"/>
          <p14:tracePt t="23066" x="5816600" y="1441450"/>
          <p14:tracePt t="23075" x="5816600" y="1431925"/>
          <p14:tracePt t="23082" x="5834063" y="1412875"/>
          <p14:tracePt t="23098" x="5843588" y="1395413"/>
          <p14:tracePt t="23106" x="5853113" y="1385888"/>
          <p14:tracePt t="23115" x="5862638" y="1376363"/>
          <p14:tracePt t="23131" x="5862638" y="1368425"/>
          <p14:tracePt t="23381" x="5862638" y="1358900"/>
          <p14:tracePt t="23388" x="5853113" y="1322388"/>
          <p14:tracePt t="23395" x="5789613" y="1258888"/>
          <p14:tracePt t="23405" x="5753100" y="1231900"/>
          <p14:tracePt t="23412" x="5697538" y="1185863"/>
          <p14:tracePt t="23422" x="5643563" y="1122363"/>
          <p14:tracePt t="23428" x="5561013" y="1066800"/>
          <p14:tracePt t="23439" x="5514975" y="1039813"/>
          <p14:tracePt t="23444" x="5451475" y="1003300"/>
          <p14:tracePt t="23456" x="5424488" y="993775"/>
          <p14:tracePt t="23459" x="5387975" y="984250"/>
          <p14:tracePt t="23466" x="5368925" y="984250"/>
          <p14:tracePt t="23515" x="5351463" y="984250"/>
          <p14:tracePt t="23564" x="5334000" y="984250"/>
          <p14:tracePt t="23571" x="5287963" y="984250"/>
          <p14:tracePt t="23580" x="5232400" y="984250"/>
          <p14:tracePt t="23589" x="5159375" y="984250"/>
          <p14:tracePt t="23596" x="5049838" y="984250"/>
          <p14:tracePt t="23605" x="4959350" y="984250"/>
          <p14:tracePt t="23612" x="4849813" y="984250"/>
          <p14:tracePt t="23623" x="4759325" y="984250"/>
          <p14:tracePt t="23627" x="4630738" y="984250"/>
          <p14:tracePt t="23636" x="4540250" y="984250"/>
          <p14:tracePt t="23642" x="4467225" y="984250"/>
          <p14:tracePt t="23651" x="4421188" y="984250"/>
          <p14:tracePt t="23658" x="4384675" y="984250"/>
          <p14:tracePt t="23666" x="4357688" y="984250"/>
          <p14:tracePt t="23674" x="4348163" y="984250"/>
          <p14:tracePt t="23682" x="4340225" y="984250"/>
          <p14:tracePt t="23690" x="4321175" y="984250"/>
          <p14:tracePt t="23731" x="4275138" y="993775"/>
          <p14:tracePt t="23739" x="4248150" y="993775"/>
          <p14:tracePt t="23747" x="4194175" y="1020763"/>
          <p14:tracePt t="23756" x="4129088" y="1030288"/>
          <p14:tracePt t="23763" x="4048125" y="1076325"/>
          <p14:tracePt t="23771" x="4011613" y="1076325"/>
          <p14:tracePt t="23779" x="3948113" y="1112838"/>
          <p14:tracePt t="23788" x="3919538" y="1130300"/>
          <p14:tracePt t="23795" x="3865563" y="1139825"/>
          <p14:tracePt t="23804" x="3838575" y="1149350"/>
          <p14:tracePt t="23811" x="3792538" y="1176338"/>
          <p14:tracePt t="23820" x="3765550" y="1176338"/>
          <p14:tracePt t="23827" x="3756025" y="1176338"/>
          <p14:tracePt t="23837" x="3746500" y="1176338"/>
          <p14:tracePt t="23852" x="3738563" y="1185863"/>
          <p14:tracePt t="23891" x="3729038" y="1195388"/>
          <p14:tracePt t="24116" x="3802063" y="1166813"/>
          <p14:tracePt t="24125" x="3883025" y="1112838"/>
          <p14:tracePt t="24132" x="4021138" y="1030288"/>
          <p14:tracePt t="24140" x="4138613" y="993775"/>
          <p14:tracePt t="24147" x="4248150" y="947738"/>
          <p14:tracePt t="24154" x="4367213" y="920750"/>
          <p14:tracePt t="24163" x="4457700" y="874713"/>
          <p14:tracePt t="24172" x="4540250" y="866775"/>
          <p14:tracePt t="24179" x="4640263" y="820738"/>
          <p14:tracePt t="24187" x="4695825" y="820738"/>
          <p14:tracePt t="24195" x="4722813" y="811213"/>
          <p14:tracePt t="24203" x="4749800" y="811213"/>
          <p14:tracePt t="24211" x="4767263" y="811213"/>
          <p14:tracePt t="24219" x="4795838" y="811213"/>
          <p14:tracePt t="24227" x="4813300" y="811213"/>
          <p14:tracePt t="24236" x="4849813" y="811213"/>
          <p14:tracePt t="24243" x="4859338" y="811213"/>
          <p14:tracePt t="24252" x="4895850" y="811213"/>
          <p14:tracePt t="24259" x="4932363" y="811213"/>
          <p14:tracePt t="24267" x="4959350" y="811213"/>
          <p14:tracePt t="24275" x="5005388" y="811213"/>
          <p14:tracePt t="24283" x="5059363" y="830263"/>
          <p14:tracePt t="24291" x="5105400" y="830263"/>
          <p14:tracePt t="24299" x="5159375" y="847725"/>
          <p14:tracePt t="24307" x="5224463" y="893763"/>
          <p14:tracePt t="24315" x="5287963" y="911225"/>
          <p14:tracePt t="24323" x="5305425" y="911225"/>
          <p14:tracePt t="24331" x="5360988" y="947738"/>
          <p14:tracePt t="24339" x="5405438" y="957263"/>
          <p14:tracePt t="24347" x="5441950" y="966788"/>
          <p14:tracePt t="24355" x="5470525" y="993775"/>
          <p14:tracePt t="24371" x="5478463" y="993775"/>
          <p14:tracePt t="24532" x="5487988" y="1003300"/>
          <p14:tracePt t="24556" x="5487988" y="1020763"/>
          <p14:tracePt t="24564" x="5487988" y="1030288"/>
          <p14:tracePt t="24572" x="5487988" y="1039813"/>
          <p14:tracePt t="24580" x="5487988" y="1049338"/>
          <p14:tracePt t="24596" x="5487988" y="1057275"/>
          <p14:tracePt t="24860" x="5478463" y="1066800"/>
          <p14:tracePt t="24866" x="5397500" y="1066800"/>
          <p14:tracePt t="24874" x="5314950" y="1039813"/>
          <p14:tracePt t="24886" x="5214938" y="1003300"/>
          <p14:tracePt t="24890" x="5086350" y="966788"/>
          <p14:tracePt t="24898" x="4978400" y="939800"/>
          <p14:tracePt t="24906" x="4876800" y="930275"/>
          <p14:tracePt t="24914" x="4767263" y="930275"/>
          <p14:tracePt t="24922" x="4730750" y="920750"/>
          <p14:tracePt t="24930" x="4686300" y="911225"/>
          <p14:tracePt t="24938" x="4640263" y="911225"/>
          <p14:tracePt t="24946" x="4603750" y="911225"/>
          <p14:tracePt t="24954" x="4586288" y="884238"/>
          <p14:tracePt t="25018" x="4576763" y="884238"/>
          <p14:tracePt t="25027" x="4567238" y="884238"/>
          <p14:tracePt t="25035" x="4549775" y="874713"/>
          <p14:tracePt t="25043" x="4513263" y="874713"/>
          <p14:tracePt t="25053" x="4440238" y="874713"/>
          <p14:tracePt t="25059" x="4367213" y="893763"/>
          <p14:tracePt t="25067" x="4284663" y="911225"/>
          <p14:tracePt t="25075" x="4211638" y="920750"/>
          <p14:tracePt t="25083" x="4111625" y="966788"/>
          <p14:tracePt t="25091" x="4038600" y="976313"/>
          <p14:tracePt t="25099" x="3938588" y="993775"/>
          <p14:tracePt t="25107" x="3846513" y="1030288"/>
          <p14:tracePt t="25115" x="3765550" y="1057275"/>
          <p14:tracePt t="25123" x="3702050" y="1085850"/>
          <p14:tracePt t="25131" x="3656013" y="1093788"/>
          <p14:tracePt t="25139" x="3629025" y="1093788"/>
          <p14:tracePt t="25147" x="3609975" y="1093788"/>
          <p14:tracePt t="25179" x="3600450" y="1103313"/>
          <p14:tracePt t="25228" x="3573463" y="1103313"/>
          <p14:tracePt t="25236" x="3563938" y="1103313"/>
          <p14:tracePt t="25244" x="3527425" y="1112838"/>
          <p14:tracePt t="25255" x="3509963" y="1130300"/>
          <p14:tracePt t="25260" x="3482975" y="1139825"/>
          <p14:tracePt t="25276" x="3482975" y="1149350"/>
          <p14:tracePt t="25292" x="3473450" y="1158875"/>
          <p14:tracePt t="25300" x="3455988" y="1176338"/>
          <p14:tracePt t="25308" x="3446463" y="1176338"/>
          <p14:tracePt t="25332" x="3436938" y="1185863"/>
          <p14:tracePt t="25436" x="3427413" y="1195388"/>
          <p14:tracePt t="25443" x="3419475" y="1212850"/>
          <p14:tracePt t="25453" x="3400425" y="1231900"/>
          <p14:tracePt t="25461" x="3390900" y="1249363"/>
          <p14:tracePt t="25470" x="3382963" y="1258888"/>
          <p14:tracePt t="25475" x="3373438" y="1276350"/>
          <p14:tracePt t="25483" x="3354388" y="1295400"/>
          <p14:tracePt t="25491" x="3354388" y="1312863"/>
          <p14:tracePt t="25499" x="3346450" y="1322388"/>
          <p14:tracePt t="25507" x="3346450" y="1339850"/>
          <p14:tracePt t="25515" x="3346450" y="1349375"/>
          <p14:tracePt t="25981" x="3346450" y="1358900"/>
          <p14:tracePt t="25988" x="3354388" y="1349375"/>
          <p14:tracePt t="25996" x="3400425" y="1322388"/>
          <p14:tracePt t="26005" x="3446463" y="1285875"/>
          <p14:tracePt t="26013" x="3482975" y="1268413"/>
          <p14:tracePt t="26022" x="3527425" y="1239838"/>
          <p14:tracePt t="26028" x="3573463" y="1222375"/>
          <p14:tracePt t="26038" x="3592513" y="1212850"/>
          <p14:tracePt t="26043" x="3629025" y="1185863"/>
          <p14:tracePt t="26053" x="3673475" y="1166813"/>
          <p14:tracePt t="26059" x="3719513" y="1158875"/>
          <p14:tracePt t="26068" x="3783013" y="1112838"/>
          <p14:tracePt t="26076" x="3810000" y="1103313"/>
          <p14:tracePt t="26083" x="3902075" y="1103313"/>
          <p14:tracePt t="26091" x="3956050" y="1093788"/>
          <p14:tracePt t="26099" x="4029075" y="1093788"/>
          <p14:tracePt t="26107" x="4102100" y="1093788"/>
          <p14:tracePt t="26115" x="4230688" y="1093788"/>
          <p14:tracePt t="26123" x="4321175" y="1093788"/>
          <p14:tracePt t="26131" x="4448175" y="1093788"/>
          <p14:tracePt t="26139" x="4594225" y="1093788"/>
          <p14:tracePt t="26147" x="4722813" y="1093788"/>
          <p14:tracePt t="26155" x="4868863" y="1093788"/>
          <p14:tracePt t="26163" x="4959350" y="1093788"/>
          <p14:tracePt t="26171" x="5068888" y="1093788"/>
          <p14:tracePt t="26179" x="5132388" y="1093788"/>
          <p14:tracePt t="26187" x="5224463" y="1093788"/>
          <p14:tracePt t="26195" x="5305425" y="1122363"/>
          <p14:tracePt t="26202" x="5360988" y="1149350"/>
          <p14:tracePt t="26211" x="5441950" y="1158875"/>
          <p14:tracePt t="26219" x="5507038" y="1203325"/>
          <p14:tracePt t="26227" x="5580063" y="1212850"/>
          <p14:tracePt t="26236" x="5624513" y="1222375"/>
          <p14:tracePt t="26243" x="5697538" y="1239838"/>
          <p14:tracePt t="26252" x="5761038" y="1249363"/>
          <p14:tracePt t="26259" x="5807075" y="1268413"/>
          <p14:tracePt t="26267" x="5843588" y="1285875"/>
          <p14:tracePt t="26275" x="5880100" y="1303338"/>
          <p14:tracePt t="26283" x="5899150" y="1322388"/>
          <p14:tracePt t="26291" x="5916613" y="1322388"/>
          <p14:tracePt t="26299" x="5926138" y="1331913"/>
          <p14:tracePt t="26500" x="5943600" y="1331913"/>
          <p14:tracePt t="26508" x="5953125" y="1331913"/>
          <p14:tracePt t="26516" x="5972175" y="1339850"/>
          <p14:tracePt t="26524" x="5989638" y="1368425"/>
          <p14:tracePt t="26532" x="6026150" y="1404938"/>
          <p14:tracePt t="26541" x="6043613" y="1422400"/>
          <p14:tracePt t="26548" x="6072188" y="1431925"/>
          <p14:tracePt t="26556" x="6099175" y="1458913"/>
          <p14:tracePt t="26564" x="6126163" y="1477963"/>
          <p14:tracePt t="26571" x="6145213" y="1495425"/>
          <p14:tracePt t="26579" x="6153150" y="1504950"/>
          <p14:tracePt t="26996" x="6153150" y="1514475"/>
          <p14:tracePt t="27268" x="6153150" y="1531938"/>
          <p14:tracePt t="27276" x="6162675" y="1541463"/>
          <p14:tracePt t="27284" x="6235700" y="1541463"/>
          <p14:tracePt t="27292" x="6299200" y="1541463"/>
          <p14:tracePt t="27300" x="6354763" y="1522413"/>
          <p14:tracePt t="27309" x="6418263" y="1522413"/>
          <p14:tracePt t="27316" x="6445250" y="1514475"/>
          <p14:tracePt t="27324" x="6472238" y="1514475"/>
          <p14:tracePt t="27331" x="6481763" y="1514475"/>
          <p14:tracePt t="27436" x="6491288" y="1504950"/>
          <p14:tracePt t="28092" x="6481763" y="1522413"/>
          <p14:tracePt t="28100" x="6472238" y="1531938"/>
          <p14:tracePt t="28108" x="6464300" y="1550988"/>
          <p14:tracePt t="28116" x="6454775" y="1558925"/>
          <p14:tracePt t="28125" x="6454775" y="1568450"/>
          <p14:tracePt t="28131" x="6445250" y="1587500"/>
          <p14:tracePt t="28139" x="6435725" y="1587500"/>
          <p14:tracePt t="28155" x="6435725" y="1595438"/>
          <p14:tracePt t="28276" x="6435725" y="1604963"/>
          <p14:tracePt t="28468" x="6427788" y="1614488"/>
          <p14:tracePt t="28476" x="6381750" y="1595438"/>
          <p14:tracePt t="28485" x="6362700" y="1558925"/>
          <p14:tracePt t="28493" x="6326188" y="1514475"/>
          <p14:tracePt t="28508" x="6308725" y="1495425"/>
          <p14:tracePt t="28516" x="6281738" y="1477963"/>
          <p14:tracePt t="28525" x="6272213" y="1458913"/>
          <p14:tracePt t="28531" x="6272213" y="1441450"/>
          <p14:tracePt t="28539" x="6262688" y="1422400"/>
          <p14:tracePt t="28546" x="6245225" y="1395413"/>
          <p14:tracePt t="28562" x="6245225" y="1385888"/>
          <p14:tracePt t="28570" x="6235700" y="1376363"/>
          <p14:tracePt t="28578" x="6235700" y="1368425"/>
          <p14:tracePt t="28586" x="6235700" y="1349375"/>
          <p14:tracePt t="28594" x="6235700" y="1339850"/>
          <p14:tracePt t="28602" x="6235700" y="1331913"/>
          <p14:tracePt t="28618" x="6235700" y="1312863"/>
          <p14:tracePt t="28626" x="6235700" y="1303338"/>
          <p14:tracePt t="28643" x="6235700" y="1295400"/>
          <p14:tracePt t="28820" x="6235700" y="1285875"/>
          <p14:tracePt t="28828" x="6254750" y="1276350"/>
          <p14:tracePt t="28836" x="6308725" y="1276350"/>
          <p14:tracePt t="28844" x="6362700" y="1276350"/>
          <p14:tracePt t="28856" x="6454775" y="1276350"/>
          <p14:tracePt t="28859" x="6537325" y="1276350"/>
          <p14:tracePt t="28871" x="6545263" y="1276350"/>
          <p14:tracePt t="28876" x="6581775" y="1276350"/>
          <p14:tracePt t="28948" x="6591300" y="1285875"/>
          <p14:tracePt t="28964" x="6591300" y="1295400"/>
          <p14:tracePt t="28971" x="6591300" y="1312863"/>
          <p14:tracePt t="28980" x="6591300" y="1339850"/>
          <p14:tracePt t="28987" x="6591300" y="1358900"/>
          <p14:tracePt t="28995" x="6591300" y="1385888"/>
          <p14:tracePt t="29005" x="6600825" y="1395413"/>
          <p14:tracePt t="29013" x="6600825" y="1404938"/>
          <p14:tracePt t="29021" x="6600825" y="1431925"/>
          <p14:tracePt t="29037" x="6600825" y="1449388"/>
          <p14:tracePt t="29044" x="6600825" y="1458913"/>
          <p14:tracePt t="29148" x="6610350" y="1458913"/>
          <p14:tracePt t="29156" x="6618288" y="1458913"/>
          <p14:tracePt t="29204" x="6627813" y="1458913"/>
          <p14:tracePt t="29219" x="6637338" y="1458913"/>
          <p14:tracePt t="29228" x="6673850" y="1458913"/>
          <p14:tracePt t="29236" x="6710363" y="1458913"/>
          <p14:tracePt t="29243" x="6754813" y="1458913"/>
          <p14:tracePt t="29254" x="6819900" y="1458913"/>
          <p14:tracePt t="29259" x="6864350" y="1458913"/>
          <p14:tracePt t="29269" x="6892925" y="1458913"/>
          <p14:tracePt t="29275" x="6937375" y="1458913"/>
          <p14:tracePt t="29283" x="6964363" y="1458913"/>
          <p14:tracePt t="29291" x="6973888" y="1458913"/>
          <p14:tracePt t="29315" x="6983413" y="1449388"/>
          <p14:tracePt t="29469" x="6983413" y="1441450"/>
          <p14:tracePt t="29676" x="6992938" y="1441450"/>
          <p14:tracePt t="29686" x="7010400" y="1458913"/>
          <p14:tracePt t="29692" x="7019925" y="1477963"/>
          <p14:tracePt t="29701" x="7029450" y="1485900"/>
          <p14:tracePt t="29707" x="7037388" y="1485900"/>
          <p14:tracePt t="29715" x="7046913" y="1495425"/>
          <p14:tracePt t="29723" x="7056438" y="1495425"/>
          <p14:tracePt t="29731" x="7065963" y="1504950"/>
          <p14:tracePt t="29900" x="7065963" y="1514475"/>
          <p14:tracePt t="29916" x="7092950" y="1514475"/>
          <p14:tracePt t="29924" x="7110413" y="1514475"/>
          <p14:tracePt t="29932" x="7156450" y="1514475"/>
          <p14:tracePt t="29940" x="7192963" y="1514475"/>
          <p14:tracePt t="29948" x="7239000" y="1514475"/>
          <p14:tracePt t="29956" x="7265988" y="1504950"/>
          <p14:tracePt t="29964" x="7292975" y="1504950"/>
          <p14:tracePt t="29971" x="7302500" y="1504950"/>
          <p14:tracePt t="29979" x="7312025" y="1504950"/>
          <p14:tracePt t="29987" x="7329488" y="1504950"/>
          <p14:tracePt t="30059" x="7339013" y="1495425"/>
          <p14:tracePt t="31820" x="7348538" y="1485900"/>
          <p14:tracePt t="31836" x="7348538" y="1477963"/>
          <p14:tracePt t="32261" x="7348538" y="1468438"/>
          <p14:tracePt t="32269" x="7339013" y="1468438"/>
          <p14:tracePt t="32276" x="7275513" y="1485900"/>
          <p14:tracePt t="32285" x="7239000" y="1495425"/>
          <p14:tracePt t="32293" x="7175500" y="1522413"/>
          <p14:tracePt t="32300" x="7110413" y="1541463"/>
          <p14:tracePt t="32308" x="7065963" y="1558925"/>
          <p14:tracePt t="32316" x="7037388" y="1558925"/>
          <p14:tracePt t="32326" x="6983413" y="1568450"/>
          <p14:tracePt t="32332" x="6956425" y="1568450"/>
          <p14:tracePt t="32341" x="6937375" y="1568450"/>
          <p14:tracePt t="32347" x="6919913" y="1568450"/>
          <p14:tracePt t="32395" x="6910388" y="1568450"/>
          <p14:tracePt t="32636" x="6900863" y="1568450"/>
          <p14:tracePt t="32660" x="6883400" y="1568450"/>
          <p14:tracePt t="32669" x="6864350" y="1587500"/>
          <p14:tracePt t="32740" x="6856413" y="1587500"/>
          <p14:tracePt t="32836" x="6846888" y="1587500"/>
          <p14:tracePt t="32981" x="6846888" y="1550988"/>
          <p14:tracePt t="32988" x="6846888" y="1522413"/>
          <p14:tracePt t="32996" x="6846888" y="1495425"/>
          <p14:tracePt t="33005" x="6846888" y="1449388"/>
          <p14:tracePt t="33012" x="6846888" y="1431925"/>
          <p14:tracePt t="33021" x="6846888" y="1412875"/>
          <p14:tracePt t="33029" x="6846888" y="1404938"/>
          <p14:tracePt t="33124" x="6856413" y="1395413"/>
          <p14:tracePt t="33148" x="6864350" y="1395413"/>
          <p14:tracePt t="33236" x="6864350" y="1404938"/>
          <p14:tracePt t="33244" x="6864350" y="1412875"/>
          <p14:tracePt t="33252" x="6864350" y="1431925"/>
          <p14:tracePt t="33269" x="6864350" y="1441450"/>
          <p14:tracePt t="33276" x="6864350" y="1458913"/>
          <p14:tracePt t="33292" x="6856413" y="1477963"/>
          <p14:tracePt t="33300" x="6856413" y="1485900"/>
          <p14:tracePt t="33308" x="6856413" y="1495425"/>
          <p14:tracePt t="33580" x="6846888" y="1495425"/>
          <p14:tracePt t="33588" x="6837363" y="1495425"/>
          <p14:tracePt t="33596" x="6819900" y="1495425"/>
          <p14:tracePt t="33605" x="6783388" y="1495425"/>
          <p14:tracePt t="33612" x="6737350" y="1495425"/>
          <p14:tracePt t="33621" x="6681788" y="1495425"/>
          <p14:tracePt t="33626" x="6627813" y="1495425"/>
          <p14:tracePt t="33635" x="6554788" y="1495425"/>
          <p14:tracePt t="33642" x="6445250" y="1495425"/>
          <p14:tracePt t="33651" x="6335713" y="1495425"/>
          <p14:tracePt t="33658" x="6189663" y="1495425"/>
          <p14:tracePt t="33668" x="6043613" y="1495425"/>
          <p14:tracePt t="33674" x="5899150" y="1495425"/>
          <p14:tracePt t="33683" x="5753100" y="1495425"/>
          <p14:tracePt t="33690" x="5680075" y="1495425"/>
          <p14:tracePt t="33699" x="5570538" y="1495425"/>
          <p14:tracePt t="33706" x="5524500" y="1495425"/>
          <p14:tracePt t="33714" x="5497513" y="1495425"/>
          <p14:tracePt t="33722" x="5478463" y="1495425"/>
          <p14:tracePt t="33730" x="5470525" y="1495425"/>
          <p14:tracePt t="33780" x="5434013" y="1522413"/>
          <p14:tracePt t="33787" x="5405438" y="1550988"/>
          <p14:tracePt t="33796" x="5360988" y="1568450"/>
          <p14:tracePt t="33805" x="5334000" y="1587500"/>
          <p14:tracePt t="33812" x="5260975" y="1624013"/>
          <p14:tracePt t="33821" x="5232400" y="1651000"/>
          <p14:tracePt t="33828" x="5168900" y="1668463"/>
          <p14:tracePt t="33837" x="5132388" y="1677988"/>
          <p14:tracePt t="33843" x="5114925" y="1687513"/>
          <p14:tracePt t="33853" x="5105400" y="1687513"/>
          <p14:tracePt t="33859" x="5095875" y="1687513"/>
          <p14:tracePt t="33996" x="5086350" y="1687513"/>
          <p14:tracePt t="34138" x="5041900" y="1687513"/>
          <p14:tracePt t="34146" x="4949825" y="1687513"/>
          <p14:tracePt t="34154" x="4859338" y="1687513"/>
          <p14:tracePt t="34162" x="4767263" y="1687513"/>
          <p14:tracePt t="34170" x="4667250" y="1687513"/>
          <p14:tracePt t="34178" x="4613275" y="1677988"/>
          <p14:tracePt t="34186" x="4549775" y="1668463"/>
          <p14:tracePt t="34194" x="4503738" y="1641475"/>
          <p14:tracePt t="34202" x="4467225" y="1631950"/>
          <p14:tracePt t="34226" x="4457700" y="1614488"/>
          <p14:tracePt t="34285" x="4448175" y="1604963"/>
          <p14:tracePt t="34300" x="4448175" y="1587500"/>
          <p14:tracePt t="34309" x="4448175" y="1568450"/>
          <p14:tracePt t="34315" x="4467225" y="1550988"/>
          <p14:tracePt t="34324" x="4484688" y="1531938"/>
          <p14:tracePt t="34332" x="4494213" y="1522413"/>
          <p14:tracePt t="34341" x="4513263" y="1504950"/>
          <p14:tracePt t="34348" x="4530725" y="1485900"/>
          <p14:tracePt t="34359" x="4540250" y="1477963"/>
          <p14:tracePt t="34363" x="4557713" y="1458913"/>
          <p14:tracePt t="34373" x="4576763" y="1449388"/>
          <p14:tracePt t="34379" x="4586288" y="1449388"/>
          <p14:tracePt t="34387" x="4594225" y="1441450"/>
          <p14:tracePt t="34395" x="4613275" y="1422400"/>
          <p14:tracePt t="34405" x="4613275" y="1412875"/>
          <p14:tracePt t="34411" x="4622800" y="1404938"/>
          <p14:tracePt t="34419" x="4630738" y="1395413"/>
          <p14:tracePt t="34427" x="4640263" y="1385888"/>
          <p14:tracePt t="34436" x="4659313" y="1368425"/>
          <p14:tracePt t="34443" x="4667250" y="1368425"/>
          <p14:tracePt t="34452" x="4695825" y="1358900"/>
          <p14:tracePt t="34459" x="4713288" y="1349375"/>
          <p14:tracePt t="34469" x="4767263" y="1331913"/>
          <p14:tracePt t="34475" x="4776788" y="1331913"/>
          <p14:tracePt t="34485" x="4803775" y="1331913"/>
          <p14:tracePt t="34491" x="4822825" y="1322388"/>
          <p14:tracePt t="34500" x="4849813" y="1322388"/>
          <p14:tracePt t="34507" x="4868863" y="1322388"/>
          <p14:tracePt t="34514" x="4895850" y="1322388"/>
          <p14:tracePt t="34522" x="4905375" y="1322388"/>
          <p14:tracePt t="34530" x="4932363" y="1322388"/>
          <p14:tracePt t="34538" x="4949825" y="1322388"/>
          <p14:tracePt t="34546" x="4959350" y="1322388"/>
          <p14:tracePt t="34554" x="4986338" y="1322388"/>
          <p14:tracePt t="34562" x="5005388" y="1331913"/>
          <p14:tracePt t="34579" x="5014913" y="1339850"/>
          <p14:tracePt t="34589" x="5014913" y="1358900"/>
          <p14:tracePt t="34595" x="5014913" y="1368425"/>
          <p14:tracePt t="34604" x="5032375" y="1376363"/>
          <p14:tracePt t="34611" x="5041900" y="1395413"/>
          <p14:tracePt t="34619" x="5041900" y="1404938"/>
          <p14:tracePt t="34627" x="5041900" y="1412875"/>
          <p14:tracePt t="34635" x="5041900" y="1422400"/>
          <p14:tracePt t="34643" x="5041900" y="1441450"/>
          <p14:tracePt t="34651" x="5041900" y="1449388"/>
          <p14:tracePt t="34659" x="5041900" y="1458913"/>
          <p14:tracePt t="34683" x="5041900" y="1477963"/>
          <p14:tracePt t="34691" x="5041900" y="1485900"/>
          <p14:tracePt t="34715" x="5041900" y="1495425"/>
          <p14:tracePt t="34723" x="5041900" y="1504950"/>
          <p14:tracePt t="35236" x="5032375" y="1504950"/>
          <p14:tracePt t="35244" x="4959350" y="1514475"/>
          <p14:tracePt t="35252" x="4913313" y="1550988"/>
          <p14:tracePt t="35260" x="4868863" y="1558925"/>
          <p14:tracePt t="35271" x="4786313" y="1604963"/>
          <p14:tracePt t="35276" x="4759325" y="1614488"/>
          <p14:tracePt t="35287" x="4695825" y="1660525"/>
          <p14:tracePt t="35291" x="4667250" y="1668463"/>
          <p14:tracePt t="35300" x="4640263" y="1677988"/>
          <p14:tracePt t="35310" x="4622800" y="1697038"/>
          <p14:tracePt t="35315" x="4603750" y="1704975"/>
          <p14:tracePt t="35541" x="4586288" y="1714500"/>
          <p14:tracePt t="35701" x="4549775" y="1714500"/>
          <p14:tracePt t="35708" x="4530725" y="1731963"/>
          <p14:tracePt t="35716" x="4484688" y="1768475"/>
          <p14:tracePt t="35724" x="4476750" y="1778000"/>
          <p14:tracePt t="35732" x="4467225" y="1797050"/>
          <p14:tracePt t="35741" x="4457700" y="1814513"/>
          <p14:tracePt t="35748" x="4448175" y="1824038"/>
          <p14:tracePt t="35758" x="4440238" y="1833563"/>
          <p14:tracePt t="36068" x="4430713" y="1833563"/>
          <p14:tracePt t="36075" x="4403725" y="1841500"/>
          <p14:tracePt t="36084" x="4384675" y="1860550"/>
          <p14:tracePt t="36092" x="4340225" y="1878013"/>
          <p14:tracePt t="36101" x="4311650" y="1914525"/>
          <p14:tracePt t="36110" x="4275138" y="1933575"/>
          <p14:tracePt t="36115" x="4257675" y="1951038"/>
          <p14:tracePt t="36123" x="4238625" y="1970088"/>
          <p14:tracePt t="36131" x="4221163" y="1979613"/>
          <p14:tracePt t="36139" x="4194175" y="1997075"/>
          <p14:tracePt t="36187" x="4175125" y="1997075"/>
          <p14:tracePt t="36195" x="4157663" y="1997075"/>
          <p14:tracePt t="36203" x="4148138" y="1997075"/>
          <p14:tracePt t="36211" x="4138613" y="1997075"/>
          <p14:tracePt t="36219" x="4111625" y="1997075"/>
          <p14:tracePt t="36227" x="4102100" y="1997075"/>
          <p14:tracePt t="36235" x="4065588" y="1997075"/>
          <p14:tracePt t="36243" x="4029075" y="1997075"/>
          <p14:tracePt t="36251" x="3975100" y="1997075"/>
          <p14:tracePt t="36259" x="3919538" y="1997075"/>
          <p14:tracePt t="36268" x="3856038" y="2016125"/>
          <p14:tracePt t="36275" x="3783013" y="2024063"/>
          <p14:tracePt t="36284" x="3738563" y="2024063"/>
          <p14:tracePt t="36291" x="3719513" y="2033588"/>
          <p14:tracePt t="36299" x="3692525" y="2052638"/>
          <p14:tracePt t="36307" x="3683000" y="2052638"/>
          <p14:tracePt t="36315" x="3665538" y="2070100"/>
          <p14:tracePt t="36331" x="3646488" y="2070100"/>
          <p14:tracePt t="36412" x="3629025" y="2079625"/>
          <p14:tracePt t="36420" x="3609975" y="2106613"/>
          <p14:tracePt t="36428" x="3592513" y="2116138"/>
          <p14:tracePt t="36438" x="3536950" y="2133600"/>
          <p14:tracePt t="36444" x="3509963" y="2152650"/>
          <p14:tracePt t="36453" x="3482975" y="2160588"/>
          <p14:tracePt t="36470" x="3463925" y="2170113"/>
          <p14:tracePt t="36476" x="3446463" y="2170113"/>
          <p14:tracePt t="36485" x="3427413" y="2179638"/>
          <p14:tracePt t="36523" x="3400425" y="2179638"/>
          <p14:tracePt t="36606" x="3382963" y="2189163"/>
          <p14:tracePt t="36612" x="3363913" y="2216150"/>
          <p14:tracePt t="36620" x="3346450" y="2216150"/>
          <p14:tracePt t="36627" x="3327400" y="2225675"/>
          <p14:tracePt t="36635" x="3300413" y="2225675"/>
          <p14:tracePt t="36642" x="3281363" y="2233613"/>
          <p14:tracePt t="36650" x="3263900" y="2233613"/>
          <p14:tracePt t="36667" x="3227388" y="2252663"/>
          <p14:tracePt t="36732" x="3217863" y="2262188"/>
          <p14:tracePt t="36811" x="3217863" y="2252663"/>
          <p14:tracePt t="36819" x="3217863" y="2225675"/>
          <p14:tracePt t="36827" x="3181350" y="2206625"/>
          <p14:tracePt t="36835" x="3144838" y="2206625"/>
          <p14:tracePt t="36843" x="3127375" y="2197100"/>
          <p14:tracePt t="36853" x="3100388" y="2189163"/>
          <p14:tracePt t="36859" x="3081338" y="2160588"/>
          <p14:tracePt t="36870" x="3063875" y="2160588"/>
          <p14:tracePt t="36889" x="3054350" y="2160588"/>
          <p14:tracePt t="36892" x="3044825" y="2160588"/>
          <p14:tracePt t="36931" x="3035300" y="2152650"/>
          <p14:tracePt t="37210" x="3035300" y="2160588"/>
          <p14:tracePt t="37218" x="3044825" y="2189163"/>
          <p14:tracePt t="37234" x="3044825" y="2197100"/>
          <p14:tracePt t="37242" x="3054350" y="2216150"/>
          <p14:tracePt t="37250" x="3063875" y="2233613"/>
          <p14:tracePt t="37259" x="3063875" y="2243138"/>
          <p14:tracePt t="37269" x="3090863" y="2262188"/>
          <p14:tracePt t="37287" x="3100388" y="2289175"/>
          <p14:tracePt t="37290" x="3100388" y="2306638"/>
          <p14:tracePt t="37298" x="3117850" y="2335213"/>
          <p14:tracePt t="37306" x="3127375" y="2362200"/>
          <p14:tracePt t="37314" x="3127375" y="2371725"/>
          <p14:tracePt t="37322" x="3144838" y="2398713"/>
          <p14:tracePt t="37330" x="3154363" y="2398713"/>
          <p14:tracePt t="37388" x="3154363" y="2416175"/>
          <p14:tracePt t="37548" x="3154363" y="2425700"/>
          <p14:tracePt t="37562" x="3190875" y="2435225"/>
          <p14:tracePt t="37578" x="3208338" y="2462213"/>
          <p14:tracePt t="37586" x="3217863" y="2498725"/>
          <p14:tracePt t="37594" x="3236913" y="2535238"/>
          <p14:tracePt t="37602" x="3236913" y="2581275"/>
          <p14:tracePt t="37611" x="3254375" y="2625725"/>
          <p14:tracePt t="37620" x="3273425" y="2654300"/>
          <p14:tracePt t="37627" x="3273425" y="2698750"/>
          <p14:tracePt t="37635" x="3290888" y="2727325"/>
          <p14:tracePt t="37643" x="3290888" y="2744788"/>
          <p14:tracePt t="37652" x="3300413" y="2754313"/>
          <p14:tracePt t="37659" x="3300413" y="2763838"/>
          <p14:tracePt t="37668" x="3300413" y="2771775"/>
          <p14:tracePt t="37877" x="3300413" y="2781300"/>
          <p14:tracePt t="37887" x="3300413" y="2790825"/>
          <p14:tracePt t="37892" x="3300413" y="2817813"/>
          <p14:tracePt t="37899" x="3300413" y="2827338"/>
          <p14:tracePt t="37907" x="3300413" y="2836863"/>
          <p14:tracePt t="37915" x="3300413" y="2844800"/>
          <p14:tracePt t="37923" x="3300413" y="2863850"/>
          <p14:tracePt t="37931" x="3290888" y="2890838"/>
          <p14:tracePt t="37939" x="3290888" y="2900363"/>
          <p14:tracePt t="37947" x="3290888" y="2909888"/>
          <p14:tracePt t="37955" x="3290888" y="2917825"/>
          <p14:tracePt t="37963" x="3281363" y="2936875"/>
          <p14:tracePt t="37979" x="3281363" y="2946400"/>
          <p14:tracePt t="37987" x="3281363" y="2954338"/>
          <p14:tracePt t="38083" x="3281363" y="2963863"/>
          <p14:tracePt t="38114" x="3281363" y="2973388"/>
          <p14:tracePt t="38122" x="3281363" y="2982913"/>
          <p14:tracePt t="38147" x="3281363" y="2990850"/>
          <p14:tracePt t="38162" x="3273425" y="3009900"/>
          <p14:tracePt t="38178" x="3273425" y="3017838"/>
          <p14:tracePt t="38186" x="3273425" y="3027363"/>
          <p14:tracePt t="38211" x="3273425" y="3036888"/>
          <p14:tracePt t="38290" x="3254375" y="3054350"/>
          <p14:tracePt t="38298" x="3244850" y="3063875"/>
          <p14:tracePt t="38306" x="3236913" y="3100388"/>
          <p14:tracePt t="38314" x="3236913" y="3119438"/>
          <p14:tracePt t="38322" x="3227388" y="3155950"/>
          <p14:tracePt t="38330" x="3227388" y="3192463"/>
          <p14:tracePt t="38338" x="3200400" y="3236913"/>
          <p14:tracePt t="38346" x="3200400" y="3273425"/>
          <p14:tracePt t="38355" x="3200400" y="3319463"/>
          <p14:tracePt t="38362" x="3190875" y="3338513"/>
          <p14:tracePt t="38370" x="3181350" y="3375025"/>
          <p14:tracePt t="38386" x="3181350" y="3411538"/>
          <p14:tracePt t="38394" x="3181350" y="3419475"/>
          <p14:tracePt t="38820" x="3181350" y="3392488"/>
          <p14:tracePt t="38828" x="3181350" y="3375025"/>
          <p14:tracePt t="38835" x="3181350" y="3355975"/>
          <p14:tracePt t="38844" x="3190875" y="3338513"/>
          <p14:tracePt t="38854" x="3190875" y="3319463"/>
          <p14:tracePt t="38860" x="3200400" y="3273425"/>
          <p14:tracePt t="38870" x="3208338" y="3246438"/>
          <p14:tracePt t="38876" x="3208338" y="3236913"/>
          <p14:tracePt t="38888" x="3208338" y="3228975"/>
          <p14:tracePt t="38907" x="3217863" y="3209925"/>
          <p14:tracePt t="39164" x="3236913" y="3192463"/>
          <p14:tracePt t="39170" x="3236913" y="3155950"/>
          <p14:tracePt t="39178" x="3244850" y="3155950"/>
          <p14:tracePt t="39186" x="3244850" y="3119438"/>
          <p14:tracePt t="39194" x="3254375" y="3100388"/>
          <p14:tracePt t="39202" x="3254375" y="3090863"/>
          <p14:tracePt t="39210" x="3254375" y="3073400"/>
          <p14:tracePt t="39227" x="3254375" y="3063875"/>
          <p14:tracePt t="39444" x="3254375" y="3054350"/>
          <p14:tracePt t="39452" x="3254375" y="3046413"/>
          <p14:tracePt t="39548" x="3254375" y="3036888"/>
          <p14:tracePt t="39564" x="3254375" y="3027363"/>
          <p14:tracePt t="39572" x="3263900" y="3017838"/>
          <p14:tracePt t="39588" x="3263900" y="3009900"/>
          <p14:tracePt t="39604" x="3263900" y="2990850"/>
          <p14:tracePt t="39619" x="3263900" y="2982913"/>
          <p14:tracePt t="39642" x="3273425" y="2973388"/>
          <p14:tracePt t="39666" x="3281363" y="2973388"/>
          <p14:tracePt t="39690" x="3281363" y="2954338"/>
          <p14:tracePt t="39699" x="3281363" y="2936875"/>
          <p14:tracePt t="39706" x="3281363" y="2927350"/>
          <p14:tracePt t="39714" x="3281363" y="2900363"/>
          <p14:tracePt t="39722" x="3281363" y="2890838"/>
          <p14:tracePt t="39730" x="3281363" y="2881313"/>
          <p14:tracePt t="39738" x="3281363" y="2873375"/>
          <p14:tracePt t="39746" x="3281363" y="2863850"/>
          <p14:tracePt t="39755" x="3281363" y="2854325"/>
          <p14:tracePt t="39771" x="3281363" y="2844800"/>
          <p14:tracePt t="39924" x="3281363" y="2817813"/>
          <p14:tracePt t="39932" x="3281363" y="2808288"/>
          <p14:tracePt t="39940" x="3290888" y="2800350"/>
          <p14:tracePt t="39948" x="3290888" y="2790825"/>
          <p14:tracePt t="39955" x="3290888" y="2781300"/>
          <p14:tracePt t="39963" x="3290888" y="2763838"/>
          <p14:tracePt t="39971" x="3290888" y="2717800"/>
          <p14:tracePt t="39987" x="3290888" y="2690813"/>
          <p14:tracePt t="39995" x="3290888" y="2681288"/>
          <p14:tracePt t="40004" x="3290888" y="2654300"/>
          <p14:tracePt t="40013" x="3290888" y="2644775"/>
          <p14:tracePt t="40020" x="3290888" y="2635250"/>
          <p14:tracePt t="40034" x="3290888" y="2625725"/>
          <p14:tracePt t="40372" x="3290888" y="2608263"/>
          <p14:tracePt t="40380" x="3281363" y="2571750"/>
          <p14:tracePt t="40388" x="3281363" y="2562225"/>
          <p14:tracePt t="40396" x="3281363" y="2554288"/>
          <p14:tracePt t="40404" x="3281363" y="2517775"/>
          <p14:tracePt t="40421" x="3281363" y="2508250"/>
          <p14:tracePt t="40428" x="3281363" y="2498725"/>
          <p14:tracePt t="40444" x="3273425" y="2481263"/>
          <p14:tracePt t="40828" x="3273425" y="2471738"/>
          <p14:tracePt t="40835" x="3273425" y="2462213"/>
          <p14:tracePt t="40844" x="3273425" y="2435225"/>
          <p14:tracePt t="40860" x="3273425" y="2425700"/>
          <p14:tracePt t="40872" x="3263900" y="2408238"/>
          <p14:tracePt t="40875" x="3263900" y="2398713"/>
          <p14:tracePt t="40885" x="3263900" y="2389188"/>
          <p14:tracePt t="40922" x="3263900" y="2379663"/>
          <p14:tracePt t="40938" x="3263900" y="2371725"/>
          <p14:tracePt t="41468" x="3263900" y="2343150"/>
          <p14:tracePt t="41476" x="3263900" y="2335213"/>
          <p14:tracePt t="41485" x="3236913" y="2270125"/>
          <p14:tracePt t="41490" x="3227388" y="2262188"/>
          <p14:tracePt t="41498" x="3217863" y="2233613"/>
          <p14:tracePt t="41506" x="3200400" y="2216150"/>
          <p14:tracePt t="41514" x="3181350" y="2189163"/>
          <p14:tracePt t="41522" x="3171825" y="2179638"/>
          <p14:tracePt t="41604" x="3154363" y="2179638"/>
          <p14:tracePt t="41611" x="3136900" y="2179638"/>
          <p14:tracePt t="41618" x="3117850" y="2189163"/>
          <p14:tracePt t="41626" x="3100388" y="2225675"/>
          <p14:tracePt t="41636" x="3081338" y="2243138"/>
          <p14:tracePt t="41642" x="3081338" y="2262188"/>
          <p14:tracePt t="41650" x="3071813" y="2298700"/>
          <p14:tracePt t="41731" x="3071813" y="2289175"/>
          <p14:tracePt t="41747" x="3071813" y="2270125"/>
          <p14:tracePt t="42701" x="3071813" y="2289175"/>
          <p14:tracePt t="42708" x="3071813" y="2306638"/>
          <p14:tracePt t="42717" x="3071813" y="2343150"/>
          <p14:tracePt t="42724" x="3071813" y="2379663"/>
          <p14:tracePt t="42732" x="3071813" y="2408238"/>
          <p14:tracePt t="42740" x="3071813" y="2435225"/>
          <p14:tracePt t="42748" x="3071813" y="2452688"/>
          <p14:tracePt t="42756" x="3071813" y="2471738"/>
          <p14:tracePt t="42764" x="3071813" y="2489200"/>
          <p14:tracePt t="42780" x="3071813" y="2498725"/>
          <p14:tracePt t="42988" x="3071813" y="2517775"/>
          <p14:tracePt t="42996" x="3071813" y="2525713"/>
          <p14:tracePt t="43004" x="3071813" y="2535238"/>
          <p14:tracePt t="43013" x="3071813" y="2554288"/>
          <p14:tracePt t="43021" x="3071813" y="2562225"/>
          <p14:tracePt t="43028" x="3071813" y="2581275"/>
          <p14:tracePt t="43037" x="3063875" y="2608263"/>
          <p14:tracePt t="43044" x="3054350" y="2644775"/>
          <p14:tracePt t="43053" x="3044825" y="2662238"/>
          <p14:tracePt t="43060" x="3044825" y="2681288"/>
          <p14:tracePt t="43070" x="3044825" y="2698750"/>
          <p14:tracePt t="43076" x="3044825" y="2717800"/>
          <p14:tracePt t="43092" x="3044825" y="2735263"/>
          <p14:tracePt t="43103" x="3044825" y="2744788"/>
          <p14:tracePt t="43108" x="3035300" y="2754313"/>
          <p14:tracePt t="43642" x="3035300" y="2781300"/>
          <p14:tracePt t="43650" x="2998788" y="2808288"/>
          <p14:tracePt t="43658" x="2871788" y="2827338"/>
          <p14:tracePt t="43666" x="2744788" y="2854325"/>
          <p14:tracePt t="43674" x="2579688" y="2854325"/>
          <p14:tracePt t="43684" x="2416175" y="2854325"/>
          <p14:tracePt t="43690" x="2287588" y="2854325"/>
          <p14:tracePt t="43699" x="2197100" y="2854325"/>
          <p14:tracePt t="43706" x="2124075" y="2854325"/>
          <p14:tracePt t="43714" x="2078038" y="2854325"/>
          <p14:tracePt t="43723" x="2051050" y="2854325"/>
          <p14:tracePt t="43732" x="2033588" y="2844800"/>
          <p14:tracePt t="44298" x="2070100" y="2817813"/>
          <p14:tracePt t="44306" x="2133600" y="2790825"/>
          <p14:tracePt t="44315" x="2187575" y="2781300"/>
          <p14:tracePt t="44323" x="2251075" y="2735263"/>
          <p14:tracePt t="44331" x="2333625" y="2717800"/>
          <p14:tracePt t="44339" x="2397125" y="2671763"/>
          <p14:tracePt t="44347" x="2443163" y="2662238"/>
          <p14:tracePt t="44355" x="2479675" y="2662238"/>
          <p14:tracePt t="44363" x="2533650" y="2654300"/>
          <p14:tracePt t="44371" x="2579688" y="2654300"/>
          <p14:tracePt t="44379" x="2616200" y="2654300"/>
          <p14:tracePt t="44387" x="2643188" y="2654300"/>
          <p14:tracePt t="44395" x="2662238" y="2654300"/>
          <p14:tracePt t="44403" x="2671763" y="2654300"/>
          <p14:tracePt t="44411" x="2689225" y="2654300"/>
          <p14:tracePt t="44619" x="2698750" y="2654300"/>
          <p14:tracePt t="44634" x="2708275" y="2654300"/>
          <p14:tracePt t="44642" x="2744788" y="2654300"/>
          <p14:tracePt t="44650" x="2798763" y="2654300"/>
          <p14:tracePt t="44658" x="2871788" y="2654300"/>
          <p14:tracePt t="44667" x="2944813" y="2654300"/>
          <p14:tracePt t="44674" x="3035300" y="2654300"/>
          <p14:tracePt t="44684" x="3090863" y="2654300"/>
          <p14:tracePt t="44691" x="3144838" y="2654300"/>
          <p14:tracePt t="44702" x="3190875" y="2654300"/>
          <p14:tracePt t="44707" x="3263900" y="2654300"/>
          <p14:tracePt t="44718" x="3281363" y="2654300"/>
          <p14:tracePt t="44723" x="3309938" y="2654300"/>
          <p14:tracePt t="44731" x="3317875" y="2654300"/>
          <p14:tracePt t="45029" x="3317875" y="2681288"/>
          <p14:tracePt t="45036" x="3300413" y="2698750"/>
          <p14:tracePt t="45044" x="3273425" y="2727325"/>
          <p14:tracePt t="45053" x="3254375" y="2754313"/>
          <p14:tracePt t="45060" x="3244850" y="2781300"/>
          <p14:tracePt t="45069" x="3227388" y="2800350"/>
          <p14:tracePt t="45076" x="3200400" y="2817813"/>
          <p14:tracePt t="45086" x="3200400" y="2827338"/>
          <p14:tracePt t="45364" x="3181350" y="2836863"/>
          <p14:tracePt t="45371" x="3063875" y="2844800"/>
          <p14:tracePt t="45380" x="2898775" y="2844800"/>
          <p14:tracePt t="45388" x="2735263" y="2844800"/>
          <p14:tracePt t="45396" x="2516188" y="2844800"/>
          <p14:tracePt t="45403" x="2352675" y="2844800"/>
          <p14:tracePt t="45412" x="2224088" y="2844800"/>
          <p14:tracePt t="45420" x="2097088" y="2844800"/>
          <p14:tracePt t="45428" x="2041525" y="2844800"/>
          <p14:tracePt t="45437" x="2014538" y="2844800"/>
          <p14:tracePt t="45444" x="1968500" y="2827338"/>
          <p14:tracePt t="45460" x="1960563" y="2817813"/>
          <p14:tracePt t="45844" x="2024063" y="2817813"/>
          <p14:tracePt t="45851" x="2270125" y="2817813"/>
          <p14:tracePt t="45859" x="2570163" y="2817813"/>
          <p14:tracePt t="45870" x="2835275" y="2817813"/>
          <p14:tracePt t="45876" x="3063875" y="2817813"/>
          <p14:tracePt t="45892" x="3354388" y="2817813"/>
          <p14:tracePt t="45901" x="3390900" y="2817813"/>
          <p14:tracePt t="45906" x="3409950" y="2817813"/>
          <p14:tracePt t="45922" x="3419475" y="2817813"/>
          <p14:tracePt t="46348" x="3336925" y="2817813"/>
          <p14:tracePt t="46354" x="3154363" y="2817813"/>
          <p14:tracePt t="46362" x="2990850" y="2817813"/>
          <p14:tracePt t="46370" x="2808288" y="2817813"/>
          <p14:tracePt t="46378" x="2662238" y="2817813"/>
          <p14:tracePt t="46389" x="2552700" y="2817813"/>
          <p14:tracePt t="46394" x="2425700" y="2817813"/>
          <p14:tracePt t="46402" x="2360613" y="2817813"/>
          <p14:tracePt t="46410" x="2333625" y="2817813"/>
          <p14:tracePt t="46418" x="2316163" y="2817813"/>
          <p14:tracePt t="46940" x="2306638" y="2827338"/>
          <p14:tracePt t="46948" x="2243138" y="2836863"/>
          <p14:tracePt t="46956" x="2133600" y="2836863"/>
          <p14:tracePt t="46963" x="2070100" y="2844800"/>
          <p14:tracePt t="46971" x="2014538" y="2873375"/>
          <p14:tracePt t="46979" x="2005013" y="2873375"/>
          <p14:tracePt t="46987" x="1978025" y="2881313"/>
          <p14:tracePt t="46995" x="1968500" y="2881313"/>
          <p14:tracePt t="47372" x="2005013" y="2881313"/>
          <p14:tracePt t="47380" x="2133600" y="2881313"/>
          <p14:tracePt t="47388" x="2260600" y="2881313"/>
          <p14:tracePt t="47396" x="2425700" y="2873375"/>
          <p14:tracePt t="47406" x="2570163" y="2863850"/>
          <p14:tracePt t="47411" x="2679700" y="2863850"/>
          <p14:tracePt t="47419" x="2789238" y="2863850"/>
          <p14:tracePt t="47427" x="2852738" y="2863850"/>
          <p14:tracePt t="47435" x="2925763" y="2863850"/>
          <p14:tracePt t="47443" x="2962275" y="2854325"/>
          <p14:tracePt t="47450" x="3008313" y="2854325"/>
          <p14:tracePt t="47459" x="3017838" y="2844800"/>
          <p14:tracePt t="47467" x="3027363" y="2844800"/>
          <p14:tracePt t="47548" x="3081338" y="2844800"/>
          <p14:tracePt t="47556" x="3136900" y="2844800"/>
          <p14:tracePt t="47564" x="3208338" y="2844800"/>
          <p14:tracePt t="47573" x="3281363" y="2844800"/>
          <p14:tracePt t="47580" x="3336925" y="2844800"/>
          <p14:tracePt t="47588" x="3363913" y="2844800"/>
          <p14:tracePt t="47596" x="3400425" y="2844800"/>
          <p14:tracePt t="47605" x="3419475" y="2844800"/>
          <p14:tracePt t="47612" x="3427413" y="2844800"/>
          <p14:tracePt t="47643" x="3436938" y="2836863"/>
          <p14:tracePt t="47932" x="3427413" y="2827338"/>
          <p14:tracePt t="47939" x="3317875" y="2827338"/>
          <p14:tracePt t="47948" x="3154363" y="2844800"/>
          <p14:tracePt t="47956" x="2990850" y="2863850"/>
          <p14:tracePt t="47964" x="2825750" y="2890838"/>
          <p14:tracePt t="47973" x="2662238" y="2890838"/>
          <p14:tracePt t="47981" x="2479675" y="2909888"/>
          <p14:tracePt t="47989" x="2352675" y="2909888"/>
          <p14:tracePt t="47995" x="2243138" y="2909888"/>
          <p14:tracePt t="48003" x="2170113" y="2909888"/>
          <p14:tracePt t="48011" x="2133600" y="2909888"/>
          <p14:tracePt t="48018" x="2114550" y="2909888"/>
          <p14:tracePt t="48220" x="2106613" y="2909888"/>
          <p14:tracePt t="48228" x="2033588" y="2917825"/>
          <p14:tracePt t="48236" x="1931988" y="2936875"/>
          <p14:tracePt t="48244" x="1824038" y="2963863"/>
          <p14:tracePt t="48252" x="1741488" y="2990850"/>
          <p14:tracePt t="48260" x="1649413" y="2990850"/>
          <p14:tracePt t="48270" x="1522413" y="2990850"/>
          <p14:tracePt t="48276" x="1449388" y="2990850"/>
          <p14:tracePt t="48286" x="1395413" y="2990850"/>
          <p14:tracePt t="48292" x="1349375" y="2990850"/>
          <p14:tracePt t="48303" x="1322388" y="2990850"/>
          <p14:tracePt t="48308" x="1303338" y="2990850"/>
          <p14:tracePt t="48319" x="1293813" y="2990850"/>
          <p14:tracePt t="48332" x="1285875" y="2990850"/>
          <p14:tracePt t="48340" x="1276350" y="2990850"/>
          <p14:tracePt t="48909" x="1276350" y="2982913"/>
          <p14:tracePt t="48916" x="1330325" y="2982913"/>
          <p14:tracePt t="48924" x="1495425" y="2963863"/>
          <p14:tracePt t="48934" x="1658938" y="2936875"/>
          <p14:tracePt t="48940" x="1841500" y="2909888"/>
          <p14:tracePt t="48947" x="2041525" y="2890838"/>
          <p14:tracePt t="48955" x="2206625" y="2873375"/>
          <p14:tracePt t="48963" x="2343150" y="2827338"/>
          <p14:tracePt t="48971" x="2452688" y="2827338"/>
          <p14:tracePt t="48979" x="2543175" y="2827338"/>
          <p14:tracePt t="48987" x="2598738" y="2827338"/>
          <p14:tracePt t="48995" x="2625725" y="2827338"/>
          <p14:tracePt t="49003" x="2662238" y="2827338"/>
          <p14:tracePt t="49028" x="2671763" y="2827338"/>
          <p14:tracePt t="49242" x="2698750" y="2827338"/>
          <p14:tracePt t="49250" x="2735263" y="2827338"/>
          <p14:tracePt t="49258" x="2771775" y="2827338"/>
          <p14:tracePt t="49266" x="2825750" y="2827338"/>
          <p14:tracePt t="49275" x="2871788" y="2827338"/>
          <p14:tracePt t="49284" x="2908300" y="2827338"/>
          <p14:tracePt t="49291" x="2925763" y="2827338"/>
          <p14:tracePt t="49300" x="2944813" y="2827338"/>
          <p14:tracePt t="49307" x="2954338" y="2827338"/>
          <p14:tracePt t="49948" x="2971800" y="2817813"/>
          <p14:tracePt t="49956" x="2990850" y="2808288"/>
          <p14:tracePt t="49965" x="3008313" y="2800350"/>
          <p14:tracePt t="49974" x="3035300" y="2800350"/>
          <p14:tracePt t="49980" x="3063875" y="2781300"/>
          <p14:tracePt t="49996" x="3071813" y="2771775"/>
          <p14:tracePt t="50019" x="3081338" y="2763838"/>
          <p14:tracePt t="50059" x="3090863" y="2763838"/>
          <p14:tracePt t="50091" x="3090863" y="2754313"/>
          <p14:tracePt t="50450" x="3090863" y="2744788"/>
          <p14:tracePt t="50458" x="3090863" y="2727325"/>
          <p14:tracePt t="50466" x="3090863" y="2708275"/>
          <p14:tracePt t="50474" x="3090863" y="2690813"/>
          <p14:tracePt t="50483" x="3090863" y="2662238"/>
          <p14:tracePt t="50491" x="3090863" y="2644775"/>
          <p14:tracePt t="50501" x="3090863" y="2625725"/>
          <p14:tracePt t="50508" x="3090863" y="2598738"/>
          <p14:tracePt t="50517" x="3090863" y="2589213"/>
          <p14:tracePt t="50531" x="3090863" y="2571750"/>
          <p14:tracePt t="50539" x="3090863" y="2562225"/>
          <p14:tracePt t="50644" x="3081338" y="2554288"/>
          <p14:tracePt t="50660" x="3071813" y="2544763"/>
          <p14:tracePt t="50667" x="3071813" y="2535238"/>
          <p14:tracePt t="50683" x="3071813" y="2525713"/>
          <p14:tracePt t="50844" x="3063875" y="2517775"/>
          <p14:tracePt t="50892" x="3054350" y="2508250"/>
          <p14:tracePt t="50908" x="3035300" y="2481263"/>
          <p14:tracePt t="50924" x="3017838" y="2444750"/>
          <p14:tracePt t="50932" x="3008313" y="2425700"/>
          <p14:tracePt t="50940" x="2981325" y="2408238"/>
          <p14:tracePt t="50947" x="2981325" y="2398713"/>
          <p14:tracePt t="50954" x="2971800" y="2379663"/>
          <p14:tracePt t="50970" x="2962275" y="2379663"/>
          <p14:tracePt t="52166" x="2954338" y="2379663"/>
          <p14:tracePt t="52186" x="2962275" y="2398713"/>
          <p14:tracePt t="52194" x="2998788" y="2408238"/>
          <p14:tracePt t="52202" x="3027363" y="2425700"/>
          <p14:tracePt t="52210" x="3063875" y="2425700"/>
          <p14:tracePt t="52218" x="3081338" y="2435225"/>
          <p14:tracePt t="52226" x="3127375" y="2435225"/>
          <p14:tracePt t="52234" x="3154363" y="2435225"/>
          <p14:tracePt t="52243" x="3171825" y="2435225"/>
          <p14:tracePt t="52250" x="3181350" y="2435225"/>
          <p14:tracePt t="52258" x="3190875" y="2435225"/>
          <p14:tracePt t="52674" x="3171825" y="2435225"/>
          <p14:tracePt t="52683" x="3071813" y="2435225"/>
          <p14:tracePt t="52690" x="2925763" y="2435225"/>
          <p14:tracePt t="52699" x="2752725" y="2435225"/>
          <p14:tracePt t="52707" x="2606675" y="2435225"/>
          <p14:tracePt t="52717" x="2516188" y="2435225"/>
          <p14:tracePt t="52723" x="2406650" y="2435225"/>
          <p14:tracePt t="52733" x="2343150" y="2435225"/>
          <p14:tracePt t="52739" x="2316163" y="2435225"/>
          <p14:tracePt t="52747" x="2287588" y="2435225"/>
          <p14:tracePt t="52755" x="2279650" y="2435225"/>
          <p14:tracePt t="52763" x="2251075" y="2435225"/>
          <p14:tracePt t="52771" x="2243138" y="2444750"/>
          <p14:tracePt t="52852" x="2233613" y="2444750"/>
          <p14:tracePt t="52860" x="2197100" y="2452688"/>
          <p14:tracePt t="52866" x="2124075" y="2481263"/>
          <p14:tracePt t="52876" x="2060575" y="2508250"/>
          <p14:tracePt t="52893" x="1941513" y="2517775"/>
          <p14:tracePt t="52900" x="1914525" y="2517775"/>
          <p14:tracePt t="52907" x="1887538" y="2517775"/>
          <p14:tracePt t="52916" x="1868488" y="2535238"/>
          <p14:tracePt t="53309" x="1968500" y="2535238"/>
          <p14:tracePt t="53316" x="2124075" y="2535238"/>
          <p14:tracePt t="53323" x="2324100" y="2517775"/>
          <p14:tracePt t="53332" x="2489200" y="2517775"/>
          <p14:tracePt t="53340" x="2635250" y="2517775"/>
          <p14:tracePt t="53348" x="2781300" y="2517775"/>
          <p14:tracePt t="53357" x="2889250" y="2517775"/>
          <p14:tracePt t="53364" x="2962275" y="2517775"/>
          <p14:tracePt t="53372" x="2981325" y="2508250"/>
          <p14:tracePt t="53379" x="3044825" y="2489200"/>
          <p14:tracePt t="54084" x="3063875" y="2471738"/>
          <p14:tracePt t="54092" x="3081338" y="2435225"/>
          <p14:tracePt t="54100" x="3108325" y="2379663"/>
          <p14:tracePt t="54108" x="3127375" y="2352675"/>
          <p14:tracePt t="54119" x="3136900" y="2335213"/>
          <p14:tracePt t="54123" x="3144838" y="2298700"/>
          <p14:tracePt t="54131" x="3144838" y="2279650"/>
          <p14:tracePt t="54139" x="3154363" y="2262188"/>
          <p14:tracePt t="54147" x="3154363" y="2243138"/>
          <p14:tracePt t="54300" x="3154363" y="2262188"/>
          <p14:tracePt t="54309" x="3154363" y="2270125"/>
          <p14:tracePt t="54317" x="3154363" y="2279650"/>
          <p14:tracePt t="54325" x="3154363" y="2289175"/>
          <p14:tracePt t="54340" x="3136900" y="2306638"/>
          <p14:tracePt t="55140" x="3136900" y="2289175"/>
          <p14:tracePt t="55146" x="3136900" y="2279650"/>
          <p14:tracePt t="55162" x="3136900" y="2270125"/>
          <p14:tracePt t="55187" x="3136900" y="2262188"/>
          <p14:tracePt t="56252" x="3027363" y="2252663"/>
          <p14:tracePt t="56259" x="2781300" y="2252663"/>
          <p14:tracePt t="56267" x="2516188" y="2252663"/>
          <p14:tracePt t="56276" x="2316163" y="2252663"/>
          <p14:tracePt t="56286" x="2133600" y="2252663"/>
          <p14:tracePt t="56291" x="1987550" y="2252663"/>
          <p14:tracePt t="56301" x="1878013" y="2252663"/>
          <p14:tracePt t="56308" x="1787525" y="2252663"/>
          <p14:tracePt t="56317" x="1751013" y="2252663"/>
          <p14:tracePt t="56323" x="1731963" y="2252663"/>
          <p14:tracePt t="56700" x="1787525" y="2252663"/>
          <p14:tracePt t="56708" x="2014538" y="2252663"/>
          <p14:tracePt t="56717" x="2270125" y="2252663"/>
          <p14:tracePt t="56724" x="2606675" y="2252663"/>
          <p14:tracePt t="56735" x="2908300" y="2252663"/>
          <p14:tracePt t="56739" x="3171825" y="2252663"/>
          <p14:tracePt t="56749" x="3354388" y="2252663"/>
          <p14:tracePt t="56755" x="3500438" y="2252663"/>
          <p14:tracePt t="56763" x="3592513" y="2252663"/>
          <p14:tracePt t="56771" x="3629025" y="2252663"/>
          <p14:tracePt t="57172" x="3619500" y="2279650"/>
          <p14:tracePt t="57194" x="3592513" y="2289175"/>
          <p14:tracePt t="57202" x="3582988" y="2289175"/>
          <p14:tracePt t="57218" x="3582988" y="2306638"/>
          <p14:tracePt t="57226" x="3573463" y="2325688"/>
          <p14:tracePt t="57242" x="3563938" y="2335213"/>
          <p14:tracePt t="57266" x="3563938" y="2352675"/>
          <p14:tracePt t="57340" x="3563938" y="2362200"/>
          <p14:tracePt t="57348" x="3546475" y="2379663"/>
          <p14:tracePt t="57357" x="3536950" y="2408238"/>
          <p14:tracePt t="57365" x="3527425" y="2425700"/>
          <p14:tracePt t="57372" x="3527425" y="2452688"/>
          <p14:tracePt t="57379" x="3519488" y="2517775"/>
          <p14:tracePt t="57387" x="3519488" y="2525713"/>
          <p14:tracePt t="57395" x="3490913" y="2598738"/>
          <p14:tracePt t="57403" x="3490913" y="2644775"/>
          <p14:tracePt t="57411" x="3482975" y="2681288"/>
          <p14:tracePt t="57419" x="3482975" y="2744788"/>
          <p14:tracePt t="57427" x="3473450" y="2800350"/>
          <p14:tracePt t="57436" x="3473450" y="2844800"/>
          <p14:tracePt t="57443" x="3455988" y="2881313"/>
          <p14:tracePt t="57452" x="3436938" y="2927350"/>
          <p14:tracePt t="57459" x="3436938" y="2946400"/>
          <p14:tracePt t="57467" x="3436938" y="2954338"/>
          <p14:tracePt t="57475" x="3436938" y="2973388"/>
          <p14:tracePt t="57484" x="3427413" y="2990850"/>
          <p14:tracePt t="57548" x="3419475" y="2990850"/>
          <p14:tracePt t="57564" x="3409950" y="2982913"/>
          <p14:tracePt t="57571" x="3400425" y="2973388"/>
          <p14:tracePt t="57580" x="3390900" y="2963863"/>
          <p14:tracePt t="57692" x="3390900" y="2954338"/>
          <p14:tracePt t="57709" x="3390900" y="2946400"/>
          <p14:tracePt t="57717" x="3390900" y="2927350"/>
          <p14:tracePt t="57732" x="3390900" y="2917825"/>
          <p14:tracePt t="57845" x="3390900" y="2909888"/>
          <p14:tracePt t="57852" x="3382963" y="2909888"/>
          <p14:tracePt t="58364" x="3390900" y="2909888"/>
          <p14:tracePt t="58380" x="3419475" y="2909888"/>
          <p14:tracePt t="58388" x="3455988" y="2927350"/>
          <p14:tracePt t="58396" x="3490913" y="2936875"/>
          <p14:tracePt t="58405" x="3536950" y="2946400"/>
          <p14:tracePt t="58412" x="3556000" y="2946400"/>
          <p14:tracePt t="58419" x="3573463" y="2963863"/>
          <p14:tracePt t="58522" x="3582988" y="2973388"/>
          <p14:tracePt t="58530" x="3582988" y="3000375"/>
          <p14:tracePt t="58538" x="3582988" y="3017838"/>
          <p14:tracePt t="58546" x="3582988" y="3046413"/>
          <p14:tracePt t="58554" x="3582988" y="3063875"/>
          <p14:tracePt t="58562" x="3573463" y="3090863"/>
          <p14:tracePt t="58570" x="3563938" y="3109913"/>
          <p14:tracePt t="58578" x="3536950" y="3146425"/>
          <p14:tracePt t="58594" x="3536950" y="3155950"/>
          <p14:tracePt t="58618" x="3536950" y="3163888"/>
          <p14:tracePt t="58828" x="3527425" y="3173413"/>
          <p14:tracePt t="58836" x="3500438" y="3173413"/>
          <p14:tracePt t="58844" x="3482975" y="3182938"/>
          <p14:tracePt t="58851" x="3446463" y="3200400"/>
          <p14:tracePt t="58860" x="3427413" y="3209925"/>
          <p14:tracePt t="58868" x="3427413" y="3219450"/>
          <p14:tracePt t="58876" x="3382963" y="3265488"/>
          <p14:tracePt t="58904" x="3363913" y="3273425"/>
          <p14:tracePt t="59004" x="3354388" y="3273425"/>
          <p14:tracePt t="59533" x="3382963" y="3273425"/>
          <p14:tracePt t="59540" x="3446463" y="3228975"/>
          <p14:tracePt t="59549" x="3482975" y="3209925"/>
          <p14:tracePt t="59554" x="3536950" y="3173413"/>
          <p14:tracePt t="59562" x="3582988" y="3155950"/>
          <p14:tracePt t="59570" x="3600450" y="3136900"/>
          <p14:tracePt t="59578" x="3619500" y="3119438"/>
          <p14:tracePt t="59586" x="3629025" y="3109913"/>
          <p14:tracePt t="59594" x="3636963" y="3100388"/>
          <p14:tracePt t="59602" x="3636963" y="3090863"/>
          <p14:tracePt t="59740" x="3636963" y="3082925"/>
          <p14:tracePt t="59746" x="3636963" y="3073400"/>
          <p14:tracePt t="59754" x="3636963" y="3046413"/>
          <p14:tracePt t="59770" x="3636963" y="3000375"/>
          <p14:tracePt t="59778" x="3609975" y="2990850"/>
          <p14:tracePt t="59786" x="3546475" y="2973388"/>
          <p14:tracePt t="59794" x="3509963" y="2973388"/>
          <p14:tracePt t="59802" x="3455988" y="2946400"/>
          <p14:tracePt t="59810" x="3409950" y="2936875"/>
          <p14:tracePt t="59819" x="3363913" y="2936875"/>
          <p14:tracePt t="59827" x="3327400" y="2927350"/>
          <p14:tracePt t="59835" x="3309938" y="2927350"/>
          <p14:tracePt t="59843" x="3290888" y="2927350"/>
          <p14:tracePt t="59851" x="3263900" y="2917825"/>
          <p14:tracePt t="59859" x="3254375" y="2917825"/>
          <p14:tracePt t="59866" x="3244850" y="2917825"/>
          <p14:tracePt t="60252" x="3263900" y="2917825"/>
          <p14:tracePt t="60260" x="3290888" y="2917825"/>
          <p14:tracePt t="60268" x="3336925" y="2917825"/>
          <p14:tracePt t="60276" x="3363913" y="2917825"/>
          <p14:tracePt t="60285" x="3382963" y="2936875"/>
          <p14:tracePt t="60301" x="3390900" y="2946400"/>
          <p14:tracePt t="60308" x="3400425" y="2954338"/>
          <p14:tracePt t="60460" x="3390900" y="2973388"/>
          <p14:tracePt t="60468" x="3382963" y="2982913"/>
          <p14:tracePt t="60477" x="3363913" y="3009900"/>
          <p14:tracePt t="60485" x="3354388" y="3027363"/>
          <p14:tracePt t="60492" x="3336925" y="3046413"/>
          <p14:tracePt t="60502" x="3317875" y="3063875"/>
          <p14:tracePt t="60507" x="3309938" y="3082925"/>
          <p14:tracePt t="60517" x="3281363" y="3109913"/>
          <p14:tracePt t="60523" x="3263900" y="3146425"/>
          <p14:tracePt t="60534" x="3254375" y="3155950"/>
          <p14:tracePt t="60539" x="3236913" y="3173413"/>
          <p14:tracePt t="60555" x="3217863" y="3192463"/>
          <p14:tracePt t="61092" x="3208338" y="3200400"/>
          <p14:tracePt t="61108" x="3181350" y="3228975"/>
          <p14:tracePt t="61116" x="3171825" y="3236913"/>
          <p14:tracePt t="61124" x="3154363" y="3255963"/>
          <p14:tracePt t="61134" x="3144838" y="3265488"/>
          <p14:tracePt t="61140" x="3136900" y="3273425"/>
          <p14:tracePt t="61151" x="3127375" y="3282950"/>
          <p14:tracePt t="61732" x="3117850" y="3302000"/>
          <p14:tracePt t="61749" x="3108325" y="3309938"/>
          <p14:tracePt t="61757" x="3100388" y="3338513"/>
          <p14:tracePt t="61765" x="3100388" y="3346450"/>
          <p14:tracePt t="61771" x="3081338" y="3355975"/>
          <p14:tracePt t="61779" x="3071813" y="3365500"/>
          <p14:tracePt t="61795" x="3054350" y="3365500"/>
          <p14:tracePt t="61803" x="3044825" y="3365500"/>
          <p14:tracePt t="61810" x="3017838" y="3365500"/>
          <p14:tracePt t="61819" x="2990850" y="3365500"/>
          <p14:tracePt t="61827" x="2954338" y="3365500"/>
          <p14:tracePt t="61834" x="2898775" y="3365500"/>
          <p14:tracePt t="61843" x="2835275" y="3365500"/>
          <p14:tracePt t="61851" x="2798763" y="3365500"/>
          <p14:tracePt t="61859" x="2752725" y="3365500"/>
          <p14:tracePt t="61866" x="2735263" y="3365500"/>
          <p14:tracePt t="61885" x="2716213" y="3365500"/>
          <p14:tracePt t="61891" x="2698750" y="3346450"/>
          <p14:tracePt t="61907" x="2689225" y="3346450"/>
          <p14:tracePt t="61923" x="2662238" y="3338513"/>
          <p14:tracePt t="61947" x="2652713" y="3338513"/>
          <p14:tracePt t="61955" x="2635250" y="3328988"/>
          <p14:tracePt t="61971" x="2625725" y="3328988"/>
          <p14:tracePt t="61982" x="2616200" y="3328988"/>
          <p14:tracePt t="61995" x="2589213" y="3328988"/>
          <p14:tracePt t="62004" x="2570163" y="3319463"/>
          <p14:tracePt t="62013" x="2562225" y="3319463"/>
          <p14:tracePt t="62020" x="2525713" y="3309938"/>
          <p14:tracePt t="62027" x="2489200" y="3292475"/>
          <p14:tracePt t="62037" x="2462213" y="3265488"/>
          <p14:tracePt t="62043" x="2416175" y="3246438"/>
          <p14:tracePt t="62051" x="2406650" y="3236913"/>
          <p14:tracePt t="62059" x="2379663" y="3219450"/>
          <p14:tracePt t="62067" x="2352675" y="3200400"/>
          <p14:tracePt t="62075" x="2324100" y="3192463"/>
          <p14:tracePt t="62082" x="2287588" y="3182938"/>
          <p14:tracePt t="62091" x="2287588" y="3173413"/>
          <p14:tracePt t="62099" x="2270125" y="3163888"/>
          <p14:tracePt t="62116" x="2260600" y="3155950"/>
          <p14:tracePt t="62123" x="2251075" y="3155950"/>
          <p14:tracePt t="62132" x="2243138" y="3146425"/>
          <p14:tracePt t="62155" x="2233613" y="3136900"/>
          <p14:tracePt t="62163" x="2224088" y="3127375"/>
          <p14:tracePt t="62171" x="2214563" y="3119438"/>
          <p14:tracePt t="62179" x="2187575" y="3090863"/>
          <p14:tracePt t="62187" x="2179638" y="3073400"/>
          <p14:tracePt t="62195" x="2170113" y="3046413"/>
          <p14:tracePt t="62203" x="2151063" y="3017838"/>
          <p14:tracePt t="62211" x="2133600" y="3000375"/>
          <p14:tracePt t="62219" x="2133600" y="2982913"/>
          <p14:tracePt t="62227" x="2124075" y="2946400"/>
          <p14:tracePt t="62235" x="2097088" y="2890838"/>
          <p14:tracePt t="62243" x="2097088" y="2844800"/>
          <p14:tracePt t="62251" x="2087563" y="2808288"/>
          <p14:tracePt t="62259" x="2087563" y="2763838"/>
          <p14:tracePt t="62267" x="2078038" y="2735263"/>
          <p14:tracePt t="62275" x="2078038" y="2698750"/>
          <p14:tracePt t="62283" x="2078038" y="2662238"/>
          <p14:tracePt t="62299" x="2087563" y="2617788"/>
          <p14:tracePt t="62307" x="2087563" y="2598738"/>
          <p14:tracePt t="62316" x="2124075" y="2544763"/>
          <p14:tracePt t="62323" x="2151063" y="2517775"/>
          <p14:tracePt t="62332" x="2187575" y="2462213"/>
          <p14:tracePt t="62339" x="2224088" y="2435225"/>
          <p14:tracePt t="62349" x="2306638" y="2379663"/>
          <p14:tracePt t="62356" x="2389188" y="2335213"/>
          <p14:tracePt t="62363" x="2470150" y="2279650"/>
          <p14:tracePt t="62371" x="2570163" y="2225675"/>
          <p14:tracePt t="62379" x="2698750" y="2170113"/>
          <p14:tracePt t="62387" x="2762250" y="2143125"/>
          <p14:tracePt t="62395" x="2862263" y="2097088"/>
          <p14:tracePt t="62403" x="2908300" y="2079625"/>
          <p14:tracePt t="62411" x="2962275" y="2070100"/>
          <p14:tracePt t="62419" x="3008313" y="2070100"/>
          <p14:tracePt t="62427" x="3044825" y="2043113"/>
          <p14:tracePt t="62435" x="3063875" y="2043113"/>
          <p14:tracePt t="62443" x="3100388" y="2043113"/>
          <p14:tracePt t="62459" x="3127375" y="2043113"/>
          <p14:tracePt t="62466" x="3136900" y="2043113"/>
          <p14:tracePt t="62474" x="3171825" y="2043113"/>
          <p14:tracePt t="62482" x="3208338" y="2070100"/>
          <p14:tracePt t="62490" x="3236913" y="2089150"/>
          <p14:tracePt t="62499" x="3309938" y="2125663"/>
          <p14:tracePt t="62506" x="3336925" y="2152650"/>
          <p14:tracePt t="62515" x="3400425" y="2179638"/>
          <p14:tracePt t="62522" x="3482975" y="2216150"/>
          <p14:tracePt t="62532" x="3527425" y="2243138"/>
          <p14:tracePt t="62539" x="3573463" y="2262188"/>
          <p14:tracePt t="62547" x="3600450" y="2289175"/>
          <p14:tracePt t="62554" x="3665538" y="2325688"/>
          <p14:tracePt t="62562" x="3702050" y="2325688"/>
          <p14:tracePt t="62571" x="3709988" y="2325688"/>
          <p14:tracePt t="62595" x="3719513" y="2352675"/>
          <p14:tracePt t="62603" x="3719513" y="2371725"/>
          <p14:tracePt t="62611" x="3719513" y="2398713"/>
          <p14:tracePt t="62619" x="3719513" y="2452688"/>
          <p14:tracePt t="62627" x="3719513" y="2489200"/>
          <p14:tracePt t="62634" x="3719513" y="2544763"/>
          <p14:tracePt t="62642" x="3702050" y="2635250"/>
          <p14:tracePt t="62650" x="3673475" y="2735263"/>
          <p14:tracePt t="62658" x="3619500" y="2844800"/>
          <p14:tracePt t="62666" x="3556000" y="2963863"/>
          <p14:tracePt t="62674" x="3482975" y="3063875"/>
          <p14:tracePt t="62684" x="3419475" y="3163888"/>
          <p14:tracePt t="62690" x="3363913" y="3246438"/>
          <p14:tracePt t="62699" x="3327400" y="3292475"/>
          <p14:tracePt t="62706" x="3273425" y="3346450"/>
          <p14:tracePt t="62715" x="3263900" y="3355975"/>
          <p14:tracePt t="62772" x="3263900" y="3338513"/>
          <p14:tracePt t="62780" x="3263900" y="3282950"/>
          <p14:tracePt t="62788" x="3263900" y="3236913"/>
          <p14:tracePt t="62796" x="3263900" y="3200400"/>
          <p14:tracePt t="62804" x="3263900" y="3155950"/>
          <p14:tracePt t="62812" x="3263900" y="3146425"/>
          <p14:tracePt t="62820" x="3263900" y="3136900"/>
          <p14:tracePt t="62836" x="3263900" y="3127375"/>
          <p14:tracePt t="62868" x="3281363" y="3109913"/>
          <p14:tracePt t="62888" x="3354388" y="3063875"/>
          <p14:tracePt t="62892" x="3436938" y="3027363"/>
          <p14:tracePt t="62901" x="3500438" y="2973388"/>
          <p14:tracePt t="62907" x="3619500" y="2917825"/>
          <p14:tracePt t="62915" x="3738563" y="2827338"/>
          <p14:tracePt t="62923" x="3856038" y="2763838"/>
          <p14:tracePt t="62932" x="3975100" y="2708275"/>
          <p14:tracePt t="62938" x="4075113" y="2654300"/>
          <p14:tracePt t="62947" x="4175125" y="2581275"/>
          <p14:tracePt t="62954" x="4275138" y="2525713"/>
          <p14:tracePt t="62962" x="4357688" y="2471738"/>
          <p14:tracePt t="62970" x="4384675" y="2444750"/>
          <p14:tracePt t="62978" x="4430713" y="2398713"/>
          <p14:tracePt t="62986" x="4457700" y="2371725"/>
          <p14:tracePt t="62994" x="4494213" y="2325688"/>
          <p14:tracePt t="63002" x="4530725" y="2289175"/>
          <p14:tracePt t="63011" x="4549775" y="2270125"/>
          <p14:tracePt t="63019" x="4567238" y="2243138"/>
          <p14:tracePt t="63026" x="4586288" y="2225675"/>
          <p14:tracePt t="63035" x="4594225" y="2216150"/>
          <p14:tracePt t="63043" x="4603750" y="2206625"/>
          <p14:tracePt t="63050" x="4630738" y="2179638"/>
          <p14:tracePt t="63059" x="4640263" y="2160588"/>
          <p14:tracePt t="63067" x="4649788" y="2143125"/>
          <p14:tracePt t="63076" x="4649788" y="2133600"/>
          <p14:tracePt t="63082" x="4659313" y="2116138"/>
          <p14:tracePt t="63090" x="4676775" y="2089150"/>
          <p14:tracePt t="63098" x="4676775" y="2070100"/>
          <p14:tracePt t="63106" x="4686300" y="2052638"/>
          <p14:tracePt t="63114" x="4686300" y="2043113"/>
          <p14:tracePt t="63122" x="4686300" y="2024063"/>
          <p14:tracePt t="63138" x="4686300" y="2016125"/>
          <p14:tracePt t="63268" x="4686300" y="1997075"/>
          <p14:tracePt t="63276" x="4695825" y="1979613"/>
          <p14:tracePt t="63283" x="4703763" y="1951038"/>
          <p14:tracePt t="63291" x="4703763" y="1933575"/>
          <p14:tracePt t="63301" x="4703763" y="1897063"/>
          <p14:tracePt t="63309" x="4730750" y="1870075"/>
          <p14:tracePt t="63320" x="4749800" y="1833563"/>
          <p14:tracePt t="63325" x="4749800" y="1797050"/>
          <p14:tracePt t="63333" x="4759325" y="1768475"/>
          <p14:tracePt t="63339" x="4759325" y="1751013"/>
          <p14:tracePt t="63347" x="4776788" y="1724025"/>
          <p14:tracePt t="63363" x="4786313" y="1697038"/>
          <p14:tracePt t="63469" x="4776788" y="1697038"/>
          <p14:tracePt t="63483" x="4759325" y="1697038"/>
          <p14:tracePt t="63492" x="4740275" y="1704975"/>
          <p14:tracePt t="63516" x="4730750" y="1714500"/>
          <p14:tracePt t="63524" x="4695825" y="1724025"/>
          <p14:tracePt t="63540" x="4686300" y="1724025"/>
          <p14:tracePt t="63549" x="4659313" y="1731963"/>
          <p14:tracePt t="63556" x="4649788" y="1731963"/>
          <p14:tracePt t="63564" x="4640263" y="1731963"/>
          <p14:tracePt t="63579" x="4622800" y="1731963"/>
          <p14:tracePt t="63602" x="4613275" y="1731963"/>
          <p14:tracePt t="63610" x="4567238" y="1714500"/>
          <p14:tracePt t="63618" x="4557713" y="1687513"/>
          <p14:tracePt t="63626" x="4549775" y="1641475"/>
          <p14:tracePt t="63634" x="4540250" y="1604963"/>
          <p14:tracePt t="63642" x="4530725" y="1541463"/>
          <p14:tracePt t="63651" x="4513263" y="1495425"/>
          <p14:tracePt t="63658" x="4513263" y="1441450"/>
          <p14:tracePt t="63666" x="4513263" y="1404938"/>
          <p14:tracePt t="63674" x="4513263" y="1349375"/>
          <p14:tracePt t="63683" x="4513263" y="1295400"/>
          <p14:tracePt t="63690" x="4513263" y="1249363"/>
          <p14:tracePt t="63699" x="4513263" y="1231900"/>
          <p14:tracePt t="63706" x="4521200" y="1203325"/>
          <p14:tracePt t="63715" x="4530725" y="1185863"/>
          <p14:tracePt t="63722" x="4540250" y="1158875"/>
          <p14:tracePt t="63755" x="4549775" y="1149350"/>
          <p14:tracePt t="63771" x="4549775" y="1139825"/>
          <p14:tracePt t="63811" x="4557713" y="1139825"/>
          <p14:tracePt t="63916" x="4586288" y="1139825"/>
          <p14:tracePt t="63924" x="4594225" y="1139825"/>
          <p14:tracePt t="63933" x="4613275" y="1139825"/>
          <p14:tracePt t="63940" x="4640263" y="1149350"/>
          <p14:tracePt t="63951" x="4659313" y="1166813"/>
          <p14:tracePt t="63955" x="4695825" y="1203325"/>
          <p14:tracePt t="63964" x="4703763" y="1212850"/>
          <p14:tracePt t="63973" x="4722813" y="1249363"/>
          <p14:tracePt t="63979" x="4730750" y="1258888"/>
          <p14:tracePt t="63987" x="4740275" y="1268413"/>
          <p14:tracePt t="63995" x="4759325" y="1295400"/>
          <p14:tracePt t="64003" x="4759325" y="1303338"/>
          <p14:tracePt t="64011" x="4767263" y="1331913"/>
          <p14:tracePt t="64019" x="4767263" y="1349375"/>
          <p14:tracePt t="64027" x="4786313" y="1368425"/>
          <p14:tracePt t="64035" x="4786313" y="1385888"/>
          <p14:tracePt t="64043" x="4786313" y="1422400"/>
          <p14:tracePt t="64050" x="4786313" y="1441450"/>
          <p14:tracePt t="64060" x="4786313" y="1468438"/>
          <p14:tracePt t="64066" x="4786313" y="1495425"/>
          <p14:tracePt t="64075" x="4786313" y="1531938"/>
          <p14:tracePt t="64082" x="4786313" y="1541463"/>
          <p14:tracePt t="64091" x="4786313" y="1587500"/>
          <p14:tracePt t="64098" x="4786313" y="1595438"/>
          <p14:tracePt t="64106" x="4786313" y="1624013"/>
          <p14:tracePt t="64122" x="4776788" y="1631950"/>
          <p14:tracePt t="64276" x="4767263" y="1631950"/>
          <p14:tracePt t="64284" x="4740275" y="1660525"/>
          <p14:tracePt t="64290" x="4730750" y="1668463"/>
          <p14:tracePt t="64299" x="4703763" y="1724025"/>
          <p14:tracePt t="64306" x="4686300" y="1741488"/>
          <p14:tracePt t="64314" x="4659313" y="1768475"/>
          <p14:tracePt t="64322" x="4649788" y="1778000"/>
          <p14:tracePt t="64331" x="4640263" y="1787525"/>
          <p14:tracePt t="64339" x="4603750" y="1814513"/>
          <p14:tracePt t="65252" x="4594225" y="1814513"/>
          <p14:tracePt t="65260" x="4594225" y="1824038"/>
          <p14:tracePt t="65389" x="4594225" y="1814513"/>
          <p14:tracePt t="65402" x="4613275" y="1804988"/>
          <p14:tracePt t="65451" x="4630738" y="1804988"/>
          <p14:tracePt t="66324" x="4594225" y="1824038"/>
          <p14:tracePt t="66332" x="4513263" y="1914525"/>
          <p14:tracePt t="66341" x="4476750" y="1979613"/>
          <p14:tracePt t="66349" x="4448175" y="2052638"/>
          <p14:tracePt t="66355" x="4394200" y="2152650"/>
          <p14:tracePt t="66363" x="4367213" y="2279650"/>
          <p14:tracePt t="66371" x="4340225" y="2379663"/>
          <p14:tracePt t="66379" x="4321175" y="2508250"/>
          <p14:tracePt t="66388" x="4257675" y="2644775"/>
          <p14:tracePt t="66394" x="4221163" y="2771775"/>
          <p14:tracePt t="66402" x="4157663" y="2927350"/>
          <p14:tracePt t="66410" x="4094163" y="3073400"/>
          <p14:tracePt t="66418" x="4021138" y="3246438"/>
          <p14:tracePt t="66426" x="3956050" y="3382963"/>
          <p14:tracePt t="66434" x="3919538" y="3511550"/>
          <p14:tracePt t="66442" x="3856038" y="3629025"/>
          <p14:tracePt t="66451" x="3783013" y="3748088"/>
          <p14:tracePt t="66459" x="3765550" y="3794125"/>
          <p14:tracePt t="66469" x="3746500" y="3821113"/>
          <p14:tracePt t="66476" x="3719513" y="3840163"/>
          <p14:tracePt t="66637" x="3702050" y="3840163"/>
          <p14:tracePt t="66643" x="3673475" y="3875088"/>
          <p14:tracePt t="66651" x="3609975" y="3884613"/>
          <p14:tracePt t="66659" x="3536950" y="3884613"/>
          <p14:tracePt t="66667" x="3463925" y="3894138"/>
          <p14:tracePt t="66675" x="3390900" y="3894138"/>
          <p14:tracePt t="66685" x="3309938" y="3921125"/>
          <p14:tracePt t="66691" x="3281363" y="3921125"/>
          <p14:tracePt t="66700" x="3227388" y="3921125"/>
          <p14:tracePt t="66707" x="3181350" y="3930650"/>
          <p14:tracePt t="66716" x="3154363" y="3930650"/>
          <p14:tracePt t="66723" x="3117850" y="3940175"/>
          <p14:tracePt t="66733" x="3081338" y="3940175"/>
          <p14:tracePt t="66739" x="3063875" y="3940175"/>
          <p14:tracePt t="66755" x="3063875" y="3948113"/>
          <p14:tracePt t="66771" x="3035300" y="3967163"/>
          <p14:tracePt t="66787" x="3027363" y="3976688"/>
          <p14:tracePt t="66795" x="3017838" y="3984625"/>
          <p14:tracePt t="66803" x="2998788" y="3984625"/>
          <p14:tracePt t="66827" x="2981325" y="3994150"/>
          <p14:tracePt t="66851" x="2925763" y="4021138"/>
          <p14:tracePt t="66859" x="2881313" y="4030663"/>
          <p14:tracePt t="66868" x="2835275" y="4040188"/>
          <p14:tracePt t="66883" x="2825750" y="4040188"/>
          <p14:tracePt t="67052" x="2817813" y="4040188"/>
          <p14:tracePt t="67060" x="2798763" y="4040188"/>
          <p14:tracePt t="67067" x="2781300" y="4040188"/>
          <p14:tracePt t="67076" x="2752725" y="4040188"/>
          <p14:tracePt t="67085" x="2735263" y="4040188"/>
          <p14:tracePt t="67092" x="2725738" y="4040188"/>
          <p14:tracePt t="67102" x="2708275" y="4040188"/>
          <p14:tracePt t="67118" x="2698750" y="4040188"/>
          <p14:tracePt t="67436" x="2671763" y="4040188"/>
          <p14:tracePt t="72348" x="2716213" y="4040188"/>
          <p14:tracePt t="72356" x="2808288" y="4003675"/>
          <p14:tracePt t="72365" x="2844800" y="4003675"/>
          <p14:tracePt t="72372" x="2881313" y="3984625"/>
          <p14:tracePt t="72383" x="2889250" y="3984625"/>
          <p14:tracePt t="72387" x="2898775" y="3984625"/>
          <p14:tracePt t="72524" x="2908300" y="3984625"/>
          <p14:tracePt t="72532" x="2908300" y="3994150"/>
          <p14:tracePt t="72547" x="2908300" y="4013200"/>
          <p14:tracePt t="72554" x="2908300" y="4030663"/>
          <p14:tracePt t="72563" x="2908300" y="4040188"/>
          <p14:tracePt t="72923" x="2898775" y="4049713"/>
          <p14:tracePt t="73124" x="2889250" y="4057650"/>
          <p14:tracePt t="73140" x="2889250" y="4076700"/>
          <p14:tracePt t="73156" x="2889250" y="4094163"/>
          <p14:tracePt t="73188" x="2889250" y="4113213"/>
          <p14:tracePt t="73381" x="2889250" y="4122738"/>
          <p14:tracePt t="73588" x="2889250" y="4130675"/>
          <p14:tracePt t="73596" x="2917825" y="4122738"/>
          <p14:tracePt t="73604" x="2935288" y="4113213"/>
          <p14:tracePt t="73612" x="2944813" y="4113213"/>
          <p14:tracePt t="73642" x="2971800" y="4113213"/>
          <p14:tracePt t="73650" x="2981325" y="4113213"/>
          <p14:tracePt t="73658" x="2990850" y="4113213"/>
          <p14:tracePt t="73666" x="2998788" y="4113213"/>
          <p14:tracePt t="73674" x="3008313" y="4113213"/>
          <p14:tracePt t="73683" x="3027363" y="4113213"/>
          <p14:tracePt t="73690" x="3071813" y="4113213"/>
          <p14:tracePt t="86588" x="3071813" y="4195763"/>
          <p14:tracePt t="86596" x="3027363" y="4332288"/>
          <p14:tracePt t="86605" x="2990850" y="4413250"/>
          <p14:tracePt t="86611" x="2971800" y="4449763"/>
          <p14:tracePt t="86619" x="2917825" y="4532313"/>
          <p14:tracePt t="86626" x="2881313" y="4632325"/>
          <p14:tracePt t="86634" x="2825750" y="4714875"/>
          <p14:tracePt t="86642" x="2781300" y="4814888"/>
          <p14:tracePt t="86650" x="2744788" y="4906963"/>
          <p14:tracePt t="86658" x="2698750" y="5006975"/>
          <p14:tracePt t="86666" x="2689225" y="5070475"/>
          <p14:tracePt t="86674" x="2662238" y="5126038"/>
          <p14:tracePt t="86682" x="2652713" y="5170488"/>
          <p14:tracePt t="86690" x="2643188" y="5180013"/>
          <p14:tracePt t="86699" x="2643188" y="5189538"/>
          <p14:tracePt t="86843" x="2652713" y="5207000"/>
          <p14:tracePt t="86866" x="2708275" y="5207000"/>
          <p14:tracePt t="86875" x="2898775" y="5133975"/>
          <p14:tracePt t="86882" x="3163888" y="5060950"/>
          <p14:tracePt t="86890" x="3556000" y="4987925"/>
          <p14:tracePt t="86898" x="3883025" y="4933950"/>
          <p14:tracePt t="86906" x="4194175" y="4914900"/>
          <p14:tracePt t="86914" x="4613275" y="4724400"/>
          <p14:tracePt t="86922" x="4932363" y="4751388"/>
          <p14:tracePt t="86930" x="5122863" y="4697413"/>
          <p14:tracePt t="86938" x="5268913" y="4651375"/>
          <p14:tracePt t="86946" x="5368925" y="4614863"/>
          <p14:tracePt t="86954" x="5470525" y="4587875"/>
          <p14:tracePt t="86963" x="5487988" y="4578350"/>
          <p14:tracePt t="87162" x="5451475" y="4578350"/>
          <p14:tracePt t="87170" x="5387975" y="4578350"/>
          <p14:tracePt t="87179" x="5251450" y="4578350"/>
          <p14:tracePt t="87186" x="5122863" y="4578350"/>
          <p14:tracePt t="87195" x="4941888" y="4614863"/>
          <p14:tracePt t="87203" x="4740275" y="4624388"/>
          <p14:tracePt t="87211" x="4549775" y="4641850"/>
          <p14:tracePt t="87219" x="4394200" y="4668838"/>
          <p14:tracePt t="87227" x="4211638" y="4687888"/>
          <p14:tracePt t="87234" x="4121150" y="4687888"/>
          <p14:tracePt t="87243" x="4038600" y="4724400"/>
          <p14:tracePt t="87250" x="4011613" y="4724400"/>
          <p14:tracePt t="87259" x="3992563" y="4724400"/>
          <p14:tracePt t="87349" x="3984625" y="4724400"/>
          <p14:tracePt t="87604" x="4011613" y="4724400"/>
          <p14:tracePt t="87610" x="4111625" y="4705350"/>
          <p14:tracePt t="87618" x="4211638" y="4678363"/>
          <p14:tracePt t="87626" x="4303713" y="4651375"/>
          <p14:tracePt t="87634" x="4384675" y="4632325"/>
          <p14:tracePt t="87642" x="4467225" y="4605338"/>
          <p14:tracePt t="87650" x="4521200" y="4605338"/>
          <p14:tracePt t="87658" x="4594225" y="4595813"/>
          <p14:tracePt t="87666" x="4676775" y="4568825"/>
          <p14:tracePt t="87674" x="4786313" y="4568825"/>
          <p14:tracePt t="87682" x="4876800" y="4541838"/>
          <p14:tracePt t="87690" x="5014913" y="4532313"/>
          <p14:tracePt t="87699" x="5141913" y="4514850"/>
          <p14:tracePt t="87707" x="5232400" y="4514850"/>
          <p14:tracePt t="87716" x="5341938" y="4514850"/>
          <p14:tracePt t="87723" x="5397500" y="4514850"/>
          <p14:tracePt t="87732" x="5451475" y="4514850"/>
          <p14:tracePt t="87739" x="5461000" y="4514850"/>
          <p14:tracePt t="87747" x="5470525" y="4514850"/>
          <p14:tracePt t="87820" x="5487988" y="4514850"/>
          <p14:tracePt t="87826" x="5543550" y="4505325"/>
          <p14:tracePt t="87834" x="5607050" y="4478338"/>
          <p14:tracePt t="87842" x="5716588" y="4478338"/>
          <p14:tracePt t="87850" x="5843588" y="4478338"/>
          <p14:tracePt t="87858" x="5989638" y="4478338"/>
          <p14:tracePt t="87866" x="6135688" y="4478338"/>
          <p14:tracePt t="87874" x="6272213" y="4478338"/>
          <p14:tracePt t="87883" x="6391275" y="4478338"/>
          <p14:tracePt t="87890" x="6464300" y="4478338"/>
          <p14:tracePt t="87898" x="6518275" y="4478338"/>
          <p14:tracePt t="87906" x="6527800" y="4478338"/>
          <p14:tracePt t="87922" x="6537325" y="4468813"/>
          <p14:tracePt t="88125" x="6508750" y="4468813"/>
          <p14:tracePt t="88132" x="6464300" y="4468813"/>
          <p14:tracePt t="88139" x="6427788" y="4478338"/>
          <p14:tracePt t="88146" x="6408738" y="4478338"/>
          <p14:tracePt t="88154" x="6381750" y="4478338"/>
          <p14:tracePt t="88162" x="6345238" y="4486275"/>
          <p14:tracePt t="88170" x="6335713" y="4486275"/>
          <p14:tracePt t="88596" x="6281738" y="4495800"/>
          <p14:tracePt t="88604" x="6226175" y="4495800"/>
          <p14:tracePt t="88613" x="6162675" y="4522788"/>
          <p14:tracePt t="88621" x="6126163" y="4522788"/>
          <p14:tracePt t="88628" x="6089650" y="4532313"/>
          <p14:tracePt t="88636" x="6053138" y="4532313"/>
          <p14:tracePt t="88643" x="6007100" y="4532313"/>
          <p14:tracePt t="88651" x="5989638" y="4541838"/>
          <p14:tracePt t="88659" x="5972175" y="4541838"/>
          <p14:tracePt t="89642" x="5962650" y="4541838"/>
          <p14:tracePt t="89650" x="5899150" y="4541838"/>
          <p14:tracePt t="89659" x="5789613" y="4541838"/>
          <p14:tracePt t="89667" x="5670550" y="4495800"/>
          <p14:tracePt t="89675" x="5543550" y="4449763"/>
          <p14:tracePt t="89683" x="5405438" y="4422775"/>
          <p14:tracePt t="89691" x="5297488" y="4376738"/>
          <p14:tracePt t="89700" x="5195888" y="4349750"/>
          <p14:tracePt t="89707" x="5122863" y="4340225"/>
          <p14:tracePt t="89717" x="5059363" y="4313238"/>
          <p14:tracePt t="89723" x="5005388" y="4303713"/>
          <p14:tracePt t="89731" x="4959350" y="4295775"/>
          <p14:tracePt t="89739" x="4932363" y="4286250"/>
          <p14:tracePt t="89755" x="4922838" y="4286250"/>
          <p14:tracePt t="89908" x="4913313" y="4286250"/>
          <p14:tracePt t="89915" x="4876800" y="4286250"/>
          <p14:tracePt t="89924" x="4795838" y="4286250"/>
          <p14:tracePt t="89934" x="4667250" y="4286250"/>
          <p14:tracePt t="89939" x="4503738" y="4286250"/>
          <p14:tracePt t="89948" x="4303713" y="4286250"/>
          <p14:tracePt t="89955" x="4138613" y="4286250"/>
          <p14:tracePt t="89964" x="3975100" y="4286250"/>
          <p14:tracePt t="89971" x="3829050" y="4286250"/>
          <p14:tracePt t="89981" x="3683000" y="4268788"/>
          <p14:tracePt t="89987" x="3573463" y="4249738"/>
          <p14:tracePt t="89997" x="3427413" y="4240213"/>
          <p14:tracePt t="90003" x="3354388" y="4222750"/>
          <p14:tracePt t="90013" x="3290888" y="4213225"/>
          <p14:tracePt t="90019" x="3254375" y="4213225"/>
          <p14:tracePt t="90028" x="3217863" y="4195763"/>
          <p14:tracePt t="90252" x="3244850" y="4186238"/>
          <p14:tracePt t="90348" x="3263900" y="4203700"/>
          <p14:tracePt t="90357" x="3263900" y="4259263"/>
          <p14:tracePt t="90364" x="3273425" y="4303713"/>
          <p14:tracePt t="90371" x="3273425" y="4332288"/>
          <p14:tracePt t="90382" x="3273425" y="4359275"/>
          <p14:tracePt t="90388" x="3290888" y="4376738"/>
          <p14:tracePt t="90399" x="3290888" y="4395788"/>
          <p14:tracePt t="90404" x="3290888" y="4422775"/>
          <p14:tracePt t="90416" x="3290888" y="4441825"/>
          <p14:tracePt t="90509" x="3290888" y="4478338"/>
          <p14:tracePt t="90516" x="3244850" y="4495800"/>
          <p14:tracePt t="90524" x="3190875" y="4505325"/>
          <p14:tracePt t="90532" x="3144838" y="4505325"/>
          <p14:tracePt t="90540" x="3117850" y="4514850"/>
          <p14:tracePt t="90549" x="3063875" y="4541838"/>
          <p14:tracePt t="90556" x="3027363" y="4551363"/>
          <p14:tracePt t="90565" x="2990850" y="4551363"/>
          <p14:tracePt t="90572" x="2971800" y="4551363"/>
          <p14:tracePt t="90582" x="2962275" y="4551363"/>
          <p14:tracePt t="90588" x="2944813" y="4551363"/>
          <p14:tracePt t="90642" x="2925763" y="4541838"/>
          <p14:tracePt t="90658" x="2917825" y="4522788"/>
          <p14:tracePt t="90666" x="2917825" y="4505325"/>
          <p14:tracePt t="90674" x="2917825" y="4495800"/>
          <p14:tracePt t="90683" x="2917825" y="4486275"/>
          <p14:tracePt t="90690" x="2917825" y="4468813"/>
          <p14:tracePt t="90714" x="2917825" y="4459288"/>
          <p14:tracePt t="90722" x="2917825" y="4449763"/>
          <p14:tracePt t="90730" x="2917825" y="4432300"/>
          <p14:tracePt t="90739" x="2917825" y="4422775"/>
          <p14:tracePt t="90749" x="2917825" y="4405313"/>
          <p14:tracePt t="90756" x="2917825" y="4376738"/>
          <p14:tracePt t="90767" x="2917825" y="4368800"/>
          <p14:tracePt t="90772" x="2917825" y="4340225"/>
          <p14:tracePt t="90783" x="2935288" y="4313238"/>
          <p14:tracePt t="90788" x="2962275" y="4295775"/>
          <p14:tracePt t="90798" x="2990850" y="4259263"/>
          <p14:tracePt t="90803" x="2998788" y="4259263"/>
          <p14:tracePt t="90813" x="3027363" y="4240213"/>
          <p14:tracePt t="90819" x="3044825" y="4232275"/>
          <p14:tracePt t="90827" x="3100388" y="4203700"/>
          <p14:tracePt t="90843" x="3117850" y="4203700"/>
          <p14:tracePt t="90851" x="3127375" y="4203700"/>
          <p14:tracePt t="90859" x="3136900" y="4203700"/>
          <p14:tracePt t="91188" x="3117850" y="4213225"/>
          <p14:tracePt t="91197" x="3054350" y="4259263"/>
          <p14:tracePt t="91205" x="2971800" y="4303713"/>
          <p14:tracePt t="91213" x="2925763" y="4349750"/>
          <p14:tracePt t="91221" x="2862263" y="4386263"/>
          <p14:tracePt t="91231" x="2798763" y="4432300"/>
          <p14:tracePt t="91235" x="2735263" y="4478338"/>
          <p14:tracePt t="91243" x="2725738" y="4495800"/>
          <p14:tracePt t="91251" x="2689225" y="4522788"/>
          <p14:tracePt t="91267" x="2679700" y="4541838"/>
          <p14:tracePt t="91275" x="2671763" y="4551363"/>
          <p14:tracePt t="91628" x="2671763" y="4568825"/>
          <p14:tracePt t="91636" x="2671763" y="4578350"/>
          <p14:tracePt t="91660" x="2671763" y="4587875"/>
          <p14:tracePt t="91676" x="2679700" y="4587875"/>
          <p14:tracePt t="91692" x="2689225" y="4595813"/>
          <p14:tracePt t="93580" x="2679700" y="4614863"/>
          <p14:tracePt t="93588" x="2635250" y="4632325"/>
          <p14:tracePt t="93596" x="2598738" y="4641850"/>
          <p14:tracePt t="93604" x="2552700" y="4668838"/>
          <p14:tracePt t="93615" x="2533650" y="4668838"/>
          <p14:tracePt t="93620" x="2489200" y="4678363"/>
          <p14:tracePt t="93636" x="2452688" y="4687888"/>
          <p14:tracePt t="93643" x="2443163" y="4687888"/>
          <p14:tracePt t="93651" x="2433638" y="4687888"/>
          <p14:tracePt t="93932" x="2425700" y="4687888"/>
          <p14:tracePt t="93940" x="2416175" y="4687888"/>
          <p14:tracePt t="93948" x="2379663" y="4697413"/>
          <p14:tracePt t="93956" x="2287588" y="4697413"/>
          <p14:tracePt t="93966" x="2197100" y="4724400"/>
          <p14:tracePt t="93972" x="2087563" y="4724400"/>
          <p14:tracePt t="93982" x="1997075" y="4724400"/>
          <p14:tracePt t="93988" x="1887538" y="4724400"/>
          <p14:tracePt t="93998" x="1787525" y="4724400"/>
          <p14:tracePt t="94003" x="1714500" y="4724400"/>
          <p14:tracePt t="94013" x="1658938" y="4724400"/>
          <p14:tracePt t="94019" x="1622425" y="4724400"/>
          <p14:tracePt t="94028" x="1585913" y="4724400"/>
          <p14:tracePt t="94051" x="1576388" y="4724400"/>
          <p14:tracePt t="94204" x="1604963" y="4724400"/>
          <p14:tracePt t="94212" x="1612900" y="4714875"/>
          <p14:tracePt t="94228" x="1622425" y="4714875"/>
          <p14:tracePt t="94236" x="1631950" y="4705350"/>
          <p14:tracePt t="94244" x="1641475" y="4697413"/>
          <p14:tracePt t="94267" x="1658938" y="4678363"/>
          <p14:tracePt t="94291" x="1668463" y="4678363"/>
          <p14:tracePt t="94756" x="1685925" y="4678363"/>
          <p14:tracePt t="94842" x="1695450" y="4678363"/>
          <p14:tracePt t="94851" x="1704975" y="4668838"/>
          <p14:tracePt t="94859" x="1722438" y="4651375"/>
          <p14:tracePt t="94867" x="1741488" y="4641850"/>
          <p14:tracePt t="94882" x="1758950" y="4624388"/>
          <p14:tracePt t="94907" x="1787525" y="4614863"/>
          <p14:tracePt t="95156" x="1787525" y="4605338"/>
          <p14:tracePt t="95163" x="1795463" y="4605338"/>
          <p14:tracePt t="95172" x="1824038" y="4605338"/>
          <p14:tracePt t="95185" x="1841500" y="4605338"/>
          <p14:tracePt t="95187" x="1887538" y="4605338"/>
          <p14:tracePt t="95204" x="1905000" y="4605338"/>
          <p14:tracePt t="95216" x="1914525" y="4605338"/>
          <p14:tracePt t="96533" x="1924050" y="4605338"/>
          <p14:tracePt t="96562" x="1931988" y="4605338"/>
          <p14:tracePt t="96570" x="1960563" y="4605338"/>
          <p14:tracePt t="96578" x="2060575" y="4605338"/>
          <p14:tracePt t="96587" x="2187575" y="4605338"/>
          <p14:tracePt t="96597" x="2306638" y="4605338"/>
          <p14:tracePt t="96603" x="2389188" y="4605338"/>
          <p14:tracePt t="96611" x="2443163" y="4605338"/>
          <p14:tracePt t="96618" x="2533650" y="4605338"/>
          <p14:tracePt t="96627" x="2562225" y="4605338"/>
          <p14:tracePt t="96634" x="2579688" y="4605338"/>
          <p14:tracePt t="96642" x="2589213" y="4605338"/>
          <p14:tracePt t="96650" x="2598738" y="4595813"/>
          <p14:tracePt t="96908" x="2598738" y="4605338"/>
          <p14:tracePt t="96915" x="2598738" y="4632325"/>
          <p14:tracePt t="96924" x="2598738" y="4641850"/>
          <p14:tracePt t="96931" x="2589213" y="4651375"/>
          <p14:tracePt t="96946" x="2579688" y="4651375"/>
          <p14:tracePt t="97108" x="2570163" y="4624388"/>
          <p14:tracePt t="97114" x="2562225" y="4568825"/>
          <p14:tracePt t="97122" x="2552700" y="4541838"/>
          <p14:tracePt t="97130" x="2543175" y="4495800"/>
          <p14:tracePt t="97138" x="2533650" y="4468813"/>
          <p14:tracePt t="97146" x="2516188" y="4422775"/>
          <p14:tracePt t="97154" x="2498725" y="4340225"/>
          <p14:tracePt t="97162" x="2489200" y="4322763"/>
          <p14:tracePt t="97170" x="2489200" y="4303713"/>
          <p14:tracePt t="97179" x="2489200" y="4276725"/>
          <p14:tracePt t="97187" x="2479675" y="4259263"/>
          <p14:tracePt t="97195" x="2479675" y="4249738"/>
          <p14:tracePt t="97212" x="2479675" y="4240213"/>
          <p14:tracePt t="97227" x="2479675" y="4232275"/>
          <p14:tracePt t="97789" x="2470150" y="4232275"/>
          <p14:tracePt t="97802" x="2470150" y="4249738"/>
          <p14:tracePt t="97811" x="2470150" y="4259263"/>
          <p14:tracePt t="97834" x="2470150" y="4268788"/>
          <p14:tracePt t="98076" x="2470150" y="4276725"/>
          <p14:tracePt t="98090" x="2479675" y="4313238"/>
          <p14:tracePt t="98098" x="2506663" y="4322763"/>
          <p14:tracePt t="98106" x="2589213" y="4332288"/>
          <p14:tracePt t="98114" x="2671763" y="4349750"/>
          <p14:tracePt t="98122" x="2708275" y="4359275"/>
          <p14:tracePt t="98130" x="2744788" y="4368800"/>
          <p14:tracePt t="98138" x="2771775" y="4376738"/>
          <p14:tracePt t="98363" x="2762250" y="4376738"/>
          <p14:tracePt t="98371" x="2735263" y="4376738"/>
          <p14:tracePt t="98389" x="2716213" y="4376738"/>
          <p14:tracePt t="98404" x="2698750" y="4376738"/>
          <p14:tracePt t="98413" x="2689225" y="4376738"/>
          <p14:tracePt t="98716" x="2679700" y="4376738"/>
          <p14:tracePt t="98731" x="2671763" y="4368800"/>
          <p14:tracePt t="98748" x="2652713" y="4359275"/>
          <p14:tracePt t="99140" x="2662238" y="4313238"/>
          <p14:tracePt t="99149" x="2671763" y="4303713"/>
          <p14:tracePt t="99155" x="2698750" y="4295775"/>
          <p14:tracePt t="99164" x="2708275" y="4286250"/>
          <p14:tracePt t="99172" x="2735263" y="4268788"/>
          <p14:tracePt t="99181" x="2752725" y="4249738"/>
          <p14:tracePt t="99188" x="2771775" y="4232275"/>
          <p14:tracePt t="99198" x="2789238" y="4222750"/>
          <p14:tracePt t="99203" x="2798763" y="4222750"/>
          <p14:tracePt t="99213" x="2817813" y="4213225"/>
          <p14:tracePt t="99219" x="2835275" y="4203700"/>
          <p14:tracePt t="99235" x="2852738" y="4186238"/>
          <p14:tracePt t="99251" x="2862263" y="4176713"/>
          <p14:tracePt t="99267" x="2871788" y="4176713"/>
          <p14:tracePt t="99283" x="2881313" y="4176713"/>
          <p14:tracePt t="99291" x="2898775" y="4167188"/>
          <p14:tracePt t="99299" x="2908300" y="4167188"/>
          <p14:tracePt t="99307" x="2962275" y="4159250"/>
          <p14:tracePt t="99315" x="2981325" y="4159250"/>
          <p14:tracePt t="99323" x="3054350" y="4130675"/>
          <p14:tracePt t="99332" x="3090863" y="4130675"/>
          <p14:tracePt t="99339" x="3144838" y="4122738"/>
          <p14:tracePt t="99346" x="3200400" y="4122738"/>
          <p14:tracePt t="99356" x="3263900" y="4113213"/>
          <p14:tracePt t="99364" x="3317875" y="4113213"/>
          <p14:tracePt t="99371" x="3363913" y="4094163"/>
          <p14:tracePt t="99380" x="3390900" y="4094163"/>
          <p14:tracePt t="99387" x="3446463" y="4094163"/>
          <p14:tracePt t="99396" x="3455988" y="4094163"/>
          <p14:tracePt t="99403" x="3463925" y="4094163"/>
          <p14:tracePt t="99492" x="3482975" y="4094163"/>
          <p14:tracePt t="99500" x="3500438" y="4094163"/>
          <p14:tracePt t="99508" x="3509963" y="4094163"/>
          <p14:tracePt t="99515" x="3536950" y="4094163"/>
          <p14:tracePt t="99531" x="3546475" y="4094163"/>
          <p14:tracePt t="99540" x="3573463" y="4094163"/>
          <p14:tracePt t="99547" x="3592513" y="4103688"/>
          <p14:tracePt t="99556" x="3600450" y="4122738"/>
          <p14:tracePt t="99564" x="3619500" y="4149725"/>
          <p14:tracePt t="99572" x="3629025" y="4167188"/>
          <p14:tracePt t="99581" x="3646488" y="4186238"/>
          <p14:tracePt t="99588" x="3656013" y="4195763"/>
          <p14:tracePt t="99599" x="3665538" y="4213225"/>
          <p14:tracePt t="99604" x="3683000" y="4232275"/>
          <p14:tracePt t="99616" x="3692525" y="4240213"/>
          <p14:tracePt t="100108" x="3692525" y="4259263"/>
          <p14:tracePt t="100114" x="3692525" y="4268788"/>
          <p14:tracePt t="100122" x="3683000" y="4303713"/>
          <p14:tracePt t="100130" x="3673475" y="4313238"/>
          <p14:tracePt t="100138" x="3665538" y="4322763"/>
          <p14:tracePt t="100146" x="3656013" y="4332288"/>
          <p14:tracePt t="100154" x="3629025" y="4359275"/>
          <p14:tracePt t="100162" x="3619500" y="4368800"/>
          <p14:tracePt t="100172" x="3619500" y="4376738"/>
          <p14:tracePt t="100181" x="3609975" y="4376738"/>
          <p14:tracePt t="100198" x="3609975" y="4386263"/>
          <p14:tracePt t="100204" x="3600450" y="4405313"/>
          <p14:tracePt t="100220" x="3600450" y="4413250"/>
          <p14:tracePt t="100515" x="3600450" y="4422775"/>
          <p14:tracePt t="100530" x="3592513" y="4432300"/>
          <p14:tracePt t="100538" x="3563938" y="4432300"/>
          <p14:tracePt t="100546" x="3546475" y="4432300"/>
          <p14:tracePt t="100554" x="3536950" y="4432300"/>
          <p14:tracePt t="100562" x="3519488" y="4432300"/>
          <p14:tracePt t="100571" x="3509963" y="4432300"/>
          <p14:tracePt t="100587" x="3500438" y="4432300"/>
          <p14:tracePt t="100652" x="3482975" y="4432300"/>
          <p14:tracePt t="100660" x="3473450" y="4432300"/>
          <p14:tracePt t="100667" x="3463925" y="4432300"/>
          <p14:tracePt t="100677" x="3436938" y="4432300"/>
          <p14:tracePt t="100685" x="3419475" y="4432300"/>
          <p14:tracePt t="100690" x="3409950" y="4432300"/>
          <p14:tracePt t="100698" x="3373438" y="4432300"/>
          <p14:tracePt t="100706" x="3346450" y="4441825"/>
          <p14:tracePt t="100714" x="3336925" y="4441825"/>
          <p14:tracePt t="100722" x="3317875" y="4449763"/>
          <p14:tracePt t="100730" x="3290888" y="4459288"/>
          <p14:tracePt t="100738" x="3281363" y="4468813"/>
          <p14:tracePt t="100980" x="3281363" y="4478338"/>
          <p14:tracePt t="100996" x="3273425" y="4495800"/>
          <p14:tracePt t="101004" x="3263900" y="4514850"/>
          <p14:tracePt t="101012" x="3263900" y="4522788"/>
          <p14:tracePt t="101020" x="3263900" y="4541838"/>
          <p14:tracePt t="101036" x="3254375" y="4551363"/>
          <p14:tracePt t="101044" x="3244850" y="4559300"/>
          <p14:tracePt t="101076" x="3244850" y="4568825"/>
          <p14:tracePt t="101084" x="3236913" y="4568825"/>
          <p14:tracePt t="101100" x="3208338" y="4568825"/>
          <p14:tracePt t="101108" x="3171825" y="4605338"/>
          <p14:tracePt t="101116" x="3171825" y="4614863"/>
          <p14:tracePt t="101124" x="3163888" y="4624388"/>
          <p14:tracePt t="101131" x="3144838" y="4624388"/>
          <p14:tracePt t="101139" x="3117850" y="4651375"/>
          <p14:tracePt t="101156" x="3108325" y="4651375"/>
          <p14:tracePt t="101163" x="3100388" y="4660900"/>
          <p14:tracePt t="101195" x="3081338" y="4660900"/>
          <p14:tracePt t="101324" x="3071813" y="4660900"/>
          <p14:tracePt t="101331" x="3071813" y="4651375"/>
          <p14:tracePt t="101340" x="3071813" y="4632325"/>
          <p14:tracePt t="101436" x="3081338" y="4624388"/>
          <p14:tracePt t="101452" x="3090863" y="4614863"/>
          <p14:tracePt t="101459" x="3108325" y="4605338"/>
          <p14:tracePt t="101468" x="3163888" y="4605338"/>
          <p14:tracePt t="101476" x="3217863" y="4605338"/>
          <p14:tracePt t="101483" x="3290888" y="4605338"/>
          <p14:tracePt t="101491" x="3419475" y="4605338"/>
          <p14:tracePt t="101499" x="3490913" y="4605338"/>
          <p14:tracePt t="101506" x="3563938" y="4605338"/>
          <p14:tracePt t="101515" x="3609975" y="4605338"/>
          <p14:tracePt t="101523" x="3636963" y="4605338"/>
          <p14:tracePt t="101530" x="3646488" y="4605338"/>
          <p14:tracePt t="101539" x="3656013" y="4605338"/>
          <p14:tracePt t="101716" x="3683000" y="4595813"/>
          <p14:tracePt t="101723" x="3702050" y="4587875"/>
          <p14:tracePt t="101733" x="3765550" y="4578350"/>
          <p14:tracePt t="101739" x="3819525" y="4551363"/>
          <p14:tracePt t="101748" x="3902075" y="4532313"/>
          <p14:tracePt t="101756" x="3965575" y="4514850"/>
          <p14:tracePt t="101764" x="4057650" y="4486275"/>
          <p14:tracePt t="101772" x="4121150" y="4478338"/>
          <p14:tracePt t="101781" x="4194175" y="4449763"/>
          <p14:tracePt t="101788" x="4257675" y="4422775"/>
          <p14:tracePt t="101798" x="4284663" y="4413250"/>
          <p14:tracePt t="101803" x="4340225" y="4405313"/>
          <p14:tracePt t="101812" x="4376738" y="4405313"/>
          <p14:tracePt t="101818" x="4413250" y="4395788"/>
          <p14:tracePt t="101828" x="4448175" y="4349750"/>
          <p14:tracePt t="101834" x="4476750" y="4340225"/>
          <p14:tracePt t="101842" x="4521200" y="4340225"/>
          <p14:tracePt t="101850" x="4567238" y="4313238"/>
          <p14:tracePt t="101858" x="4630738" y="4286250"/>
          <p14:tracePt t="101866" x="4640263" y="4286250"/>
          <p14:tracePt t="101874" x="4703763" y="4276725"/>
          <p14:tracePt t="101897" x="4822825" y="4240213"/>
          <p14:tracePt t="101899" x="4876800" y="4232275"/>
          <p14:tracePt t="101907" x="4959350" y="4232275"/>
          <p14:tracePt t="101914" x="5049838" y="4213225"/>
          <p14:tracePt t="101923" x="5114925" y="4195763"/>
          <p14:tracePt t="101930" x="5187950" y="4176713"/>
          <p14:tracePt t="101939" x="5297488" y="4176713"/>
          <p14:tracePt t="101947" x="5368925" y="4176713"/>
          <p14:tracePt t="101954" x="5441950" y="4176713"/>
          <p14:tracePt t="101963" x="5524500" y="4176713"/>
          <p14:tracePt t="101971" x="5580063" y="4176713"/>
          <p14:tracePt t="101979" x="5634038" y="4176713"/>
          <p14:tracePt t="101987" x="5688013" y="4176713"/>
          <p14:tracePt t="101995" x="5743575" y="4176713"/>
          <p14:tracePt t="102003" x="5789613" y="4176713"/>
          <p14:tracePt t="102012" x="5826125" y="4176713"/>
          <p14:tracePt t="102019" x="5870575" y="4176713"/>
          <p14:tracePt t="102029" x="5889625" y="4176713"/>
          <p14:tracePt t="102035" x="5916613" y="4176713"/>
          <p14:tracePt t="102043" x="5926138" y="4176713"/>
          <p14:tracePt t="102051" x="5935663" y="4176713"/>
          <p14:tracePt t="102099" x="5935663" y="4186238"/>
          <p14:tracePt t="102107" x="5953125" y="4186238"/>
          <p14:tracePt t="102115" x="5962650" y="4195763"/>
          <p14:tracePt t="102122" x="5972175" y="4213225"/>
          <p14:tracePt t="102131" x="5972175" y="4222750"/>
          <p14:tracePt t="102139" x="5989638" y="4249738"/>
          <p14:tracePt t="102147" x="5989638" y="4259263"/>
          <p14:tracePt t="102155" x="5999163" y="4286250"/>
          <p14:tracePt t="102162" x="6016625" y="4303713"/>
          <p14:tracePt t="102171" x="6026150" y="4322763"/>
          <p14:tracePt t="102178" x="6035675" y="4332288"/>
          <p14:tracePt t="102187" x="6053138" y="4368800"/>
          <p14:tracePt t="102203" x="6062663" y="4376738"/>
          <p14:tracePt t="102219" x="6072188" y="4376738"/>
          <p14:tracePt t="102268" x="6072188" y="4386263"/>
          <p14:tracePt t="102292" x="6072188" y="4395788"/>
          <p14:tracePt t="102300" x="6072188" y="4405313"/>
          <p14:tracePt t="102324" x="6072188" y="4413250"/>
          <p14:tracePt t="102331" x="6072188" y="4432300"/>
          <p14:tracePt t="102347" x="6072188" y="4441825"/>
          <p14:tracePt t="102388" x="6072188" y="4449763"/>
          <p14:tracePt t="102604" x="6072188" y="4468813"/>
          <p14:tracePt t="102613" x="6072188" y="4486275"/>
          <p14:tracePt t="102622" x="6062663" y="4495800"/>
          <p14:tracePt t="102627" x="6053138" y="4505325"/>
          <p14:tracePt t="102634" x="6043613" y="4514850"/>
          <p14:tracePt t="102642" x="6035675" y="4514850"/>
          <p14:tracePt t="102650" x="6035675" y="4522788"/>
          <p14:tracePt t="107138" x="6035675" y="4505325"/>
          <p14:tracePt t="107146" x="6035675" y="4478338"/>
          <p14:tracePt t="107155" x="6035675" y="4459288"/>
          <p14:tracePt t="107163" x="6035675" y="4432300"/>
          <p14:tracePt t="107171" x="6035675" y="4422775"/>
          <p14:tracePt t="107179" x="6035675" y="4413250"/>
          <p14:tracePt t="107812" x="6026150" y="4405313"/>
          <p14:tracePt t="107821" x="5980113" y="4405313"/>
          <p14:tracePt t="107829" x="5880100" y="4405313"/>
          <p14:tracePt t="107836" x="5716588" y="4405313"/>
          <p14:tracePt t="107847" x="5524500" y="4405313"/>
          <p14:tracePt t="107852" x="5241925" y="4405313"/>
          <p14:tracePt t="107860" x="4986338" y="4405313"/>
          <p14:tracePt t="107868" x="4722813" y="4405313"/>
          <p14:tracePt t="107876" x="4494213" y="4405313"/>
          <p14:tracePt t="107903" x="4029075" y="4405313"/>
          <p14:tracePt t="107907" x="3956050" y="4405313"/>
          <p14:tracePt t="107914" x="3929063" y="4405313"/>
          <p14:tracePt t="108108" x="3902075" y="4405313"/>
          <p14:tracePt t="108116" x="3846513" y="4413250"/>
          <p14:tracePt t="108124" x="3765550" y="4449763"/>
          <p14:tracePt t="108133" x="3702050" y="4459288"/>
          <p14:tracePt t="108140" x="3600450" y="4505325"/>
          <p14:tracePt t="108147" x="3490913" y="4532313"/>
          <p14:tracePt t="108156" x="3382963" y="4551363"/>
          <p14:tracePt t="108164" x="3290888" y="4551363"/>
          <p14:tracePt t="108171" x="3190875" y="4587875"/>
          <p14:tracePt t="108179" x="3081338" y="4605338"/>
          <p14:tracePt t="108187" x="2998788" y="4614863"/>
          <p14:tracePt t="108195" x="2925763" y="4641850"/>
          <p14:tracePt t="108203" x="2835275" y="4641850"/>
          <p14:tracePt t="108212" x="2798763" y="4651375"/>
          <p14:tracePt t="108219" x="2781300" y="4651375"/>
          <p14:tracePt t="108325" x="2771775" y="4651375"/>
          <p14:tracePt t="108348" x="2771775" y="4641850"/>
          <p14:tracePt t="108389" x="2781300" y="4632325"/>
          <p14:tracePt t="108404" x="2781300" y="4624388"/>
          <p14:tracePt t="108412" x="2789238" y="4614863"/>
          <p14:tracePt t="108428" x="2808288" y="4595813"/>
          <p14:tracePt t="108436" x="2817813" y="4587875"/>
          <p14:tracePt t="108452" x="2825750" y="4578350"/>
          <p14:tracePt t="108466" x="2835275" y="4578350"/>
          <p14:tracePt t="110548" x="2835275" y="4595813"/>
          <p14:tracePt t="110556" x="2835275" y="4614863"/>
          <p14:tracePt t="110563" x="2808288" y="4651375"/>
          <p14:tracePt t="110572" x="2789238" y="4668838"/>
          <p14:tracePt t="110580" x="2781300" y="4678363"/>
          <p14:tracePt t="110587" x="2762250" y="4697413"/>
          <p14:tracePt t="110596" x="2752725" y="4714875"/>
          <p14:tracePt t="111077" x="2752725" y="4705350"/>
          <p14:tracePt t="111084" x="2762250" y="4668838"/>
          <p14:tracePt t="111092" x="2762250" y="4651375"/>
          <p14:tracePt t="111100" x="2762250" y="4624388"/>
          <p14:tracePt t="111108" x="2771775" y="4605338"/>
          <p14:tracePt t="111124" x="2789238" y="4578350"/>
          <p14:tracePt t="111140" x="2789238" y="4568825"/>
          <p14:tracePt t="113932" x="2789238" y="4559300"/>
          <p14:tracePt t="114116" x="2798763" y="4551363"/>
          <p14:tracePt t="117268" x="2808288" y="4551363"/>
          <p14:tracePt t="117277" x="2871788" y="4541838"/>
          <p14:tracePt t="117283" x="2954338" y="4514850"/>
          <p14:tracePt t="117290" x="3008313" y="4505325"/>
          <p14:tracePt t="117298" x="3071813" y="4478338"/>
          <p14:tracePt t="117306" x="3136900" y="4459288"/>
          <p14:tracePt t="117314" x="3171825" y="4441825"/>
          <p14:tracePt t="117322" x="3236913" y="4432300"/>
          <p14:tracePt t="117330" x="3244850" y="4422775"/>
          <p14:tracePt t="117338" x="3254375" y="4422775"/>
          <p14:tracePt t="117346" x="3263900" y="4413250"/>
          <p14:tracePt t="117371" x="3273425" y="4405313"/>
          <p14:tracePt t="117508" x="3273425" y="4413250"/>
          <p14:tracePt t="117516" x="3263900" y="4459288"/>
          <p14:tracePt t="117524" x="3263900" y="4468813"/>
          <p14:tracePt t="117532" x="3254375" y="4505325"/>
          <p14:tracePt t="117540" x="3254375" y="4532313"/>
          <p14:tracePt t="117549" x="3254375" y="4551363"/>
          <p14:tracePt t="117556" x="3254375" y="4568825"/>
          <p14:tracePt t="117564" x="3254375" y="4587875"/>
          <p14:tracePt t="117572" x="3244850" y="4605338"/>
          <p14:tracePt t="117580" x="3244850" y="4624388"/>
          <p14:tracePt t="117596" x="3236913" y="4641850"/>
          <p14:tracePt t="117613" x="3236913" y="4651375"/>
          <p14:tracePt t="117619" x="3236913" y="4668838"/>
          <p14:tracePt t="117996" x="3217863" y="4687888"/>
          <p14:tracePt t="118004" x="3181350" y="4697413"/>
          <p14:tracePt t="118012" x="3144838" y="4705350"/>
          <p14:tracePt t="118021" x="3100388" y="4732338"/>
          <p14:tracePt t="118028" x="3035300" y="4741863"/>
          <p14:tracePt t="118035" x="3008313" y="4751388"/>
          <p14:tracePt t="118046" x="2981325" y="4760913"/>
          <p14:tracePt t="118051" x="2962275" y="4760913"/>
          <p14:tracePt t="118061" x="2954338" y="4760913"/>
          <p14:tracePt t="118067" x="2944813" y="4760913"/>
          <p14:tracePt t="118076" x="2935288" y="4760913"/>
          <p14:tracePt t="118156" x="2908300" y="4760913"/>
          <p14:tracePt t="118163" x="2889250" y="4741863"/>
          <p14:tracePt t="118172" x="2881313" y="4732338"/>
          <p14:tracePt t="118179" x="2881313" y="4705350"/>
          <p14:tracePt t="118188" x="2862263" y="4687888"/>
          <p14:tracePt t="118196" x="2862263" y="4678363"/>
          <p14:tracePt t="118203" x="2852738" y="4641850"/>
          <p14:tracePt t="118227" x="2852738" y="4614863"/>
          <p14:tracePt t="118235" x="2852738" y="4605338"/>
          <p14:tracePt t="118251" x="2852738" y="4587875"/>
          <p14:tracePt t="118260" x="2852738" y="4568825"/>
          <p14:tracePt t="118267" x="2852738" y="4541838"/>
          <p14:tracePt t="118275" x="2852738" y="4514850"/>
          <p14:tracePt t="118283" x="2852738" y="4495800"/>
          <p14:tracePt t="118291" x="2852738" y="4449763"/>
          <p14:tracePt t="118299" x="2852738" y="4422775"/>
          <p14:tracePt t="118307" x="2852738" y="4405313"/>
          <p14:tracePt t="118315" x="2852738" y="4376738"/>
          <p14:tracePt t="118323" x="2852738" y="4368800"/>
          <p14:tracePt t="118331" x="2852738" y="4359275"/>
          <p14:tracePt t="118339" x="2852738" y="4349750"/>
          <p14:tracePt t="118347" x="2852738" y="4340225"/>
          <p14:tracePt t="118372" x="2852738" y="4332288"/>
          <p14:tracePt t="118506" x="2871788" y="4332288"/>
          <p14:tracePt t="118514" x="2925763" y="4332288"/>
          <p14:tracePt t="118522" x="2981325" y="4340225"/>
          <p14:tracePt t="118530" x="3044825" y="4386263"/>
          <p14:tracePt t="118538" x="3081338" y="4395788"/>
          <p14:tracePt t="118546" x="3100388" y="4405313"/>
          <p14:tracePt t="118554" x="3127375" y="4413250"/>
          <p14:tracePt t="118562" x="3154363" y="4432300"/>
          <p14:tracePt t="118570" x="3171825" y="4441825"/>
          <p14:tracePt t="118595" x="3181350" y="4449763"/>
          <p14:tracePt t="118676" x="3181350" y="4468813"/>
          <p14:tracePt t="118684" x="3181350" y="4478338"/>
          <p14:tracePt t="118700" x="3181350" y="4486275"/>
          <p14:tracePt t="118708" x="3171825" y="4522788"/>
          <p14:tracePt t="118724" x="3154363" y="4541838"/>
          <p14:tracePt t="118733" x="3127375" y="4578350"/>
          <p14:tracePt t="118740" x="3117850" y="4587875"/>
          <p14:tracePt t="118748" x="3090863" y="4605338"/>
          <p14:tracePt t="118755" x="3063875" y="4632325"/>
          <p14:tracePt t="118763" x="3027363" y="4641850"/>
          <p14:tracePt t="118770" x="3008313" y="4660900"/>
          <p14:tracePt t="118778" x="2990850" y="4668838"/>
          <p14:tracePt t="118786" x="2944813" y="4697413"/>
          <p14:tracePt t="118794" x="2935288" y="4697413"/>
          <p14:tracePt t="118802" x="2925763" y="4705350"/>
          <p14:tracePt t="118810" x="2917825" y="4714875"/>
          <p14:tracePt t="119044" x="2998788" y="4714875"/>
          <p14:tracePt t="119052" x="3144838" y="4714875"/>
          <p14:tracePt t="119061" x="3290888" y="4714875"/>
          <p14:tracePt t="119068" x="3455988" y="4714875"/>
          <p14:tracePt t="119079" x="3619500" y="4714875"/>
          <p14:tracePt t="119084" x="3746500" y="4714875"/>
          <p14:tracePt t="119093" x="3892550" y="4714875"/>
          <p14:tracePt t="119100" x="3965575" y="4714875"/>
          <p14:tracePt t="119108" x="4002088" y="4714875"/>
          <p14:tracePt t="119116" x="4048125" y="4714875"/>
          <p14:tracePt t="119252" x="4057650" y="4714875"/>
          <p14:tracePt t="119332" x="4057650" y="4705350"/>
          <p14:tracePt t="119340" x="4048125" y="4697413"/>
          <p14:tracePt t="119348" x="3975100" y="4697413"/>
          <p14:tracePt t="119357" x="3846513" y="4697413"/>
          <p14:tracePt t="119364" x="3719513" y="4697413"/>
          <p14:tracePt t="119372" x="3609975" y="4668838"/>
          <p14:tracePt t="119379" x="3500438" y="4668838"/>
          <p14:tracePt t="119389" x="3436938" y="4668838"/>
          <p14:tracePt t="119397" x="3419475" y="4660900"/>
          <p14:tracePt t="119403" x="3390900" y="4660900"/>
          <p14:tracePt t="119500" x="3390900" y="4641850"/>
          <p14:tracePt t="119507" x="3400425" y="4614863"/>
          <p14:tracePt t="119515" x="3419475" y="4595813"/>
          <p14:tracePt t="119524" x="3455988" y="4559300"/>
          <p14:tracePt t="119531" x="3473450" y="4551363"/>
          <p14:tracePt t="119539" x="3509963" y="4514850"/>
          <p14:tracePt t="119546" x="3536950" y="4486275"/>
          <p14:tracePt t="119554" x="3556000" y="4478338"/>
          <p14:tracePt t="119562" x="3592513" y="4441825"/>
          <p14:tracePt t="119570" x="3609975" y="4422775"/>
          <p14:tracePt t="119578" x="3629025" y="4376738"/>
          <p14:tracePt t="119586" x="3665538" y="4359275"/>
          <p14:tracePt t="119594" x="3665538" y="4349750"/>
          <p14:tracePt t="119602" x="3709988" y="4332288"/>
          <p14:tracePt t="119611" x="3719513" y="4313238"/>
          <p14:tracePt t="119619" x="3738563" y="4303713"/>
          <p14:tracePt t="119627" x="3756025" y="4295775"/>
          <p14:tracePt t="119634" x="3775075" y="4295775"/>
          <p14:tracePt t="119643" x="3792538" y="4295775"/>
          <p14:tracePt t="119650" x="3810000" y="4286250"/>
          <p14:tracePt t="119660" x="3829050" y="4286250"/>
          <p14:tracePt t="119666" x="3856038" y="4286250"/>
          <p14:tracePt t="119674" x="3892550" y="4286250"/>
          <p14:tracePt t="119682" x="3938588" y="4286250"/>
          <p14:tracePt t="119690" x="3965575" y="4286250"/>
          <p14:tracePt t="119699" x="3984625" y="4286250"/>
          <p14:tracePt t="119706" x="4011613" y="4286250"/>
          <p14:tracePt t="119715" x="4038600" y="4303713"/>
          <p14:tracePt t="119722" x="4065588" y="4322763"/>
          <p14:tracePt t="119730" x="4094163" y="4359275"/>
          <p14:tracePt t="119738" x="4102100" y="4368800"/>
          <p14:tracePt t="119747" x="4121150" y="4395788"/>
          <p14:tracePt t="119755" x="4121150" y="4405313"/>
          <p14:tracePt t="119763" x="4121150" y="4413250"/>
          <p14:tracePt t="119771" x="4121150" y="4422775"/>
          <p14:tracePt t="119779" x="4121150" y="4432300"/>
          <p14:tracePt t="119795" x="4121150" y="4441825"/>
          <p14:tracePt t="119811" x="4121150" y="4449763"/>
          <p14:tracePt t="119819" x="4121150" y="4459288"/>
          <p14:tracePt t="119835" x="4121150" y="4468813"/>
          <p14:tracePt t="119859" x="4121150" y="4486275"/>
          <p14:tracePt t="119867" x="4121150" y="4495800"/>
          <p14:tracePt t="119877" x="4121150" y="4514850"/>
          <p14:tracePt t="119899" x="4084638" y="4578350"/>
          <p14:tracePt t="119907" x="4065588" y="4595813"/>
          <p14:tracePt t="119915" x="4048125" y="4632325"/>
          <p14:tracePt t="119923" x="4002088" y="4668838"/>
          <p14:tracePt t="119931" x="3965575" y="4705350"/>
          <p14:tracePt t="119939" x="3929063" y="4714875"/>
          <p14:tracePt t="119947" x="3892550" y="4732338"/>
          <p14:tracePt t="119955" x="3865563" y="4741863"/>
          <p14:tracePt t="119971" x="3846513" y="4751388"/>
          <p14:tracePt t="127508" x="3829050" y="4751388"/>
          <p14:tracePt t="127524" x="3819525" y="4760913"/>
          <p14:tracePt t="127530" x="3802063" y="4787900"/>
          <p14:tracePt t="127538" x="3683000" y="4851400"/>
          <p14:tracePt t="127546" x="3546475" y="4943475"/>
          <p14:tracePt t="127554" x="3436938" y="5016500"/>
          <p14:tracePt t="127562" x="3336925" y="5089525"/>
          <p14:tracePt t="127570" x="3236913" y="5160963"/>
          <p14:tracePt t="127578" x="3227388" y="5170488"/>
          <p14:tracePt t="127586" x="3171825" y="5226050"/>
          <p14:tracePt t="127594" x="3127375" y="5253038"/>
          <p14:tracePt t="127602" x="3063875" y="5280025"/>
          <p14:tracePt t="127610" x="2998788" y="5307013"/>
          <p14:tracePt t="127618" x="2971800" y="5307013"/>
          <p14:tracePt t="127627" x="2944813" y="5326063"/>
          <p14:tracePt t="127634" x="2935288" y="5326063"/>
          <p14:tracePt t="127781" x="2925763" y="5326063"/>
          <p14:tracePt t="127788" x="2925763" y="5280025"/>
          <p14:tracePt t="127796" x="2925763" y="5243513"/>
          <p14:tracePt t="127804" x="2925763" y="5207000"/>
          <p14:tracePt t="127813" x="2917825" y="5189538"/>
          <p14:tracePt t="127819" x="2871788" y="5160963"/>
          <p14:tracePt t="127827" x="2835275" y="5126038"/>
          <p14:tracePt t="127835" x="2789238" y="5080000"/>
          <p14:tracePt t="127843" x="2752725" y="5043488"/>
          <p14:tracePt t="127851" x="2752725" y="5033963"/>
          <p14:tracePt t="127867" x="2744788" y="5024438"/>
          <p14:tracePt t="127891" x="2735263" y="5016500"/>
          <p14:tracePt t="128220" x="2716213" y="5006975"/>
          <p14:tracePt t="128227" x="2698750" y="5006975"/>
          <p14:tracePt t="128234" x="2643188" y="5006975"/>
          <p14:tracePt t="128242" x="2589213" y="5006975"/>
          <p14:tracePt t="128250" x="2498725" y="5006975"/>
          <p14:tracePt t="128259" x="2406650" y="5006975"/>
          <p14:tracePt t="128266" x="2297113" y="5006975"/>
          <p14:tracePt t="128275" x="2224088" y="5006975"/>
          <p14:tracePt t="128282" x="2143125" y="5006975"/>
          <p14:tracePt t="128291" x="2070100" y="5006975"/>
          <p14:tracePt t="128299" x="2033588" y="5006975"/>
          <p14:tracePt t="128307" x="1987550" y="4997450"/>
          <p14:tracePt t="128315" x="1960563" y="4979988"/>
          <p14:tracePt t="128323" x="1931988" y="4970463"/>
          <p14:tracePt t="128331" x="1905000" y="4951413"/>
          <p14:tracePt t="128339" x="1905000" y="4943475"/>
          <p14:tracePt t="128347" x="1895475" y="4943475"/>
          <p14:tracePt t="128363" x="1887538" y="4933950"/>
          <p14:tracePt t="128371" x="1878013" y="4924425"/>
          <p14:tracePt t="128403" x="1868488" y="4914900"/>
          <p14:tracePt t="128419" x="1868488" y="4906963"/>
          <p14:tracePt t="128427" x="1860550" y="4897438"/>
          <p14:tracePt t="128435" x="1831975" y="4878388"/>
          <p14:tracePt t="128443" x="1795463" y="4860925"/>
          <p14:tracePt t="128451" x="1758950" y="4851400"/>
          <p14:tracePt t="128460" x="1714500" y="4814888"/>
          <p14:tracePt t="128467" x="1658938" y="4787900"/>
          <p14:tracePt t="128477" x="1612900" y="4778375"/>
          <p14:tracePt t="128483" x="1568450" y="4760913"/>
          <p14:tracePt t="128493" x="1504950" y="4732338"/>
          <p14:tracePt t="128499" x="1439863" y="4697413"/>
          <p14:tracePt t="128507" x="1412875" y="4687888"/>
          <p14:tracePt t="128515" x="1395413" y="4668838"/>
          <p14:tracePt t="128523" x="1376363" y="4641850"/>
          <p14:tracePt t="128531" x="1366838" y="4624388"/>
          <p14:tracePt t="128539" x="1358900" y="4605338"/>
          <p14:tracePt t="128547" x="1339850" y="4578350"/>
          <p14:tracePt t="128555" x="1339850" y="4559300"/>
          <p14:tracePt t="128563" x="1330325" y="4541838"/>
          <p14:tracePt t="128571" x="1330325" y="4505325"/>
          <p14:tracePt t="128579" x="1330325" y="4468813"/>
          <p14:tracePt t="128587" x="1330325" y="4441825"/>
          <p14:tracePt t="128595" x="1330325" y="4405313"/>
          <p14:tracePt t="128603" x="1330325" y="4376738"/>
          <p14:tracePt t="128611" x="1330325" y="4359275"/>
          <p14:tracePt t="128619" x="1330325" y="4313238"/>
          <p14:tracePt t="128628" x="1358900" y="4259263"/>
          <p14:tracePt t="128635" x="1395413" y="4222750"/>
          <p14:tracePt t="128644" x="1476375" y="4186238"/>
          <p14:tracePt t="128651" x="1576388" y="4130675"/>
          <p14:tracePt t="128660" x="1685925" y="4094163"/>
          <p14:tracePt t="128667" x="1831975" y="4086225"/>
          <p14:tracePt t="128677" x="2014538" y="4040188"/>
          <p14:tracePt t="128684" x="2270125" y="4021138"/>
          <p14:tracePt t="128693" x="2598738" y="3957638"/>
          <p14:tracePt t="128701" x="2781300" y="3948113"/>
          <p14:tracePt t="128707" x="2962275" y="3930650"/>
          <p14:tracePt t="128715" x="3090863" y="3930650"/>
          <p14:tracePt t="128723" x="3163888" y="3930650"/>
          <p14:tracePt t="128731" x="3190875" y="3930650"/>
          <p14:tracePt t="128771" x="3200400" y="3930650"/>
          <p14:tracePt t="128779" x="3200400" y="3957638"/>
          <p14:tracePt t="128787" x="3200400" y="3984625"/>
          <p14:tracePt t="128795" x="3171825" y="4030663"/>
          <p14:tracePt t="128803" x="3127375" y="4076700"/>
          <p14:tracePt t="128812" x="3054350" y="4130675"/>
          <p14:tracePt t="128819" x="2990850" y="4167188"/>
          <p14:tracePt t="128827" x="2971800" y="4186238"/>
          <p14:tracePt t="128835" x="2954338" y="4195763"/>
          <p14:tracePt t="128844" x="2925763" y="4232275"/>
          <p14:tracePt t="128851" x="2871788" y="4276725"/>
          <p14:tracePt t="128860" x="2862263" y="4295775"/>
          <p14:tracePt t="128867" x="2835275" y="4332288"/>
          <p14:tracePt t="128877" x="2808288" y="4349750"/>
          <p14:tracePt t="128883" x="2789238" y="4359275"/>
          <p14:tracePt t="128893" x="2725738" y="4395788"/>
          <p14:tracePt t="128899" x="2679700" y="4405313"/>
          <p14:tracePt t="128907" x="2643188" y="4413250"/>
          <p14:tracePt t="128915" x="2562225" y="4441825"/>
          <p14:tracePt t="128923" x="2543175" y="4459288"/>
          <p14:tracePt t="128931" x="2452688" y="4495800"/>
          <p14:tracePt t="128939" x="2360613" y="4514850"/>
          <p14:tracePt t="128947" x="2270125" y="4522788"/>
          <p14:tracePt t="128955" x="2160588" y="4541838"/>
          <p14:tracePt t="128964" x="2078038" y="4541838"/>
          <p14:tracePt t="128971" x="1968500" y="4568825"/>
          <p14:tracePt t="128979" x="1895475" y="4578350"/>
          <p14:tracePt t="128987" x="1795463" y="4578350"/>
          <p14:tracePt t="128996" x="1722438" y="4595813"/>
          <p14:tracePt t="129003" x="1677988" y="4605338"/>
          <p14:tracePt t="129019" x="1649413" y="4624388"/>
          <p14:tracePt t="129172" x="1658938" y="4624388"/>
          <p14:tracePt t="129178" x="1677988" y="4605338"/>
          <p14:tracePt t="129186" x="1722438" y="4578350"/>
          <p14:tracePt t="129194" x="1722438" y="4568825"/>
          <p14:tracePt t="129202" x="1731963" y="4568825"/>
          <p14:tracePt t="129218" x="1751013" y="4559300"/>
          <p14:tracePt t="129227" x="1768475" y="4541838"/>
          <p14:tracePt t="129235" x="1778000" y="4532313"/>
          <p14:tracePt t="129243" x="1804988" y="4505325"/>
          <p14:tracePt t="129251" x="1814513" y="4486275"/>
          <p14:tracePt t="129267" x="1824038" y="4478338"/>
          <p14:tracePt t="129277" x="1831975" y="4449763"/>
          <p14:tracePt t="129283" x="1841500" y="4441825"/>
          <p14:tracePt t="129420" x="1851025" y="4432300"/>
          <p14:tracePt t="129427" x="1860550" y="4413250"/>
          <p14:tracePt t="129436" x="1887538" y="4386263"/>
          <p14:tracePt t="129445" x="1895475" y="4376738"/>
          <p14:tracePt t="129452" x="1931988" y="4332288"/>
          <p14:tracePt t="129461" x="1987550" y="4286250"/>
          <p14:tracePt t="129467" x="2070100" y="4249738"/>
          <p14:tracePt t="129477" x="2133600" y="4195763"/>
          <p14:tracePt t="129483" x="2214563" y="4140200"/>
          <p14:tracePt t="129494" x="2316163" y="4086225"/>
          <p14:tracePt t="129499" x="2416175" y="4021138"/>
          <p14:tracePt t="129507" x="2525713" y="3984625"/>
          <p14:tracePt t="129515" x="2643188" y="3940175"/>
          <p14:tracePt t="129523" x="2771775" y="3911600"/>
          <p14:tracePt t="129531" x="2871788" y="3867150"/>
          <p14:tracePt t="129539" x="2998788" y="3840163"/>
          <p14:tracePt t="129547" x="3081338" y="3811588"/>
          <p14:tracePt t="129555" x="3171825" y="3784600"/>
          <p14:tracePt t="129563" x="3254375" y="3775075"/>
          <p14:tracePt t="129571" x="3309938" y="3775075"/>
          <p14:tracePt t="129579" x="3390900" y="3748088"/>
          <p14:tracePt t="129587" x="3427413" y="3738563"/>
          <p14:tracePt t="129596" x="3500438" y="3738563"/>
          <p14:tracePt t="129603" x="3563938" y="3721100"/>
          <p14:tracePt t="129612" x="3619500" y="3721100"/>
          <p14:tracePt t="129619" x="3673475" y="3721100"/>
          <p14:tracePt t="129627" x="3729038" y="3721100"/>
          <p14:tracePt t="129635" x="3792538" y="3721100"/>
          <p14:tracePt t="129643" x="3846513" y="3721100"/>
          <p14:tracePt t="129650" x="3902075" y="3721100"/>
          <p14:tracePt t="129659" x="3948113" y="3721100"/>
          <p14:tracePt t="129667" x="3984625" y="3738563"/>
          <p14:tracePt t="129676" x="4048125" y="3757613"/>
          <p14:tracePt t="129683" x="4075113" y="3757613"/>
          <p14:tracePt t="129692" x="4138613" y="3794125"/>
          <p14:tracePt t="129699" x="4157663" y="3803650"/>
          <p14:tracePt t="129707" x="4184650" y="3830638"/>
          <p14:tracePt t="129715" x="4230688" y="3857625"/>
          <p14:tracePt t="129723" x="4248150" y="3867150"/>
          <p14:tracePt t="129731" x="4267200" y="3875088"/>
          <p14:tracePt t="129739" x="4284663" y="3903663"/>
          <p14:tracePt t="129747" x="4303713" y="3921125"/>
          <p14:tracePt t="129755" x="4340225" y="3948113"/>
          <p14:tracePt t="129771" x="4367213" y="3957638"/>
          <p14:tracePt t="129778" x="4376738" y="3967163"/>
          <p14:tracePt t="129786" x="4394200" y="3976688"/>
          <p14:tracePt t="129794" x="4421188" y="3984625"/>
          <p14:tracePt t="129802" x="4457700" y="4003675"/>
          <p14:tracePt t="129810" x="4476750" y="4003675"/>
          <p14:tracePt t="129818" x="4503738" y="4013200"/>
          <p14:tracePt t="129827" x="4521200" y="4021138"/>
          <p14:tracePt t="129836" x="4530725" y="4021138"/>
          <p14:tracePt t="129845" x="4549775" y="4021138"/>
          <p14:tracePt t="129862" x="4567238" y="4040188"/>
          <p14:tracePt t="129898" x="4586288" y="4040188"/>
          <p14:tracePt t="129903" x="4594225" y="4049713"/>
          <p14:tracePt t="129909" x="4613275" y="4057650"/>
          <p14:tracePt t="129916" x="4630738" y="4067175"/>
          <p14:tracePt t="129923" x="4649788" y="4067175"/>
          <p14:tracePt t="129931" x="4703763" y="4067175"/>
          <p14:tracePt t="129939" x="4730750" y="4103688"/>
          <p14:tracePt t="129947" x="4795838" y="4113213"/>
          <p14:tracePt t="129955" x="4849813" y="4176713"/>
          <p14:tracePt t="129963" x="4868863" y="4176713"/>
          <p14:tracePt t="129971" x="4941888" y="4213225"/>
          <p14:tracePt t="129979" x="4995863" y="4222750"/>
          <p14:tracePt t="129987" x="5041900" y="4240213"/>
          <p14:tracePt t="129995" x="5078413" y="4249738"/>
          <p14:tracePt t="130002" x="5122863" y="4268788"/>
          <p14:tracePt t="130012" x="5141913" y="4268788"/>
          <p14:tracePt t="130020" x="5159375" y="4276725"/>
          <p14:tracePt t="130044" x="5195888" y="4286250"/>
          <p14:tracePt t="130100" x="5224463" y="4286250"/>
          <p14:tracePt t="130109" x="5241925" y="4286250"/>
          <p14:tracePt t="130116" x="5287963" y="4286250"/>
          <p14:tracePt t="130124" x="5305425" y="4295775"/>
          <p14:tracePt t="130132" x="5351463" y="4322763"/>
          <p14:tracePt t="130140" x="5387975" y="4332288"/>
          <p14:tracePt t="130147" x="5405438" y="4332288"/>
          <p14:tracePt t="130155" x="5451475" y="4340225"/>
          <p14:tracePt t="130163" x="5478463" y="4349750"/>
          <p14:tracePt t="130179" x="5487988" y="4349750"/>
          <p14:tracePt t="130219" x="5497513" y="4349750"/>
          <p14:tracePt t="130340" x="5514975" y="4368800"/>
          <p14:tracePt t="130348" x="5543550" y="4376738"/>
          <p14:tracePt t="130358" x="5588000" y="4386263"/>
          <p14:tracePt t="130365" x="5643563" y="4405313"/>
          <p14:tracePt t="130372" x="5688013" y="4405313"/>
          <p14:tracePt t="130381" x="5743575" y="4422775"/>
          <p14:tracePt t="130388" x="5761038" y="4422775"/>
          <p14:tracePt t="130395" x="5789613" y="4422775"/>
          <p14:tracePt t="130403" x="5797550" y="4422775"/>
          <p14:tracePt t="130588" x="5807075" y="4432300"/>
          <p14:tracePt t="130812" x="5807075" y="4422775"/>
          <p14:tracePt t="130820" x="5780088" y="4376738"/>
          <p14:tracePt t="130827" x="5734050" y="4368800"/>
          <p14:tracePt t="130835" x="5624513" y="4313238"/>
          <p14:tracePt t="130845" x="5561013" y="4276725"/>
          <p14:tracePt t="130852" x="5461000" y="4213225"/>
          <p14:tracePt t="130861" x="5360988" y="4176713"/>
          <p14:tracePt t="130867" x="5297488" y="4149725"/>
          <p14:tracePt t="130877" x="5205413" y="4103688"/>
          <p14:tracePt t="130899" x="5014913" y="4049713"/>
          <p14:tracePt t="130907" x="4986338" y="4040188"/>
          <p14:tracePt t="130915" x="4959350" y="4030663"/>
          <p14:tracePt t="130931" x="4913313" y="4013200"/>
          <p14:tracePt t="131076" x="4840288" y="4013200"/>
          <p14:tracePt t="131082" x="4695825" y="4013200"/>
          <p14:tracePt t="131091" x="4513263" y="4013200"/>
          <p14:tracePt t="131098" x="4294188" y="4013200"/>
          <p14:tracePt t="131106" x="3992563" y="4013200"/>
          <p14:tracePt t="131114" x="3692525" y="4013200"/>
          <p14:tracePt t="131122" x="3400425" y="4013200"/>
          <p14:tracePt t="131130" x="3171825" y="4013200"/>
          <p14:tracePt t="131138" x="2971800" y="4013200"/>
          <p14:tracePt t="131147" x="2752725" y="4013200"/>
          <p14:tracePt t="131155" x="2589213" y="4013200"/>
          <p14:tracePt t="131163" x="2443163" y="4013200"/>
          <p14:tracePt t="131171" x="2333625" y="4013200"/>
          <p14:tracePt t="131179" x="2260600" y="4013200"/>
          <p14:tracePt t="131187" x="2233613" y="4013200"/>
          <p14:tracePt t="131194" x="2214563" y="4013200"/>
          <p14:tracePt t="131203" x="2206625" y="4013200"/>
          <p14:tracePt t="131210" x="2197100" y="4013200"/>
          <p14:tracePt t="131219" x="2187575" y="4003675"/>
          <p14:tracePt t="131227" x="2170113" y="3994150"/>
          <p14:tracePt t="131235" x="2143125" y="3994150"/>
          <p14:tracePt t="131244" x="2124075" y="3984625"/>
          <p14:tracePt t="131251" x="2097088" y="3984625"/>
          <p14:tracePt t="131260" x="2070100" y="3984625"/>
          <p14:tracePt t="131267" x="2033588" y="3984625"/>
          <p14:tracePt t="131276" x="1997075" y="3984625"/>
          <p14:tracePt t="131283" x="1968500" y="3984625"/>
          <p14:tracePt t="131293" x="1941513" y="3984625"/>
          <p14:tracePt t="131308" x="1931988" y="3984625"/>
          <p14:tracePt t="131331" x="1924050" y="3984625"/>
          <p14:tracePt t="131339" x="1905000" y="3984625"/>
          <p14:tracePt t="131347" x="1895475" y="3984625"/>
          <p14:tracePt t="131355" x="1887538" y="3984625"/>
          <p14:tracePt t="131363" x="1878013" y="3994150"/>
          <p14:tracePt t="131476" x="1878013" y="4003675"/>
          <p14:tracePt t="131484" x="1851025" y="4030663"/>
          <p14:tracePt t="131494" x="1824038" y="4049713"/>
          <p14:tracePt t="131501" x="1795463" y="4086225"/>
          <p14:tracePt t="131509" x="1787525" y="4113213"/>
          <p14:tracePt t="131515" x="1768475" y="4140200"/>
          <p14:tracePt t="131523" x="1741488" y="4176713"/>
          <p14:tracePt t="131531" x="1722438" y="4195763"/>
          <p14:tracePt t="131538" x="1714500" y="4213225"/>
          <p14:tracePt t="131547" x="1695450" y="4232275"/>
          <p14:tracePt t="131787" x="1695450" y="4240213"/>
          <p14:tracePt t="135052" x="1695450" y="4268788"/>
          <p14:tracePt t="135059" x="1704975" y="4276725"/>
          <p14:tracePt t="135066" x="1895475" y="4276725"/>
          <p14:tracePt t="135074" x="2233613" y="4276725"/>
          <p14:tracePt t="135082" x="2825750" y="4276725"/>
          <p14:tracePt t="135091" x="3281363" y="4259263"/>
          <p14:tracePt t="135098" x="3629025" y="4222750"/>
          <p14:tracePt t="135107" x="4065588" y="4149725"/>
          <p14:tracePt t="135115" x="4275138" y="4122738"/>
          <p14:tracePt t="135123" x="4521200" y="4086225"/>
          <p14:tracePt t="135131" x="4686300" y="4057650"/>
          <p14:tracePt t="135139" x="4832350" y="4021138"/>
          <p14:tracePt t="135147" x="4895850" y="4003675"/>
          <p14:tracePt t="135155" x="4905375" y="3994150"/>
          <p14:tracePt t="135325" x="4922838" y="3994150"/>
          <p14:tracePt t="135333" x="4995863" y="3994150"/>
          <p14:tracePt t="135340" x="5122863" y="4013200"/>
          <p14:tracePt t="135348" x="5268913" y="4040188"/>
          <p14:tracePt t="135358" x="5461000" y="4086225"/>
          <p14:tracePt t="135364" x="5624513" y="4103688"/>
          <p14:tracePt t="135372" x="5753100" y="4122738"/>
          <p14:tracePt t="135381" x="5843588" y="4130675"/>
          <p14:tracePt t="135387" x="5889625" y="4130675"/>
          <p14:tracePt t="135548" x="5899150" y="4140200"/>
          <p14:tracePt t="135555" x="5899150" y="4149725"/>
          <p14:tracePt t="135564" x="5899150" y="4159250"/>
          <p14:tracePt t="135572" x="5899150" y="4186238"/>
          <p14:tracePt t="135579" x="5880100" y="4203700"/>
          <p14:tracePt t="135587" x="5853113" y="4232275"/>
          <p14:tracePt t="135595" x="5826125" y="4268788"/>
          <p14:tracePt t="135603" x="5789613" y="4295775"/>
          <p14:tracePt t="135612" x="5770563" y="4303713"/>
          <p14:tracePt t="135619" x="5753100" y="4322763"/>
          <p14:tracePt t="135628" x="5734050" y="4359275"/>
          <p14:tracePt t="135635" x="5724525" y="4359275"/>
          <p14:tracePt t="135643" x="5707063" y="4386263"/>
          <p14:tracePt t="135651" x="5697538" y="4395788"/>
          <p14:tracePt t="135659" x="5680075" y="4413250"/>
          <p14:tracePt t="135667" x="5670550" y="4432300"/>
          <p14:tracePt t="135675" x="5661025" y="4468813"/>
          <p14:tracePt t="135683" x="5653088" y="4495800"/>
          <p14:tracePt t="135692" x="5653088" y="4522788"/>
          <p14:tracePt t="135699" x="5653088" y="4532313"/>
          <p14:tracePt t="135707" x="5653088" y="4551363"/>
          <p14:tracePt t="135715" x="5643563" y="4578350"/>
          <p14:tracePt t="135723" x="5634038" y="4587875"/>
          <p14:tracePt t="135747" x="5624513" y="4595813"/>
          <p14:tracePt t="135763" x="5624513" y="4605338"/>
          <p14:tracePt t="135932" x="5624513" y="4578350"/>
          <p14:tracePt t="135940" x="5624513" y="4559300"/>
          <p14:tracePt t="135948" x="5624513" y="4532313"/>
          <p14:tracePt t="135970" x="5624513" y="4459288"/>
          <p14:tracePt t="135971" x="5653088" y="4413250"/>
          <p14:tracePt t="135979" x="5661025" y="4386263"/>
          <p14:tracePt t="135986" x="5680075" y="4349750"/>
          <p14:tracePt t="135994" x="5697538" y="4322763"/>
          <p14:tracePt t="136002" x="5707063" y="4313238"/>
          <p14:tracePt t="136010" x="5724525" y="4295775"/>
          <p14:tracePt t="136018" x="5734050" y="4286250"/>
          <p14:tracePt t="136035" x="5743575" y="4276725"/>
          <p14:tracePt t="136148" x="5789613" y="4286250"/>
          <p14:tracePt t="136155" x="5853113" y="4332288"/>
          <p14:tracePt t="136164" x="5889625" y="4368800"/>
          <p14:tracePt t="136172" x="5916613" y="4395788"/>
          <p14:tracePt t="136179" x="5953125" y="4441825"/>
          <p14:tracePt t="136187" x="5962650" y="4486275"/>
          <p14:tracePt t="136195" x="5972175" y="4514850"/>
          <p14:tracePt t="136203" x="5972175" y="4559300"/>
          <p14:tracePt t="136210" x="5972175" y="4587875"/>
          <p14:tracePt t="136219" x="5999163" y="4605338"/>
          <p14:tracePt t="136227" x="5999163" y="4614863"/>
          <p14:tracePt t="136234" x="5999163" y="4641850"/>
          <p14:tracePt t="136243" x="5999163" y="4651375"/>
          <p14:tracePt t="136258" x="5999163" y="4668838"/>
          <p14:tracePt t="136275" x="5989638" y="4678363"/>
          <p14:tracePt t="136299" x="5980113" y="4678363"/>
          <p14:tracePt t="136548" x="5980113" y="4660900"/>
          <p14:tracePt t="136555" x="5980113" y="4641850"/>
          <p14:tracePt t="136563" x="5980113" y="4614863"/>
          <p14:tracePt t="136572" x="5980113" y="4595813"/>
          <p14:tracePt t="136579" x="5980113" y="4587875"/>
          <p14:tracePt t="136588" x="5980113" y="4559300"/>
          <p14:tracePt t="136596" x="5980113" y="4522788"/>
          <p14:tracePt t="136602" x="5980113" y="4505325"/>
          <p14:tracePt t="136612" x="5962650" y="4468813"/>
          <p14:tracePt t="136619" x="5943600" y="4432300"/>
          <p14:tracePt t="136626" x="5943600" y="4413250"/>
          <p14:tracePt t="136634" x="5935663" y="4368800"/>
          <p14:tracePt t="136642" x="5926138" y="4332288"/>
          <p14:tracePt t="136650" x="5926138" y="4313238"/>
          <p14:tracePt t="136659" x="5907088" y="4268788"/>
          <p14:tracePt t="136666" x="5899150" y="4249738"/>
          <p14:tracePt t="136674" x="5889625" y="4232275"/>
          <p14:tracePt t="136682" x="5880100" y="4203700"/>
          <p14:tracePt t="136699" x="5853113" y="4167188"/>
          <p14:tracePt t="136708" x="5853113" y="4159250"/>
          <p14:tracePt t="136714" x="5853113" y="4149725"/>
          <p14:tracePt t="136731" x="5843588" y="4122738"/>
          <p14:tracePt t="136738" x="5843588" y="4113213"/>
          <p14:tracePt t="136746" x="5834063" y="4103688"/>
          <p14:tracePt t="136763" x="5797550" y="4067175"/>
          <p14:tracePt t="136771" x="5797550" y="4057650"/>
          <p14:tracePt t="136779" x="5789613" y="4049713"/>
          <p14:tracePt t="136787" x="5770563" y="4030663"/>
          <p14:tracePt t="136795" x="5761038" y="4021138"/>
          <p14:tracePt t="136803" x="5724525" y="4013200"/>
          <p14:tracePt t="136812" x="5707063" y="4003675"/>
          <p14:tracePt t="136819" x="5680075" y="4003675"/>
          <p14:tracePt t="136827" x="5616575" y="3984625"/>
          <p14:tracePt t="136835" x="5561013" y="3967163"/>
          <p14:tracePt t="136843" x="5497513" y="3957638"/>
          <p14:tracePt t="136851" x="5441950" y="3957638"/>
          <p14:tracePt t="136860" x="5387975" y="3948113"/>
          <p14:tracePt t="136867" x="5324475" y="3921125"/>
          <p14:tracePt t="136876" x="5260975" y="3911600"/>
          <p14:tracePt t="136895" x="5159375" y="3884613"/>
          <p14:tracePt t="136899" x="5114925" y="3867150"/>
          <p14:tracePt t="136910" x="5078413" y="3857625"/>
          <p14:tracePt t="136915" x="5032375" y="3840163"/>
          <p14:tracePt t="136923" x="5005388" y="3840163"/>
          <p14:tracePt t="136930" x="4986338" y="3830638"/>
          <p14:tracePt t="136938" x="4959350" y="3830638"/>
          <p14:tracePt t="136946" x="4941888" y="3830638"/>
          <p14:tracePt t="136962" x="4932363" y="3830638"/>
          <p14:tracePt t="137100" x="4913313" y="3830638"/>
          <p14:tracePt t="137116" x="4859338" y="3830638"/>
          <p14:tracePt t="137124" x="4803775" y="3830638"/>
          <p14:tracePt t="137132" x="4622800" y="3830638"/>
          <p14:tracePt t="137140" x="4384675" y="3875088"/>
          <p14:tracePt t="137148" x="4148138" y="3894138"/>
          <p14:tracePt t="137156" x="3984625" y="3921125"/>
          <p14:tracePt t="137164" x="3838575" y="3948113"/>
          <p14:tracePt t="137172" x="3656013" y="3984625"/>
          <p14:tracePt t="137182" x="3490913" y="3994150"/>
          <p14:tracePt t="137187" x="3373438" y="4021138"/>
          <p14:tracePt t="137194" x="3300413" y="4021138"/>
          <p14:tracePt t="137203" x="3208338" y="4040188"/>
          <p14:tracePt t="137210" x="3171825" y="4049713"/>
          <p14:tracePt t="137234" x="3154363" y="4049713"/>
          <p14:tracePt t="138165" x="3127375" y="4057650"/>
          <p14:tracePt t="138172" x="3008313" y="4094163"/>
          <p14:tracePt t="138179" x="2881313" y="4130675"/>
          <p14:tracePt t="138186" x="2762250" y="4167188"/>
          <p14:tracePt t="138194" x="2652713" y="4195763"/>
          <p14:tracePt t="138202" x="2570163" y="4222750"/>
          <p14:tracePt t="138210" x="2479675" y="4249738"/>
          <p14:tracePt t="138218" x="2416175" y="4268788"/>
          <p14:tracePt t="138226" x="2389188" y="4286250"/>
          <p14:tracePt t="138234" x="2333625" y="4303713"/>
          <p14:tracePt t="138242" x="2316163" y="4303713"/>
          <p14:tracePt t="138250" x="2279650" y="4340225"/>
          <p14:tracePt t="138588" x="2270125" y="4376738"/>
          <p14:tracePt t="138596" x="2251075" y="4422775"/>
          <p14:tracePt t="138604" x="2251075" y="4441825"/>
          <p14:tracePt t="138611" x="2243138" y="4459288"/>
          <p14:tracePt t="138619" x="2224088" y="4505325"/>
          <p14:tracePt t="138627" x="2214563" y="4532313"/>
          <p14:tracePt t="138634" x="2187575" y="4578350"/>
          <p14:tracePt t="138643" x="2179638" y="4595813"/>
          <p14:tracePt t="138650" x="2170113" y="4614863"/>
          <p14:tracePt t="138658" x="2143125" y="4660900"/>
          <p14:tracePt t="138666" x="2124075" y="4678363"/>
          <p14:tracePt t="138674" x="2114550" y="4697413"/>
          <p14:tracePt t="138682" x="2106613" y="4705350"/>
          <p14:tracePt t="138691" x="2097088" y="4714875"/>
          <p14:tracePt t="138698" x="2097088" y="4724400"/>
          <p14:tracePt t="138708" x="2078038" y="4732338"/>
          <p14:tracePt t="138714" x="2070100" y="4741863"/>
          <p14:tracePt t="138723" x="2060575" y="4741863"/>
          <p14:tracePt t="138731" x="2051050" y="4751388"/>
          <p14:tracePt t="138739" x="2041525" y="4751388"/>
          <p14:tracePt t="138747" x="2024063" y="4760913"/>
          <p14:tracePt t="138755" x="2014538" y="4760913"/>
          <p14:tracePt t="138763" x="2005013" y="4768850"/>
          <p14:tracePt t="138771" x="1987550" y="4778375"/>
          <p14:tracePt t="138779" x="1978025" y="4778375"/>
          <p14:tracePt t="138787" x="1968500" y="4778375"/>
          <p14:tracePt t="138795" x="1931988" y="4778375"/>
          <p14:tracePt t="138803" x="1878013" y="4778375"/>
          <p14:tracePt t="138811" x="1795463" y="4760913"/>
          <p14:tracePt t="138819" x="1714500" y="4724400"/>
          <p14:tracePt t="138828" x="1658938" y="4697413"/>
          <p14:tracePt t="138835" x="1604963" y="4651375"/>
          <p14:tracePt t="138842" x="1576388" y="4632325"/>
          <p14:tracePt t="138851" x="1531938" y="4578350"/>
          <p14:tracePt t="138860" x="1495425" y="4551363"/>
          <p14:tracePt t="138867" x="1485900" y="4532313"/>
          <p14:tracePt t="138876" x="1476375" y="4486275"/>
          <p14:tracePt t="138893" x="1458913" y="4449763"/>
          <p14:tracePt t="138899" x="1458913" y="4413250"/>
          <p14:tracePt t="138910" x="1449388" y="4395788"/>
          <p14:tracePt t="138915" x="1449388" y="4368800"/>
          <p14:tracePt t="138923" x="1449388" y="4359275"/>
          <p14:tracePt t="138931" x="1449388" y="4340225"/>
          <p14:tracePt t="138939" x="1449388" y="4313238"/>
          <p14:tracePt t="138947" x="1449388" y="4303713"/>
          <p14:tracePt t="138955" x="1449388" y="4276725"/>
          <p14:tracePt t="138963" x="1449388" y="4259263"/>
          <p14:tracePt t="138971" x="1449388" y="4249738"/>
          <p14:tracePt t="138979" x="1449388" y="4222750"/>
          <p14:tracePt t="138987" x="1449388" y="4203700"/>
          <p14:tracePt t="138995" x="1449388" y="4186238"/>
          <p14:tracePt t="139011" x="1449388" y="4176713"/>
          <p14:tracePt t="139019" x="1449388" y="4159250"/>
          <p14:tracePt t="139027" x="1468438" y="4140200"/>
          <p14:tracePt t="139035" x="1512888" y="4130675"/>
          <p14:tracePt t="139044" x="1585913" y="4113213"/>
          <p14:tracePt t="139051" x="1695450" y="4103688"/>
          <p14:tracePt t="139059" x="1795463" y="4076700"/>
          <p14:tracePt t="139067" x="1924050" y="4076700"/>
          <p14:tracePt t="139075" x="2070100" y="4076700"/>
          <p14:tracePt t="139083" x="2197100" y="4076700"/>
          <p14:tracePt t="139092" x="2287588" y="4076700"/>
          <p14:tracePt t="139099" x="2343150" y="4076700"/>
          <p14:tracePt t="139109" x="2370138" y="4076700"/>
          <p14:tracePt t="139115" x="2389188" y="4076700"/>
          <p14:tracePt t="139123" x="2397125" y="4086225"/>
          <p14:tracePt t="139139" x="2397125" y="4094163"/>
          <p14:tracePt t="139147" x="2397125" y="4130675"/>
          <p14:tracePt t="139155" x="2397125" y="4140200"/>
          <p14:tracePt t="139163" x="2397125" y="4176713"/>
          <p14:tracePt t="139171" x="2397125" y="4203700"/>
          <p14:tracePt t="139179" x="2389188" y="4259263"/>
          <p14:tracePt t="139187" x="2343150" y="4322763"/>
          <p14:tracePt t="139195" x="2333625" y="4368800"/>
          <p14:tracePt t="139203" x="2297113" y="4432300"/>
          <p14:tracePt t="139212" x="2279650" y="4449763"/>
          <p14:tracePt t="139219" x="2243138" y="4505325"/>
          <p14:tracePt t="139228" x="2224088" y="4532313"/>
          <p14:tracePt t="139235" x="2206625" y="4559300"/>
          <p14:tracePt t="139243" x="2197100" y="4568825"/>
          <p14:tracePt t="139251" x="2179638" y="4587875"/>
          <p14:tracePt t="139259" x="2170113" y="4595813"/>
          <p14:tracePt t="139267" x="2160588" y="4595813"/>
          <p14:tracePt t="139308" x="2151063" y="4595813"/>
          <p14:tracePt t="139389" x="2114550" y="4595813"/>
          <p14:tracePt t="139396" x="2051050" y="4595813"/>
          <p14:tracePt t="139404" x="1960563" y="4595813"/>
          <p14:tracePt t="139412" x="1868488" y="4595813"/>
          <p14:tracePt t="139420" x="1778000" y="4595813"/>
          <p14:tracePt t="139429" x="1658938" y="4595813"/>
          <p14:tracePt t="139436" x="1585913" y="4595813"/>
          <p14:tracePt t="139445" x="1531938" y="4595813"/>
          <p14:tracePt t="139452" x="1485900" y="4587875"/>
          <p14:tracePt t="139460" x="1476375" y="4587875"/>
          <p14:tracePt t="139468" x="1458913" y="4578350"/>
          <p14:tracePt t="139477" x="1458913" y="4568825"/>
          <p14:tracePt t="139484" x="1439863" y="4551363"/>
          <p14:tracePt t="139500" x="1431925" y="4532313"/>
          <p14:tracePt t="139514" x="1422400" y="4505325"/>
          <p14:tracePt t="139515" x="1403350" y="4478338"/>
          <p14:tracePt t="139523" x="1385888" y="4441825"/>
          <p14:tracePt t="139530" x="1385888" y="4413250"/>
          <p14:tracePt t="139538" x="1376363" y="4386263"/>
          <p14:tracePt t="139546" x="1376363" y="4368800"/>
          <p14:tracePt t="139554" x="1376363" y="4340225"/>
          <p14:tracePt t="139562" x="1376363" y="4322763"/>
          <p14:tracePt t="139570" x="1376363" y="4313238"/>
          <p14:tracePt t="139578" x="1376363" y="4295775"/>
          <p14:tracePt t="139586" x="1376363" y="4276725"/>
          <p14:tracePt t="139594" x="1385888" y="4249738"/>
          <p14:tracePt t="139602" x="1395413" y="4240213"/>
          <p14:tracePt t="139610" x="1403350" y="4232275"/>
          <p14:tracePt t="139618" x="1422400" y="4213225"/>
          <p14:tracePt t="139626" x="1449388" y="4203700"/>
          <p14:tracePt t="139634" x="1495425" y="4195763"/>
          <p14:tracePt t="139642" x="1576388" y="4149725"/>
          <p14:tracePt t="139650" x="1612900" y="4149725"/>
          <p14:tracePt t="139658" x="1714500" y="4140200"/>
          <p14:tracePt t="139666" x="1814513" y="4130675"/>
          <p14:tracePt t="139674" x="1887538" y="4130675"/>
          <p14:tracePt t="139683" x="1960563" y="4130675"/>
          <p14:tracePt t="139691" x="2033588" y="4130675"/>
          <p14:tracePt t="139699" x="2087563" y="4130675"/>
          <p14:tracePt t="139708" x="2114550" y="4130675"/>
          <p14:tracePt t="139714" x="2179638" y="4167188"/>
          <p14:tracePt t="139723" x="2187575" y="4167188"/>
          <p14:tracePt t="139732" x="2197100" y="4167188"/>
          <p14:tracePt t="139764" x="2197100" y="4176713"/>
          <p14:tracePt t="139804" x="2197100" y="4186238"/>
          <p14:tracePt t="139811" x="2197100" y="4195763"/>
          <p14:tracePt t="139820" x="2197100" y="4222750"/>
          <p14:tracePt t="139828" x="2197100" y="4249738"/>
          <p14:tracePt t="139836" x="2197100" y="4295775"/>
          <p14:tracePt t="139845" x="2197100" y="4332288"/>
          <p14:tracePt t="139852" x="2151063" y="4395788"/>
          <p14:tracePt t="139860" x="2106613" y="4478338"/>
          <p14:tracePt t="139868" x="2070100" y="4541838"/>
          <p14:tracePt t="139878" x="2033588" y="4605338"/>
          <p14:tracePt t="139895" x="1941513" y="4705350"/>
          <p14:tracePt t="139899" x="1924050" y="4751388"/>
          <p14:tracePt t="139909" x="1905000" y="4768850"/>
          <p14:tracePt t="139914" x="1895475" y="4778375"/>
          <p14:tracePt t="139947" x="1887538" y="4787900"/>
          <p14:tracePt t="140108" x="1887538" y="4778375"/>
          <p14:tracePt t="140116" x="1887538" y="4732338"/>
          <p14:tracePt t="140125" x="1895475" y="4724400"/>
          <p14:tracePt t="140131" x="1905000" y="4697413"/>
          <p14:tracePt t="140139" x="1924050" y="4651375"/>
          <p14:tracePt t="140147" x="1951038" y="4605338"/>
          <p14:tracePt t="140155" x="1960563" y="4578350"/>
          <p14:tracePt t="140163" x="1968500" y="4532313"/>
          <p14:tracePt t="140171" x="2005013" y="4505325"/>
          <p14:tracePt t="140179" x="2014538" y="4468813"/>
          <p14:tracePt t="140195" x="2051050" y="4413250"/>
          <p14:tracePt t="140203" x="2060575" y="4405313"/>
          <p14:tracePt t="140211" x="2078038" y="4376738"/>
          <p14:tracePt t="140221" x="2087563" y="4359275"/>
          <p14:tracePt t="140226" x="2114550" y="4340225"/>
          <p14:tracePt t="140234" x="2124075" y="4332288"/>
          <p14:tracePt t="140242" x="2151063" y="4313238"/>
          <p14:tracePt t="140250" x="2197100" y="4295775"/>
          <p14:tracePt t="140259" x="2233613" y="4276725"/>
          <p14:tracePt t="140266" x="2316163" y="4268788"/>
          <p14:tracePt t="140274" x="2406650" y="4268788"/>
          <p14:tracePt t="140282" x="2552700" y="4249738"/>
          <p14:tracePt t="140290" x="2735263" y="4222750"/>
          <p14:tracePt t="140298" x="2917825" y="4195763"/>
          <p14:tracePt t="140308" x="3081338" y="4195763"/>
          <p14:tracePt t="140315" x="3263900" y="4176713"/>
          <p14:tracePt t="140326" x="3409950" y="4176713"/>
          <p14:tracePt t="140331" x="3519488" y="4176713"/>
          <p14:tracePt t="140340" x="3619500" y="4149725"/>
          <p14:tracePt t="140348" x="3646488" y="4149725"/>
          <p14:tracePt t="140357" x="3673475" y="4149725"/>
          <p14:tracePt t="140364" x="3683000" y="4140200"/>
          <p14:tracePt t="140580" x="3683000" y="4113213"/>
          <p14:tracePt t="140588" x="3692525" y="4086225"/>
          <p14:tracePt t="140596" x="3702050" y="4057650"/>
          <p14:tracePt t="140604" x="3719513" y="4013200"/>
          <p14:tracePt t="140613" x="3729038" y="3984625"/>
          <p14:tracePt t="140619" x="3729038" y="3948113"/>
          <p14:tracePt t="140626" x="3746500" y="3894138"/>
          <p14:tracePt t="140634" x="3756025" y="3875088"/>
          <p14:tracePt t="140642" x="3775075" y="3803650"/>
          <p14:tracePt t="140650" x="3775075" y="3784600"/>
          <p14:tracePt t="140659" x="3775075" y="3767138"/>
          <p14:tracePt t="140666" x="3775075" y="3757613"/>
          <p14:tracePt t="140675" x="3775075" y="3748088"/>
          <p14:tracePt t="140788" x="3775075" y="3775075"/>
          <p14:tracePt t="140796" x="3765550" y="3821113"/>
          <p14:tracePt t="140804" x="3756025" y="3884613"/>
          <p14:tracePt t="140813" x="3729038" y="3930650"/>
          <p14:tracePt t="140820" x="3719513" y="3957638"/>
          <p14:tracePt t="140827" x="3709988" y="4003675"/>
          <p14:tracePt t="140843" x="3709988" y="4030663"/>
          <p14:tracePt t="141196" x="3719513" y="4030663"/>
          <p14:tracePt t="141204" x="3738563" y="4021138"/>
          <p14:tracePt t="141210" x="3738563" y="4013200"/>
          <p14:tracePt t="141218" x="3765550" y="3994150"/>
          <p14:tracePt t="141234" x="3775075" y="3994150"/>
          <p14:tracePt t="141250" x="3783013" y="3984625"/>
          <p14:tracePt t="141258" x="3783013" y="3976688"/>
          <p14:tracePt t="141413" x="3783013" y="3967163"/>
          <p14:tracePt t="141428" x="3775075" y="3948113"/>
          <p14:tracePt t="141548" x="3775075" y="3930650"/>
          <p14:tracePt t="141564" x="3775075" y="3921125"/>
          <p14:tracePt t="141572" x="3775075" y="3911600"/>
          <p14:tracePt t="141579" x="3775075" y="3903663"/>
          <p14:tracePt t="141588" x="3775075" y="3884613"/>
          <p14:tracePt t="141596" x="3783013" y="3857625"/>
          <p14:tracePt t="141604" x="3783013" y="3848100"/>
          <p14:tracePt t="141611" x="3783013" y="3840163"/>
          <p14:tracePt t="141626" x="3783013" y="3830638"/>
          <p14:tracePt t="143820" x="3775075" y="3840163"/>
          <p14:tracePt t="144300" x="3765550" y="3848100"/>
          <p14:tracePt t="144309" x="3765550" y="3867150"/>
          <p14:tracePt t="144708" x="3765550" y="3875088"/>
          <p14:tracePt t="144725" x="3765550" y="3884613"/>
          <p14:tracePt t="144740" x="3765550" y="3903663"/>
          <p14:tracePt t="144748" x="3765550" y="3911600"/>
          <p14:tracePt t="144756" x="3765550" y="3921125"/>
          <p14:tracePt t="144764" x="3765550" y="3930650"/>
          <p14:tracePt t="144779" x="3765550" y="3940175"/>
          <p14:tracePt t="144788" x="3765550" y="3948113"/>
          <p14:tracePt t="144796" x="3775075" y="3957638"/>
          <p14:tracePt t="144803" x="3792538" y="3984625"/>
          <p14:tracePt t="144810" x="3810000" y="4003675"/>
          <p14:tracePt t="144818" x="3838575" y="4021138"/>
          <p14:tracePt t="144826" x="3865563" y="4057650"/>
          <p14:tracePt t="144834" x="3929063" y="4076700"/>
          <p14:tracePt t="144842" x="3948113" y="4113213"/>
          <p14:tracePt t="144850" x="3965575" y="4122738"/>
          <p14:tracePt t="144859" x="4011613" y="4167188"/>
          <p14:tracePt t="144866" x="4011613" y="4176713"/>
          <p14:tracePt t="144874" x="4048125" y="4222750"/>
          <p14:tracePt t="144882" x="4075113" y="4276725"/>
          <p14:tracePt t="144894" x="4102100" y="4295775"/>
          <p14:tracePt t="144898" x="4121150" y="4322763"/>
          <p14:tracePt t="144907" x="4148138" y="4368800"/>
          <p14:tracePt t="144914" x="4175125" y="4413250"/>
          <p14:tracePt t="144924" x="4194175" y="4432300"/>
          <p14:tracePt t="144930" x="4202113" y="4441825"/>
          <p14:tracePt t="144939" x="4211638" y="4468813"/>
          <p14:tracePt t="144946" x="4221163" y="4495800"/>
          <p14:tracePt t="144954" x="4238625" y="4514850"/>
          <p14:tracePt t="145180" x="4238625" y="4522788"/>
          <p14:tracePt t="145187" x="4238625" y="4551363"/>
          <p14:tracePt t="145195" x="4248150" y="4568825"/>
          <p14:tracePt t="145204" x="4257675" y="4595813"/>
          <p14:tracePt t="145213" x="4257675" y="4614863"/>
          <p14:tracePt t="145220" x="4267200" y="4651375"/>
          <p14:tracePt t="145227" x="4294188" y="4668838"/>
          <p14:tracePt t="145236" x="4303713" y="4687888"/>
          <p14:tracePt t="145252" x="4311650" y="4705350"/>
          <p14:tracePt t="145682" x="4321175" y="4687888"/>
          <p14:tracePt t="145690" x="4330700" y="4668838"/>
          <p14:tracePt t="145699" x="4348163" y="4651375"/>
          <p14:tracePt t="145714" x="4357688" y="4651375"/>
          <p14:tracePt t="145722" x="4357688" y="4632325"/>
          <p14:tracePt t="145739" x="4357688" y="4624388"/>
          <p14:tracePt t="145879" x="4367213" y="4624388"/>
          <p14:tracePt t="145885" x="4384675" y="4624388"/>
          <p14:tracePt t="145892" x="4430713" y="4641850"/>
          <p14:tracePt t="145900" x="4494213" y="4687888"/>
          <p14:tracePt t="145910" x="4521200" y="4705350"/>
          <p14:tracePt t="145916" x="4594225" y="4741863"/>
          <p14:tracePt t="145927" x="4630738" y="4760913"/>
          <p14:tracePt t="145931" x="4713288" y="4797425"/>
          <p14:tracePt t="145939" x="4776788" y="4824413"/>
          <p14:tracePt t="145947" x="4859338" y="4860925"/>
          <p14:tracePt t="145955" x="4941888" y="4887913"/>
          <p14:tracePt t="145963" x="5005388" y="4924425"/>
          <p14:tracePt t="145971" x="5059363" y="4943475"/>
          <p14:tracePt t="145981" x="5122863" y="4951413"/>
          <p14:tracePt t="145986" x="5168900" y="4987925"/>
          <p14:tracePt t="145994" x="5187950" y="4997450"/>
          <p14:tracePt t="146012" x="5205413" y="4997450"/>
          <p14:tracePt t="146252" x="5224463" y="5006975"/>
          <p14:tracePt t="146260" x="5232400" y="5024438"/>
          <p14:tracePt t="146268" x="5232400" y="5043488"/>
          <p14:tracePt t="146276" x="5241925" y="5070475"/>
          <p14:tracePt t="146284" x="5268913" y="5126038"/>
          <p14:tracePt t="146293" x="5278438" y="5153025"/>
          <p14:tracePt t="146299" x="5297488" y="5207000"/>
          <p14:tracePt t="146309" x="5314950" y="5226050"/>
          <p14:tracePt t="146315" x="5341938" y="5280025"/>
          <p14:tracePt t="146325" x="5378450" y="5335588"/>
          <p14:tracePt t="146331" x="5397500" y="5362575"/>
          <p14:tracePt t="146339" x="5405438" y="5389563"/>
          <p14:tracePt t="146347" x="5424488" y="5408613"/>
          <p14:tracePt t="146355" x="5434013" y="5453063"/>
          <p14:tracePt t="146363" x="5441950" y="5472113"/>
          <p14:tracePt t="146371" x="5441950" y="5499100"/>
          <p14:tracePt t="146378" x="5441950" y="5508625"/>
          <p14:tracePt t="146388" x="5451475" y="5518150"/>
          <p14:tracePt t="147068" x="5451475" y="5508625"/>
          <p14:tracePt t="147075" x="5451475" y="5499100"/>
          <p14:tracePt t="147183" x="5461000" y="5481638"/>
          <p14:tracePt t="147194" x="5470525" y="5481638"/>
          <p14:tracePt t="147619" x="5478463" y="5472113"/>
          <p14:tracePt t="147634" x="5524500" y="5453063"/>
          <p14:tracePt t="147642" x="5561013" y="5435600"/>
          <p14:tracePt t="147650" x="5588000" y="5426075"/>
          <p14:tracePt t="147658" x="5616575" y="5399088"/>
          <p14:tracePt t="147666" x="5624513" y="5389563"/>
          <p14:tracePt t="147683" x="5634038" y="5372100"/>
          <p14:tracePt t="147981" x="5607050" y="5408613"/>
          <p14:tracePt t="147988" x="5597525" y="5435600"/>
          <p14:tracePt t="148004" x="5597525" y="5481638"/>
          <p14:tracePt t="148012" x="5588000" y="5499100"/>
          <p14:tracePt t="148020" x="5588000" y="5518150"/>
          <p14:tracePt t="148030" x="5588000" y="5526088"/>
          <p14:tracePt t="148036" x="5570538" y="5572125"/>
          <p14:tracePt t="148060" x="5570538" y="5581650"/>
          <p14:tracePt t="148068" x="5561013" y="5599113"/>
          <p14:tracePt t="148148" x="5551488" y="5608638"/>
          <p14:tracePt t="148164" x="5543550" y="5618163"/>
          <p14:tracePt t="148188" x="5524500" y="5645150"/>
          <p14:tracePt t="148220" x="5514975" y="5662613"/>
          <p14:tracePt t="148284" x="5514975" y="5672138"/>
          <p14:tracePt t="149196" x="5514975" y="5681663"/>
          <p14:tracePt t="149204" x="5514975" y="5691188"/>
          <p14:tracePt t="149211" x="5514975" y="5699125"/>
          <p14:tracePt t="149220" x="5514975" y="5727700"/>
          <p14:tracePt t="149228" x="5514975" y="5735638"/>
          <p14:tracePt t="149236" x="5514975" y="5745163"/>
          <p14:tracePt t="149243" x="5507038" y="5754688"/>
          <p14:tracePt t="149252" x="5507038" y="5764213"/>
          <p14:tracePt t="149268" x="5507038" y="5772150"/>
          <p14:tracePt t="149283" x="5497513" y="5781675"/>
          <p14:tracePt t="149389" x="5487988" y="5791200"/>
          <p14:tracePt t="149396" x="5478463" y="5808663"/>
          <p14:tracePt t="149411" x="5470525" y="5827713"/>
          <p14:tracePt t="149428" x="5470525" y="5837238"/>
          <p14:tracePt t="149436" x="5461000" y="5864225"/>
          <p14:tracePt t="149692" x="5451475" y="5881688"/>
          <p14:tracePt t="149733" x="5441950" y="5891213"/>
          <p14:tracePt t="150524" x="5434013" y="5900738"/>
          <p14:tracePt t="150532" x="5378450" y="5900738"/>
          <p14:tracePt t="150540" x="5287963" y="5900738"/>
          <p14:tracePt t="150547" x="5205413" y="5927725"/>
          <p14:tracePt t="150555" x="5168900" y="5927725"/>
          <p14:tracePt t="150563" x="5132388" y="5937250"/>
          <p14:tracePt t="150579" x="5114925" y="5937250"/>
          <p14:tracePt t="150619" x="5105400" y="5946775"/>
          <p14:tracePt t="150651" x="5095875" y="5954713"/>
          <p14:tracePt t="150764" x="5078413" y="5954713"/>
          <p14:tracePt t="150772" x="5049838" y="5954713"/>
          <p14:tracePt t="150779" x="4995863" y="5954713"/>
          <p14:tracePt t="150788" x="4949825" y="5954713"/>
          <p14:tracePt t="150795" x="4895850" y="5954713"/>
          <p14:tracePt t="150803" x="4859338" y="5954713"/>
          <p14:tracePt t="150811" x="4849813" y="5954713"/>
          <p14:tracePt t="150819" x="4840288" y="5954713"/>
          <p14:tracePt t="150827" x="4822825" y="5954713"/>
          <p14:tracePt t="150859" x="4813300" y="5927725"/>
          <p14:tracePt t="150867" x="4795838" y="5900738"/>
          <p14:tracePt t="150875" x="4795838" y="5854700"/>
          <p14:tracePt t="150896" x="4795838" y="5772150"/>
          <p14:tracePt t="150899" x="4795838" y="5718175"/>
          <p14:tracePt t="150909" x="4795838" y="5691188"/>
          <p14:tracePt t="150915" x="4795838" y="5662613"/>
          <p14:tracePt t="150925" x="4795838" y="5618163"/>
          <p14:tracePt t="150931" x="4813300" y="5589588"/>
          <p14:tracePt t="150941" x="4822825" y="5572125"/>
          <p14:tracePt t="150947" x="4832350" y="5545138"/>
          <p14:tracePt t="150955" x="4840288" y="5508625"/>
          <p14:tracePt t="150963" x="4859338" y="5472113"/>
          <p14:tracePt t="150971" x="4868863" y="5445125"/>
          <p14:tracePt t="150979" x="4876800" y="5408613"/>
          <p14:tracePt t="150987" x="4895850" y="5362575"/>
          <p14:tracePt t="150995" x="4913313" y="5335588"/>
          <p14:tracePt t="151003" x="4922838" y="5280025"/>
          <p14:tracePt t="151011" x="4922838" y="5262563"/>
          <p14:tracePt t="151018" x="4922838" y="5207000"/>
          <p14:tracePt t="151026" x="4922838" y="5180013"/>
          <p14:tracePt t="151034" x="4922838" y="5143500"/>
          <p14:tracePt t="151042" x="4922838" y="5116513"/>
          <p14:tracePt t="151050" x="4922838" y="5097463"/>
          <p14:tracePt t="151058" x="4922838" y="5080000"/>
          <p14:tracePt t="151066" x="4922838" y="5060950"/>
          <p14:tracePt t="151188" x="4922838" y="5053013"/>
          <p14:tracePt t="151196" x="4922838" y="5043488"/>
          <p14:tracePt t="151204" x="4932363" y="5016500"/>
          <p14:tracePt t="151212" x="4941888" y="5006975"/>
          <p14:tracePt t="151220" x="4941888" y="4997450"/>
          <p14:tracePt t="151229" x="4959350" y="4960938"/>
          <p14:tracePt t="151235" x="4968875" y="4960938"/>
          <p14:tracePt t="151243" x="4978400" y="4951413"/>
          <p14:tracePt t="151251" x="4978400" y="4933950"/>
          <p14:tracePt t="151260" x="4978400" y="4914900"/>
          <p14:tracePt t="151275" x="4986338" y="4914900"/>
          <p14:tracePt t="151357" x="4986338" y="4887913"/>
          <p14:tracePt t="151364" x="4986338" y="4870450"/>
          <p14:tracePt t="151372" x="5005388" y="4833938"/>
          <p14:tracePt t="151381" x="5005388" y="4824413"/>
          <p14:tracePt t="151396" x="5005388" y="4751388"/>
          <p14:tracePt t="151403" x="4995863" y="4732338"/>
          <p14:tracePt t="151411" x="4986338" y="4697413"/>
          <p14:tracePt t="151419" x="4949825" y="4668838"/>
          <p14:tracePt t="151427" x="4941888" y="4641850"/>
          <p14:tracePt t="151435" x="4932363" y="4624388"/>
          <p14:tracePt t="151444" x="4922838" y="4614863"/>
          <p14:tracePt t="151451" x="4905375" y="4595813"/>
          <p14:tracePt t="151667" x="4886325" y="4605338"/>
          <p14:tracePt t="151675" x="4849813" y="4605338"/>
          <p14:tracePt t="151685" x="4803775" y="4614863"/>
          <p14:tracePt t="151690" x="4776788" y="4614863"/>
          <p14:tracePt t="151698" x="4759325" y="4614863"/>
          <p14:tracePt t="151714" x="4749800" y="4614863"/>
          <p14:tracePt t="151789" x="4740275" y="4605338"/>
          <p14:tracePt t="151796" x="4740275" y="4587875"/>
          <p14:tracePt t="151804" x="4730750" y="4532313"/>
          <p14:tracePt t="151813" x="4722813" y="4522788"/>
          <p14:tracePt t="151820" x="4722813" y="4495800"/>
          <p14:tracePt t="151827" x="4722813" y="4459288"/>
          <p14:tracePt t="151835" x="4713288" y="4441825"/>
          <p14:tracePt t="151843" x="4713288" y="4413250"/>
          <p14:tracePt t="151851" x="4703763" y="4395788"/>
          <p14:tracePt t="151859" x="4703763" y="4386263"/>
          <p14:tracePt t="151867" x="4703763" y="4368800"/>
          <p14:tracePt t="151875" x="4695825" y="4359275"/>
          <p14:tracePt t="151899" x="4695825" y="4349750"/>
          <p14:tracePt t="151931" x="4695825" y="4340225"/>
          <p14:tracePt t="151971" x="4695825" y="4332288"/>
          <p14:tracePt t="151980" x="4703763" y="4322763"/>
          <p14:tracePt t="151988" x="4722813" y="4322763"/>
          <p14:tracePt t="151996" x="4749800" y="4322763"/>
          <p14:tracePt t="152004" x="4776788" y="4322763"/>
          <p14:tracePt t="152013" x="4822825" y="4322763"/>
          <p14:tracePt t="152020" x="4859338" y="4322763"/>
          <p14:tracePt t="152029" x="4876800" y="4322763"/>
          <p14:tracePt t="152035" x="4895850" y="4322763"/>
          <p14:tracePt t="152043" x="4913313" y="4322763"/>
          <p14:tracePt t="152051" x="4922838" y="4322763"/>
          <p14:tracePt t="152075" x="4922838" y="4332288"/>
          <p14:tracePt t="152083" x="4922838" y="4340225"/>
          <p14:tracePt t="152092" x="4922838" y="4349750"/>
          <p14:tracePt t="152099" x="4922838" y="4359275"/>
          <p14:tracePt t="152108" x="4922838" y="4368800"/>
          <p14:tracePt t="152115" x="4922838" y="4386263"/>
          <p14:tracePt t="152126" x="4922838" y="4405313"/>
          <p14:tracePt t="152141" x="4922838" y="4432300"/>
          <p14:tracePt t="152147" x="4922838" y="4441825"/>
          <p14:tracePt t="152155" x="4922838" y="4459288"/>
          <p14:tracePt t="152171" x="4913313" y="4468813"/>
          <p14:tracePt t="152244" x="4913313" y="4478338"/>
          <p14:tracePt t="152252" x="4913313" y="4486275"/>
          <p14:tracePt t="152260" x="4905375" y="4505325"/>
          <p14:tracePt t="152267" x="4895850" y="4522788"/>
          <p14:tracePt t="152275" x="4886325" y="4532313"/>
          <p14:tracePt t="152283" x="4859338" y="4551363"/>
          <p14:tracePt t="152291" x="4840288" y="4568825"/>
          <p14:tracePt t="152299" x="4822825" y="4578350"/>
          <p14:tracePt t="152308" x="4795838" y="4595813"/>
          <p14:tracePt t="152315" x="4795838" y="4605338"/>
          <p14:tracePt t="152325" x="4776788" y="4614863"/>
          <p14:tracePt t="152331" x="4767263" y="4624388"/>
          <p14:tracePt t="152341" x="4759325" y="4624388"/>
          <p14:tracePt t="153812" x="4749800" y="4632325"/>
          <p14:tracePt t="153981" x="4759325" y="4624388"/>
          <p14:tracePt t="153988" x="4822825" y="4587875"/>
          <p14:tracePt t="153995" x="4895850" y="4541838"/>
          <p14:tracePt t="154003" x="4995863" y="4532313"/>
          <p14:tracePt t="154011" x="5068888" y="4505325"/>
          <p14:tracePt t="154019" x="5114925" y="4486275"/>
          <p14:tracePt t="154027" x="5195888" y="4459288"/>
          <p14:tracePt t="154035" x="5214938" y="4459288"/>
          <p14:tracePt t="154042" x="5260975" y="4432300"/>
          <p14:tracePt t="154051" x="5314950" y="4432300"/>
          <p14:tracePt t="154059" x="5368925" y="4432300"/>
          <p14:tracePt t="154067" x="5441950" y="4422775"/>
          <p14:tracePt t="154076" x="5507038" y="4413250"/>
          <p14:tracePt t="154082" x="5561013" y="4413250"/>
          <p14:tracePt t="154091" x="5624513" y="4395788"/>
          <p14:tracePt t="154098" x="5670550" y="4376738"/>
          <p14:tracePt t="154106" x="5697538" y="4376738"/>
          <p14:tracePt t="154114" x="5724525" y="4376738"/>
          <p14:tracePt t="154123" x="5743575" y="4368800"/>
          <p14:tracePt t="154130" x="5770563" y="4368800"/>
          <p14:tracePt t="154140" x="5789613" y="4359275"/>
          <p14:tracePt t="154146" x="5807075" y="4359275"/>
          <p14:tracePt t="154154" x="5826125" y="4349750"/>
          <p14:tracePt t="154162" x="5834063" y="4349750"/>
          <p14:tracePt t="154170" x="5870575" y="4322763"/>
          <p14:tracePt t="154178" x="5907088" y="4313238"/>
          <p14:tracePt t="154186" x="5926138" y="4295775"/>
          <p14:tracePt t="154194" x="5962650" y="4295775"/>
          <p14:tracePt t="154202" x="5999163" y="4276725"/>
          <p14:tracePt t="154210" x="6035675" y="4268788"/>
          <p14:tracePt t="154218" x="6135688" y="4259263"/>
          <p14:tracePt t="154226" x="6226175" y="4259263"/>
          <p14:tracePt t="154234" x="6354763" y="4259263"/>
          <p14:tracePt t="154242" x="6481763" y="4259263"/>
          <p14:tracePt t="154250" x="6610350" y="4259263"/>
          <p14:tracePt t="154258" x="6718300" y="4240213"/>
          <p14:tracePt t="154266" x="6864350" y="4240213"/>
          <p14:tracePt t="154274" x="7010400" y="4213225"/>
          <p14:tracePt t="154282" x="7138988" y="4213225"/>
          <p14:tracePt t="154291" x="7265988" y="4195763"/>
          <p14:tracePt t="154298" x="7392988" y="4186238"/>
          <p14:tracePt t="154307" x="7494588" y="4167188"/>
          <p14:tracePt t="154314" x="7621588" y="4140200"/>
          <p14:tracePt t="154325" x="7731125" y="4122738"/>
          <p14:tracePt t="154330" x="7840663" y="4122738"/>
          <p14:tracePt t="154339" x="7940675" y="4113213"/>
          <p14:tracePt t="154346" x="8067675" y="4094163"/>
          <p14:tracePt t="154355" x="8177213" y="4067175"/>
          <p14:tracePt t="154362" x="8296275" y="4040188"/>
          <p14:tracePt t="154370" x="8423275" y="4030663"/>
          <p14:tracePt t="154378" x="8551863" y="3984625"/>
          <p14:tracePt t="154386" x="8651875" y="3967163"/>
          <p14:tracePt t="154394" x="8742363" y="3957638"/>
          <p14:tracePt t="154403" x="8851900" y="3930650"/>
          <p14:tracePt t="154410" x="8961438" y="3930650"/>
          <p14:tracePt t="154418" x="9061450" y="3911600"/>
          <p14:tracePt t="154426" x="9134475" y="38846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61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ロード命令の動作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solidFill>
                  <a:srgbClr val="FF0000"/>
                </a:solidFill>
              </a:rPr>
              <a:t>rwe</a:t>
            </a:r>
            <a:endParaRPr lang="en-US" altLang="ja-JP" b="1" dirty="0">
              <a:solidFill>
                <a:srgbClr val="FF0000"/>
              </a:solidFill>
            </a:endParaRP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58882" y="291306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4927600" y="523716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45487" y="3471069"/>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0048520A-7F26-4D78-BB39-F8B06A642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1275869"/>
      </p:ext>
    </p:extLst>
  </p:cSld>
  <p:clrMapOvr>
    <a:masterClrMapping/>
  </p:clrMapOvr>
  <mc:AlternateContent xmlns:mc="http://schemas.openxmlformats.org/markup-compatibility/2006">
    <mc:Choice xmlns:p14="http://schemas.microsoft.com/office/powerpoint/2010/main" Requires="p14">
      <p:transition spd="slow" p14:dur="2000" advTm="60338"/>
    </mc:Choice>
    <mc:Fallback>
      <p:transition spd="slow" advTm="6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08" x="8907463" y="3684588"/>
          <p14:tracePt t="912" x="8807450" y="3684588"/>
          <p14:tracePt t="923" x="8797925" y="3684588"/>
          <p14:tracePt t="1017" x="8751888" y="3694113"/>
          <p14:tracePt t="1025" x="8688388" y="3702050"/>
          <p14:tracePt t="1033" x="8632825" y="3730625"/>
          <p14:tracePt t="1041" x="8532813" y="3757613"/>
          <p14:tracePt t="1048" x="8423275" y="3767138"/>
          <p14:tracePt t="1057" x="8323263" y="3794125"/>
          <p14:tracePt t="1063" x="8277225" y="3821113"/>
          <p14:tracePt t="1073" x="8169275" y="3830638"/>
          <p14:tracePt t="1079" x="8096250" y="3857625"/>
          <p14:tracePt t="1089" x="7994650" y="3875088"/>
          <p14:tracePt t="1095" x="7940675" y="3875088"/>
          <p14:tracePt t="1106" x="7894638" y="3884613"/>
          <p14:tracePt t="1128" x="7885113" y="3884613"/>
          <p14:tracePt t="1135" x="7877175" y="3884613"/>
          <p14:tracePt t="2233" x="7867650" y="3894138"/>
          <p14:tracePt t="2977" x="7867650" y="3875088"/>
          <p14:tracePt t="2985" x="7867650" y="3821113"/>
          <p14:tracePt t="2992" x="7867650" y="3803650"/>
          <p14:tracePt t="3000" x="7867650" y="3775075"/>
          <p14:tracePt t="3007" x="7867650" y="3748088"/>
          <p14:tracePt t="3015" x="7867650" y="3702050"/>
          <p14:tracePt t="3023" x="7858125" y="3657600"/>
          <p14:tracePt t="3039" x="7850188" y="3602038"/>
          <p14:tracePt t="3047" x="7850188" y="3584575"/>
          <p14:tracePt t="3056" x="7850188" y="3565525"/>
          <p14:tracePt t="3072" x="7840663" y="3538538"/>
          <p14:tracePt t="3079" x="7840663" y="3529013"/>
          <p14:tracePt t="3089" x="7840663" y="3519488"/>
          <p14:tracePt t="3095" x="7821613" y="3502025"/>
          <p14:tracePt t="3111" x="7821613" y="3492500"/>
          <p14:tracePt t="3240" x="7821613" y="3482975"/>
          <p14:tracePt t="3249" x="7821613" y="3475038"/>
          <p14:tracePt t="3256" x="7821613" y="3465513"/>
          <p14:tracePt t="3263" x="7821613" y="3455988"/>
          <p14:tracePt t="3272" x="7821613" y="3438525"/>
          <p14:tracePt t="3279" x="7821613" y="3419475"/>
          <p14:tracePt t="3288" x="7821613" y="3411538"/>
          <p14:tracePt t="3295" x="7821613" y="3392488"/>
          <p14:tracePt t="3304" x="7821613" y="3375025"/>
          <p14:tracePt t="3321" x="7821613" y="3365500"/>
          <p14:tracePt t="3327" x="7813675" y="3346450"/>
          <p14:tracePt t="3335" x="7813675" y="3338513"/>
          <p14:tracePt t="3343" x="7813675" y="3328988"/>
          <p14:tracePt t="3351" x="7813675" y="3309938"/>
          <p14:tracePt t="3359" x="7813675" y="3292475"/>
          <p14:tracePt t="3367" x="7804150" y="3292475"/>
          <p14:tracePt t="3375" x="7804150" y="3282950"/>
          <p14:tracePt t="3383" x="7794625" y="3265488"/>
          <p14:tracePt t="3391" x="7794625" y="3255963"/>
          <p14:tracePt t="3399" x="7794625" y="3236913"/>
          <p14:tracePt t="3407" x="7777163" y="3219450"/>
          <p14:tracePt t="3415" x="7777163" y="3200400"/>
          <p14:tracePt t="3423" x="7767638" y="3192463"/>
          <p14:tracePt t="3444" x="7758113" y="3155950"/>
          <p14:tracePt t="3448" x="7748588" y="3136900"/>
          <p14:tracePt t="3455" x="7748588" y="3119438"/>
          <p14:tracePt t="3463" x="7740650" y="3100388"/>
          <p14:tracePt t="3472" x="7731125" y="3090863"/>
          <p14:tracePt t="3489" x="7721600" y="3082925"/>
          <p14:tracePt t="3703" x="7704138" y="3073400"/>
          <p14:tracePt t="3711" x="7594600" y="3082925"/>
          <p14:tracePt t="3719" x="7458075" y="3127375"/>
          <p14:tracePt t="3727" x="7156450" y="3146425"/>
          <p14:tracePt t="3735" x="6710363" y="3146425"/>
          <p14:tracePt t="3743" x="6189663" y="3146425"/>
          <p14:tracePt t="3751" x="5743575" y="3146425"/>
          <p14:tracePt t="3759" x="5287963" y="3173413"/>
          <p14:tracePt t="3767" x="4949825" y="3173413"/>
          <p14:tracePt t="3775" x="4676775" y="3192463"/>
          <p14:tracePt t="3783" x="4457700" y="3236913"/>
          <p14:tracePt t="3791" x="4194175" y="3255963"/>
          <p14:tracePt t="3799" x="4094163" y="3273425"/>
          <p14:tracePt t="3808" x="4002088" y="3302000"/>
          <p14:tracePt t="3815" x="3919538" y="3328988"/>
          <p14:tracePt t="3824" x="3856038" y="3346450"/>
          <p14:tracePt t="3831" x="3810000" y="3382963"/>
          <p14:tracePt t="3840" x="3783013" y="3392488"/>
          <p14:tracePt t="3847" x="3738563" y="3429000"/>
          <p14:tracePt t="3855" x="3719513" y="3438525"/>
          <p14:tracePt t="3863" x="3673475" y="3465513"/>
          <p14:tracePt t="3872" x="3629025" y="3492500"/>
          <p14:tracePt t="3879" x="3563938" y="3538538"/>
          <p14:tracePt t="3889" x="3519488" y="3538538"/>
          <p14:tracePt t="3895" x="3482975" y="3548063"/>
          <p14:tracePt t="3904" x="3419475" y="3556000"/>
          <p14:tracePt t="3911" x="3363913" y="3565525"/>
          <p14:tracePt t="3922" x="3300413" y="3565525"/>
          <p14:tracePt t="3927" x="3263900" y="3584575"/>
          <p14:tracePt t="3935" x="3236913" y="3592513"/>
          <p14:tracePt t="3943" x="3200400" y="3592513"/>
          <p14:tracePt t="3951" x="3181350" y="3602038"/>
          <p14:tracePt t="3959" x="3171825" y="3602038"/>
          <p14:tracePt t="3967" x="3163888" y="3602038"/>
          <p14:tracePt t="3983" x="3154363" y="3602038"/>
          <p14:tracePt t="3991" x="3144838" y="3611563"/>
          <p14:tracePt t="3999" x="3136900" y="3611563"/>
          <p14:tracePt t="4007" x="3117850" y="3611563"/>
          <p14:tracePt t="4015" x="3108325" y="3611563"/>
          <p14:tracePt t="4031" x="3100388" y="3611563"/>
          <p14:tracePt t="4183" x="3081338" y="3611563"/>
          <p14:tracePt t="4199" x="3071813" y="3611563"/>
          <p14:tracePt t="4208" x="3054350" y="3602038"/>
          <p14:tracePt t="4215" x="3044825" y="3584575"/>
          <p14:tracePt t="4223" x="3027363" y="3556000"/>
          <p14:tracePt t="4231" x="3017838" y="3538538"/>
          <p14:tracePt t="4239" x="3008313" y="3529013"/>
          <p14:tracePt t="4247" x="2998788" y="3502025"/>
          <p14:tracePt t="4255" x="2981325" y="3492500"/>
          <p14:tracePt t="4263" x="2971800" y="3482975"/>
          <p14:tracePt t="4271" x="2962275" y="3475038"/>
          <p14:tracePt t="4383" x="2944813" y="3475038"/>
          <p14:tracePt t="4407" x="2935288" y="3475038"/>
          <p14:tracePt t="4415" x="2925763" y="3475038"/>
          <p14:tracePt t="4423" x="2917825" y="3465513"/>
          <p14:tracePt t="4447" x="2889250" y="3455988"/>
          <p14:tracePt t="4479" x="2862263" y="3455988"/>
          <p14:tracePt t="4487" x="2852738" y="3455988"/>
          <p14:tracePt t="4495" x="2825750" y="3455988"/>
          <p14:tracePt t="4503" x="2808288" y="3455988"/>
          <p14:tracePt t="4511" x="2781300" y="3455988"/>
          <p14:tracePt t="4522" x="2762250" y="3455988"/>
          <p14:tracePt t="4527" x="2735263" y="3455988"/>
          <p14:tracePt t="4535" x="2708275" y="3455988"/>
          <p14:tracePt t="4543" x="2689225" y="3455988"/>
          <p14:tracePt t="4551" x="2671763" y="3455988"/>
          <p14:tracePt t="4559" x="2635250" y="3455988"/>
          <p14:tracePt t="4575" x="2625725" y="3455988"/>
          <p14:tracePt t="4583" x="2616200" y="3455988"/>
          <p14:tracePt t="4591" x="2598738" y="3455988"/>
          <p14:tracePt t="4599" x="2589213" y="3455988"/>
          <p14:tracePt t="4615" x="2570163" y="3455988"/>
          <p14:tracePt t="4623" x="2543175" y="3455988"/>
          <p14:tracePt t="4631" x="2533650" y="3455988"/>
          <p14:tracePt t="4639" x="2525713" y="3455988"/>
          <p14:tracePt t="4647" x="2516188" y="3455988"/>
          <p14:tracePt t="4655" x="2506663" y="3455988"/>
          <p14:tracePt t="4663" x="2489200" y="3455988"/>
          <p14:tracePt t="4671" x="2479675" y="3446463"/>
          <p14:tracePt t="4975" x="2479675" y="3419475"/>
          <p14:tracePt t="4983" x="2479675" y="3392488"/>
          <p14:tracePt t="4991" x="2525713" y="3355975"/>
          <p14:tracePt t="4999" x="2635250" y="3328988"/>
          <p14:tracePt t="5007" x="2735263" y="3273425"/>
          <p14:tracePt t="5015" x="2835275" y="3228975"/>
          <p14:tracePt t="5023" x="2898775" y="3209925"/>
          <p14:tracePt t="5031" x="2981325" y="3163888"/>
          <p14:tracePt t="5039" x="3027363" y="3146425"/>
          <p14:tracePt t="5047" x="3071813" y="3109913"/>
          <p14:tracePt t="5055" x="3108325" y="3100388"/>
          <p14:tracePt t="5063" x="3154363" y="3090863"/>
          <p14:tracePt t="5071" x="3171825" y="3063875"/>
          <p14:tracePt t="5079" x="3190875" y="3046413"/>
          <p14:tracePt t="5088" x="3217863" y="3027363"/>
          <p14:tracePt t="5095" x="3254375" y="3009900"/>
          <p14:tracePt t="5104" x="3281363" y="2973388"/>
          <p14:tracePt t="5111" x="3309938" y="2973388"/>
          <p14:tracePt t="5121" x="3336925" y="2946400"/>
          <p14:tracePt t="5127" x="3354388" y="2936875"/>
          <p14:tracePt t="5135" x="3390900" y="2900363"/>
          <p14:tracePt t="5143" x="3419475" y="2890838"/>
          <p14:tracePt t="5153" x="3436938" y="2890838"/>
          <p14:tracePt t="5159" x="3455988" y="2873375"/>
          <p14:tracePt t="5167" x="3473450" y="2863850"/>
          <p14:tracePt t="5189" x="3490913" y="2844800"/>
          <p14:tracePt t="5577" x="3509963" y="2827338"/>
          <p14:tracePt t="5584" x="3546475" y="2790825"/>
          <p14:tracePt t="5593" x="3563938" y="2781300"/>
          <p14:tracePt t="5600" x="3582988" y="2771775"/>
          <p14:tracePt t="5610" x="3600450" y="2754313"/>
          <p14:tracePt t="5616" x="3609975" y="2744788"/>
          <p14:tracePt t="5624" x="3629025" y="2735263"/>
          <p14:tracePt t="5632" x="3646488" y="2727325"/>
          <p14:tracePt t="6249" x="3709988" y="2727325"/>
          <p14:tracePt t="6255" x="3875088" y="2727325"/>
          <p14:tracePt t="6263" x="4075113" y="2727325"/>
          <p14:tracePt t="6271" x="4221163" y="2735263"/>
          <p14:tracePt t="6279" x="4384675" y="2735263"/>
          <p14:tracePt t="6287" x="4494213" y="2735263"/>
          <p14:tracePt t="6295" x="4594225" y="2763838"/>
          <p14:tracePt t="6304" x="4649788" y="2763838"/>
          <p14:tracePt t="6311" x="4686300" y="2763838"/>
          <p14:tracePt t="6321" x="4722813" y="2763838"/>
          <p14:tracePt t="6327" x="4730750" y="2763838"/>
          <p14:tracePt t="6481" x="4740275" y="2763838"/>
          <p14:tracePt t="6488" x="4767263" y="2763838"/>
          <p14:tracePt t="6497" x="4813300" y="2763838"/>
          <p14:tracePt t="6507" x="4840288" y="2763838"/>
          <p14:tracePt t="6511" x="4922838" y="2763838"/>
          <p14:tracePt t="6521" x="4978400" y="2763838"/>
          <p14:tracePt t="6527" x="5022850" y="2763838"/>
          <p14:tracePt t="6535" x="5041900" y="2763838"/>
          <p14:tracePt t="6543" x="5059363" y="2754313"/>
          <p14:tracePt t="6551" x="5068888" y="2754313"/>
          <p14:tracePt t="6559" x="5078413" y="2754313"/>
          <p14:tracePt t="9713" x="5178425" y="2754313"/>
          <p14:tracePt t="9721" x="5341938" y="2754313"/>
          <p14:tracePt t="9729" x="5487988" y="2754313"/>
          <p14:tracePt t="9741" x="5634038" y="2754313"/>
          <p14:tracePt t="9743" x="5761038" y="2754313"/>
          <p14:tracePt t="9751" x="5853113" y="2754313"/>
          <p14:tracePt t="9759" x="5943600" y="2754313"/>
          <p14:tracePt t="9767" x="6035675" y="2754313"/>
          <p14:tracePt t="9775" x="6080125" y="2754313"/>
          <p14:tracePt t="9783" x="6108700" y="2754313"/>
          <p14:tracePt t="9791" x="6135688" y="2754313"/>
          <p14:tracePt t="9799" x="6145213" y="2754313"/>
          <p14:tracePt t="9872" x="6153150" y="2754313"/>
          <p14:tracePt t="9888" x="6199188" y="2754313"/>
          <p14:tracePt t="9897" x="6254750" y="2754313"/>
          <p14:tracePt t="9903" x="6318250" y="2754313"/>
          <p14:tracePt t="9911" x="6408738" y="2754313"/>
          <p14:tracePt t="9921" x="6500813" y="2754313"/>
          <p14:tracePt t="9927" x="6573838" y="2754313"/>
          <p14:tracePt t="9937" x="6681788" y="2754313"/>
          <p14:tracePt t="9943" x="6773863" y="2754313"/>
          <p14:tracePt t="9951" x="6864350" y="2754313"/>
          <p14:tracePt t="9959" x="6937375" y="2754313"/>
          <p14:tracePt t="9967" x="7010400" y="2754313"/>
          <p14:tracePt t="9975" x="7065963" y="2754313"/>
          <p14:tracePt t="9984" x="7110413" y="2754313"/>
          <p14:tracePt t="9991" x="7138988" y="2754313"/>
          <p14:tracePt t="9999" x="7156450" y="2754313"/>
          <p14:tracePt t="10007" x="7175500" y="2754313"/>
          <p14:tracePt t="10097" x="7183438" y="2754313"/>
          <p14:tracePt t="10105" x="7212013" y="2754313"/>
          <p14:tracePt t="10112" x="7265988" y="2754313"/>
          <p14:tracePt t="10123" x="7339013" y="2754313"/>
          <p14:tracePt t="10128" x="7448550" y="2754313"/>
          <p14:tracePt t="10140" x="7558088" y="2754313"/>
          <p14:tracePt t="10144" x="7685088" y="2754313"/>
          <p14:tracePt t="10158" x="7794625" y="2754313"/>
          <p14:tracePt t="10160" x="7885113" y="2754313"/>
          <p14:tracePt t="10167" x="7977188" y="2754313"/>
          <p14:tracePt t="10175" x="8031163" y="2754313"/>
          <p14:tracePt t="10192" x="8059738" y="2754313"/>
          <p14:tracePt t="10512" x="8040688" y="2754313"/>
          <p14:tracePt t="10520" x="7986713" y="2754313"/>
          <p14:tracePt t="10527" x="7931150" y="2754313"/>
          <p14:tracePt t="10536" x="7904163" y="2754313"/>
          <p14:tracePt t="10543" x="7877175" y="2754313"/>
          <p14:tracePt t="10551" x="7858125" y="2754313"/>
          <p14:tracePt t="10559" x="7850188" y="2754313"/>
          <p14:tracePt t="10567" x="7840663" y="2744788"/>
          <p14:tracePt t="10583" x="7831138" y="2735263"/>
          <p14:tracePt t="10599" x="7831138" y="2727325"/>
          <p14:tracePt t="10615" x="7831138" y="2717800"/>
          <p14:tracePt t="10631" x="7821613" y="2717800"/>
          <p14:tracePt t="10824" x="7821613" y="2698750"/>
          <p14:tracePt t="10856" x="7821613" y="2690813"/>
          <p14:tracePt t="10887" x="7821613" y="2681288"/>
          <p14:tracePt t="10895" x="7821613" y="2671763"/>
          <p14:tracePt t="10903" x="7821613" y="2654300"/>
          <p14:tracePt t="10920" x="7821613" y="2635250"/>
          <p14:tracePt t="10927" x="7821613" y="2589213"/>
          <p14:tracePt t="10938" x="7821613" y="2562225"/>
          <p14:tracePt t="10943" x="7821613" y="2544763"/>
          <p14:tracePt t="10951" x="7821613" y="2508250"/>
          <p14:tracePt t="10959" x="7821613" y="2471738"/>
          <p14:tracePt t="10967" x="7821613" y="2444750"/>
          <p14:tracePt t="10975" x="7821613" y="2425700"/>
          <p14:tracePt t="10983" x="7821613" y="2398713"/>
          <p14:tracePt t="10991" x="7821613" y="2389188"/>
          <p14:tracePt t="10999" x="7821613" y="2362200"/>
          <p14:tracePt t="11015" x="7821613" y="2352675"/>
          <p14:tracePt t="11456" x="7821613" y="2335213"/>
          <p14:tracePt t="11463" x="7840663" y="2316163"/>
          <p14:tracePt t="11471" x="7850188" y="2306638"/>
          <p14:tracePt t="11479" x="7858125" y="2270125"/>
          <p14:tracePt t="11487" x="7858125" y="2262188"/>
          <p14:tracePt t="11495" x="7867650" y="2233613"/>
          <p14:tracePt t="11504" x="7885113" y="2216150"/>
          <p14:tracePt t="11511" x="7904163" y="2189163"/>
          <p14:tracePt t="11521" x="7904163" y="2179638"/>
          <p14:tracePt t="11527" x="7904163" y="2160588"/>
          <p14:tracePt t="11538" x="7904163" y="2152650"/>
          <p14:tracePt t="11543" x="7904163" y="2143125"/>
          <p14:tracePt t="11552" x="7904163" y="2133600"/>
          <p14:tracePt t="11568" x="7904163" y="2125663"/>
          <p14:tracePt t="12081" x="7904163" y="2116138"/>
          <p14:tracePt t="12087" x="7904163" y="2106613"/>
          <p14:tracePt t="12095" x="7894638" y="2089150"/>
          <p14:tracePt t="12104" x="7821613" y="2070100"/>
          <p14:tracePt t="12111" x="7758113" y="2033588"/>
          <p14:tracePt t="12121" x="7694613" y="2024063"/>
          <p14:tracePt t="12127" x="7639050" y="2016125"/>
          <p14:tracePt t="12137" x="7621588" y="2016125"/>
          <p14:tracePt t="12143" x="7602538" y="1987550"/>
          <p14:tracePt t="12152" x="7594600" y="1987550"/>
          <p14:tracePt t="12159" x="7575550" y="1987550"/>
          <p14:tracePt t="12167" x="7567613" y="1987550"/>
          <p14:tracePt t="13450" x="7558088" y="1979613"/>
          <p14:tracePt t="13471" x="7548563" y="1970088"/>
          <p14:tracePt t="14217" x="7548563" y="1960563"/>
          <p14:tracePt t="14223" x="7548563" y="1943100"/>
          <p14:tracePt t="14231" x="7548563" y="1906588"/>
          <p14:tracePt t="14239" x="7548563" y="1860550"/>
          <p14:tracePt t="14247" x="7548563" y="1851025"/>
          <p14:tracePt t="14255" x="7531100" y="1804988"/>
          <p14:tracePt t="14263" x="7521575" y="1778000"/>
          <p14:tracePt t="14272" x="7512050" y="1741488"/>
          <p14:tracePt t="14279" x="7502525" y="1714500"/>
          <p14:tracePt t="14287" x="7502525" y="1697038"/>
          <p14:tracePt t="14295" x="7494588" y="1668463"/>
          <p14:tracePt t="14303" x="7494588" y="1660525"/>
          <p14:tracePt t="14311" x="7494588" y="1651000"/>
          <p14:tracePt t="14321" x="7494588" y="1641475"/>
          <p14:tracePt t="14327" x="7494588" y="1624013"/>
          <p14:tracePt t="15585" x="7475538" y="1624013"/>
          <p14:tracePt t="15592" x="7439025" y="1660525"/>
          <p14:tracePt t="15601" x="7412038" y="1760538"/>
          <p14:tracePt t="15608" x="7402513" y="1787525"/>
          <p14:tracePt t="15616" x="7375525" y="1878013"/>
          <p14:tracePt t="15623" x="7339013" y="1987550"/>
          <p14:tracePt t="15631" x="7275513" y="2089150"/>
          <p14:tracePt t="15639" x="7256463" y="2152650"/>
          <p14:tracePt t="15647" x="7183438" y="2233613"/>
          <p14:tracePt t="15655" x="7146925" y="2316163"/>
          <p14:tracePt t="15663" x="7102475" y="2398713"/>
          <p14:tracePt t="15672" x="7065963" y="2444750"/>
          <p14:tracePt t="15679" x="7046913" y="2462213"/>
          <p14:tracePt t="15687" x="7029450" y="2481263"/>
          <p14:tracePt t="15695" x="7010400" y="2489200"/>
          <p14:tracePt t="15785" x="7000875" y="2498725"/>
          <p14:tracePt t="15792" x="7000875" y="2508250"/>
          <p14:tracePt t="15799" x="6983413" y="2525713"/>
          <p14:tracePt t="15807" x="6973888" y="2535238"/>
          <p14:tracePt t="15815" x="6956425" y="2554288"/>
          <p14:tracePt t="15824" x="6937375" y="2571750"/>
          <p14:tracePt t="15831" x="6919913" y="2589213"/>
          <p14:tracePt t="15840" x="6910388" y="2598738"/>
          <p14:tracePt t="15847" x="6883400" y="2625725"/>
          <p14:tracePt t="15855" x="6864350" y="2644775"/>
          <p14:tracePt t="15863" x="6856413" y="2654300"/>
          <p14:tracePt t="15871" x="6846888" y="2654300"/>
          <p14:tracePt t="15879" x="6846888" y="2662238"/>
          <p14:tracePt t="15895" x="6827838" y="2681288"/>
          <p14:tracePt t="15911" x="6819900" y="2681288"/>
          <p14:tracePt t="15935" x="6800850" y="2690813"/>
          <p14:tracePt t="15943" x="6791325" y="2698750"/>
          <p14:tracePt t="15954" x="6783388" y="2717800"/>
          <p14:tracePt t="15959" x="6764338" y="2735263"/>
          <p14:tracePt t="15967" x="6737350" y="2771775"/>
          <p14:tracePt t="15975" x="6710363" y="2790825"/>
          <p14:tracePt t="15983" x="6691313" y="2808288"/>
          <p14:tracePt t="15991" x="6637338" y="2854325"/>
          <p14:tracePt t="15999" x="6600825" y="2890838"/>
          <p14:tracePt t="16007" x="6581775" y="2909888"/>
          <p14:tracePt t="16016" x="6537325" y="2954338"/>
          <p14:tracePt t="16023" x="6537325" y="2973388"/>
          <p14:tracePt t="16031" x="6518275" y="3000375"/>
          <p14:tracePt t="16040" x="6508750" y="3009900"/>
          <p14:tracePt t="16047" x="6491288" y="3027363"/>
          <p14:tracePt t="16055" x="6481763" y="3036888"/>
          <p14:tracePt t="16785" x="6500813" y="3017838"/>
          <p14:tracePt t="16791" x="6527800" y="3009900"/>
          <p14:tracePt t="16799" x="6545263" y="2990850"/>
          <p14:tracePt t="16807" x="6554788" y="2982913"/>
          <p14:tracePt t="16815" x="6564313" y="2973388"/>
          <p14:tracePt t="17049" x="6564313" y="2982913"/>
          <p14:tracePt t="17137" x="6564313" y="2990850"/>
          <p14:tracePt t="17154" x="6564313" y="3009900"/>
          <p14:tracePt t="17161" x="6554788" y="3017838"/>
          <p14:tracePt t="17167" x="6545263" y="3027363"/>
          <p14:tracePt t="17199" x="6545263" y="3036888"/>
          <p14:tracePt t="17401" x="6545263" y="3009900"/>
          <p14:tracePt t="17409" x="6545263" y="2954338"/>
          <p14:tracePt t="17417" x="6545263" y="2881313"/>
          <p14:tracePt t="17425" x="6545263" y="2781300"/>
          <p14:tracePt t="17432" x="6545263" y="2708275"/>
          <p14:tracePt t="17441" x="6545263" y="2635250"/>
          <p14:tracePt t="17448" x="6545263" y="2544763"/>
          <p14:tracePt t="17455" x="6545263" y="2452688"/>
          <p14:tracePt t="17463" x="6545263" y="2398713"/>
          <p14:tracePt t="17471" x="6545263" y="2343150"/>
          <p14:tracePt t="17479" x="6545263" y="2298700"/>
          <p14:tracePt t="17488" x="6545263" y="2262188"/>
          <p14:tracePt t="17495" x="6545263" y="2225675"/>
          <p14:tracePt t="17504" x="6545263" y="2189163"/>
          <p14:tracePt t="17511" x="6545263" y="2160588"/>
          <p14:tracePt t="17521" x="6545263" y="2143125"/>
          <p14:tracePt t="17527" x="6545263" y="2116138"/>
          <p14:tracePt t="17538" x="6545263" y="2097088"/>
          <p14:tracePt t="17543" x="6545263" y="2070100"/>
          <p14:tracePt t="17554" x="6545263" y="2060575"/>
          <p14:tracePt t="17559" x="6545263" y="2052638"/>
          <p14:tracePt t="17567" x="6545263" y="2024063"/>
          <p14:tracePt t="17575" x="6545263" y="2006600"/>
          <p14:tracePt t="17583" x="6545263" y="1979613"/>
          <p14:tracePt t="17591" x="6545263" y="1970088"/>
          <p14:tracePt t="17599" x="6545263" y="1951038"/>
          <p14:tracePt t="17615" x="6545263" y="1933575"/>
          <p14:tracePt t="17623" x="6545263" y="1924050"/>
          <p14:tracePt t="17663" x="6545263" y="1914525"/>
          <p14:tracePt t="17687" x="6545263" y="1897063"/>
          <p14:tracePt t="17720" x="6545263" y="1887538"/>
          <p14:tracePt t="17737" x="6554788" y="1870075"/>
          <p14:tracePt t="17767" x="6554788" y="1851025"/>
          <p14:tracePt t="17783" x="6554788" y="1841500"/>
          <p14:tracePt t="18041" x="6554788" y="1833563"/>
          <p14:tracePt t="18049" x="6554788" y="1814513"/>
          <p14:tracePt t="18055" x="6554788" y="1804988"/>
          <p14:tracePt t="18072" x="6554788" y="1797050"/>
          <p14:tracePt t="18089" x="6554788" y="1787525"/>
          <p14:tracePt t="18513" x="6564313" y="1778000"/>
          <p14:tracePt t="18519" x="6591300" y="1768475"/>
          <p14:tracePt t="18527" x="6664325" y="1731963"/>
          <p14:tracePt t="18536" x="6800850" y="1697038"/>
          <p14:tracePt t="18543" x="6929438" y="1614488"/>
          <p14:tracePt t="18553" x="7065963" y="1577975"/>
          <p14:tracePt t="18559" x="7183438" y="1514475"/>
          <p14:tracePt t="18567" x="7292975" y="1458913"/>
          <p14:tracePt t="18575" x="7356475" y="1431925"/>
          <p14:tracePt t="18583" x="7385050" y="1422400"/>
          <p14:tracePt t="18591" x="7412038" y="1404938"/>
          <p14:tracePt t="18794" x="7412038" y="1422400"/>
          <p14:tracePt t="18799" x="7412038" y="1449388"/>
          <p14:tracePt t="18807" x="7402513" y="1495425"/>
          <p14:tracePt t="18815" x="7339013" y="1531938"/>
          <p14:tracePt t="18823" x="7256463" y="1568450"/>
          <p14:tracePt t="18831" x="7129463" y="1614488"/>
          <p14:tracePt t="18839" x="6992938" y="1677988"/>
          <p14:tracePt t="18847" x="6864350" y="1714500"/>
          <p14:tracePt t="18855" x="6746875" y="1741488"/>
          <p14:tracePt t="18863" x="6637338" y="1760538"/>
          <p14:tracePt t="18871" x="6518275" y="1787525"/>
          <p14:tracePt t="18879" x="6427788" y="1804988"/>
          <p14:tracePt t="18887" x="6354763" y="1814513"/>
          <p14:tracePt t="18895" x="6308725" y="1814513"/>
          <p14:tracePt t="18903" x="6291263" y="1814513"/>
          <p14:tracePt t="18911" x="6262688" y="1814513"/>
          <p14:tracePt t="18920" x="6254750" y="1814513"/>
          <p14:tracePt t="18927" x="6245225" y="1814513"/>
          <p14:tracePt t="18937" x="6226175" y="1814513"/>
          <p14:tracePt t="18943" x="6218238" y="1814513"/>
          <p14:tracePt t="18954" x="6181725" y="1814513"/>
          <p14:tracePt t="18959" x="6162675" y="1814513"/>
          <p14:tracePt t="18967" x="6116638" y="1814513"/>
          <p14:tracePt t="18975" x="6062663" y="1797050"/>
          <p14:tracePt t="18983" x="6007100" y="1797050"/>
          <p14:tracePt t="18991" x="5943600" y="1787525"/>
          <p14:tracePt t="18999" x="5907088" y="1787525"/>
          <p14:tracePt t="19007" x="5853113" y="1778000"/>
          <p14:tracePt t="19015" x="5789613" y="1778000"/>
          <p14:tracePt t="19023" x="5753100" y="1768475"/>
          <p14:tracePt t="19031" x="5716588" y="1741488"/>
          <p14:tracePt t="19039" x="5680075" y="1741488"/>
          <p14:tracePt t="19048" x="5670550" y="1741488"/>
          <p14:tracePt t="19055" x="5653088" y="1741488"/>
          <p14:tracePt t="19087" x="5643563" y="1741488"/>
          <p14:tracePt t="19361" x="5607050" y="1741488"/>
          <p14:tracePt t="19370" x="5470525" y="1741488"/>
          <p14:tracePt t="19376" x="5324475" y="1741488"/>
          <p14:tracePt t="19383" x="5195888" y="1741488"/>
          <p14:tracePt t="19391" x="5086350" y="1741488"/>
          <p14:tracePt t="19399" x="4995863" y="1741488"/>
          <p14:tracePt t="19407" x="4932363" y="1741488"/>
          <p14:tracePt t="19415" x="4913313" y="1741488"/>
          <p14:tracePt t="19423" x="4886325" y="1741488"/>
          <p14:tracePt t="19431" x="4876800" y="1741488"/>
          <p14:tracePt t="19535" x="4868863" y="1741488"/>
          <p14:tracePt t="19543" x="4868863" y="1731963"/>
          <p14:tracePt t="19552" x="4868863" y="1714500"/>
          <p14:tracePt t="19559" x="4868863" y="1697038"/>
          <p14:tracePt t="19575" x="4868863" y="1668463"/>
          <p14:tracePt t="19583" x="4868863" y="1651000"/>
          <p14:tracePt t="19591" x="4868863" y="1631950"/>
          <p14:tracePt t="19599" x="4868863" y="1614488"/>
          <p14:tracePt t="19607" x="4868863" y="1587500"/>
          <p14:tracePt t="19615" x="4868863" y="1577975"/>
          <p14:tracePt t="19623" x="4868863" y="1558925"/>
          <p14:tracePt t="19631" x="4868863" y="1531938"/>
          <p14:tracePt t="19639" x="4868863" y="1514475"/>
          <p14:tracePt t="19647" x="4868863" y="1495425"/>
          <p14:tracePt t="19663" x="4868863" y="1485900"/>
          <p14:tracePt t="19696" x="4868863" y="1477963"/>
          <p14:tracePt t="19992" x="4868863" y="1485900"/>
          <p14:tracePt t="20001" x="4859338" y="1504950"/>
          <p14:tracePt t="20008" x="4859338" y="1522413"/>
          <p14:tracePt t="20016" x="4859338" y="1531938"/>
          <p14:tracePt t="20024" x="4859338" y="1541463"/>
          <p14:tracePt t="20032" x="4859338" y="1558925"/>
          <p14:tracePt t="20040" x="4849813" y="1577975"/>
          <p14:tracePt t="20064" x="4840288" y="1577975"/>
          <p14:tracePt t="20074" x="4832350" y="1587500"/>
          <p14:tracePt t="20415" x="4859338" y="1577975"/>
          <p14:tracePt t="20423" x="4876800" y="1558925"/>
          <p14:tracePt t="20431" x="4886325" y="1558925"/>
          <p14:tracePt t="20447" x="4905375" y="1550988"/>
          <p14:tracePt t="20455" x="4913313" y="1550988"/>
          <p14:tracePt t="20464" x="4922838" y="1550988"/>
          <p14:tracePt t="20521" x="4932363" y="1550988"/>
          <p14:tracePt t="20529" x="4949825" y="1541463"/>
          <p14:tracePt t="20537" x="4968875" y="1541463"/>
          <p14:tracePt t="20544" x="4986338" y="1522413"/>
          <p14:tracePt t="20554" x="5005388" y="1514475"/>
          <p14:tracePt t="20559" x="5022850" y="1504950"/>
          <p14:tracePt t="20568" x="5041900" y="1504950"/>
          <p14:tracePt t="20575" x="5049838" y="1504950"/>
          <p14:tracePt t="20583" x="5059363" y="1495425"/>
          <p14:tracePt t="20623" x="5078413" y="1495425"/>
          <p14:tracePt t="20631" x="5086350" y="1495425"/>
          <p14:tracePt t="20639" x="5095875" y="1495425"/>
          <p14:tracePt t="20647" x="5114925" y="1477963"/>
          <p14:tracePt t="20656" x="5122863" y="1477963"/>
          <p14:tracePt t="20663" x="5141913" y="1477963"/>
          <p14:tracePt t="20671" x="5168900" y="1477963"/>
          <p14:tracePt t="20679" x="5187950" y="1468438"/>
          <p14:tracePt t="20688" x="5214938" y="1449388"/>
          <p14:tracePt t="20695" x="5232400" y="1449388"/>
          <p14:tracePt t="20704" x="5251450" y="1441450"/>
          <p14:tracePt t="20711" x="5268913" y="1431925"/>
          <p14:tracePt t="20720" x="5287963" y="1422400"/>
          <p14:tracePt t="20727" x="5305425" y="1422400"/>
          <p14:tracePt t="20738" x="5314950" y="1422400"/>
          <p14:tracePt t="20743" x="5324475" y="1422400"/>
          <p14:tracePt t="20754" x="5334000" y="1422400"/>
          <p14:tracePt t="20768" x="5351463" y="1422400"/>
          <p14:tracePt t="20792" x="5368925" y="1404938"/>
          <p14:tracePt t="20799" x="5387975" y="1395413"/>
          <p14:tracePt t="20815" x="5405438" y="1385888"/>
          <p14:tracePt t="20823" x="5441950" y="1376363"/>
          <p14:tracePt t="20831" x="5441950" y="1368425"/>
          <p14:tracePt t="20839" x="5451475" y="1368425"/>
          <p14:tracePt t="20847" x="5470525" y="1349375"/>
          <p14:tracePt t="20855" x="5478463" y="1349375"/>
          <p14:tracePt t="20871" x="5487988" y="1339850"/>
          <p14:tracePt t="20895" x="5497513" y="1339850"/>
          <p14:tracePt t="20904" x="5507038" y="1339850"/>
          <p14:tracePt t="20921" x="5514975" y="1331913"/>
          <p14:tracePt t="21105" x="5570538" y="1331913"/>
          <p14:tracePt t="21113" x="5661025" y="1322388"/>
          <p14:tracePt t="21119" x="5789613" y="1322388"/>
          <p14:tracePt t="21127" x="5880100" y="1322388"/>
          <p14:tracePt t="21136" x="6007100" y="1322388"/>
          <p14:tracePt t="21143" x="6062663" y="1322388"/>
          <p14:tracePt t="21153" x="6116638" y="1322388"/>
          <p14:tracePt t="21159" x="6162675" y="1322388"/>
          <p14:tracePt t="21167" x="6181725" y="1322388"/>
          <p14:tracePt t="21175" x="6199188" y="1322388"/>
          <p14:tracePt t="21190" x="6208713" y="1322388"/>
          <p14:tracePt t="21423" x="6218238" y="1312863"/>
          <p14:tracePt t="21431" x="6254750" y="1303338"/>
          <p14:tracePt t="21440" x="6318250" y="1285875"/>
          <p14:tracePt t="21449" x="6391275" y="1285875"/>
          <p14:tracePt t="21457" x="6445250" y="1285875"/>
          <p14:tracePt t="21464" x="6491288" y="1276350"/>
          <p14:tracePt t="21473" x="6527800" y="1276350"/>
          <p14:tracePt t="21480" x="6545263" y="1276350"/>
          <p14:tracePt t="21488" x="6573838" y="1276350"/>
          <p14:tracePt t="21496" x="6581775" y="1276350"/>
          <p14:tracePt t="21512" x="6591300" y="1276350"/>
          <p14:tracePt t="22048" x="6600825" y="1285875"/>
          <p14:tracePt t="22055" x="6600825" y="1295400"/>
          <p14:tracePt t="22063" x="6600825" y="1303338"/>
          <p14:tracePt t="22079" x="6600825" y="1322388"/>
          <p14:tracePt t="22391" x="6600825" y="1331913"/>
          <p14:tracePt t="22407" x="6600825" y="1358900"/>
          <p14:tracePt t="22415" x="6600825" y="1376363"/>
          <p14:tracePt t="22423" x="6600825" y="1385888"/>
          <p14:tracePt t="22431" x="6600825" y="1412875"/>
          <p14:tracePt t="22439" x="6600825" y="1422400"/>
          <p14:tracePt t="22455" x="6600825" y="1431925"/>
          <p14:tracePt t="23297" x="6600825" y="1441450"/>
          <p14:tracePt t="23328" x="6600825" y="1449388"/>
          <p14:tracePt t="23337" x="6600825" y="1477963"/>
          <p14:tracePt t="23345" x="6600825" y="1522413"/>
          <p14:tracePt t="23357" x="6600825" y="1550988"/>
          <p14:tracePt t="23360" x="6600825" y="1568450"/>
          <p14:tracePt t="23370" x="6600825" y="1587500"/>
          <p14:tracePt t="23375" x="6600825" y="1595438"/>
          <p14:tracePt t="23383" x="6600825" y="1604963"/>
          <p14:tracePt t="23391" x="6600825" y="1624013"/>
          <p14:tracePt t="23399" x="6600825" y="1631950"/>
          <p14:tracePt t="23431" x="6600825" y="1641475"/>
          <p14:tracePt t="23448" x="6610350" y="1651000"/>
          <p14:tracePt t="23639" x="6618288" y="1651000"/>
          <p14:tracePt t="23647" x="6627813" y="1631950"/>
          <p14:tracePt t="23655" x="6637338" y="1624013"/>
          <p14:tracePt t="23663" x="6673850" y="1614488"/>
          <p14:tracePt t="23673" x="6727825" y="1595438"/>
          <p14:tracePt t="23679" x="6737350" y="1595438"/>
          <p14:tracePt t="23687" x="6754813" y="1587500"/>
          <p14:tracePt t="23695" x="6773863" y="1577975"/>
          <p14:tracePt t="23703" x="6783388" y="1577975"/>
          <p14:tracePt t="23711" x="6800850" y="1568450"/>
          <p14:tracePt t="24233" x="6810375" y="1577975"/>
          <p14:tracePt t="24240" x="6800850" y="1604963"/>
          <p14:tracePt t="24247" x="6764338" y="1651000"/>
          <p14:tracePt t="24255" x="6754813" y="1697038"/>
          <p14:tracePt t="24263" x="6727825" y="1741488"/>
          <p14:tracePt t="24271" x="6691313" y="1804988"/>
          <p14:tracePt t="24279" x="6637338" y="1870075"/>
          <p14:tracePt t="24288" x="6618288" y="1933575"/>
          <p14:tracePt t="24295" x="6581775" y="1979613"/>
          <p14:tracePt t="24303" x="6554788" y="2024063"/>
          <p14:tracePt t="24311" x="6481763" y="2125663"/>
          <p14:tracePt t="24319" x="6427788" y="2206625"/>
          <p14:tracePt t="24327" x="6408738" y="2270125"/>
          <p14:tracePt t="24336" x="6354763" y="2352675"/>
          <p14:tracePt t="24343" x="6335713" y="2389188"/>
          <p14:tracePt t="24353" x="6318250" y="2425700"/>
          <p14:tracePt t="24359" x="6318250" y="2452688"/>
          <p14:tracePt t="24369" x="6299200" y="2508250"/>
          <p14:tracePt t="24375" x="6291263" y="2535238"/>
          <p14:tracePt t="24383" x="6254750" y="2598738"/>
          <p14:tracePt t="24391" x="6245225" y="2617788"/>
          <p14:tracePt t="24399" x="6226175" y="2662238"/>
          <p14:tracePt t="24407" x="6218238" y="2690813"/>
          <p14:tracePt t="24415" x="6218238" y="2698750"/>
          <p14:tracePt t="24423" x="6208713" y="2717800"/>
          <p14:tracePt t="24695" x="6189663" y="2735263"/>
          <p14:tracePt t="24703" x="6153150" y="2763838"/>
          <p14:tracePt t="24711" x="6116638" y="2771775"/>
          <p14:tracePt t="24720" x="6099175" y="2781300"/>
          <p14:tracePt t="24727" x="6053138" y="2800350"/>
          <p14:tracePt t="24737" x="6026150" y="2808288"/>
          <p14:tracePt t="24743" x="6016625" y="2817813"/>
          <p14:tracePt t="24871" x="6007100" y="2817813"/>
          <p14:tracePt t="24887" x="5999163" y="2808288"/>
          <p14:tracePt t="24895" x="5989638" y="2754313"/>
          <p14:tracePt t="24903" x="5972175" y="2744788"/>
          <p14:tracePt t="24911" x="5953125" y="2671763"/>
          <p14:tracePt t="24919" x="5926138" y="2598738"/>
          <p14:tracePt t="24927" x="5926138" y="2489200"/>
          <p14:tracePt t="24936" x="5899150" y="2352675"/>
          <p14:tracePt t="24943" x="5889625" y="2262188"/>
          <p14:tracePt t="24953" x="5870575" y="2152650"/>
          <p14:tracePt t="24959" x="5870575" y="2043113"/>
          <p14:tracePt t="24969" x="5870575" y="1951038"/>
          <p14:tracePt t="24975" x="5870575" y="1870075"/>
          <p14:tracePt t="24983" x="5870575" y="1797050"/>
          <p14:tracePt t="24991" x="5870575" y="1741488"/>
          <p14:tracePt t="24999" x="5862638" y="1687513"/>
          <p14:tracePt t="25007" x="5862638" y="1651000"/>
          <p14:tracePt t="25023" x="5862638" y="1641475"/>
          <p14:tracePt t="25777" x="5880100" y="1587500"/>
          <p14:tracePt t="25783" x="5926138" y="1577975"/>
          <p14:tracePt t="25791" x="5972175" y="1522413"/>
          <p14:tracePt t="25799" x="6026150" y="1495425"/>
          <p14:tracePt t="25807" x="6072188" y="1458913"/>
          <p14:tracePt t="25815" x="6099175" y="1422400"/>
          <p14:tracePt t="25823" x="6135688" y="1404938"/>
          <p14:tracePt t="25831" x="6162675" y="1368425"/>
          <p14:tracePt t="25839" x="6181725" y="1349375"/>
          <p14:tracePt t="25847" x="6199188" y="1331913"/>
          <p14:tracePt t="25855" x="6218238" y="1322388"/>
          <p14:tracePt t="25887" x="6226175" y="1312863"/>
          <p14:tracePt t="27169" x="6262688" y="1312863"/>
          <p14:tracePt t="27175" x="6299200" y="1303338"/>
          <p14:tracePt t="27183" x="6326188" y="1285875"/>
          <p14:tracePt t="27191" x="6345238" y="1268413"/>
          <p14:tracePt t="27199" x="6362700" y="1258888"/>
          <p14:tracePt t="27207" x="6372225" y="1258888"/>
          <p14:tracePt t="27215" x="6391275" y="1239838"/>
          <p14:tracePt t="27223" x="6399213" y="1231900"/>
          <p14:tracePt t="27231" x="6408738" y="1231900"/>
          <p14:tracePt t="27263" x="6418263" y="1222375"/>
          <p14:tracePt t="27561" x="6427788" y="1222375"/>
          <p14:tracePt t="27570" x="6454775" y="1222375"/>
          <p14:tracePt t="27578" x="6508750" y="1222375"/>
          <p14:tracePt t="27587" x="6600825" y="1222375"/>
          <p14:tracePt t="27592" x="6710363" y="1222375"/>
          <p14:tracePt t="27601" x="6819900" y="1222375"/>
          <p14:tracePt t="27609" x="6910388" y="1222375"/>
          <p14:tracePt t="27617" x="7000875" y="1222375"/>
          <p14:tracePt t="27624" x="7046913" y="1212850"/>
          <p14:tracePt t="27632" x="7092950" y="1176338"/>
          <p14:tracePt t="27647" x="7102475" y="1166813"/>
          <p14:tracePt t="28015" x="7083425" y="1166813"/>
          <p14:tracePt t="28031" x="7073900" y="1166813"/>
          <p14:tracePt t="29361" x="7065963" y="1158875"/>
          <p14:tracePt t="29377" x="7065963" y="1149350"/>
          <p14:tracePt t="29387" x="7065963" y="1139825"/>
          <p14:tracePt t="29392" x="7065963" y="1130300"/>
          <p14:tracePt t="29399" x="7065963" y="1112838"/>
          <p14:tracePt t="29407" x="7065963" y="1103313"/>
          <p14:tracePt t="29415" x="7065963" y="1093788"/>
          <p14:tracePt t="32017" x="7065963" y="1085850"/>
          <p14:tracePt t="32026" x="7065963" y="1039813"/>
          <p14:tracePt t="32034" x="7065963" y="1003300"/>
          <p14:tracePt t="32040" x="7065963" y="947738"/>
          <p14:tracePt t="32047" x="7065963" y="884238"/>
          <p14:tracePt t="32055" x="7065963" y="847725"/>
          <p14:tracePt t="32063" x="7065963" y="803275"/>
          <p14:tracePt t="32071" x="7065963" y="774700"/>
          <p14:tracePt t="32079" x="7065963" y="747713"/>
          <p14:tracePt t="32087" x="7065963" y="730250"/>
          <p14:tracePt t="32095" x="7065963" y="701675"/>
          <p14:tracePt t="32103" x="7065963" y="693738"/>
          <p14:tracePt t="32111" x="7065963" y="684213"/>
          <p14:tracePt t="32120" x="7065963" y="657225"/>
          <p14:tracePt t="32136" x="7065963" y="647700"/>
          <p14:tracePt t="32280" x="7065963" y="628650"/>
          <p14:tracePt t="32288" x="7065963" y="620713"/>
          <p14:tracePt t="32296" x="7065963" y="601663"/>
          <p14:tracePt t="32304" x="7065963" y="592138"/>
          <p14:tracePt t="32311" x="7065963" y="574675"/>
          <p14:tracePt t="32327" x="7065963" y="565150"/>
          <p14:tracePt t="32601" x="6992938" y="555625"/>
          <p14:tracePt t="32607" x="6773863" y="555625"/>
          <p14:tracePt t="32615" x="6472238" y="555625"/>
          <p14:tracePt t="32623" x="6172200" y="555625"/>
          <p14:tracePt t="32631" x="5880100" y="555625"/>
          <p14:tracePt t="32639" x="5707063" y="592138"/>
          <p14:tracePt t="32647" x="5543550" y="601663"/>
          <p14:tracePt t="32655" x="5414963" y="620713"/>
          <p14:tracePt t="32663" x="5324475" y="628650"/>
          <p14:tracePt t="32671" x="5297488" y="628650"/>
          <p14:tracePt t="32761" x="5305425" y="620713"/>
          <p14:tracePt t="32767" x="5314950" y="611188"/>
          <p14:tracePt t="33025" x="5314950" y="601663"/>
          <p14:tracePt t="33071" x="5314950" y="611188"/>
          <p14:tracePt t="33079" x="5314950" y="620713"/>
          <p14:tracePt t="33087" x="5314950" y="647700"/>
          <p14:tracePt t="33095" x="5314950" y="657225"/>
          <p14:tracePt t="33103" x="5314950" y="665163"/>
          <p14:tracePt t="33111" x="5314950" y="684213"/>
          <p14:tracePt t="33120" x="5314950" y="693738"/>
          <p14:tracePt t="33127" x="5314950" y="701675"/>
          <p14:tracePt t="33136" x="5314950" y="738188"/>
          <p14:tracePt t="33143" x="5314950" y="747713"/>
          <p14:tracePt t="33153" x="5314950" y="774700"/>
          <p14:tracePt t="33159" x="5314950" y="803275"/>
          <p14:tracePt t="33169" x="5314950" y="830263"/>
          <p14:tracePt t="33175" x="5314950" y="874713"/>
          <p14:tracePt t="33189" x="5314950" y="930275"/>
          <p14:tracePt t="33191" x="5314950" y="984250"/>
          <p14:tracePt t="33199" x="5314950" y="1057275"/>
          <p14:tracePt t="33207" x="5314950" y="1130300"/>
          <p14:tracePt t="33215" x="5314950" y="1222375"/>
          <p14:tracePt t="33223" x="5314950" y="1331913"/>
          <p14:tracePt t="33231" x="5314950" y="1441450"/>
          <p14:tracePt t="33239" x="5314950" y="1550988"/>
          <p14:tracePt t="33247" x="5314950" y="1677988"/>
          <p14:tracePt t="33255" x="5314950" y="1824038"/>
          <p14:tracePt t="33263" x="5314950" y="1951038"/>
          <p14:tracePt t="33271" x="5314950" y="2116138"/>
          <p14:tracePt t="33279" x="5314950" y="2243138"/>
          <p14:tracePt t="33287" x="5314950" y="2389188"/>
          <p14:tracePt t="33295" x="5297488" y="2535238"/>
          <p14:tracePt t="33303" x="5268913" y="2708275"/>
          <p14:tracePt t="33311" x="5205413" y="2873375"/>
          <p14:tracePt t="33320" x="5178425" y="3000375"/>
          <p14:tracePt t="33327" x="5132388" y="3119438"/>
          <p14:tracePt t="33335" x="5105400" y="3200400"/>
          <p14:tracePt t="33343" x="5068888" y="3273425"/>
          <p14:tracePt t="33351" x="5059363" y="3338513"/>
          <p14:tracePt t="33359" x="5022850" y="3382963"/>
          <p14:tracePt t="33368" x="4995863" y="3465513"/>
          <p14:tracePt t="33375" x="4986338" y="3482975"/>
          <p14:tracePt t="33385" x="4968875" y="3511550"/>
          <p14:tracePt t="33391" x="4959350" y="3529013"/>
          <p14:tracePt t="33399" x="4932363" y="3565525"/>
          <p14:tracePt t="33407" x="4922838" y="3602038"/>
          <p14:tracePt t="33415" x="4905375" y="3638550"/>
          <p14:tracePt t="33423" x="4895850" y="3657600"/>
          <p14:tracePt t="33431" x="4886325" y="3694113"/>
          <p14:tracePt t="33439" x="4859338" y="3757613"/>
          <p14:tracePt t="33448" x="4849813" y="3821113"/>
          <p14:tracePt t="33455" x="4849813" y="3857625"/>
          <p14:tracePt t="33464" x="4840288" y="3903663"/>
          <p14:tracePt t="33473" x="4822825" y="3976688"/>
          <p14:tracePt t="33480" x="4822825" y="4049713"/>
          <p14:tracePt t="33489" x="4822825" y="4103688"/>
          <p14:tracePt t="33497" x="4822825" y="4167188"/>
          <p14:tracePt t="33504" x="4822825" y="4240213"/>
          <p14:tracePt t="33512" x="4822825" y="4295775"/>
          <p14:tracePt t="33521" x="4822825" y="4368800"/>
          <p14:tracePt t="33528" x="4822825" y="4422775"/>
          <p14:tracePt t="33538" x="4822825" y="4478338"/>
          <p14:tracePt t="33544" x="4822825" y="4541838"/>
          <p14:tracePt t="33554" x="4822825" y="4595813"/>
          <p14:tracePt t="33560" x="4822825" y="4624388"/>
          <p14:tracePt t="33571" x="4822825" y="4660900"/>
          <p14:tracePt t="33576" x="4822825" y="4697413"/>
          <p14:tracePt t="33587" x="4822825" y="4724400"/>
          <p14:tracePt t="33592" x="4822825" y="4741863"/>
          <p14:tracePt t="33600" x="4822825" y="4760913"/>
          <p14:tracePt t="33608" x="4822825" y="4768850"/>
          <p14:tracePt t="33616" x="4822825" y="4778375"/>
          <p14:tracePt t="33640" x="4822825" y="4797425"/>
          <p14:tracePt t="33648" x="4822825" y="4805363"/>
          <p14:tracePt t="33664" x="4822825" y="4814888"/>
          <p14:tracePt t="33671" x="4822825" y="4841875"/>
          <p14:tracePt t="33680" x="4822825" y="4860925"/>
          <p14:tracePt t="33688" x="4849813" y="4906963"/>
          <p14:tracePt t="33696" x="4849813" y="4914900"/>
          <p14:tracePt t="33704" x="4849813" y="4951413"/>
          <p14:tracePt t="33712" x="4849813" y="4987925"/>
          <p14:tracePt t="33721" x="4849813" y="5016500"/>
          <p14:tracePt t="33728" x="4859338" y="5070475"/>
          <p14:tracePt t="33737" x="4859338" y="5116513"/>
          <p14:tracePt t="33744" x="4868863" y="5170488"/>
          <p14:tracePt t="33754" x="4876800" y="5216525"/>
          <p14:tracePt t="33760" x="4905375" y="5262563"/>
          <p14:tracePt t="33771" x="4913313" y="5289550"/>
          <p14:tracePt t="33776" x="4922838" y="5335588"/>
          <p14:tracePt t="33787" x="4941888" y="5380038"/>
          <p14:tracePt t="33792" x="4949825" y="5380038"/>
          <p14:tracePt t="33800" x="4968875" y="5408613"/>
          <p14:tracePt t="33807" x="4968875" y="5416550"/>
          <p14:tracePt t="33816" x="4968875" y="5426075"/>
          <p14:tracePt t="33824" x="4978400" y="5462588"/>
          <p14:tracePt t="33848" x="4986338" y="5462588"/>
          <p14:tracePt t="33856" x="4995863" y="5472113"/>
          <p14:tracePt t="33888" x="5005388" y="5489575"/>
          <p14:tracePt t="33896" x="5005388" y="5499100"/>
          <p14:tracePt t="33904" x="5014913" y="5518150"/>
          <p14:tracePt t="33912" x="5022850" y="5545138"/>
          <p14:tracePt t="33921" x="5041900" y="5572125"/>
          <p14:tracePt t="33928" x="5049838" y="5589588"/>
          <p14:tracePt t="33937" x="5049838" y="5599113"/>
          <p14:tracePt t="33944" x="5059363" y="5618163"/>
          <p14:tracePt t="33954" x="5059363" y="5645150"/>
          <p14:tracePt t="33960" x="5068888" y="5654675"/>
          <p14:tracePt t="33984" x="5086350" y="5681663"/>
          <p14:tracePt t="34089" x="5095875" y="5691188"/>
          <p14:tracePt t="34225" x="5105400" y="5691188"/>
          <p14:tracePt t="34240" x="5114925" y="5691188"/>
          <p14:tracePt t="34546" x="5132388" y="5691188"/>
          <p14:tracePt t="34553" x="5178425" y="5691188"/>
          <p14:tracePt t="34560" x="5260975" y="5672138"/>
          <p14:tracePt t="34572" x="5378450" y="5662613"/>
          <p14:tracePt t="34575" x="5451475" y="5618163"/>
          <p14:tracePt t="34585" x="5514975" y="5618163"/>
          <p14:tracePt t="34591" x="5551488" y="5618163"/>
          <p14:tracePt t="34599" x="5570538" y="5608638"/>
          <p14:tracePt t="34607" x="5588000" y="5608638"/>
          <p14:tracePt t="34615" x="5643563" y="5608638"/>
          <p14:tracePt t="34623" x="5661025" y="5608638"/>
          <p14:tracePt t="34631" x="5670550" y="5608638"/>
          <p14:tracePt t="34639" x="5688013" y="5608638"/>
          <p14:tracePt t="34663" x="5697538" y="5599113"/>
          <p14:tracePt t="34704" x="5707063" y="5599113"/>
          <p14:tracePt t="34711" x="5734050" y="5599113"/>
          <p14:tracePt t="34719" x="5743575" y="5599113"/>
          <p14:tracePt t="34727" x="5753100" y="5599113"/>
          <p14:tracePt t="34735" x="5780088" y="5599113"/>
          <p14:tracePt t="34743" x="5789613" y="5599113"/>
          <p14:tracePt t="34752" x="5807075" y="5599113"/>
          <p14:tracePt t="34759" x="5826125" y="5599113"/>
          <p14:tracePt t="34768" x="5834063" y="5599113"/>
          <p14:tracePt t="34775" x="5862638" y="5599113"/>
          <p14:tracePt t="34785" x="5870575" y="5599113"/>
          <p14:tracePt t="34791" x="5880100" y="5599113"/>
          <p14:tracePt t="34799" x="5899150" y="5599113"/>
          <p14:tracePt t="34815" x="5907088" y="5599113"/>
          <p14:tracePt t="34831" x="5916613" y="5599113"/>
          <p14:tracePt t="34968" x="5926138" y="5589588"/>
          <p14:tracePt t="35160" x="5926138" y="5581650"/>
          <p14:tracePt t="35224" x="5926138" y="5572125"/>
          <p14:tracePt t="35233" x="5926138" y="5554663"/>
          <p14:tracePt t="35240" x="5943600" y="5535613"/>
          <p14:tracePt t="35255" x="5943600" y="5526088"/>
          <p14:tracePt t="35264" x="5953125" y="5508625"/>
          <p14:tracePt t="35271" x="5953125" y="5499100"/>
          <p14:tracePt t="35279" x="5962650" y="5489575"/>
          <p14:tracePt t="35295" x="5962650" y="5453063"/>
          <p14:tracePt t="35304" x="5972175" y="5445125"/>
          <p14:tracePt t="35311" x="5989638" y="5435600"/>
          <p14:tracePt t="35319" x="5989638" y="5426075"/>
          <p14:tracePt t="35327" x="5989638" y="5416550"/>
          <p14:tracePt t="35336" x="5989638" y="5408613"/>
          <p14:tracePt t="35343" x="5999163" y="5399088"/>
          <p14:tracePt t="35546" x="5999163" y="5416550"/>
          <p14:tracePt t="35559" x="5999163" y="5445125"/>
          <p14:tracePt t="35567" x="5999163" y="5453063"/>
          <p14:tracePt t="35575" x="5999163" y="5472113"/>
          <p14:tracePt t="35585" x="5999163" y="5489575"/>
          <p14:tracePt t="35591" x="5999163" y="5508625"/>
          <p14:tracePt t="35600" x="5999163" y="5518150"/>
          <p14:tracePt t="35607" x="5999163" y="5526088"/>
          <p14:tracePt t="35615" x="5999163" y="5535613"/>
          <p14:tracePt t="35623" x="5999163" y="5545138"/>
          <p14:tracePt t="35631" x="5999163" y="5554663"/>
          <p14:tracePt t="35647" x="5999163" y="5572125"/>
          <p14:tracePt t="35688" x="5999163" y="5581650"/>
          <p14:tracePt t="36033" x="5989638" y="5599113"/>
          <p14:tracePt t="36043" x="5980113" y="5618163"/>
          <p14:tracePt t="36049" x="5962650" y="5635625"/>
          <p14:tracePt t="36056" x="5953125" y="5645150"/>
          <p14:tracePt t="36063" x="5943600" y="5645150"/>
          <p14:tracePt t="36071" x="5926138" y="5654675"/>
          <p14:tracePt t="36079" x="5907088" y="5681663"/>
          <p14:tracePt t="36087" x="5899150" y="5681663"/>
          <p14:tracePt t="36095" x="5862638" y="5691188"/>
          <p14:tracePt t="36104" x="5853113" y="5699125"/>
          <p14:tracePt t="36111" x="5843588" y="5708650"/>
          <p14:tracePt t="36119" x="5826125" y="5718175"/>
          <p14:tracePt t="36127" x="5807075" y="5727700"/>
          <p14:tracePt t="36135" x="5780088" y="5735638"/>
          <p14:tracePt t="36143" x="5761038" y="5745163"/>
          <p14:tracePt t="36152" x="5753100" y="5754688"/>
          <p14:tracePt t="36159" x="5724525" y="5764213"/>
          <p14:tracePt t="36175" x="5716588" y="5764213"/>
          <p14:tracePt t="36199" x="5697538" y="5772150"/>
          <p14:tracePt t="36207" x="5661025" y="5772150"/>
          <p14:tracePt t="36215" x="5634038" y="5772150"/>
          <p14:tracePt t="36223" x="5616575" y="5772150"/>
          <p14:tracePt t="36231" x="5580063" y="5772150"/>
          <p14:tracePt t="36239" x="5561013" y="5772150"/>
          <p14:tracePt t="36247" x="5543550" y="5772150"/>
          <p14:tracePt t="36255" x="5534025" y="5772150"/>
          <p14:tracePt t="36263" x="5524500" y="5772150"/>
          <p14:tracePt t="36271" x="5514975" y="5764213"/>
          <p14:tracePt t="36279" x="5514975" y="5745163"/>
          <p14:tracePt t="36287" x="5514975" y="5708650"/>
          <p14:tracePt t="36295" x="5514975" y="5662613"/>
          <p14:tracePt t="36303" x="5514975" y="5626100"/>
          <p14:tracePt t="36311" x="5514975" y="5608638"/>
          <p14:tracePt t="36319" x="5514975" y="5554663"/>
          <p14:tracePt t="36327" x="5514975" y="5526088"/>
          <p14:tracePt t="36336" x="5514975" y="5489575"/>
          <p14:tracePt t="36343" x="5514975" y="5462588"/>
          <p14:tracePt t="36352" x="5551488" y="5416550"/>
          <p14:tracePt t="36359" x="5561013" y="5389563"/>
          <p14:tracePt t="36369" x="5597525" y="5343525"/>
          <p14:tracePt t="36375" x="5616575" y="5316538"/>
          <p14:tracePt t="36385" x="5634038" y="5280025"/>
          <p14:tracePt t="36391" x="5670550" y="5253038"/>
          <p14:tracePt t="36400" x="5707063" y="5207000"/>
          <p14:tracePt t="36407" x="5734050" y="5170488"/>
          <p14:tracePt t="36415" x="5770563" y="5143500"/>
          <p14:tracePt t="36423" x="5797550" y="5116513"/>
          <p14:tracePt t="36431" x="5843588" y="5089525"/>
          <p14:tracePt t="36439" x="5870575" y="5060950"/>
          <p14:tracePt t="36447" x="5907088" y="5053013"/>
          <p14:tracePt t="36455" x="5926138" y="5033963"/>
          <p14:tracePt t="36463" x="5953125" y="5033963"/>
          <p14:tracePt t="36471" x="5980113" y="5024438"/>
          <p14:tracePt t="36479" x="6016625" y="5024438"/>
          <p14:tracePt t="36487" x="6053138" y="5024438"/>
          <p14:tracePt t="36496" x="6080125" y="5024438"/>
          <p14:tracePt t="36503" x="6135688" y="5024438"/>
          <p14:tracePt t="36511" x="6181725" y="5043488"/>
          <p14:tracePt t="36519" x="6235700" y="5043488"/>
          <p14:tracePt t="36527" x="6272213" y="5060950"/>
          <p14:tracePt t="36535" x="6291263" y="5080000"/>
          <p14:tracePt t="36544" x="6299200" y="5089525"/>
          <p14:tracePt t="36556" x="6318250" y="5106988"/>
          <p14:tracePt t="36560" x="6318250" y="5116513"/>
          <p14:tracePt t="36577" x="6318250" y="5133975"/>
          <p14:tracePt t="36588" x="6326188" y="5143500"/>
          <p14:tracePt t="36591" x="6326188" y="5153025"/>
          <p14:tracePt t="36600" x="6326188" y="5170488"/>
          <p14:tracePt t="36615" x="6326188" y="5180013"/>
          <p14:tracePt t="36623" x="6335713" y="5189538"/>
          <p14:tracePt t="36631" x="6335713" y="5197475"/>
          <p14:tracePt t="36647" x="6335713" y="5207000"/>
          <p14:tracePt t="36671" x="6335713" y="5216525"/>
          <p14:tracePt t="36687" x="6345238" y="5243513"/>
          <p14:tracePt t="36703" x="6345238" y="5253038"/>
          <p14:tracePt t="36711" x="6345238" y="5262563"/>
          <p14:tracePt t="36720" x="6345238" y="5270500"/>
          <p14:tracePt t="36727" x="6345238" y="5280025"/>
          <p14:tracePt t="36736" x="6345238" y="5299075"/>
          <p14:tracePt t="36744" x="6345238" y="5316538"/>
          <p14:tracePt t="36753" x="6345238" y="5335588"/>
          <p14:tracePt t="36759" x="6345238" y="5343525"/>
          <p14:tracePt t="36770" x="6345238" y="5372100"/>
          <p14:tracePt t="36775" x="6308725" y="5416550"/>
          <p14:tracePt t="36787" x="6299200" y="5426075"/>
          <p14:tracePt t="36793" x="6281738" y="5453063"/>
          <p14:tracePt t="36806" x="6262688" y="5462588"/>
          <p14:tracePt t="36807" x="6245225" y="5481638"/>
          <p14:tracePt t="36817" x="6226175" y="5499100"/>
          <p14:tracePt t="36825" x="6199188" y="5518150"/>
          <p14:tracePt t="36831" x="6181725" y="5526088"/>
          <p14:tracePt t="36840" x="6162675" y="5535613"/>
          <p14:tracePt t="36847" x="6099175" y="5545138"/>
          <p14:tracePt t="36855" x="6080125" y="5554663"/>
          <p14:tracePt t="36863" x="6062663" y="5562600"/>
          <p14:tracePt t="36871" x="6043613" y="5572125"/>
          <p14:tracePt t="36879" x="6035675" y="5572125"/>
          <p14:tracePt t="36887" x="6007100" y="5589588"/>
          <p14:tracePt t="36895" x="5980113" y="5589588"/>
          <p14:tracePt t="36903" x="5935663" y="5618163"/>
          <p14:tracePt t="36911" x="5926138" y="5618163"/>
          <p14:tracePt t="36920" x="5889625" y="5626100"/>
          <p14:tracePt t="36927" x="5862638" y="5635625"/>
          <p14:tracePt t="36935" x="5843588" y="5635625"/>
          <p14:tracePt t="36943" x="5826125" y="5645150"/>
          <p14:tracePt t="36959" x="5816600" y="5645150"/>
          <p14:tracePt t="36968" x="5797550" y="5645150"/>
          <p14:tracePt t="36975" x="5789613" y="5645150"/>
          <p14:tracePt t="37023" x="5780088" y="5645150"/>
          <p14:tracePt t="37039" x="5761038" y="5645150"/>
          <p14:tracePt t="37047" x="5743575" y="5645150"/>
          <p14:tracePt t="37055" x="5724525" y="5645150"/>
          <p14:tracePt t="37063" x="5697538" y="5618163"/>
          <p14:tracePt t="37071" x="5697538" y="5581650"/>
          <p14:tracePt t="37079" x="5680075" y="5554663"/>
          <p14:tracePt t="37087" x="5680075" y="5526088"/>
          <p14:tracePt t="37095" x="5680075" y="5481638"/>
          <p14:tracePt t="37103" x="5680075" y="5453063"/>
          <p14:tracePt t="37111" x="5680075" y="5426075"/>
          <p14:tracePt t="37120" x="5680075" y="5408613"/>
          <p14:tracePt t="37127" x="5680075" y="5372100"/>
          <p14:tracePt t="37136" x="5680075" y="5335588"/>
          <p14:tracePt t="37143" x="5680075" y="5316538"/>
          <p14:tracePt t="37152" x="5697538" y="5289550"/>
          <p14:tracePt t="37159" x="5716588" y="5270500"/>
          <p14:tracePt t="37169" x="5734050" y="5226050"/>
          <p14:tracePt t="37187" x="5807075" y="5170488"/>
          <p14:tracePt t="37191" x="5862638" y="5133975"/>
          <p14:tracePt t="37202" x="5889625" y="5116513"/>
          <p14:tracePt t="37207" x="5907088" y="5106988"/>
          <p14:tracePt t="37215" x="5953125" y="5089525"/>
          <p14:tracePt t="37223" x="5972175" y="5070475"/>
          <p14:tracePt t="37231" x="6016625" y="5053013"/>
          <p14:tracePt t="37247" x="6043613" y="5043488"/>
          <p14:tracePt t="37255" x="6062663" y="5043488"/>
          <p14:tracePt t="37263" x="6072188" y="5043488"/>
          <p14:tracePt t="37271" x="6089650" y="5024438"/>
          <p14:tracePt t="37279" x="6108700" y="5024438"/>
          <p14:tracePt t="37287" x="6116638" y="5024438"/>
          <p14:tracePt t="37295" x="6135688" y="5024438"/>
          <p14:tracePt t="37303" x="6145213" y="5024438"/>
          <p14:tracePt t="37319" x="6153150" y="5024438"/>
          <p14:tracePt t="37335" x="6181725" y="5024438"/>
          <p14:tracePt t="37343" x="6199188" y="5043488"/>
          <p14:tracePt t="37352" x="6199188" y="5060950"/>
          <p14:tracePt t="37359" x="6199188" y="5070475"/>
          <p14:tracePt t="37368" x="6208713" y="5089525"/>
          <p14:tracePt t="37375" x="6235700" y="5126038"/>
          <p14:tracePt t="37391" x="6235700" y="5153025"/>
          <p14:tracePt t="37399" x="6235700" y="5170488"/>
          <p14:tracePt t="37407" x="6235700" y="5189538"/>
          <p14:tracePt t="37415" x="6235700" y="5197475"/>
          <p14:tracePt t="37431" x="6235700" y="5207000"/>
          <p14:tracePt t="37447" x="6235700" y="5226050"/>
          <p14:tracePt t="37455" x="6235700" y="5243513"/>
          <p14:tracePt t="37479" x="6235700" y="5253038"/>
          <p14:tracePt t="37487" x="6235700" y="5270500"/>
          <p14:tracePt t="37503" x="6226175" y="5289550"/>
          <p14:tracePt t="37527" x="6218238" y="5307013"/>
          <p14:tracePt t="37543" x="6218238" y="5316538"/>
          <p14:tracePt t="37567" x="6218238" y="5326063"/>
          <p14:tracePt t="37808" x="6189663" y="5380038"/>
          <p14:tracePt t="37818" x="6145213" y="5426075"/>
          <p14:tracePt t="37825" x="6116638" y="5453063"/>
          <p14:tracePt t="37833" x="6072188" y="5472113"/>
          <p14:tracePt t="37840" x="6062663" y="5489575"/>
          <p14:tracePt t="37847" x="6053138" y="5499100"/>
          <p14:tracePt t="37855" x="6026150" y="5526088"/>
          <p14:tracePt t="37871" x="6016625" y="5535613"/>
          <p14:tracePt t="37887" x="6007100" y="5545138"/>
          <p14:tracePt t="37903" x="5999163" y="5545138"/>
          <p14:tracePt t="37911" x="5999163" y="5554663"/>
          <p14:tracePt t="37943" x="5989638" y="5554663"/>
          <p14:tracePt t="37976" x="5980113" y="5562600"/>
          <p14:tracePt t="38008" x="5972175" y="5572125"/>
          <p14:tracePt t="38017" x="5953125" y="5581650"/>
          <p14:tracePt t="38024" x="5943600" y="5581650"/>
          <p14:tracePt t="38032" x="5935663" y="5589588"/>
          <p14:tracePt t="38040" x="5926138" y="5589588"/>
          <p14:tracePt t="38048" x="5899150" y="5608638"/>
          <p14:tracePt t="38063" x="5880100" y="5618163"/>
          <p14:tracePt t="38575" x="5962650" y="5618163"/>
          <p14:tracePt t="38583" x="5999163" y="5618163"/>
          <p14:tracePt t="38591" x="6026150" y="5618163"/>
          <p14:tracePt t="38599" x="6035675" y="5618163"/>
          <p14:tracePt t="38607" x="6062663" y="5608638"/>
          <p14:tracePt t="38672" x="6072188" y="5608638"/>
          <p14:tracePt t="38688" x="6080125" y="5608638"/>
          <p14:tracePt t="38698" x="6099175" y="5608638"/>
          <p14:tracePt t="38711" x="6108700" y="5608638"/>
          <p14:tracePt t="39071" x="6116638" y="5608638"/>
          <p14:tracePt t="39145" x="6126163" y="5599113"/>
          <p14:tracePt t="39153" x="6218238" y="5518150"/>
          <p14:tracePt t="39161" x="6281738" y="5453063"/>
          <p14:tracePt t="39173" x="6326188" y="5353050"/>
          <p14:tracePt t="39186" x="6418263" y="5243513"/>
          <p14:tracePt t="39191" x="6481763" y="5143500"/>
          <p14:tracePt t="39201" x="6508750" y="5116513"/>
          <p14:tracePt t="39207" x="6573838" y="5033963"/>
          <p14:tracePt t="39217" x="6600825" y="5006975"/>
          <p14:tracePt t="39224" x="6610350" y="4987925"/>
          <p14:tracePt t="39233" x="6627813" y="4951413"/>
          <p14:tracePt t="39247" x="6645275" y="4933950"/>
          <p14:tracePt t="39255" x="6681788" y="4924425"/>
          <p14:tracePt t="39263" x="6710363" y="4887913"/>
          <p14:tracePt t="39271" x="6754813" y="4870450"/>
          <p14:tracePt t="39279" x="6764338" y="4860925"/>
          <p14:tracePt t="39288" x="6791325" y="4833938"/>
          <p14:tracePt t="39295" x="6837363" y="4778375"/>
          <p14:tracePt t="39303" x="6856413" y="4760913"/>
          <p14:tracePt t="39311" x="6892925" y="4732338"/>
          <p14:tracePt t="39319" x="6929438" y="4687888"/>
          <p14:tracePt t="39327" x="6973888" y="4651375"/>
          <p14:tracePt t="39336" x="7000875" y="4614863"/>
          <p14:tracePt t="39343" x="7037388" y="4595813"/>
          <p14:tracePt t="39352" x="7046913" y="4587875"/>
          <p14:tracePt t="39359" x="7073900" y="4578350"/>
          <p14:tracePt t="39371" x="7092950" y="4559300"/>
          <p14:tracePt t="39609" x="7102475" y="4559300"/>
          <p14:tracePt t="39624" x="7102475" y="4568825"/>
          <p14:tracePt t="39631" x="7102475" y="4578350"/>
          <p14:tracePt t="39745" x="7102475" y="4587875"/>
          <p14:tracePt t="39752" x="7102475" y="4595813"/>
          <p14:tracePt t="39762" x="7092950" y="4605338"/>
          <p14:tracePt t="39772" x="7083425" y="4614863"/>
          <p14:tracePt t="40161" x="7073900" y="4651375"/>
          <p14:tracePt t="40167" x="7073900" y="4687888"/>
          <p14:tracePt t="40175" x="7073900" y="4705350"/>
          <p14:tracePt t="40185" x="7073900" y="4724400"/>
          <p14:tracePt t="40191" x="7073900" y="4732338"/>
          <p14:tracePt t="40201" x="7073900" y="4741863"/>
          <p14:tracePt t="40207" x="7073900" y="4751388"/>
          <p14:tracePt t="40215" x="7073900" y="4778375"/>
          <p14:tracePt t="40223" x="7073900" y="4787900"/>
          <p14:tracePt t="40231" x="7073900" y="4797425"/>
          <p14:tracePt t="40239" x="7073900" y="4805363"/>
          <p14:tracePt t="40247" x="7073900" y="4814888"/>
          <p14:tracePt t="40255" x="7083425" y="4824413"/>
          <p14:tracePt t="40640" x="7092950" y="4833938"/>
          <p14:tracePt t="40761" x="7102475" y="4833938"/>
          <p14:tracePt t="40767" x="7183438" y="4778375"/>
          <p14:tracePt t="40775" x="7212013" y="4751388"/>
          <p14:tracePt t="40784" x="7239000" y="4724400"/>
          <p14:tracePt t="40801" x="7275513" y="4697413"/>
          <p14:tracePt t="41064" x="7265988" y="4705350"/>
          <p14:tracePt t="41071" x="7248525" y="4724400"/>
          <p14:tracePt t="41079" x="7229475" y="4741863"/>
          <p14:tracePt t="41087" x="7229475" y="4751388"/>
          <p14:tracePt t="41095" x="7219950" y="4760913"/>
          <p14:tracePt t="41103" x="7202488" y="4778375"/>
          <p14:tracePt t="41111" x="7192963" y="4787900"/>
          <p14:tracePt t="41127" x="7183438" y="4805363"/>
          <p14:tracePt t="41481" x="7183438" y="4797425"/>
          <p14:tracePt t="41833" x="7183438" y="4760913"/>
          <p14:tracePt t="41839" x="7175500" y="4741863"/>
          <p14:tracePt t="41847" x="7175500" y="4714875"/>
          <p14:tracePt t="41855" x="7175500" y="4705350"/>
          <p14:tracePt t="41863" x="7175500" y="4687888"/>
          <p14:tracePt t="41871" x="7156450" y="4660900"/>
          <p14:tracePt t="41879" x="7156450" y="4641850"/>
          <p14:tracePt t="41887" x="7156450" y="4614863"/>
          <p14:tracePt t="41895" x="7156450" y="4605338"/>
          <p14:tracePt t="41903" x="7156450" y="4568825"/>
          <p14:tracePt t="41911" x="7146925" y="4559300"/>
          <p14:tracePt t="41919" x="7146925" y="4551363"/>
          <p14:tracePt t="41927" x="7138988" y="4514850"/>
          <p14:tracePt t="41935" x="7129463" y="4486275"/>
          <p14:tracePt t="41943" x="7129463" y="4468813"/>
          <p14:tracePt t="41951" x="7129463" y="4459288"/>
          <p14:tracePt t="41959" x="7129463" y="4432300"/>
          <p14:tracePt t="41968" x="7129463" y="4413250"/>
          <p14:tracePt t="41975" x="7119938" y="4359275"/>
          <p14:tracePt t="41984" x="7102475" y="4332288"/>
          <p14:tracePt t="41991" x="7102475" y="4313238"/>
          <p14:tracePt t="42001" x="7102475" y="4286250"/>
          <p14:tracePt t="42007" x="7102475" y="4240213"/>
          <p14:tracePt t="42015" x="7102475" y="4222750"/>
          <p14:tracePt t="42023" x="7102475" y="4213225"/>
          <p14:tracePt t="42031" x="7102475" y="4186238"/>
          <p14:tracePt t="42048" x="7102475" y="4159250"/>
          <p14:tracePt t="42055" x="7102475" y="4140200"/>
          <p14:tracePt t="42063" x="7102475" y="4130675"/>
          <p14:tracePt t="42071" x="7102475" y="4103688"/>
          <p14:tracePt t="42079" x="7102475" y="4094163"/>
          <p14:tracePt t="42087" x="7102475" y="4086225"/>
          <p14:tracePt t="42095" x="7102475" y="4076700"/>
          <p14:tracePt t="42111" x="7102475" y="4067175"/>
          <p14:tracePt t="42144" x="7102475" y="4057650"/>
          <p14:tracePt t="42183" x="7102475" y="4049713"/>
          <p14:tracePt t="42192" x="7102475" y="4030663"/>
          <p14:tracePt t="42200" x="7102475" y="4013200"/>
          <p14:tracePt t="42208" x="7102475" y="4003675"/>
          <p14:tracePt t="42219" x="7102475" y="3976688"/>
          <p14:tracePt t="42224" x="7102475" y="3967163"/>
          <p14:tracePt t="42232" x="7102475" y="3921125"/>
          <p14:tracePt t="42240" x="7102475" y="3894138"/>
          <p14:tracePt t="42248" x="7102475" y="3875088"/>
          <p14:tracePt t="42256" x="7102475" y="3830638"/>
          <p14:tracePt t="42264" x="7102475" y="3821113"/>
          <p14:tracePt t="42272" x="7102475" y="3803650"/>
          <p14:tracePt t="42280" x="7102475" y="3784600"/>
          <p14:tracePt t="42288" x="7102475" y="3775075"/>
          <p14:tracePt t="42297" x="7102475" y="3757613"/>
          <p14:tracePt t="42304" x="7102475" y="3748088"/>
          <p14:tracePt t="42759" x="7102475" y="3775075"/>
          <p14:tracePt t="42767" x="7102475" y="3803650"/>
          <p14:tracePt t="42775" x="7092950" y="3830638"/>
          <p14:tracePt t="42783" x="7083425" y="3875088"/>
          <p14:tracePt t="42791" x="7083425" y="3903663"/>
          <p14:tracePt t="42800" x="7083425" y="3957638"/>
          <p14:tracePt t="42807" x="7083425" y="4013200"/>
          <p14:tracePt t="42815" x="7083425" y="4049713"/>
          <p14:tracePt t="42823" x="7083425" y="4103688"/>
          <p14:tracePt t="42831" x="7083425" y="4130675"/>
          <p14:tracePt t="42839" x="7083425" y="4167188"/>
          <p14:tracePt t="42847" x="7083425" y="4195763"/>
          <p14:tracePt t="42855" x="7083425" y="4203700"/>
          <p14:tracePt t="42863" x="7083425" y="4232275"/>
          <p14:tracePt t="42871" x="7083425" y="4240213"/>
          <p14:tracePt t="42887" x="7083425" y="4249738"/>
          <p14:tracePt t="43217" x="7092950" y="4240213"/>
          <p14:tracePt t="43223" x="7102475" y="4232275"/>
          <p14:tracePt t="43231" x="7110413" y="4222750"/>
          <p14:tracePt t="43239" x="7110413" y="4213225"/>
          <p14:tracePt t="43255" x="7110413" y="4203700"/>
          <p14:tracePt t="43263" x="7119938" y="4195763"/>
          <p14:tracePt t="43319" x="7138988" y="4176713"/>
          <p14:tracePt t="43881" x="7138988" y="4167188"/>
          <p14:tracePt t="44328" x="7129463" y="4159250"/>
          <p14:tracePt t="44335" x="7129463" y="4113213"/>
          <p14:tracePt t="44343" x="7083425" y="4030663"/>
          <p14:tracePt t="44351" x="7065963" y="3967163"/>
          <p14:tracePt t="44359" x="7019925" y="3857625"/>
          <p14:tracePt t="44367" x="6992938" y="3775075"/>
          <p14:tracePt t="44375" x="6983413" y="3702050"/>
          <p14:tracePt t="44384" x="6983413" y="3592513"/>
          <p14:tracePt t="44391" x="6937375" y="3511550"/>
          <p14:tracePt t="44400" x="6910388" y="3392488"/>
          <p14:tracePt t="44407" x="6883400" y="3302000"/>
          <p14:tracePt t="44415" x="6873875" y="3192463"/>
          <p14:tracePt t="44423" x="6856413" y="3109913"/>
          <p14:tracePt t="44431" x="6856413" y="3036888"/>
          <p14:tracePt t="44439" x="6856413" y="2963863"/>
          <p14:tracePt t="44448" x="6856413" y="2854325"/>
          <p14:tracePt t="44455" x="6856413" y="2836863"/>
          <p14:tracePt t="44463" x="6856413" y="2781300"/>
          <p14:tracePt t="44471" x="6856413" y="2727325"/>
          <p14:tracePt t="44479" x="6856413" y="2681288"/>
          <p14:tracePt t="44487" x="6856413" y="2644775"/>
          <p14:tracePt t="44495" x="6856413" y="2598738"/>
          <p14:tracePt t="44503" x="6864350" y="2571750"/>
          <p14:tracePt t="44519" x="6864350" y="2544763"/>
          <p14:tracePt t="44536" x="6864350" y="2535238"/>
          <p14:tracePt t="44544" x="6864350" y="2525713"/>
          <p14:tracePt t="44567" x="6864350" y="2508250"/>
          <p14:tracePt t="44583" x="6864350" y="2498725"/>
          <p14:tracePt t="44608" x="6864350" y="2471738"/>
          <p14:tracePt t="44617" x="6864350" y="2462213"/>
          <p14:tracePt t="44623" x="6864350" y="2452688"/>
          <p14:tracePt t="44631" x="6864350" y="2444750"/>
          <p14:tracePt t="44639" x="6864350" y="2425700"/>
          <p14:tracePt t="44647" x="6864350" y="2416175"/>
          <p14:tracePt t="44663" x="6864350" y="2408238"/>
          <p14:tracePt t="44671" x="6864350" y="2389188"/>
          <p14:tracePt t="44679" x="6864350" y="2379663"/>
          <p14:tracePt t="44687" x="6864350" y="2371725"/>
          <p14:tracePt t="44695" x="6864350" y="2343150"/>
          <p14:tracePt t="44703" x="6873875" y="2335213"/>
          <p14:tracePt t="44711" x="6873875" y="2306638"/>
          <p14:tracePt t="44719" x="6873875" y="2289175"/>
          <p14:tracePt t="44727" x="6900863" y="2225675"/>
          <p14:tracePt t="44735" x="6929438" y="2170113"/>
          <p14:tracePt t="44743" x="6929438" y="2125663"/>
          <p14:tracePt t="44751" x="6929438" y="2070100"/>
          <p14:tracePt t="44759" x="6937375" y="2052638"/>
          <p14:tracePt t="44769" x="6937375" y="2016125"/>
          <p14:tracePt t="44776" x="6937375" y="1970088"/>
          <p14:tracePt t="44784" x="6946900" y="1924050"/>
          <p14:tracePt t="44791" x="6956425" y="1897063"/>
          <p14:tracePt t="44801" x="6956425" y="1878013"/>
          <p14:tracePt t="44807" x="6956425" y="1870075"/>
          <p14:tracePt t="44823" x="6956425" y="1860550"/>
          <p14:tracePt t="45009" x="6964363" y="1851025"/>
          <p14:tracePt t="45385" x="6973888" y="1824038"/>
          <p14:tracePt t="45392" x="6973888" y="1778000"/>
          <p14:tracePt t="45407" x="6992938" y="1731963"/>
          <p14:tracePt t="45415" x="7000875" y="1714500"/>
          <p14:tracePt t="45423" x="7019925" y="1697038"/>
          <p14:tracePt t="45431" x="7019925" y="1687513"/>
          <p14:tracePt t="45439" x="7019925" y="1677988"/>
          <p14:tracePt t="45447" x="7029450" y="1668463"/>
          <p14:tracePt t="45455" x="7029450" y="1660525"/>
          <p14:tracePt t="46328" x="7029450" y="1651000"/>
          <p14:tracePt t="46343" x="7029450" y="1641475"/>
          <p14:tracePt t="46351" x="7029450" y="1631950"/>
          <p14:tracePt t="46359" x="7029450" y="1604963"/>
          <p14:tracePt t="46367" x="7029450" y="1595438"/>
          <p14:tracePt t="46375" x="7029450" y="1577975"/>
          <p14:tracePt t="46384" x="7037388" y="1568450"/>
          <p14:tracePt t="46391" x="7037388" y="1550988"/>
          <p14:tracePt t="46402" x="7037388" y="1531938"/>
          <p14:tracePt t="46407" x="7037388" y="1522413"/>
          <p14:tracePt t="46418" x="7037388" y="1514475"/>
          <p14:tracePt t="46424" x="7037388" y="1504950"/>
          <p14:tracePt t="46437" x="7037388" y="1495425"/>
          <p14:tracePt t="46440" x="7037388" y="1477963"/>
          <p14:tracePt t="46450" x="7037388" y="1468438"/>
          <p14:tracePt t="46456" x="7037388" y="1449388"/>
          <p14:tracePt t="46464" x="7046913" y="1422400"/>
          <p14:tracePt t="46471" x="7046913" y="1404938"/>
          <p14:tracePt t="46480" x="7046913" y="1385888"/>
          <p14:tracePt t="46488" x="7046913" y="1376363"/>
          <p14:tracePt t="46497" x="7046913" y="1358900"/>
          <p14:tracePt t="46503" x="7046913" y="1349375"/>
          <p14:tracePt t="46511" x="7046913" y="1339850"/>
          <p14:tracePt t="46519" x="7046913" y="1322388"/>
          <p14:tracePt t="46535" x="7046913" y="1312863"/>
          <p14:tracePt t="46551" x="7046913" y="1303338"/>
          <p14:tracePt t="46802" x="7046913" y="1276350"/>
          <p14:tracePt t="46809" x="7046913" y="1258888"/>
          <p14:tracePt t="46817" x="7046913" y="1222375"/>
          <p14:tracePt t="46824" x="7046913" y="1176338"/>
          <p14:tracePt t="46831" x="7046913" y="1139825"/>
          <p14:tracePt t="46840" x="7046913" y="1093788"/>
          <p14:tracePt t="46847" x="7019925" y="1049338"/>
          <p14:tracePt t="46855" x="7010400" y="993775"/>
          <p14:tracePt t="46863" x="7000875" y="947738"/>
          <p14:tracePt t="46871" x="6992938" y="903288"/>
          <p14:tracePt t="46879" x="6964363" y="874713"/>
          <p14:tracePt t="46887" x="6964363" y="857250"/>
          <p14:tracePt t="46895" x="6964363" y="839788"/>
          <p14:tracePt t="46903" x="6956425" y="811213"/>
          <p14:tracePt t="46911" x="6956425" y="793750"/>
          <p14:tracePt t="46919" x="6956425" y="774700"/>
          <p14:tracePt t="46927" x="6946900" y="747713"/>
          <p14:tracePt t="46935" x="6946900" y="738188"/>
          <p14:tracePt t="46943" x="6946900" y="720725"/>
          <p14:tracePt t="46951" x="6946900" y="711200"/>
          <p14:tracePt t="46959" x="6946900" y="701675"/>
          <p14:tracePt t="46975" x="6937375" y="684213"/>
          <p14:tracePt t="47312" x="6937375" y="674688"/>
          <p14:tracePt t="47344" x="6929438" y="657225"/>
          <p14:tracePt t="47354" x="6919913" y="647700"/>
          <p14:tracePt t="47360" x="6910388" y="647700"/>
          <p14:tracePt t="47369" x="6856413" y="647700"/>
          <p14:tracePt t="47375" x="6810375" y="647700"/>
          <p14:tracePt t="47385" x="6746875" y="647700"/>
          <p14:tracePt t="47391" x="6618288" y="647700"/>
          <p14:tracePt t="47401" x="6491288" y="647700"/>
          <p14:tracePt t="47407" x="6345238" y="647700"/>
          <p14:tracePt t="47418" x="6218238" y="647700"/>
          <p14:tracePt t="47423" x="6108700" y="647700"/>
          <p14:tracePt t="47431" x="6016625" y="647700"/>
          <p14:tracePt t="47439" x="5980113" y="647700"/>
          <p14:tracePt t="47447" x="5953125" y="647700"/>
          <p14:tracePt t="47455" x="5943600" y="647700"/>
          <p14:tracePt t="47584" x="5926138" y="647700"/>
          <p14:tracePt t="47591" x="5899150" y="665163"/>
          <p14:tracePt t="47599" x="5870575" y="693738"/>
          <p14:tracePt t="47607" x="5834063" y="701675"/>
          <p14:tracePt t="47617" x="5780088" y="720725"/>
          <p14:tracePt t="47623" x="5761038" y="730250"/>
          <p14:tracePt t="47631" x="5734050" y="747713"/>
          <p14:tracePt t="47639" x="5716588" y="774700"/>
          <p14:tracePt t="47647" x="5688013" y="784225"/>
          <p14:tracePt t="47663" x="5680075" y="793750"/>
          <p14:tracePt t="47671" x="5661025" y="803275"/>
          <p14:tracePt t="47687" x="5653088" y="811213"/>
          <p14:tracePt t="47703" x="5653088" y="820738"/>
          <p14:tracePt t="47711" x="5653088" y="830263"/>
          <p14:tracePt t="47727" x="5643563" y="857250"/>
          <p14:tracePt t="47743" x="5643563" y="874713"/>
          <p14:tracePt t="47751" x="5643563" y="903288"/>
          <p14:tracePt t="47759" x="5634038" y="930275"/>
          <p14:tracePt t="47768" x="5634038" y="976313"/>
          <p14:tracePt t="47776" x="5607050" y="1049338"/>
          <p14:tracePt t="47784" x="5597525" y="1103313"/>
          <p14:tracePt t="47792" x="5597525" y="1195388"/>
          <p14:tracePt t="47800" x="5588000" y="1276350"/>
          <p14:tracePt t="47807" x="5570538" y="1349375"/>
          <p14:tracePt t="47817" x="5543550" y="1477963"/>
          <p14:tracePt t="47823" x="5534025" y="1595438"/>
          <p14:tracePt t="47833" x="5497513" y="1704975"/>
          <p14:tracePt t="47840" x="5461000" y="1824038"/>
          <p14:tracePt t="47850" x="5434013" y="1933575"/>
          <p14:tracePt t="47857" x="5414963" y="2060575"/>
          <p14:tracePt t="47864" x="5368925" y="2179638"/>
          <p14:tracePt t="47873" x="5368925" y="2306638"/>
          <p14:tracePt t="47879" x="5360988" y="2416175"/>
          <p14:tracePt t="47887" x="5334000" y="2544763"/>
          <p14:tracePt t="47895" x="5314950" y="2625725"/>
          <p14:tracePt t="47903" x="5305425" y="2717800"/>
          <p14:tracePt t="47911" x="5287963" y="2808288"/>
          <p14:tracePt t="47920" x="5287963" y="2890838"/>
          <p14:tracePt t="47927" x="5260975" y="2963863"/>
          <p14:tracePt t="47935" x="5260975" y="2990850"/>
          <p14:tracePt t="47943" x="5251450" y="3063875"/>
          <p14:tracePt t="47951" x="5251450" y="3109913"/>
          <p14:tracePt t="47959" x="5241925" y="3163888"/>
          <p14:tracePt t="47967" x="5241925" y="3192463"/>
          <p14:tracePt t="47975" x="5241925" y="3236913"/>
          <p14:tracePt t="47984" x="5241925" y="3265488"/>
          <p14:tracePt t="47991" x="5241925" y="3319463"/>
          <p14:tracePt t="48001" x="5241925" y="3355975"/>
          <p14:tracePt t="48007" x="5241925" y="3402013"/>
          <p14:tracePt t="48017" x="5241925" y="3419475"/>
          <p14:tracePt t="48023" x="5241925" y="3475038"/>
          <p14:tracePt t="48031" x="5241925" y="3511550"/>
          <p14:tracePt t="48039" x="5241925" y="3565525"/>
          <p14:tracePt t="48047" x="5241925" y="3621088"/>
          <p14:tracePt t="48056" x="5241925" y="3684588"/>
          <p14:tracePt t="48063" x="5241925" y="3711575"/>
          <p14:tracePt t="48071" x="5241925" y="3730625"/>
          <p14:tracePt t="48079" x="5241925" y="3767138"/>
          <p14:tracePt t="48087" x="5241925" y="3811588"/>
          <p14:tracePt t="48095" x="5241925" y="3840163"/>
          <p14:tracePt t="48103" x="5260975" y="3903663"/>
          <p14:tracePt t="48111" x="5260975" y="3930650"/>
          <p14:tracePt t="48120" x="5268913" y="3948113"/>
          <p14:tracePt t="48127" x="5278438" y="3976688"/>
          <p14:tracePt t="48135" x="5287963" y="3994150"/>
          <p14:tracePt t="48143" x="5305425" y="4013200"/>
          <p14:tracePt t="48167" x="5305425" y="4021138"/>
          <p14:tracePt t="48353" x="5314950" y="4030663"/>
          <p14:tracePt t="48361" x="5341938" y="4030663"/>
          <p14:tracePt t="48369" x="5424488" y="4040188"/>
          <p14:tracePt t="48375" x="5534025" y="4040188"/>
          <p14:tracePt t="48384" x="5624513" y="4040188"/>
          <p14:tracePt t="48391" x="5734050" y="4040188"/>
          <p14:tracePt t="48401" x="5807075" y="4057650"/>
          <p14:tracePt t="48407" x="5870575" y="4057650"/>
          <p14:tracePt t="48417" x="5907088" y="4057650"/>
          <p14:tracePt t="48423" x="5935663" y="4057650"/>
          <p14:tracePt t="48431" x="5972175" y="4057650"/>
          <p14:tracePt t="48450" x="5980113" y="4057650"/>
          <p14:tracePt t="48536" x="5989638" y="4067175"/>
          <p14:tracePt t="48545" x="6016625" y="4067175"/>
          <p14:tracePt t="48551" x="6062663" y="4067175"/>
          <p14:tracePt t="48559" x="6126163" y="4067175"/>
          <p14:tracePt t="48568" x="6199188" y="4067175"/>
          <p14:tracePt t="48575" x="6254750" y="4067175"/>
          <p14:tracePt t="48584" x="6335713" y="4067175"/>
          <p14:tracePt t="48591" x="6372225" y="4067175"/>
          <p14:tracePt t="48601" x="6399213" y="4067175"/>
          <p14:tracePt t="48607" x="6418263" y="4067175"/>
          <p14:tracePt t="48617" x="6445250" y="4067175"/>
          <p14:tracePt t="48623" x="6454775" y="4067175"/>
          <p14:tracePt t="48688" x="6464300" y="4067175"/>
          <p14:tracePt t="48729" x="6491288" y="4067175"/>
          <p14:tracePt t="48737" x="6527800" y="4067175"/>
          <p14:tracePt t="48745" x="6600825" y="4067175"/>
          <p14:tracePt t="48755" x="6691313" y="4067175"/>
          <p14:tracePt t="48761" x="6783388" y="4067175"/>
          <p14:tracePt t="48772" x="6873875" y="4067175"/>
          <p14:tracePt t="48778" x="6929438" y="4067175"/>
          <p14:tracePt t="48788" x="6973888" y="4076700"/>
          <p14:tracePt t="48792" x="6983413" y="4086225"/>
          <p14:tracePt t="49056" x="6992938" y="4086225"/>
          <p14:tracePt t="49064" x="6983413" y="4094163"/>
          <p14:tracePt t="49075" x="6937375" y="4094163"/>
          <p14:tracePt t="49080" x="6929438" y="4094163"/>
          <p14:tracePt t="49088" x="6892925" y="4103688"/>
          <p14:tracePt t="49168" x="6883400" y="4103688"/>
          <p14:tracePt t="49191" x="6864350" y="4113213"/>
          <p14:tracePt t="49215" x="6856413" y="4122738"/>
          <p14:tracePt t="49232" x="6846888" y="4122738"/>
          <p14:tracePt t="49240" x="6837363" y="4122738"/>
          <p14:tracePt t="49256" x="6827838" y="4122738"/>
          <p14:tracePt t="49263" x="6810375" y="4122738"/>
          <p14:tracePt t="49280" x="6810375" y="4130675"/>
          <p14:tracePt t="49312" x="6800850" y="4130675"/>
          <p14:tracePt t="49320" x="6773863" y="4130675"/>
          <p14:tracePt t="49328" x="6764338" y="4130675"/>
          <p14:tracePt t="49335" x="6754813" y="4130675"/>
          <p14:tracePt t="49343" x="6746875" y="4140200"/>
          <p14:tracePt t="49423" x="6737350" y="4140200"/>
          <p14:tracePt t="49439" x="6737350" y="4130675"/>
          <p14:tracePt t="49464" x="6737350" y="4122738"/>
          <p14:tracePt t="49503" x="6737350" y="4103688"/>
          <p14:tracePt t="49511" x="6737350" y="4086225"/>
          <p14:tracePt t="49519" x="6737350" y="4076700"/>
          <p14:tracePt t="49527" x="6737350" y="4057650"/>
          <p14:tracePt t="49536" x="6737350" y="4049713"/>
          <p14:tracePt t="49543" x="6737350" y="4040188"/>
          <p14:tracePt t="49567" x="6737350" y="4021138"/>
          <p14:tracePt t="49656" x="6737350" y="4013200"/>
          <p14:tracePt t="49663" x="6737350" y="3994150"/>
          <p14:tracePt t="49671" x="6737350" y="3967163"/>
          <p14:tracePt t="49679" x="6764338" y="3930650"/>
          <p14:tracePt t="49687" x="6764338" y="3921125"/>
          <p14:tracePt t="49695" x="6773863" y="3894138"/>
          <p14:tracePt t="49703" x="6773863" y="3867150"/>
          <p14:tracePt t="49711" x="6783388" y="3848100"/>
          <p14:tracePt t="49719" x="6783388" y="3830638"/>
          <p14:tracePt t="49727" x="6791325" y="3811588"/>
          <p14:tracePt t="49743" x="6791325" y="3803650"/>
          <p14:tracePt t="49752" x="6791325" y="3794125"/>
          <p14:tracePt t="49767" x="6800850" y="3784600"/>
          <p14:tracePt t="49791" x="6800850" y="3775075"/>
          <p14:tracePt t="49808" x="6810375" y="3767138"/>
          <p14:tracePt t="49821" x="6810375" y="3748088"/>
          <p14:tracePt t="49824" x="6827838" y="3730625"/>
          <p14:tracePt t="49831" x="6856413" y="3711575"/>
          <p14:tracePt t="49840" x="6873875" y="3684588"/>
          <p14:tracePt t="49847" x="6883400" y="3675063"/>
          <p14:tracePt t="49855" x="6900863" y="3648075"/>
          <p14:tracePt t="49863" x="6910388" y="3629025"/>
          <p14:tracePt t="49871" x="6929438" y="3592513"/>
          <p14:tracePt t="49879" x="6946900" y="3575050"/>
          <p14:tracePt t="49887" x="6956425" y="3556000"/>
          <p14:tracePt t="49895" x="6964363" y="3538538"/>
          <p14:tracePt t="49903" x="6973888" y="3529013"/>
          <p14:tracePt t="49911" x="6983413" y="3502025"/>
          <p14:tracePt t="49919" x="6992938" y="3492500"/>
          <p14:tracePt t="49927" x="7000875" y="3492500"/>
          <p14:tracePt t="50208" x="7000875" y="3511550"/>
          <p14:tracePt t="50218" x="6992938" y="3538538"/>
          <p14:tracePt t="50224" x="6992938" y="3548063"/>
          <p14:tracePt t="50237" x="6992938" y="3565525"/>
          <p14:tracePt t="50240" x="6992938" y="3602038"/>
          <p14:tracePt t="50247" x="6973888" y="3629025"/>
          <p14:tracePt t="50255" x="6973888" y="3638550"/>
          <p14:tracePt t="50263" x="6973888" y="3657600"/>
          <p14:tracePt t="50271" x="6973888" y="3684588"/>
          <p14:tracePt t="50279" x="6973888" y="3702050"/>
          <p14:tracePt t="50287" x="6946900" y="3738563"/>
          <p14:tracePt t="50303" x="6946900" y="3748088"/>
          <p14:tracePt t="50311" x="6946900" y="3775075"/>
          <p14:tracePt t="50319" x="6946900" y="3784600"/>
          <p14:tracePt t="50327" x="6946900" y="3794125"/>
          <p14:tracePt t="50335" x="6946900" y="3811588"/>
          <p14:tracePt t="50343" x="6946900" y="3821113"/>
          <p14:tracePt t="50359" x="6956425" y="3830638"/>
          <p14:tracePt t="50367" x="6964363" y="3857625"/>
          <p14:tracePt t="50375" x="6983413" y="3875088"/>
          <p14:tracePt t="50384" x="7000875" y="3894138"/>
          <p14:tracePt t="50391" x="7037388" y="3921125"/>
          <p14:tracePt t="50401" x="7046913" y="3930650"/>
          <p14:tracePt t="50407" x="7065963" y="3957638"/>
          <p14:tracePt t="50418" x="7065963" y="4003675"/>
          <p14:tracePt t="50423" x="7083425" y="4030663"/>
          <p14:tracePt t="50431" x="7102475" y="4086225"/>
          <p14:tracePt t="50439" x="7102475" y="4140200"/>
          <p14:tracePt t="50448" x="7119938" y="4240213"/>
          <p14:tracePt t="50455" x="7119938" y="4295775"/>
          <p14:tracePt t="50464" x="7146925" y="4376738"/>
          <p14:tracePt t="50471" x="7146925" y="4449763"/>
          <p14:tracePt t="50479" x="7175500" y="4522788"/>
          <p14:tracePt t="50487" x="7175500" y="4632325"/>
          <p14:tracePt t="50495" x="7183438" y="4714875"/>
          <p14:tracePt t="50503" x="7183438" y="4768850"/>
          <p14:tracePt t="50511" x="7212013" y="4833938"/>
          <p14:tracePt t="50519" x="7219950" y="4870450"/>
          <p14:tracePt t="50527" x="7219950" y="4914900"/>
          <p14:tracePt t="50535" x="7219950" y="4933950"/>
          <p14:tracePt t="50543" x="7219950" y="4960938"/>
          <p14:tracePt t="50551" x="7219950" y="4970463"/>
          <p14:tracePt t="50567" x="7219950" y="4979988"/>
          <p14:tracePt t="50656" x="7219950" y="5016500"/>
          <p14:tracePt t="50665" x="7219950" y="5024438"/>
          <p14:tracePt t="50687" x="7219950" y="5043488"/>
          <p14:tracePt t="50968" x="7219950" y="5024438"/>
          <p14:tracePt t="50975" x="7212013" y="5024438"/>
          <p14:tracePt t="50983" x="7212013" y="5016500"/>
          <p14:tracePt t="50991" x="7192963" y="4987925"/>
          <p14:tracePt t="51000" x="7183438" y="4979988"/>
          <p14:tracePt t="51007" x="7175500" y="4970463"/>
          <p14:tracePt t="51016" x="7175500" y="4960938"/>
          <p14:tracePt t="51034" x="7175500" y="4943475"/>
          <p14:tracePt t="51039" x="7165975" y="4924425"/>
          <p14:tracePt t="51055" x="7165975" y="4897438"/>
          <p14:tracePt t="51063" x="7165975" y="4878388"/>
          <p14:tracePt t="51071" x="7146925" y="4833938"/>
          <p14:tracePt t="51079" x="7146925" y="4824413"/>
          <p14:tracePt t="51087" x="7146925" y="4787900"/>
          <p14:tracePt t="51095" x="7129463" y="4760913"/>
          <p14:tracePt t="51103" x="7129463" y="4741863"/>
          <p14:tracePt t="51111" x="7119938" y="4697413"/>
          <p14:tracePt t="51120" x="7119938" y="4641850"/>
          <p14:tracePt t="51127" x="7119938" y="4605338"/>
          <p14:tracePt t="51135" x="7119938" y="4551363"/>
          <p14:tracePt t="51143" x="7110413" y="4505325"/>
          <p14:tracePt t="51151" x="7110413" y="4468813"/>
          <p14:tracePt t="51159" x="7102475" y="4422775"/>
          <p14:tracePt t="51168" x="7102475" y="4386263"/>
          <p14:tracePt t="51186" x="7102475" y="4332288"/>
          <p14:tracePt t="51191" x="7102475" y="4322763"/>
          <p14:tracePt t="51200" x="7102475" y="4286250"/>
          <p14:tracePt t="51207" x="7102475" y="4268788"/>
          <p14:tracePt t="51217" x="7102475" y="4240213"/>
          <p14:tracePt t="51223" x="7102475" y="4222750"/>
          <p14:tracePt t="51234" x="7102475" y="4195763"/>
          <p14:tracePt t="51239" x="7102475" y="4186238"/>
          <p14:tracePt t="51247" x="7102475" y="4176713"/>
          <p14:tracePt t="51271" x="7102475" y="4167188"/>
          <p14:tracePt t="51313" x="7102475" y="4159250"/>
          <p14:tracePt t="51360" x="7102475" y="4149725"/>
          <p14:tracePt t="51368" x="7102475" y="4140200"/>
          <p14:tracePt t="51378" x="7102475" y="4122738"/>
          <p14:tracePt t="51387" x="7102475" y="4103688"/>
          <p14:tracePt t="51391" x="7102475" y="4094163"/>
          <p14:tracePt t="51400" x="7102475" y="4086225"/>
          <p14:tracePt t="51407" x="7102475" y="4067175"/>
          <p14:tracePt t="51417" x="7102475" y="4057650"/>
          <p14:tracePt t="51423" x="7102475" y="4040188"/>
          <p14:tracePt t="51438" x="7102475" y="4030663"/>
          <p14:tracePt t="51440" x="7119938" y="4013200"/>
          <p14:tracePt t="51450" x="7119938" y="4003675"/>
          <p14:tracePt t="51464" x="7119938" y="3994150"/>
          <p14:tracePt t="51993" x="7119938" y="3984625"/>
          <p14:tracePt t="51999" x="7119938" y="3957638"/>
          <p14:tracePt t="52007" x="7119938" y="3940175"/>
          <p14:tracePt t="52015" x="7102475" y="3911600"/>
          <p14:tracePt t="52023" x="7083425" y="3875088"/>
          <p14:tracePt t="52033" x="7046913" y="3830638"/>
          <p14:tracePt t="52039" x="7019925" y="3767138"/>
          <p14:tracePt t="52047" x="6992938" y="3721100"/>
          <p14:tracePt t="52055" x="6937375" y="3675063"/>
          <p14:tracePt t="52063" x="6919913" y="3629025"/>
          <p14:tracePt t="52071" x="6883400" y="3611563"/>
          <p14:tracePt t="52079" x="6873875" y="3602038"/>
          <p14:tracePt t="52087" x="6873875" y="3592513"/>
          <p14:tracePt t="52095" x="6856413" y="3575050"/>
          <p14:tracePt t="52505" x="6846888" y="3565525"/>
          <p14:tracePt t="52512" x="6846888" y="3556000"/>
          <p14:tracePt t="52520" x="6846888" y="3548063"/>
          <p14:tracePt t="52528" x="6846888" y="3538538"/>
          <p14:tracePt t="52535" x="6846888" y="3519488"/>
          <p14:tracePt t="52673" x="6846888" y="3529013"/>
          <p14:tracePt t="52679" x="6846888" y="3548063"/>
          <p14:tracePt t="52687" x="6846888" y="3556000"/>
          <p14:tracePt t="52695" x="6846888" y="3565525"/>
          <p14:tracePt t="52703" x="6856413" y="3584575"/>
          <p14:tracePt t="52719" x="6864350" y="3592513"/>
          <p14:tracePt t="52735" x="6873875" y="3611563"/>
          <p14:tracePt t="52743" x="6900863" y="3648075"/>
          <p14:tracePt t="52751" x="6910388" y="3665538"/>
          <p14:tracePt t="52759" x="6929438" y="3702050"/>
          <p14:tracePt t="52767" x="6964363" y="3730625"/>
          <p14:tracePt t="52775" x="6992938" y="3757613"/>
          <p14:tracePt t="52783" x="7037388" y="3784600"/>
          <p14:tracePt t="52791" x="7092950" y="3830638"/>
          <p14:tracePt t="52800" x="7138988" y="3867150"/>
          <p14:tracePt t="52807" x="7165975" y="3894138"/>
          <p14:tracePt t="52816" x="7202488" y="3930650"/>
          <p14:tracePt t="52823" x="7248525" y="3967163"/>
          <p14:tracePt t="52833" x="7292975" y="4003675"/>
          <p14:tracePt t="52839" x="7312025" y="4021138"/>
          <p14:tracePt t="52847" x="7329488" y="4040188"/>
          <p14:tracePt t="52855" x="7339013" y="4049713"/>
          <p14:tracePt t="52968" x="7339013" y="4067175"/>
          <p14:tracePt t="52983" x="7348538" y="4076700"/>
          <p14:tracePt t="52991" x="7356475" y="4086225"/>
          <p14:tracePt t="52999" x="7385050" y="4094163"/>
          <p14:tracePt t="53007" x="7412038" y="4130675"/>
          <p14:tracePt t="53016" x="7448550" y="4149725"/>
          <p14:tracePt t="53023" x="7494588" y="4167188"/>
          <p14:tracePt t="53033" x="7539038" y="4195763"/>
          <p14:tracePt t="53039" x="7612063" y="4232275"/>
          <p14:tracePt t="53047" x="7648575" y="4232275"/>
          <p14:tracePt t="53055" x="7704138" y="4240213"/>
          <p14:tracePt t="53063" x="7721600" y="4240213"/>
          <p14:tracePt t="53071" x="7748588" y="4249738"/>
          <p14:tracePt t="53079" x="7758113" y="4249738"/>
          <p14:tracePt t="53407" x="7748588" y="4222750"/>
          <p14:tracePt t="53416" x="7704138" y="4195763"/>
          <p14:tracePt t="53423" x="7685088" y="4176713"/>
          <p14:tracePt t="53432" x="7667625" y="4167188"/>
          <p14:tracePt t="53439" x="7648575" y="4159250"/>
          <p14:tracePt t="53450" x="7612063" y="4140200"/>
          <p14:tracePt t="53455" x="7575550" y="4122738"/>
          <p14:tracePt t="53464" x="7558088" y="4122738"/>
          <p14:tracePt t="53471" x="7521575" y="4094163"/>
          <p14:tracePt t="53479" x="7521575" y="4086225"/>
          <p14:tracePt t="53487" x="7512050" y="4086225"/>
          <p14:tracePt t="53519" x="7502525" y="4086225"/>
          <p14:tracePt t="53545" x="7494588" y="4057650"/>
          <p14:tracePt t="53552" x="7494588" y="4049713"/>
          <p14:tracePt t="53560" x="7494588" y="4021138"/>
          <p14:tracePt t="53569" x="7485063" y="3994150"/>
          <p14:tracePt t="53576" x="7475538" y="3976688"/>
          <p14:tracePt t="53586" x="7475538" y="3940175"/>
          <p14:tracePt t="53592" x="7475538" y="3911600"/>
          <p14:tracePt t="53602" x="7475538" y="3894138"/>
          <p14:tracePt t="53608" x="7475538" y="3867150"/>
          <p14:tracePt t="53621" x="7466013" y="3857625"/>
          <p14:tracePt t="53624" x="7466013" y="3830638"/>
          <p14:tracePt t="53640" x="7466013" y="3811588"/>
          <p14:tracePt t="53648" x="7466013" y="3794125"/>
          <p14:tracePt t="53656" x="7466013" y="3784600"/>
          <p14:tracePt t="53664" x="7466013" y="3775075"/>
          <p14:tracePt t="53672" x="7466013" y="3767138"/>
          <p14:tracePt t="53680" x="7475538" y="3748088"/>
          <p14:tracePt t="53688" x="7494588" y="3721100"/>
          <p14:tracePt t="53696" x="7512050" y="3702050"/>
          <p14:tracePt t="53703" x="7531100" y="3684588"/>
          <p14:tracePt t="53711" x="7567613" y="3657600"/>
          <p14:tracePt t="53719" x="7602538" y="3629025"/>
          <p14:tracePt t="53727" x="7639050" y="3611563"/>
          <p14:tracePt t="53736" x="7721600" y="3565525"/>
          <p14:tracePt t="53743" x="7804150" y="3548063"/>
          <p14:tracePt t="53751" x="7850188" y="3511550"/>
          <p14:tracePt t="53759" x="7921625" y="3511550"/>
          <p14:tracePt t="53767" x="8004175" y="3482975"/>
          <p14:tracePt t="53776" x="8086725" y="3455988"/>
          <p14:tracePt t="53783" x="8140700" y="3446463"/>
          <p14:tracePt t="53791" x="8196263" y="3446463"/>
          <p14:tracePt t="53800" x="8240713" y="3446463"/>
          <p14:tracePt t="53807" x="8269288" y="3446463"/>
          <p14:tracePt t="53816" x="8286750" y="3455988"/>
          <p14:tracePt t="53823" x="8323263" y="3475038"/>
          <p14:tracePt t="53834" x="8342313" y="3492500"/>
          <p14:tracePt t="53839" x="8350250" y="3519488"/>
          <p14:tracePt t="53847" x="8350250" y="3556000"/>
          <p14:tracePt t="53855" x="8359775" y="3592513"/>
          <p14:tracePt t="53863" x="8359775" y="3602038"/>
          <p14:tracePt t="53872" x="8359775" y="3638550"/>
          <p14:tracePt t="53879" x="8378825" y="3684588"/>
          <p14:tracePt t="53887" x="8378825" y="3711575"/>
          <p14:tracePt t="53895" x="8378825" y="3738563"/>
          <p14:tracePt t="53903" x="8378825" y="3757613"/>
          <p14:tracePt t="53911" x="8378825" y="3784600"/>
          <p14:tracePt t="53919" x="8378825" y="3830638"/>
          <p14:tracePt t="53927" x="8369300" y="3848100"/>
          <p14:tracePt t="53935" x="8359775" y="3875088"/>
          <p14:tracePt t="53943" x="8313738" y="3911600"/>
          <p14:tracePt t="53952" x="8277225" y="3957638"/>
          <p14:tracePt t="53959" x="8213725" y="3994150"/>
          <p14:tracePt t="53968" x="8186738" y="4030663"/>
          <p14:tracePt t="53975" x="8132763" y="4076700"/>
          <p14:tracePt t="53984" x="8067675" y="4130675"/>
          <p14:tracePt t="53991" x="8040688" y="4140200"/>
          <p14:tracePt t="54001" x="7994650" y="4186238"/>
          <p14:tracePt t="54007" x="7931150" y="4213225"/>
          <p14:tracePt t="54017" x="7850188" y="4249738"/>
          <p14:tracePt t="54023" x="7777163" y="4276725"/>
          <p14:tracePt t="54034" x="7694613" y="4322763"/>
          <p14:tracePt t="54039" x="7631113" y="4332288"/>
          <p14:tracePt t="54047" x="7567613" y="4359275"/>
          <p14:tracePt t="54055" x="7512050" y="4368800"/>
          <p14:tracePt t="54063" x="7466013" y="4376738"/>
          <p14:tracePt t="54071" x="7429500" y="4386263"/>
          <p14:tracePt t="54079" x="7412038" y="4386263"/>
          <p14:tracePt t="54087" x="7375525" y="4386263"/>
          <p14:tracePt t="54104" x="7356475" y="4386263"/>
          <p14:tracePt t="54111" x="7339013" y="4368800"/>
          <p14:tracePt t="54119" x="7329488" y="4340225"/>
          <p14:tracePt t="54127" x="7329488" y="4313238"/>
          <p14:tracePt t="54136" x="7312025" y="4276725"/>
          <p14:tracePt t="54143" x="7275513" y="4203700"/>
          <p14:tracePt t="54152" x="7265988" y="4186238"/>
          <p14:tracePt t="54160" x="7265988" y="4130675"/>
          <p14:tracePt t="54171" x="7256463" y="4113213"/>
          <p14:tracePt t="54186" x="7248525" y="4067175"/>
          <p14:tracePt t="54192" x="7248525" y="4057650"/>
          <p14:tracePt t="54201" x="7248525" y="4030663"/>
          <p14:tracePt t="54217" x="7248525" y="4013200"/>
          <p14:tracePt t="54223" x="7248525" y="3984625"/>
          <p14:tracePt t="54233" x="7248525" y="3967163"/>
          <p14:tracePt t="54239" x="7248525" y="3940175"/>
          <p14:tracePt t="54247" x="7248525" y="3930650"/>
          <p14:tracePt t="54255" x="7248525" y="3921125"/>
          <p14:tracePt t="54263" x="7248525" y="3911600"/>
          <p14:tracePt t="54271" x="7248525" y="3903663"/>
          <p14:tracePt t="54279" x="7248525" y="3894138"/>
          <p14:tracePt t="54344" x="7248525" y="3867150"/>
          <p14:tracePt t="54353" x="7265988" y="3848100"/>
          <p14:tracePt t="54361" x="7275513" y="3840163"/>
          <p14:tracePt t="54371" x="7283450" y="3811588"/>
          <p14:tracePt t="54376" x="7292975" y="3794125"/>
          <p14:tracePt t="54385" x="7319963" y="3767138"/>
          <p14:tracePt t="54391" x="7329488" y="3738563"/>
          <p14:tracePt t="54400" x="7339013" y="3711575"/>
          <p14:tracePt t="54407" x="7348538" y="3702050"/>
          <p14:tracePt t="54416" x="7348538" y="3675063"/>
          <p14:tracePt t="54423" x="7366000" y="3657600"/>
          <p14:tracePt t="54439" x="7366000" y="3648075"/>
          <p14:tracePt t="54447" x="7375525" y="3648075"/>
          <p14:tracePt t="54761" x="7339013" y="3675063"/>
          <p14:tracePt t="54767" x="7275513" y="3738563"/>
          <p14:tracePt t="54775" x="7202488" y="3857625"/>
          <p14:tracePt t="54783" x="7129463" y="3957638"/>
          <p14:tracePt t="54791" x="7037388" y="4094163"/>
          <p14:tracePt t="54799" x="6983413" y="4195763"/>
          <p14:tracePt t="54807" x="6856413" y="4313238"/>
          <p14:tracePt t="54816" x="6764338" y="4468813"/>
          <p14:tracePt t="54823" x="6710363" y="4605338"/>
          <p14:tracePt t="54833" x="6637338" y="4705350"/>
          <p14:tracePt t="54839" x="6581775" y="4814888"/>
          <p14:tracePt t="54847" x="6564313" y="4897438"/>
          <p14:tracePt t="54855" x="6537325" y="4979988"/>
          <p14:tracePt t="54863" x="6537325" y="5006975"/>
          <p14:tracePt t="54871" x="6518275" y="5033963"/>
          <p14:tracePt t="54887" x="6518275" y="5053013"/>
          <p14:tracePt t="54960" x="6527800" y="5043488"/>
          <p14:tracePt t="54969" x="6545263" y="5024438"/>
          <p14:tracePt t="54976" x="6554788" y="5024438"/>
          <p14:tracePt t="54983" x="6554788" y="5016500"/>
          <p14:tracePt t="55000" x="6564313" y="5006975"/>
          <p14:tracePt t="55007" x="6573838" y="4987925"/>
          <p14:tracePt t="55097" x="6591300" y="4970463"/>
          <p14:tracePt t="55103" x="6627813" y="4933950"/>
          <p14:tracePt t="55111" x="6654800" y="4906963"/>
          <p14:tracePt t="55119" x="6691313" y="4860925"/>
          <p14:tracePt t="55127" x="6727825" y="4805363"/>
          <p14:tracePt t="55135" x="6764338" y="4760913"/>
          <p14:tracePt t="55143" x="6783388" y="4714875"/>
          <p14:tracePt t="55153" x="6819900" y="4668838"/>
          <p14:tracePt t="55159" x="6827838" y="4641850"/>
          <p14:tracePt t="55167" x="6846888" y="4595813"/>
          <p14:tracePt t="55184" x="6856413" y="4522788"/>
          <p14:tracePt t="55191" x="6873875" y="4486275"/>
          <p14:tracePt t="55200" x="6873875" y="4478338"/>
          <p14:tracePt t="55207" x="6873875" y="4441825"/>
          <p14:tracePt t="55216" x="6873875" y="4413250"/>
          <p14:tracePt t="55223" x="6873875" y="4395788"/>
          <p14:tracePt t="55233" x="6873875" y="4349750"/>
          <p14:tracePt t="55239" x="6873875" y="4332288"/>
          <p14:tracePt t="55247" x="6873875" y="4295775"/>
          <p14:tracePt t="55255" x="6873875" y="4268788"/>
          <p14:tracePt t="55263" x="6873875" y="4232275"/>
          <p14:tracePt t="55271" x="6873875" y="4203700"/>
          <p14:tracePt t="55279" x="6873875" y="4186238"/>
          <p14:tracePt t="55287" x="6864350" y="4159250"/>
          <p14:tracePt t="55295" x="6856413" y="4140200"/>
          <p14:tracePt t="55303" x="6837363" y="4103688"/>
          <p14:tracePt t="55311" x="6827838" y="4103688"/>
          <p14:tracePt t="55327" x="6819900" y="4094163"/>
          <p14:tracePt t="55335" x="6810375" y="4086225"/>
          <p14:tracePt t="55407" x="6800850" y="4086225"/>
          <p14:tracePt t="55415" x="6783388" y="4067175"/>
          <p14:tracePt t="55432" x="6783388" y="4057650"/>
          <p14:tracePt t="55439" x="6773863" y="4049713"/>
          <p14:tracePt t="55464" x="6754813" y="4030663"/>
          <p14:tracePt t="55487" x="6754813" y="4021138"/>
          <p14:tracePt t="55535" x="6754813" y="4013200"/>
          <p14:tracePt t="55544" x="6754813" y="3994150"/>
          <p14:tracePt t="55551" x="6754813" y="3976688"/>
          <p14:tracePt t="55559" x="6754813" y="3948113"/>
          <p14:tracePt t="55567" x="6754813" y="3921125"/>
          <p14:tracePt t="55575" x="6754813" y="3884613"/>
          <p14:tracePt t="55583" x="6754813" y="3830638"/>
          <p14:tracePt t="55591" x="6754813" y="3794125"/>
          <p14:tracePt t="55599" x="6754813" y="3767138"/>
          <p14:tracePt t="55607" x="6754813" y="3721100"/>
          <p14:tracePt t="55618" x="6754813" y="3684588"/>
          <p14:tracePt t="55624" x="6754813" y="3657600"/>
          <p14:tracePt t="55635" x="6754813" y="3611563"/>
          <p14:tracePt t="55639" x="6754813" y="3584575"/>
          <p14:tracePt t="55648" x="6754813" y="3565525"/>
          <p14:tracePt t="55656" x="6754813" y="3519488"/>
          <p14:tracePt t="55664" x="6754813" y="3492500"/>
          <p14:tracePt t="55672" x="6754813" y="3482975"/>
          <p14:tracePt t="55680" x="6754813" y="3475038"/>
          <p14:tracePt t="55688" x="6754813" y="3455988"/>
          <p14:tracePt t="55703" x="6754813" y="3446463"/>
          <p14:tracePt t="55985" x="6754813" y="3438525"/>
          <p14:tracePt t="55993" x="6754813" y="3429000"/>
          <p14:tracePt t="55999" x="6754813" y="3402013"/>
          <p14:tracePt t="56007" x="6754813" y="3392488"/>
          <p14:tracePt t="56016" x="6754813" y="3365500"/>
          <p14:tracePt t="56023" x="6754813" y="3355975"/>
          <p14:tracePt t="56033" x="6754813" y="3346450"/>
          <p14:tracePt t="56039" x="6754813" y="3328988"/>
          <p14:tracePt t="56055" x="6754813" y="3319463"/>
          <p14:tracePt t="56513" x="6754813" y="3309938"/>
          <p14:tracePt t="56633" x="6764338" y="3319463"/>
          <p14:tracePt t="56647" x="6764338" y="3328988"/>
          <p14:tracePt t="56655" x="6764338" y="3346450"/>
          <p14:tracePt t="56679" x="6764338" y="3355975"/>
          <p14:tracePt t="56967" x="6746875" y="3319463"/>
          <p14:tracePt t="56975" x="6681788" y="3255963"/>
          <p14:tracePt t="56983" x="6600825" y="3200400"/>
          <p14:tracePt t="56991" x="6518275" y="3146425"/>
          <p14:tracePt t="56999" x="6362700" y="3063875"/>
          <p14:tracePt t="57007" x="6235700" y="3009900"/>
          <p14:tracePt t="57016" x="6080125" y="2917825"/>
          <p14:tracePt t="57023" x="5916613" y="2854325"/>
          <p14:tracePt t="57033" x="5761038" y="2800350"/>
          <p14:tracePt t="57039" x="5551488" y="2744788"/>
          <p14:tracePt t="57048" x="5387975" y="2698750"/>
          <p14:tracePt t="57055" x="5205413" y="2671763"/>
          <p14:tracePt t="57063" x="5014913" y="2644775"/>
          <p14:tracePt t="57071" x="4868863" y="2625725"/>
          <p14:tracePt t="57079" x="4740275" y="2608263"/>
          <p14:tracePt t="57087" x="4613275" y="2598738"/>
          <p14:tracePt t="57095" x="4503738" y="2571750"/>
          <p14:tracePt t="57103" x="4384675" y="2554288"/>
          <p14:tracePt t="57111" x="4294188" y="2554288"/>
          <p14:tracePt t="57120" x="4221163" y="2544763"/>
          <p14:tracePt t="57127" x="4102100" y="2498725"/>
          <p14:tracePt t="57136" x="4011613" y="2498725"/>
          <p14:tracePt t="57143" x="3919538" y="2471738"/>
          <p14:tracePt t="57152" x="3838575" y="2462213"/>
          <p14:tracePt t="57159" x="3756025" y="2435225"/>
          <p14:tracePt t="57167" x="3702050" y="2416175"/>
          <p14:tracePt t="57187" x="3563938" y="2371725"/>
          <p14:tracePt t="57191" x="3519488" y="2343150"/>
          <p14:tracePt t="57199" x="3436938" y="2325688"/>
          <p14:tracePt t="57207" x="3390900" y="2289175"/>
          <p14:tracePt t="57216" x="3327400" y="2243138"/>
          <p14:tracePt t="57223" x="3290888" y="2225675"/>
          <p14:tracePt t="57233" x="3263900" y="2197100"/>
          <p14:tracePt t="57239" x="3254375" y="2189163"/>
          <p14:tracePt t="57248" x="3227388" y="2160588"/>
          <p14:tracePt t="57255" x="3227388" y="2152650"/>
          <p14:tracePt t="57263" x="3227388" y="2143125"/>
          <p14:tracePt t="57271" x="3217863" y="2133600"/>
          <p14:tracePt t="57287" x="3217863" y="2116138"/>
          <p14:tracePt t="57295" x="3208338" y="2116138"/>
          <p14:tracePt t="57311" x="3200400" y="2097088"/>
          <p14:tracePt t="57327" x="3190875" y="2089150"/>
          <p14:tracePt t="57335" x="3190875" y="2079625"/>
          <p14:tracePt t="57343" x="3190875" y="2070100"/>
          <p14:tracePt t="57351" x="3181350" y="2052638"/>
          <p14:tracePt t="57359" x="3171825" y="2033588"/>
          <p14:tracePt t="57367" x="3171825" y="2024063"/>
          <p14:tracePt t="57375" x="3154363" y="1997075"/>
          <p14:tracePt t="57384" x="3144838" y="1979613"/>
          <p14:tracePt t="57391" x="3127375" y="1960563"/>
          <p14:tracePt t="57401" x="3100388" y="1914525"/>
          <p14:tracePt t="57407" x="3090863" y="1914525"/>
          <p14:tracePt t="57417" x="3071813" y="1887538"/>
          <p14:tracePt t="57423" x="3054350" y="1870075"/>
          <p14:tracePt t="57434" x="3044825" y="1841500"/>
          <p14:tracePt t="57439" x="3035300" y="1824038"/>
          <p14:tracePt t="57450" x="3027363" y="1804988"/>
          <p14:tracePt t="57464" x="3027363" y="1797050"/>
          <p14:tracePt t="57471" x="3027363" y="1787525"/>
          <p14:tracePt t="57479" x="3017838" y="1778000"/>
          <p14:tracePt t="57496" x="3008313" y="1768475"/>
          <p14:tracePt t="57528" x="3008313" y="1760538"/>
          <p14:tracePt t="58249" x="3008313" y="1778000"/>
          <p14:tracePt t="58255" x="3008313" y="1804988"/>
          <p14:tracePt t="58263" x="3008313" y="1824038"/>
          <p14:tracePt t="58271" x="3008313" y="1833563"/>
          <p14:tracePt t="58279" x="3008313" y="1851025"/>
          <p14:tracePt t="58287" x="3044825" y="1860550"/>
          <p14:tracePt t="58295" x="3063875" y="1878013"/>
          <p14:tracePt t="58303" x="3100388" y="1887538"/>
          <p14:tracePt t="58311" x="3117850" y="1887538"/>
          <p14:tracePt t="58319" x="3136900" y="1897063"/>
          <p14:tracePt t="58327" x="3154363" y="1906588"/>
          <p14:tracePt t="58343" x="3171825" y="1914525"/>
          <p14:tracePt t="58359" x="3200400" y="1943100"/>
          <p14:tracePt t="58375" x="3244850" y="1960563"/>
          <p14:tracePt t="58384" x="3263900" y="1970088"/>
          <p14:tracePt t="58391" x="3290888" y="1987550"/>
          <p14:tracePt t="58402" x="3309938" y="1997075"/>
          <p14:tracePt t="58407" x="3382963" y="2043113"/>
          <p14:tracePt t="58416" x="3427413" y="2060575"/>
          <p14:tracePt t="58423" x="3490913" y="2106613"/>
          <p14:tracePt t="58433" x="3536950" y="2133600"/>
          <p14:tracePt t="58439" x="3619500" y="2170113"/>
          <p14:tracePt t="58450" x="3729038" y="2197100"/>
          <p14:tracePt t="58455" x="3883025" y="2243138"/>
          <p14:tracePt t="58466" x="4048125" y="2279650"/>
          <p14:tracePt t="58471" x="4284663" y="2325688"/>
          <p14:tracePt t="58479" x="4521200" y="2343150"/>
          <p14:tracePt t="58487" x="4759325" y="2362200"/>
          <p14:tracePt t="58495" x="5005388" y="2416175"/>
          <p14:tracePt t="58503" x="5278438" y="2435225"/>
          <p14:tracePt t="58511" x="5570538" y="2489200"/>
          <p14:tracePt t="58519" x="5816600" y="2525713"/>
          <p14:tracePt t="58529" x="6072188" y="2581275"/>
          <p14:tracePt t="58536" x="6291263" y="2625725"/>
          <p14:tracePt t="58544" x="6472238" y="2671763"/>
          <p14:tracePt t="58551" x="6664325" y="2735263"/>
          <p14:tracePt t="58559" x="6810375" y="2781300"/>
          <p14:tracePt t="58568" x="6956425" y="2827338"/>
          <p14:tracePt t="58575" x="7129463" y="2863850"/>
          <p14:tracePt t="58583" x="7275513" y="2917825"/>
          <p14:tracePt t="58591" x="7421563" y="2963863"/>
          <p14:tracePt t="58599" x="7539038" y="2982913"/>
          <p14:tracePt t="58607" x="7667625" y="3009900"/>
          <p14:tracePt t="58616" x="7785100" y="3054350"/>
          <p14:tracePt t="58623" x="7913688" y="3063875"/>
          <p14:tracePt t="58632" x="8023225" y="3109913"/>
          <p14:tracePt t="58639" x="8123238" y="3119438"/>
          <p14:tracePt t="58651" x="8232775" y="3136900"/>
          <p14:tracePt t="58655" x="8323263" y="3146425"/>
          <p14:tracePt t="58663" x="8386763" y="3146425"/>
          <p14:tracePt t="58671" x="8496300" y="3173413"/>
          <p14:tracePt t="58679" x="8551863" y="3173413"/>
          <p14:tracePt t="58687" x="8615363" y="3192463"/>
          <p14:tracePt t="58695" x="8651875" y="3192463"/>
          <p14:tracePt t="58703" x="8678863" y="3192463"/>
          <p14:tracePt t="58711" x="8724900" y="3192463"/>
          <p14:tracePt t="58719" x="8751888" y="3192463"/>
          <p14:tracePt t="58727" x="8770938" y="3192463"/>
          <p14:tracePt t="58735" x="8797925" y="3192463"/>
          <p14:tracePt t="58743" x="8807450" y="3192463"/>
          <p14:tracePt t="58752" x="8815388" y="3192463"/>
          <p14:tracePt t="58776" x="8824913" y="3192463"/>
          <p14:tracePt t="58807" x="8834438" y="3192463"/>
          <p14:tracePt t="58815" x="8851900" y="3192463"/>
          <p14:tracePt t="58825" x="8888413" y="3192463"/>
          <p14:tracePt t="58837" x="8943975" y="3192463"/>
          <p14:tracePt t="58841" x="8997950" y="3192463"/>
          <p14:tracePt t="58854" x="9090025" y="31924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a:solidFill>
                  <a:srgbClr val="FF0000"/>
                </a:solidFill>
              </a:rPr>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571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ストア命令の動作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t>rwe</a:t>
            </a:r>
            <a:endParaRPr lang="en-US" altLang="ja-JP" b="1" dirty="0"/>
          </a:p>
        </p:txBody>
      </p:sp>
      <p:sp>
        <p:nvSpPr>
          <p:cNvPr id="112764" name="Line 124"/>
          <p:cNvSpPr>
            <a:spLocks noChangeShapeType="1"/>
          </p:cNvSpPr>
          <p:nvPr/>
        </p:nvSpPr>
        <p:spPr bwMode="auto">
          <a:xfrm>
            <a:off x="7164388" y="2781300"/>
            <a:ext cx="1152525"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458261" y="3293269"/>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4927600" y="523716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785894" y="591740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63556" y="347186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4DEC3B0A-054C-40B4-99E4-11DA43E5E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534798"/>
      </p:ext>
    </p:extLst>
  </p:cSld>
  <p:clrMapOvr>
    <a:masterClrMapping/>
  </p:clrMapOvr>
  <mc:AlternateContent xmlns:mc="http://schemas.openxmlformats.org/markup-compatibility/2006">
    <mc:Choice xmlns:p14="http://schemas.microsoft.com/office/powerpoint/2010/main" Requires="p14">
      <p:transition spd="slow" p14:dur="2000" advTm="49986"/>
    </mc:Choice>
    <mc:Fallback>
      <p:transition spd="slow" advTm="4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00" x="9080500" y="3054350"/>
          <p14:tracePt t="2007" x="9043988" y="3027363"/>
          <p14:tracePt t="2017" x="9034463" y="3027363"/>
          <p14:tracePt t="2039" x="9017000" y="3027363"/>
          <p14:tracePt t="2047" x="9007475" y="3027363"/>
          <p14:tracePt t="2055" x="8997950" y="3027363"/>
          <p14:tracePt t="2087" x="8988425" y="3027363"/>
          <p14:tracePt t="2249" x="8943975" y="3027363"/>
          <p14:tracePt t="2258" x="8870950" y="3027363"/>
          <p14:tracePt t="2265" x="8807450" y="3054350"/>
          <p14:tracePt t="2273" x="8761413" y="3063875"/>
          <p14:tracePt t="2281" x="8688388" y="3090863"/>
          <p14:tracePt t="2288" x="8669338" y="3090863"/>
          <p14:tracePt t="2296" x="8624888" y="3090863"/>
          <p14:tracePt t="2304" x="8615363" y="3090863"/>
          <p14:tracePt t="2312" x="8596313" y="3100388"/>
          <p14:tracePt t="2391" x="8569325" y="3100388"/>
          <p14:tracePt t="2399" x="8515350" y="3109913"/>
          <p14:tracePt t="2407" x="8451850" y="3163888"/>
          <p14:tracePt t="2415" x="8369300" y="3182938"/>
          <p14:tracePt t="2423" x="8305800" y="3228975"/>
          <p14:tracePt t="2433" x="8250238" y="3236913"/>
          <p14:tracePt t="2439" x="8169275" y="3246438"/>
          <p14:tracePt t="2448" x="8113713" y="3246438"/>
          <p14:tracePt t="2455" x="8077200" y="3246438"/>
          <p14:tracePt t="2464" x="8023225" y="3246438"/>
          <p14:tracePt t="2471" x="7958138" y="3246438"/>
          <p14:tracePt t="2479" x="7921625" y="3246438"/>
          <p14:tracePt t="2488" x="7867650" y="3246438"/>
          <p14:tracePt t="2496" x="7821613" y="3246438"/>
          <p14:tracePt t="2503" x="7794625" y="3246438"/>
          <p14:tracePt t="2511" x="7740650" y="3209925"/>
          <p14:tracePt t="2519" x="7721600" y="3200400"/>
          <p14:tracePt t="2527" x="7685088" y="3192463"/>
          <p14:tracePt t="2535" x="7648575" y="3173413"/>
          <p14:tracePt t="2544" x="7639050" y="3163888"/>
          <p14:tracePt t="2551" x="7631113" y="3155950"/>
          <p14:tracePt t="2560" x="7612063" y="3155950"/>
          <p14:tracePt t="2567" x="7602538" y="3146425"/>
          <p14:tracePt t="2576" x="7585075" y="3127375"/>
          <p14:tracePt t="2584" x="7575550" y="3127375"/>
          <p14:tracePt t="2592" x="7567613" y="3109913"/>
          <p14:tracePt t="2607" x="7558088" y="3100388"/>
          <p14:tracePt t="2617" x="7548563" y="3082925"/>
          <p14:tracePt t="2624" x="7548563" y="3063875"/>
          <p14:tracePt t="2634" x="7521575" y="3036888"/>
          <p14:tracePt t="2639" x="7502525" y="3000375"/>
          <p14:tracePt t="2648" x="7502525" y="2990850"/>
          <p14:tracePt t="2769" x="7502525" y="2982913"/>
          <p14:tracePt t="2848" x="7494588" y="2982913"/>
          <p14:tracePt t="2956" x="7494588" y="2917825"/>
          <p14:tracePt t="2962" x="7648575" y="2562225"/>
          <p14:tracePt t="2970" x="7712075" y="2233613"/>
          <p14:tracePt t="2976" x="7740650" y="1987550"/>
          <p14:tracePt t="2984" x="7777163" y="1841500"/>
          <p14:tracePt t="2991" x="7785100" y="1714500"/>
          <p14:tracePt t="3000" x="7813675" y="1668463"/>
          <p14:tracePt t="3007" x="7821613" y="1660525"/>
          <p14:tracePt t="3032" x="7813675" y="1778000"/>
          <p14:tracePt t="3039" x="7721600" y="2070100"/>
          <p14:tracePt t="3050" x="7621588" y="2279650"/>
          <p14:tracePt t="3055" x="7558088" y="2435225"/>
          <p14:tracePt t="3063" x="7475538" y="2517775"/>
          <p14:tracePt t="3071" x="7421563" y="2554288"/>
          <p14:tracePt t="3079" x="7392988" y="2598738"/>
          <p14:tracePt t="3087" x="7366000" y="2635250"/>
          <p14:tracePt t="3095" x="7356475" y="2654300"/>
          <p14:tracePt t="3103" x="7348538" y="2681288"/>
          <p14:tracePt t="3112" x="7348538" y="2698750"/>
          <p14:tracePt t="3119" x="7339013" y="2717800"/>
          <p14:tracePt t="3127" x="7319963" y="2735263"/>
          <p14:tracePt t="3135" x="7302500" y="2754313"/>
          <p14:tracePt t="3225" x="7283450" y="2754313"/>
          <p14:tracePt t="3235" x="7256463" y="2754313"/>
          <p14:tracePt t="3241" x="7212013" y="2754313"/>
          <p14:tracePt t="3252" x="7156450" y="2754313"/>
          <p14:tracePt t="3255" x="7129463" y="2754313"/>
          <p14:tracePt t="3263" x="7110413" y="2754313"/>
          <p14:tracePt t="3271" x="7102475" y="2754313"/>
          <p14:tracePt t="3287" x="7083425" y="2754313"/>
          <p14:tracePt t="3303" x="7073900" y="2754313"/>
          <p14:tracePt t="3311" x="7056438" y="2735263"/>
          <p14:tracePt t="3319" x="7037388" y="2717800"/>
          <p14:tracePt t="3327" x="7029450" y="2690813"/>
          <p14:tracePt t="3335" x="7010400" y="2635250"/>
          <p14:tracePt t="3343" x="7000875" y="2589213"/>
          <p14:tracePt t="3352" x="6964363" y="2544763"/>
          <p14:tracePt t="3359" x="6964363" y="2508250"/>
          <p14:tracePt t="3368" x="6956425" y="2444750"/>
          <p14:tracePt t="3375" x="6946900" y="2389188"/>
          <p14:tracePt t="3383" x="6946900" y="2298700"/>
          <p14:tracePt t="3391" x="6919913" y="2216150"/>
          <p14:tracePt t="3400" x="6919913" y="2143125"/>
          <p14:tracePt t="3407" x="6919913" y="2089150"/>
          <p14:tracePt t="3416" x="6919913" y="2033588"/>
          <p14:tracePt t="3423" x="6919913" y="1970088"/>
          <p14:tracePt t="3434" x="6929438" y="1924050"/>
          <p14:tracePt t="3440" x="6946900" y="1870075"/>
          <p14:tracePt t="3448" x="6964363" y="1804988"/>
          <p14:tracePt t="3457" x="6983413" y="1751013"/>
          <p14:tracePt t="3463" x="7000875" y="1687513"/>
          <p14:tracePt t="3471" x="7037388" y="1641475"/>
          <p14:tracePt t="3479" x="7046913" y="1604963"/>
          <p14:tracePt t="3487" x="7073900" y="1550988"/>
          <p14:tracePt t="3495" x="7092950" y="1522413"/>
          <p14:tracePt t="3503" x="7119938" y="1477963"/>
          <p14:tracePt t="3511" x="7129463" y="1458913"/>
          <p14:tracePt t="3519" x="7146925" y="1441450"/>
          <p14:tracePt t="3527" x="7156450" y="1422400"/>
          <p14:tracePt t="3535" x="7165975" y="1412875"/>
          <p14:tracePt t="3913" x="7146925" y="1422400"/>
          <p14:tracePt t="3919" x="7129463" y="1422400"/>
          <p14:tracePt t="3927" x="7119938" y="1422400"/>
          <p14:tracePt t="3935" x="7110413" y="1449388"/>
          <p14:tracePt t="3943" x="7102475" y="1449388"/>
          <p14:tracePt t="3959" x="7083425" y="1458913"/>
          <p14:tracePt t="3983" x="7083425" y="1468438"/>
          <p14:tracePt t="3999" x="7065963" y="1477963"/>
          <p14:tracePt t="4007" x="7065963" y="1485900"/>
          <p14:tracePt t="4016" x="7065963" y="1495425"/>
          <p14:tracePt t="4024" x="7065963" y="1514475"/>
          <p14:tracePt t="4034" x="7065963" y="1531938"/>
          <p14:tracePt t="4039" x="7065963" y="1541463"/>
          <p14:tracePt t="4047" x="7065963" y="1550988"/>
          <p14:tracePt t="4055" x="7065963" y="1577975"/>
          <p14:tracePt t="4063" x="7065963" y="1624013"/>
          <p14:tracePt t="4071" x="7065963" y="1651000"/>
          <p14:tracePt t="4079" x="7083425" y="1677988"/>
          <p14:tracePt t="4087" x="7119938" y="1714500"/>
          <p14:tracePt t="4095" x="7183438" y="1751013"/>
          <p14:tracePt t="4103" x="7239000" y="1778000"/>
          <p14:tracePt t="4111" x="7292975" y="1814513"/>
          <p14:tracePt t="4119" x="7329488" y="1824038"/>
          <p14:tracePt t="4128" x="7375525" y="1860550"/>
          <p14:tracePt t="4135" x="7385050" y="1860550"/>
          <p14:tracePt t="4143" x="7392988" y="1870075"/>
          <p14:tracePt t="4249" x="7402513" y="1870075"/>
          <p14:tracePt t="4271" x="7402513" y="1887538"/>
          <p14:tracePt t="4279" x="7402513" y="1906588"/>
          <p14:tracePt t="4287" x="7402513" y="1914525"/>
          <p14:tracePt t="4295" x="7402513" y="1943100"/>
          <p14:tracePt t="4303" x="7402513" y="1960563"/>
          <p14:tracePt t="4311" x="7402513" y="1987550"/>
          <p14:tracePt t="4319" x="7402513" y="2033588"/>
          <p14:tracePt t="4327" x="7402513" y="2043113"/>
          <p14:tracePt t="4335" x="7402513" y="2097088"/>
          <p14:tracePt t="4343" x="7402513" y="2133600"/>
          <p14:tracePt t="4351" x="7402513" y="2160588"/>
          <p14:tracePt t="4360" x="7402513" y="2197100"/>
          <p14:tracePt t="4368" x="7392988" y="2262188"/>
          <p14:tracePt t="4379" x="7392988" y="2298700"/>
          <p14:tracePt t="4383" x="7392988" y="2352675"/>
          <p14:tracePt t="4391" x="7392988" y="2425700"/>
          <p14:tracePt t="4400" x="7392988" y="2481263"/>
          <p14:tracePt t="4407" x="7392988" y="2544763"/>
          <p14:tracePt t="4417" x="7392988" y="2571750"/>
          <p14:tracePt t="4424" x="7392988" y="2625725"/>
          <p14:tracePt t="4434" x="7392988" y="2654300"/>
          <p14:tracePt t="4439" x="7402513" y="2708275"/>
          <p14:tracePt t="4447" x="7402513" y="2735263"/>
          <p14:tracePt t="4455" x="7412038" y="2781300"/>
          <p14:tracePt t="4463" x="7421563" y="2800350"/>
          <p14:tracePt t="4471" x="7421563" y="2827338"/>
          <p14:tracePt t="4479" x="7429500" y="2836863"/>
          <p14:tracePt t="4487" x="7439025" y="2844800"/>
          <p14:tracePt t="4503" x="7448550" y="2854325"/>
          <p14:tracePt t="4641" x="7448550" y="2827338"/>
          <p14:tracePt t="4649" x="7402513" y="2817813"/>
          <p14:tracePt t="4658" x="7329488" y="2817813"/>
          <p14:tracePt t="4664" x="7265988" y="2790825"/>
          <p14:tracePt t="4672" x="7212013" y="2781300"/>
          <p14:tracePt t="4680" x="7138988" y="2781300"/>
          <p14:tracePt t="4688" x="7092950" y="2781300"/>
          <p14:tracePt t="4696" x="7056438" y="2771775"/>
          <p14:tracePt t="4705" x="7029450" y="2771775"/>
          <p14:tracePt t="4711" x="6992938" y="2771775"/>
          <p14:tracePt t="4719" x="6973888" y="2771775"/>
          <p14:tracePt t="4727" x="6956425" y="2771775"/>
          <p14:tracePt t="4743" x="6946900" y="2771775"/>
          <p14:tracePt t="4752" x="6937375" y="2771775"/>
          <p14:tracePt t="4759" x="6910388" y="2771775"/>
          <p14:tracePt t="4767" x="6892925" y="2771775"/>
          <p14:tracePt t="4775" x="6856413" y="2771775"/>
          <p14:tracePt t="4784" x="6810375" y="2771775"/>
          <p14:tracePt t="4791" x="6800850" y="2771775"/>
          <p14:tracePt t="4800" x="6764338" y="2771775"/>
          <p14:tracePt t="4808" x="6727825" y="2771775"/>
          <p14:tracePt t="4817" x="6700838" y="2771775"/>
          <p14:tracePt t="4823" x="6654800" y="2771775"/>
          <p14:tracePt t="4833" x="6600825" y="2771775"/>
          <p14:tracePt t="4839" x="6564313" y="2771775"/>
          <p14:tracePt t="4850" x="6518275" y="2771775"/>
          <p14:tracePt t="4856" x="6491288" y="2771775"/>
          <p14:tracePt t="4864" x="6472238" y="2771775"/>
          <p14:tracePt t="4872" x="6464300" y="2771775"/>
          <p14:tracePt t="4912" x="6445250" y="2771775"/>
          <p14:tracePt t="4920" x="6418263" y="2771775"/>
          <p14:tracePt t="4928" x="6381750" y="2771775"/>
          <p14:tracePt t="4935" x="6326188" y="2771775"/>
          <p14:tracePt t="4944" x="6254750" y="2771775"/>
          <p14:tracePt t="4951" x="6153150" y="2754313"/>
          <p14:tracePt t="4959" x="6026150" y="2727325"/>
          <p14:tracePt t="4968" x="5899150" y="2717800"/>
          <p14:tracePt t="4975" x="5770563" y="2698750"/>
          <p14:tracePt t="4983" x="5653088" y="2644775"/>
          <p14:tracePt t="4991" x="5543550" y="2625725"/>
          <p14:tracePt t="5000" x="5461000" y="2625725"/>
          <p14:tracePt t="5007" x="5424488" y="2617788"/>
          <p14:tracePt t="5016" x="5387975" y="2598738"/>
          <p14:tracePt t="5033" x="5378450" y="2598738"/>
          <p14:tracePt t="5039" x="5368925" y="2589213"/>
          <p14:tracePt t="5193" x="5378450" y="2589213"/>
          <p14:tracePt t="5266" x="5405438" y="2589213"/>
          <p14:tracePt t="5274" x="5424488" y="2598738"/>
          <p14:tracePt t="5284" x="5478463" y="2598738"/>
          <p14:tracePt t="5288" x="5597525" y="2608263"/>
          <p14:tracePt t="5296" x="5707063" y="2625725"/>
          <p14:tracePt t="5303" x="5870575" y="2671763"/>
          <p14:tracePt t="5311" x="6053138" y="2671763"/>
          <p14:tracePt t="5319" x="6235700" y="2671763"/>
          <p14:tracePt t="5327" x="6435725" y="2671763"/>
          <p14:tracePt t="5335" x="6627813" y="2671763"/>
          <p14:tracePt t="5343" x="6810375" y="2671763"/>
          <p14:tracePt t="5351" x="7037388" y="2671763"/>
          <p14:tracePt t="5359" x="7175500" y="2671763"/>
          <p14:tracePt t="5367" x="7256463" y="2671763"/>
          <p14:tracePt t="5375" x="7366000" y="2671763"/>
          <p14:tracePt t="5383" x="7392988" y="2671763"/>
          <p14:tracePt t="5391" x="7429500" y="2671763"/>
          <p14:tracePt t="5400" x="7439025" y="2671763"/>
          <p14:tracePt t="5482" x="7448550" y="2662238"/>
          <p14:tracePt t="5489" x="7475538" y="2654300"/>
          <p14:tracePt t="5497" x="7521575" y="2644775"/>
          <p14:tracePt t="5505" x="7558088" y="2644775"/>
          <p14:tracePt t="5512" x="7594600" y="2617788"/>
          <p14:tracePt t="5519" x="7631113" y="2617788"/>
          <p14:tracePt t="5527" x="7667625" y="2617788"/>
          <p14:tracePt t="5535" x="7685088" y="2617788"/>
          <p14:tracePt t="5543" x="7731125" y="2617788"/>
          <p14:tracePt t="5551" x="7758113" y="2617788"/>
          <p14:tracePt t="5559" x="7785100" y="2617788"/>
          <p14:tracePt t="5568" x="7804150" y="2617788"/>
          <p14:tracePt t="5575" x="7821613" y="2617788"/>
          <p14:tracePt t="5584" x="7840663" y="2617788"/>
          <p14:tracePt t="5591" x="7850188" y="2617788"/>
          <p14:tracePt t="5600" x="7858125" y="2617788"/>
          <p14:tracePt t="5801" x="7867650" y="2625725"/>
          <p14:tracePt t="5865" x="7894638" y="2617788"/>
          <p14:tracePt t="5873" x="7913688" y="2598738"/>
          <p14:tracePt t="5881" x="7913688" y="2571750"/>
          <p14:tracePt t="5888" x="7921625" y="2554288"/>
          <p14:tracePt t="5902" x="7921625" y="2525713"/>
          <p14:tracePt t="5905" x="7931150" y="2489200"/>
          <p14:tracePt t="5912" x="7931150" y="2481263"/>
          <p14:tracePt t="5919" x="7931150" y="2462213"/>
          <p14:tracePt t="5929" x="7931150" y="2416175"/>
          <p14:tracePt t="5938" x="7931150" y="2389188"/>
          <p14:tracePt t="5945" x="7931150" y="2362200"/>
          <p14:tracePt t="5956" x="7931150" y="2306638"/>
          <p14:tracePt t="5960" x="7931150" y="2262188"/>
          <p14:tracePt t="5967" x="7931150" y="2233613"/>
          <p14:tracePt t="5975" x="7931150" y="2197100"/>
          <p14:tracePt t="5984" x="7931150" y="2152650"/>
          <p14:tracePt t="5991" x="7931150" y="2116138"/>
          <p14:tracePt t="6000" x="7931150" y="2079625"/>
          <p14:tracePt t="6007" x="7931150" y="2060575"/>
          <p14:tracePt t="6017" x="7931150" y="2024063"/>
          <p14:tracePt t="6023" x="7931150" y="1979613"/>
          <p14:tracePt t="6033" x="7931150" y="1960563"/>
          <p14:tracePt t="6048" x="7931150" y="1933575"/>
          <p14:tracePt t="6055" x="7931150" y="1914525"/>
          <p14:tracePt t="6071" x="7913688" y="1897063"/>
          <p14:tracePt t="6217" x="7877175" y="1933575"/>
          <p14:tracePt t="6226" x="7850188" y="1960563"/>
          <p14:tracePt t="6236" x="7794625" y="1997075"/>
          <p14:tracePt t="6242" x="7748588" y="2043113"/>
          <p14:tracePt t="6253" x="7685088" y="2070100"/>
          <p14:tracePt t="6257" x="7621588" y="2125663"/>
          <p14:tracePt t="6265" x="7594600" y="2133600"/>
          <p14:tracePt t="6272" x="7531100" y="2170113"/>
          <p14:tracePt t="6281" x="7512050" y="2179638"/>
          <p14:tracePt t="6289" x="7502525" y="2179638"/>
          <p14:tracePt t="6297" x="7485063" y="2189163"/>
          <p14:tracePt t="6441" x="7458075" y="2189163"/>
          <p14:tracePt t="6450" x="7402513" y="2152650"/>
          <p14:tracePt t="6457" x="7348538" y="2097088"/>
          <p14:tracePt t="6470" x="7283450" y="2033588"/>
          <p14:tracePt t="6473" x="7229475" y="1970088"/>
          <p14:tracePt t="6481" x="7175500" y="1897063"/>
          <p14:tracePt t="6489" x="7138988" y="1851025"/>
          <p14:tracePt t="6496" x="7119938" y="1778000"/>
          <p14:tracePt t="6504" x="7092950" y="1697038"/>
          <p14:tracePt t="6511" x="7065963" y="1651000"/>
          <p14:tracePt t="6519" x="7056438" y="1577975"/>
          <p14:tracePt t="6527" x="7046913" y="1531938"/>
          <p14:tracePt t="6536" x="7019925" y="1468438"/>
          <p14:tracePt t="6543" x="7010400" y="1458913"/>
          <p14:tracePt t="6552" x="7010400" y="1431925"/>
          <p14:tracePt t="6559" x="7010400" y="1395413"/>
          <p14:tracePt t="6568" x="7010400" y="1385888"/>
          <p14:tracePt t="6801" x="7010400" y="1376363"/>
          <p14:tracePt t="6809" x="7010400" y="1349375"/>
          <p14:tracePt t="6816" x="7010400" y="1331913"/>
          <p14:tracePt t="6824" x="7010400" y="1295400"/>
          <p14:tracePt t="6833" x="7010400" y="1249363"/>
          <p14:tracePt t="6839" x="7010400" y="1212850"/>
          <p14:tracePt t="6850" x="7010400" y="1166813"/>
          <p14:tracePt t="6855" x="7010400" y="1085850"/>
          <p14:tracePt t="6863" x="7010400" y="1057275"/>
          <p14:tracePt t="6872" x="7010400" y="1003300"/>
          <p14:tracePt t="6879" x="7010400" y="911225"/>
          <p14:tracePt t="6902" x="7019925" y="811213"/>
          <p14:tracePt t="6903" x="7019925" y="784225"/>
          <p14:tracePt t="6911" x="7019925" y="738188"/>
          <p14:tracePt t="6919" x="7019925" y="701675"/>
          <p14:tracePt t="6927" x="7029450" y="693738"/>
          <p14:tracePt t="6935" x="7029450" y="674688"/>
          <p14:tracePt t="6943" x="7029450" y="657225"/>
          <p14:tracePt t="6951" x="7029450" y="647700"/>
          <p14:tracePt t="7273" x="6983413" y="638175"/>
          <p14:tracePt t="7283" x="6864350" y="628650"/>
          <p14:tracePt t="7290" x="6810375" y="611188"/>
          <p14:tracePt t="7296" x="6691313" y="584200"/>
          <p14:tracePt t="7304" x="6618288" y="574675"/>
          <p14:tracePt t="7311" x="6545263" y="574675"/>
          <p14:tracePt t="7319" x="6481763" y="555625"/>
          <p14:tracePt t="7327" x="6391275" y="555625"/>
          <p14:tracePt t="7335" x="6335713" y="547688"/>
          <p14:tracePt t="7343" x="6272213" y="547688"/>
          <p14:tracePt t="7351" x="6245225" y="528638"/>
          <p14:tracePt t="7360" x="6208713" y="519113"/>
          <p14:tracePt t="7367" x="6181725" y="511175"/>
          <p14:tracePt t="7480" x="6162675" y="511175"/>
          <p14:tracePt t="7488" x="6116638" y="528638"/>
          <p14:tracePt t="7495" x="6108700" y="528638"/>
          <p14:tracePt t="7503" x="6080125" y="538163"/>
          <p14:tracePt t="7512" x="6062663" y="547688"/>
          <p14:tracePt t="7519" x="6053138" y="547688"/>
          <p14:tracePt t="7527" x="6026150" y="547688"/>
          <p14:tracePt t="7536" x="6007100" y="547688"/>
          <p14:tracePt t="7543" x="5999163" y="547688"/>
          <p14:tracePt t="7551" x="5989638" y="555625"/>
          <p14:tracePt t="7679" x="5989638" y="565150"/>
          <p14:tracePt t="7695" x="5989638" y="584200"/>
          <p14:tracePt t="7711" x="5999163" y="611188"/>
          <p14:tracePt t="7727" x="5999163" y="620713"/>
          <p14:tracePt t="7736" x="5999163" y="628650"/>
          <p14:tracePt t="7743" x="5999163" y="657225"/>
          <p14:tracePt t="7760" x="5999163" y="665163"/>
          <p14:tracePt t="7767" x="5999163" y="701675"/>
          <p14:tracePt t="7775" x="5999163" y="757238"/>
          <p14:tracePt t="7783" x="5999163" y="784225"/>
          <p14:tracePt t="7791" x="5999163" y="803275"/>
          <p14:tracePt t="7800" x="5999163" y="857250"/>
          <p14:tracePt t="7807" x="5999163" y="911225"/>
          <p14:tracePt t="7817" x="5999163" y="976313"/>
          <p14:tracePt t="7823" x="5999163" y="1049338"/>
          <p14:tracePt t="7833" x="5999163" y="1103313"/>
          <p14:tracePt t="7839" x="5999163" y="1212850"/>
          <p14:tracePt t="7850" x="5999163" y="1285875"/>
          <p14:tracePt t="7855" x="5999163" y="1395413"/>
          <p14:tracePt t="7863" x="5999163" y="1485900"/>
          <p14:tracePt t="7871" x="5999163" y="1595438"/>
          <p14:tracePt t="7885" x="5999163" y="1687513"/>
          <p14:tracePt t="7887" x="5999163" y="1797050"/>
          <p14:tracePt t="7895" x="5999163" y="1943100"/>
          <p14:tracePt t="7903" x="5999163" y="2033588"/>
          <p14:tracePt t="7911" x="6007100" y="2152650"/>
          <p14:tracePt t="7919" x="6035675" y="2262188"/>
          <p14:tracePt t="7927" x="6053138" y="2371725"/>
          <p14:tracePt t="7935" x="6062663" y="2471738"/>
          <p14:tracePt t="7943" x="6080125" y="2581275"/>
          <p14:tracePt t="7951" x="6116638" y="2681288"/>
          <p14:tracePt t="7959" x="6135688" y="2790825"/>
          <p14:tracePt t="7968" x="6181725" y="2890838"/>
          <p14:tracePt t="7975" x="6208713" y="2982913"/>
          <p14:tracePt t="7983" x="6218238" y="3063875"/>
          <p14:tracePt t="7991" x="6245225" y="3136900"/>
          <p14:tracePt t="8000" x="6272213" y="3219450"/>
          <p14:tracePt t="8007" x="6272213" y="3255963"/>
          <p14:tracePt t="8016" x="6281738" y="3302000"/>
          <p14:tracePt t="8023" x="6281738" y="3355975"/>
          <p14:tracePt t="8033" x="6299200" y="3402013"/>
          <p14:tracePt t="8039" x="6299200" y="3429000"/>
          <p14:tracePt t="8049" x="6299200" y="3465513"/>
          <p14:tracePt t="8055" x="6299200" y="3502025"/>
          <p14:tracePt t="8063" x="6299200" y="3556000"/>
          <p14:tracePt t="8071" x="6299200" y="3584575"/>
          <p14:tracePt t="8079" x="6318250" y="3638550"/>
          <p14:tracePt t="8087" x="6318250" y="3730625"/>
          <p14:tracePt t="8096" x="6318250" y="3794125"/>
          <p14:tracePt t="8104" x="6318250" y="3848100"/>
          <p14:tracePt t="8112" x="6318250" y="3921125"/>
          <p14:tracePt t="8120" x="6318250" y="3994150"/>
          <p14:tracePt t="8128" x="6326188" y="4057650"/>
          <p14:tracePt t="8135" x="6335713" y="4113213"/>
          <p14:tracePt t="8144" x="6335713" y="4186238"/>
          <p14:tracePt t="8152" x="6362700" y="4249738"/>
          <p14:tracePt t="8160" x="6362700" y="4295775"/>
          <p14:tracePt t="8168" x="6362700" y="4349750"/>
          <p14:tracePt t="8176" x="6362700" y="4386263"/>
          <p14:tracePt t="8184" x="6362700" y="4405313"/>
          <p14:tracePt t="8192" x="6362700" y="4422775"/>
          <p14:tracePt t="8200" x="6362700" y="4449763"/>
          <p14:tracePt t="8207" x="6362700" y="4478338"/>
          <p14:tracePt t="8216" x="6362700" y="4495800"/>
          <p14:tracePt t="8223" x="6362700" y="4522788"/>
          <p14:tracePt t="8233" x="6362700" y="4541838"/>
          <p14:tracePt t="8239" x="6362700" y="4559300"/>
          <p14:tracePt t="8249" x="6362700" y="4578350"/>
          <p14:tracePt t="8255" x="6362700" y="4605338"/>
          <p14:tracePt t="8263" x="6362700" y="4614863"/>
          <p14:tracePt t="8272" x="6362700" y="4632325"/>
          <p14:tracePt t="8280" x="6362700" y="4660900"/>
          <p14:tracePt t="8287" x="6362700" y="4668838"/>
          <p14:tracePt t="8295" x="6362700" y="4697413"/>
          <p14:tracePt t="8303" x="6354763" y="4705350"/>
          <p14:tracePt t="8311" x="6326188" y="4732338"/>
          <p14:tracePt t="8319" x="6318250" y="4751388"/>
          <p14:tracePt t="8327" x="6308725" y="4768850"/>
          <p14:tracePt t="8335" x="6299200" y="4797425"/>
          <p14:tracePt t="8343" x="6299200" y="4805363"/>
          <p14:tracePt t="8351" x="6281738" y="4833938"/>
          <p14:tracePt t="8376" x="6272213" y="4851400"/>
          <p14:tracePt t="8391" x="6272213" y="4860925"/>
          <p14:tracePt t="8416" x="6254750" y="4897438"/>
          <p14:tracePt t="8431" x="6235700" y="4914900"/>
          <p14:tracePt t="8448" x="6226175" y="4933950"/>
          <p14:tracePt t="8455" x="6189663" y="4979988"/>
          <p14:tracePt t="8463" x="6189663" y="4987925"/>
          <p14:tracePt t="8471" x="6181725" y="4997450"/>
          <p14:tracePt t="8479" x="6172200" y="5016500"/>
          <p14:tracePt t="8487" x="6135688" y="5053013"/>
          <p14:tracePt t="8495" x="6126163" y="5070475"/>
          <p14:tracePt t="8503" x="6108700" y="5116513"/>
          <p14:tracePt t="8511" x="6099175" y="5143500"/>
          <p14:tracePt t="8519" x="6089650" y="5153025"/>
          <p14:tracePt t="8527" x="6072188" y="5180013"/>
          <p14:tracePt t="8535" x="6062663" y="5197475"/>
          <p14:tracePt t="8543" x="6062663" y="5216525"/>
          <p14:tracePt t="8552" x="6043613" y="5233988"/>
          <p14:tracePt t="8559" x="6035675" y="5243513"/>
          <p14:tracePt t="8568" x="6026150" y="5270500"/>
          <p14:tracePt t="8583" x="6016625" y="5280025"/>
          <p14:tracePt t="8615" x="6007100" y="5280025"/>
          <p14:tracePt t="8623" x="5999163" y="5289550"/>
          <p14:tracePt t="8639" x="5989638" y="5299075"/>
          <p14:tracePt t="8649" x="5989638" y="5307013"/>
          <p14:tracePt t="8663" x="5989638" y="5316538"/>
          <p14:tracePt t="8695" x="5980113" y="5326063"/>
          <p14:tracePt t="8783" x="5980113" y="5343525"/>
          <p14:tracePt t="8791" x="5972175" y="5343525"/>
          <p14:tracePt t="8799" x="5962650" y="5353050"/>
          <p14:tracePt t="8807" x="5943600" y="5362575"/>
          <p14:tracePt t="8816" x="5916613" y="5372100"/>
          <p14:tracePt t="8823" x="5889625" y="5380038"/>
          <p14:tracePt t="8833" x="5870575" y="5389563"/>
          <p14:tracePt t="8839" x="5834063" y="5416550"/>
          <p14:tracePt t="8850" x="5807075" y="5416550"/>
          <p14:tracePt t="8855" x="5797550" y="5416550"/>
          <p14:tracePt t="8863" x="5761038" y="5445125"/>
          <p14:tracePt t="8871" x="5753100" y="5445125"/>
          <p14:tracePt t="9249" x="5780088" y="5445125"/>
          <p14:tracePt t="9258" x="5889625" y="5445125"/>
          <p14:tracePt t="9266" x="5953125" y="5445125"/>
          <p14:tracePt t="9273" x="6007100" y="5445125"/>
          <p14:tracePt t="9280" x="6043613" y="5445125"/>
          <p14:tracePt t="9288" x="6053138" y="5445125"/>
          <p14:tracePt t="9296" x="6072188" y="5445125"/>
          <p14:tracePt t="9304" x="6080125" y="5445125"/>
          <p14:tracePt t="9905" x="6089650" y="5445125"/>
          <p14:tracePt t="9921" x="6089650" y="5472113"/>
          <p14:tracePt t="9928" x="6089650" y="5481638"/>
          <p14:tracePt t="9936" x="6089650" y="5499100"/>
          <p14:tracePt t="9943" x="6099175" y="5518150"/>
          <p14:tracePt t="9951" x="6099175" y="5526088"/>
          <p14:tracePt t="10191" x="6099175" y="5535613"/>
          <p14:tracePt t="10199" x="6080125" y="5535613"/>
          <p14:tracePt t="10208" x="6062663" y="5535613"/>
          <p14:tracePt t="10215" x="6053138" y="5526088"/>
          <p14:tracePt t="10248" x="6053138" y="5499100"/>
          <p14:tracePt t="10256" x="6053138" y="5481638"/>
          <p14:tracePt t="10264" x="6053138" y="5435600"/>
          <p14:tracePt t="10272" x="6108700" y="5408613"/>
          <p14:tracePt t="10280" x="6172200" y="5335588"/>
          <p14:tracePt t="10288" x="6245225" y="5253038"/>
          <p14:tracePt t="10296" x="6326188" y="5170488"/>
          <p14:tracePt t="10304" x="6408738" y="5080000"/>
          <p14:tracePt t="10312" x="6454775" y="4970463"/>
          <p14:tracePt t="10319" x="6500813" y="4870450"/>
          <p14:tracePt t="10328" x="6537325" y="4787900"/>
          <p14:tracePt t="10336" x="6554788" y="4678363"/>
          <p14:tracePt t="10343" x="6591300" y="4559300"/>
          <p14:tracePt t="10351" x="6610350" y="4432300"/>
          <p14:tracePt t="10359" x="6610350" y="4303713"/>
          <p14:tracePt t="10367" x="6618288" y="4195763"/>
          <p14:tracePt t="10375" x="6637338" y="4103688"/>
          <p14:tracePt t="10384" x="6637338" y="4003675"/>
          <p14:tracePt t="10391" x="6664325" y="3911600"/>
          <p14:tracePt t="10399" x="6673850" y="3840163"/>
          <p14:tracePt t="10408" x="6691313" y="3757613"/>
          <p14:tracePt t="10416" x="6691313" y="3702050"/>
          <p14:tracePt t="10423" x="6727825" y="3638550"/>
          <p14:tracePt t="10432" x="6737350" y="3592513"/>
          <p14:tracePt t="10439" x="6764338" y="3538538"/>
          <p14:tracePt t="10449" x="6819900" y="3465513"/>
          <p14:tracePt t="10455" x="6856413" y="3402013"/>
          <p14:tracePt t="10463" x="6873875" y="3355975"/>
          <p14:tracePt t="10471" x="6919913" y="3282950"/>
          <p14:tracePt t="10479" x="6946900" y="3246438"/>
          <p14:tracePt t="10487" x="6983413" y="3182938"/>
          <p14:tracePt t="10495" x="7010400" y="3119438"/>
          <p14:tracePt t="10503" x="7046913" y="3036888"/>
          <p14:tracePt t="10511" x="7065963" y="3000375"/>
          <p14:tracePt t="10519" x="7110413" y="2936875"/>
          <p14:tracePt t="10527" x="7138988" y="2900363"/>
          <p14:tracePt t="10535" x="7156450" y="2844800"/>
          <p14:tracePt t="10543" x="7165975" y="2817813"/>
          <p14:tracePt t="10552" x="7165975" y="2771775"/>
          <p14:tracePt t="10559" x="7175500" y="2754313"/>
          <p14:tracePt t="10568" x="7183438" y="2735263"/>
          <p14:tracePt t="10576" x="7183438" y="2727325"/>
          <p14:tracePt t="10583" x="7183438" y="2717800"/>
          <p14:tracePt t="10706" x="7183438" y="2727325"/>
          <p14:tracePt t="10714" x="7183438" y="2744788"/>
          <p14:tracePt t="10721" x="7183438" y="2763838"/>
          <p14:tracePt t="10729" x="7183438" y="2771775"/>
          <p14:tracePt t="10736" x="7183438" y="2781300"/>
          <p14:tracePt t="10744" x="7183438" y="2790825"/>
          <p14:tracePt t="10751" x="7183438" y="2800350"/>
          <p14:tracePt t="10768" x="7183438" y="2808288"/>
          <p14:tracePt t="11031" x="7183438" y="2827338"/>
          <p14:tracePt t="11049" x="7175500" y="2854325"/>
          <p14:tracePt t="11056" x="7165975" y="2863850"/>
          <p14:tracePt t="11065" x="7156450" y="2881313"/>
          <p14:tracePt t="11072" x="7156450" y="2890838"/>
          <p14:tracePt t="11080" x="7156450" y="2909888"/>
          <p14:tracePt t="11096" x="7146925" y="2917825"/>
          <p14:tracePt t="12143" x="7146925" y="2936875"/>
          <p14:tracePt t="12151" x="7138988" y="2954338"/>
          <p14:tracePt t="12160" x="7129463" y="2973388"/>
          <p14:tracePt t="12176" x="7129463" y="2982913"/>
          <p14:tracePt t="12455" x="7146925" y="2973388"/>
          <p14:tracePt t="12472" x="7165975" y="2954338"/>
          <p14:tracePt t="12487" x="7175500" y="2946400"/>
          <p14:tracePt t="12496" x="7175500" y="2936875"/>
          <p14:tracePt t="12512" x="7183438" y="2927350"/>
          <p14:tracePt t="12528" x="7202488" y="2909888"/>
          <p14:tracePt t="13057" x="7229475" y="2873375"/>
          <p14:tracePt t="13063" x="7239000" y="2836863"/>
          <p14:tracePt t="13071" x="7256463" y="2808288"/>
          <p14:tracePt t="13079" x="7265988" y="2790825"/>
          <p14:tracePt t="13088" x="7275513" y="2763838"/>
          <p14:tracePt t="13095" x="7283450" y="2754313"/>
          <p14:tracePt t="13103" x="7283450" y="2744788"/>
          <p14:tracePt t="13111" x="7283450" y="2735263"/>
          <p14:tracePt t="13345" x="7283450" y="2754313"/>
          <p14:tracePt t="13352" x="7283450" y="2763838"/>
          <p14:tracePt t="13362" x="7265988" y="2790825"/>
          <p14:tracePt t="13370" x="7256463" y="2800350"/>
          <p14:tracePt t="13376" x="7256463" y="2808288"/>
          <p14:tracePt t="13384" x="7248525" y="2836863"/>
          <p14:tracePt t="13400" x="7239000" y="2836863"/>
          <p14:tracePt t="13416" x="7239000" y="2844800"/>
          <p14:tracePt t="13762" x="7248525" y="2854325"/>
          <p14:tracePt t="13767" x="7375525" y="2854325"/>
          <p14:tracePt t="13775" x="7521575" y="2854325"/>
          <p14:tracePt t="13783" x="7631113" y="2854325"/>
          <p14:tracePt t="13791" x="7721600" y="2854325"/>
          <p14:tracePt t="13799" x="7777163" y="2854325"/>
          <p14:tracePt t="13807" x="7813675" y="2854325"/>
          <p14:tracePt t="13816" x="7840663" y="2854325"/>
          <p14:tracePt t="13824" x="7867650" y="2854325"/>
          <p14:tracePt t="13832" x="7894638" y="2854325"/>
          <p14:tracePt t="13839" x="7904163" y="2854325"/>
          <p14:tracePt t="13849" x="7921625" y="2854325"/>
          <p14:tracePt t="13984" x="7931150" y="2854325"/>
          <p14:tracePt t="13991" x="7950200" y="2844800"/>
          <p14:tracePt t="13999" x="7986713" y="2844800"/>
          <p14:tracePt t="14007" x="8031163" y="2836863"/>
          <p14:tracePt t="14016" x="8067675" y="2836863"/>
          <p14:tracePt t="14023" x="8096250" y="2836863"/>
          <p14:tracePt t="14033" x="8140700" y="2836863"/>
          <p14:tracePt t="14039" x="8169275" y="2836863"/>
          <p14:tracePt t="14049" x="8186738" y="2836863"/>
          <p14:tracePt t="14055" x="8196263" y="2836863"/>
          <p14:tracePt t="14069" x="8213725" y="2836863"/>
          <p14:tracePt t="14545" x="8223250" y="2863850"/>
          <p14:tracePt t="14552" x="8232775" y="2900363"/>
          <p14:tracePt t="14559" x="8232775" y="2927350"/>
          <p14:tracePt t="14567" x="8240713" y="2982913"/>
          <p14:tracePt t="14575" x="8240713" y="3046413"/>
          <p14:tracePt t="14583" x="8250238" y="3119438"/>
          <p14:tracePt t="14591" x="8277225" y="3200400"/>
          <p14:tracePt t="14599" x="8296275" y="3273425"/>
          <p14:tracePt t="14607" x="8296275" y="3346450"/>
          <p14:tracePt t="14616" x="8305800" y="3429000"/>
          <p14:tracePt t="14623" x="8323263" y="3519488"/>
          <p14:tracePt t="14633" x="8350250" y="3629025"/>
          <p14:tracePt t="14640" x="8350250" y="3694113"/>
          <p14:tracePt t="14650" x="8359775" y="3767138"/>
          <p14:tracePt t="14656" x="8378825" y="3857625"/>
          <p14:tracePt t="14666" x="8378825" y="3921125"/>
          <p14:tracePt t="14672" x="8386763" y="3976688"/>
          <p14:tracePt t="14680" x="8386763" y="4030663"/>
          <p14:tracePt t="14688" x="8415338" y="4094163"/>
          <p14:tracePt t="14696" x="8423275" y="4159250"/>
          <p14:tracePt t="14704" x="8423275" y="4195763"/>
          <p14:tracePt t="14712" x="8423275" y="4222750"/>
          <p14:tracePt t="14719" x="8423275" y="4249738"/>
          <p14:tracePt t="14727" x="8423275" y="4295775"/>
          <p14:tracePt t="14737" x="8423275" y="4313238"/>
          <p14:tracePt t="14743" x="8423275" y="4340225"/>
          <p14:tracePt t="14751" x="8423275" y="4349750"/>
          <p14:tracePt t="14759" x="8423275" y="4368800"/>
          <p14:tracePt t="14767" x="8423275" y="4386263"/>
          <p14:tracePt t="14783" x="8423275" y="4395788"/>
          <p14:tracePt t="14800" x="8423275" y="4405313"/>
          <p14:tracePt t="14807" x="8423275" y="4422775"/>
          <p14:tracePt t="14816" x="8423275" y="4432300"/>
          <p14:tracePt t="14823" x="8423275" y="4441825"/>
          <p14:tracePt t="14833" x="8423275" y="4468813"/>
          <p14:tracePt t="14839" x="8423275" y="4486275"/>
          <p14:tracePt t="14850" x="8423275" y="4514850"/>
          <p14:tracePt t="14855" x="8423275" y="4532313"/>
          <p14:tracePt t="14866" x="8423275" y="4568825"/>
          <p14:tracePt t="14871" x="8423275" y="4587875"/>
          <p14:tracePt t="14879" x="8423275" y="4641850"/>
          <p14:tracePt t="14901" x="8423275" y="4724400"/>
          <p14:tracePt t="14903" x="8423275" y="4741863"/>
          <p14:tracePt t="14911" x="8423275" y="4787900"/>
          <p14:tracePt t="14919" x="8415338" y="4824413"/>
          <p14:tracePt t="14927" x="8415338" y="4841875"/>
          <p14:tracePt t="14935" x="8415338" y="4887913"/>
          <p14:tracePt t="14943" x="8405813" y="4914900"/>
          <p14:tracePt t="14951" x="8405813" y="4943475"/>
          <p14:tracePt t="14959" x="8386763" y="4970463"/>
          <p14:tracePt t="14967" x="8386763" y="4987925"/>
          <p14:tracePt t="14975" x="8386763" y="5033963"/>
          <p14:tracePt t="14983" x="8386763" y="5053013"/>
          <p14:tracePt t="14991" x="8378825" y="5080000"/>
          <p14:tracePt t="15000" x="8378825" y="5089525"/>
          <p14:tracePt t="15007" x="8378825" y="5106988"/>
          <p14:tracePt t="15023" x="8378825" y="5116513"/>
          <p14:tracePt t="15032" x="8378825" y="5126038"/>
          <p14:tracePt t="15039" x="8378825" y="5143500"/>
          <p14:tracePt t="15056" x="8378825" y="5153025"/>
          <p14:tracePt t="15069" x="8378825" y="5160963"/>
          <p14:tracePt t="15072" x="8378825" y="5170488"/>
          <p14:tracePt t="15086" x="8378825" y="5180013"/>
          <p14:tracePt t="15087" x="8359775" y="5197475"/>
          <p14:tracePt t="15104" x="8359775" y="5207000"/>
          <p14:tracePt t="15112" x="8359775" y="5233988"/>
          <p14:tracePt t="15120" x="8359775" y="5243513"/>
          <p14:tracePt t="15128" x="8359775" y="5270500"/>
          <p14:tracePt t="15136" x="8359775" y="5280025"/>
          <p14:tracePt t="15143" x="8350250" y="5307013"/>
          <p14:tracePt t="15152" x="8350250" y="5326063"/>
          <p14:tracePt t="15160" x="8350250" y="5343525"/>
          <p14:tracePt t="15168" x="8350250" y="5372100"/>
          <p14:tracePt t="15176" x="8350250" y="5380038"/>
          <p14:tracePt t="15184" x="8332788" y="5408613"/>
          <p14:tracePt t="15199" x="8332788" y="5416550"/>
          <p14:tracePt t="15207" x="8332788" y="5426075"/>
          <p14:tracePt t="15216" x="8332788" y="5445125"/>
          <p14:tracePt t="15223" x="8332788" y="5453063"/>
          <p14:tracePt t="15233" x="8323263" y="5462588"/>
          <p14:tracePt t="15327" x="8323263" y="5481638"/>
          <p14:tracePt t="15335" x="8323263" y="5489575"/>
          <p14:tracePt t="15343" x="8323263" y="5499100"/>
          <p14:tracePt t="15351" x="8323263" y="5518150"/>
          <p14:tracePt t="15359" x="8323263" y="5535613"/>
          <p14:tracePt t="15367" x="8323263" y="5545138"/>
          <p14:tracePt t="15391" x="8323263" y="5562600"/>
          <p14:tracePt t="15399" x="8323263" y="5572125"/>
          <p14:tracePt t="15407" x="8313738" y="5581650"/>
          <p14:tracePt t="15424" x="8313738" y="5589588"/>
          <p14:tracePt t="15433" x="8305800" y="5608638"/>
          <p14:tracePt t="15451" x="8305800" y="5618163"/>
          <p14:tracePt t="15488" x="8305800" y="5626100"/>
          <p14:tracePt t="15504" x="8296275" y="5635625"/>
          <p14:tracePt t="15512" x="8286750" y="5645150"/>
          <p14:tracePt t="15528" x="8286750" y="5654675"/>
          <p14:tracePt t="15544" x="8277225" y="5662613"/>
          <p14:tracePt t="15568" x="8277225" y="5672138"/>
          <p14:tracePt t="15584" x="8269288" y="5681663"/>
          <p14:tracePt t="15600" x="8269288" y="5691188"/>
          <p14:tracePt t="15624" x="8269288" y="5699125"/>
          <p14:tracePt t="15631" x="8269288" y="5708650"/>
          <p14:tracePt t="15664" x="8269288" y="5727700"/>
          <p14:tracePt t="15672" x="8240713" y="5745163"/>
          <p14:tracePt t="15761" x="8240713" y="5754688"/>
          <p14:tracePt t="15770" x="8213725" y="5754688"/>
          <p14:tracePt t="15777" x="8140700" y="5764213"/>
          <p14:tracePt t="15784" x="8077200" y="5791200"/>
          <p14:tracePt t="15791" x="8023225" y="5791200"/>
          <p14:tracePt t="15799" x="7977188" y="5800725"/>
          <p14:tracePt t="15808" x="7931150" y="5818188"/>
          <p14:tracePt t="15816" x="7913688" y="5818188"/>
          <p14:tracePt t="16239" x="7904163" y="5818188"/>
          <p14:tracePt t="16273" x="7904163" y="5808663"/>
          <p14:tracePt t="16506" x="7904163" y="5791200"/>
          <p14:tracePt t="16513" x="7921625" y="5764213"/>
          <p14:tracePt t="16520" x="7931150" y="5754688"/>
          <p14:tracePt t="16528" x="7940675" y="5735638"/>
          <p14:tracePt t="16537" x="7958138" y="5699125"/>
          <p14:tracePt t="16552" x="7967663" y="5699125"/>
          <p14:tracePt t="17041" x="7977188" y="5645150"/>
          <p14:tracePt t="17052" x="7977188" y="5589588"/>
          <p14:tracePt t="17058" x="7986713" y="5545138"/>
          <p14:tracePt t="17069" x="7986713" y="5472113"/>
          <p14:tracePt t="17072" x="7986713" y="5380038"/>
          <p14:tracePt t="17080" x="7986713" y="5289550"/>
          <p14:tracePt t="17088" x="7986713" y="5160963"/>
          <p14:tracePt t="17096" x="7986713" y="5016500"/>
          <p14:tracePt t="17104" x="7986713" y="4887913"/>
          <p14:tracePt t="17112" x="7967663" y="4814888"/>
          <p14:tracePt t="17120" x="7931150" y="4714875"/>
          <p14:tracePt t="17128" x="7867650" y="4578350"/>
          <p14:tracePt t="17136" x="7840663" y="4505325"/>
          <p14:tracePt t="17144" x="7804150" y="4441825"/>
          <p14:tracePt t="17153" x="7794625" y="4395788"/>
          <p14:tracePt t="17160" x="7785100" y="4332288"/>
          <p14:tracePt t="17167" x="7758113" y="4276725"/>
          <p14:tracePt t="17176" x="7758113" y="4232275"/>
          <p14:tracePt t="17183" x="7748588" y="4213225"/>
          <p14:tracePt t="17192" x="7748588" y="4186238"/>
          <p14:tracePt t="17200" x="7748588" y="4176713"/>
          <p14:tracePt t="17208" x="7748588" y="4149725"/>
          <p14:tracePt t="17216" x="7748588" y="4140200"/>
          <p14:tracePt t="17224" x="7748588" y="4130675"/>
          <p14:tracePt t="17240" x="7748588" y="4103688"/>
          <p14:tracePt t="17251" x="7758113" y="4094163"/>
          <p14:tracePt t="17256" x="7758113" y="4086225"/>
          <p14:tracePt t="17267" x="7767638" y="4049713"/>
          <p14:tracePt t="17272" x="7767638" y="4021138"/>
          <p14:tracePt t="17283" x="7777163" y="3984625"/>
          <p14:tracePt t="17288" x="7777163" y="3957638"/>
          <p14:tracePt t="17296" x="7777163" y="3921125"/>
          <p14:tracePt t="17304" x="7777163" y="3894138"/>
          <p14:tracePt t="17312" x="7777163" y="3848100"/>
          <p14:tracePt t="17320" x="7777163" y="3811588"/>
          <p14:tracePt t="17328" x="7777163" y="3794125"/>
          <p14:tracePt t="17336" x="7777163" y="3748088"/>
          <p14:tracePt t="17344" x="7777163" y="3730625"/>
          <p14:tracePt t="17351" x="7777163" y="3702050"/>
          <p14:tracePt t="17360" x="7758113" y="3684588"/>
          <p14:tracePt t="17367" x="7758113" y="3675063"/>
          <p14:tracePt t="17375" x="7748588" y="3665538"/>
          <p14:tracePt t="17383" x="7748588" y="3657600"/>
          <p14:tracePt t="17391" x="7748588" y="3648075"/>
          <p14:tracePt t="17407" x="7740650" y="3629025"/>
          <p14:tracePt t="17456" x="7731125" y="3621088"/>
          <p14:tracePt t="17480" x="7712075" y="3602038"/>
          <p14:tracePt t="17496" x="7712075" y="3592513"/>
          <p14:tracePt t="17512" x="7704138" y="3584575"/>
          <p14:tracePt t="17671" x="7675563" y="3584575"/>
          <p14:tracePt t="17679" x="7631113" y="3602038"/>
          <p14:tracePt t="17687" x="7594600" y="3629025"/>
          <p14:tracePt t="17695" x="7585075" y="3648075"/>
          <p14:tracePt t="17703" x="7567613" y="3675063"/>
          <p14:tracePt t="17711" x="7558088" y="3721100"/>
          <p14:tracePt t="17719" x="7548563" y="3748088"/>
          <p14:tracePt t="17727" x="7539038" y="3784600"/>
          <p14:tracePt t="17735" x="7531100" y="3803650"/>
          <p14:tracePt t="17743" x="7521575" y="3821113"/>
          <p14:tracePt t="17751" x="7521575" y="3830638"/>
          <p14:tracePt t="17767" x="7512050" y="3840163"/>
          <p14:tracePt t="18017" x="7512050" y="3857625"/>
          <p14:tracePt t="18025" x="7512050" y="3867150"/>
          <p14:tracePt t="18041" x="7512050" y="3875088"/>
          <p14:tracePt t="18072" x="7512050" y="3884613"/>
          <p14:tracePt t="18096" x="7512050" y="3894138"/>
          <p14:tracePt t="18112" x="7502525" y="3921125"/>
          <p14:tracePt t="18144" x="7502525" y="3940175"/>
          <p14:tracePt t="18160" x="7502525" y="3957638"/>
          <p14:tracePt t="18168" x="7521575" y="3967163"/>
          <p14:tracePt t="18176" x="7548563" y="3976688"/>
          <p14:tracePt t="18184" x="7567613" y="3976688"/>
          <p14:tracePt t="18192" x="7602538" y="4003675"/>
          <p14:tracePt t="18201" x="7631113" y="4013200"/>
          <p14:tracePt t="18208" x="7658100" y="4013200"/>
          <p14:tracePt t="18217" x="7675563" y="4021138"/>
          <p14:tracePt t="18224" x="7704138" y="4021138"/>
          <p14:tracePt t="18234" x="7712075" y="4030663"/>
          <p14:tracePt t="18240" x="7721600" y="4030663"/>
          <p14:tracePt t="18251" x="7731125" y="4030663"/>
          <p14:tracePt t="18337" x="7731125" y="4049713"/>
          <p14:tracePt t="18353" x="7731125" y="4057650"/>
          <p14:tracePt t="18362" x="7721600" y="4086225"/>
          <p14:tracePt t="18368" x="7712075" y="4094163"/>
          <p14:tracePt t="18376" x="7704138" y="4103688"/>
          <p14:tracePt t="18384" x="7694613" y="4113213"/>
          <p14:tracePt t="18391" x="7667625" y="4113213"/>
          <p14:tracePt t="18400" x="7648575" y="4130675"/>
          <p14:tracePt t="18415" x="7631113" y="4140200"/>
          <p14:tracePt t="18423" x="7621588" y="4140200"/>
          <p14:tracePt t="18432" x="7612063" y="4149725"/>
          <p14:tracePt t="18455" x="7594600" y="4149725"/>
          <p14:tracePt t="18472" x="7585075" y="4149725"/>
          <p14:tracePt t="18521" x="7575550" y="4149725"/>
          <p14:tracePt t="18529" x="7548563" y="4149725"/>
          <p14:tracePt t="18536" x="7539038" y="4149725"/>
          <p14:tracePt t="18544" x="7531100" y="4149725"/>
          <p14:tracePt t="18551" x="7502525" y="4149725"/>
          <p14:tracePt t="18559" x="7475538" y="4130675"/>
          <p14:tracePt t="18567" x="7458075" y="4130675"/>
          <p14:tracePt t="18576" x="7448550" y="4130675"/>
          <p14:tracePt t="18583" x="7439025" y="4122738"/>
          <p14:tracePt t="18599" x="7429500" y="4113213"/>
          <p14:tracePt t="18607" x="7429500" y="4103688"/>
          <p14:tracePt t="18615" x="7412038" y="4076700"/>
          <p14:tracePt t="18623" x="7412038" y="4067175"/>
          <p14:tracePt t="18632" x="7402513" y="4049713"/>
          <p14:tracePt t="18639" x="7402513" y="4040188"/>
          <p14:tracePt t="18656" x="7402513" y="4013200"/>
          <p14:tracePt t="18666" x="7402513" y="3994150"/>
          <p14:tracePt t="18672" x="7402513" y="3976688"/>
          <p14:tracePt t="18680" x="7402513" y="3967163"/>
          <p14:tracePt t="18688" x="7402513" y="3957638"/>
          <p14:tracePt t="18696" x="7402513" y="3948113"/>
          <p14:tracePt t="18703" x="7402513" y="3930650"/>
          <p14:tracePt t="18712" x="7402513" y="3921125"/>
          <p14:tracePt t="18719" x="7402513" y="3911600"/>
          <p14:tracePt t="18727" x="7402513" y="3884613"/>
          <p14:tracePt t="18735" x="7412038" y="3875088"/>
          <p14:tracePt t="18743" x="7439025" y="3867150"/>
          <p14:tracePt t="18751" x="7458075" y="3848100"/>
          <p14:tracePt t="18759" x="7466013" y="3840163"/>
          <p14:tracePt t="18768" x="7475538" y="3830638"/>
          <p14:tracePt t="18776" x="7485063" y="3830638"/>
          <p14:tracePt t="18784" x="7502525" y="3821113"/>
          <p14:tracePt t="18791" x="7521575" y="3821113"/>
          <p14:tracePt t="18800" x="7539038" y="3811588"/>
          <p14:tracePt t="18807" x="7548563" y="3811588"/>
          <p14:tracePt t="18816" x="7585075" y="3811588"/>
          <p14:tracePt t="18823" x="7621588" y="3811588"/>
          <p14:tracePt t="18832" x="7639050" y="3811588"/>
          <p14:tracePt t="18839" x="7667625" y="3811588"/>
          <p14:tracePt t="18849" x="7712075" y="3811588"/>
          <p14:tracePt t="18856" x="7731125" y="3811588"/>
          <p14:tracePt t="18871" x="7758113" y="3811588"/>
          <p14:tracePt t="18887" x="7767638" y="3811588"/>
          <p14:tracePt t="18904" x="7777163" y="3821113"/>
          <p14:tracePt t="18919" x="7777163" y="3830638"/>
          <p14:tracePt t="18936" x="7777163" y="3848100"/>
          <p14:tracePt t="18954" x="7794625" y="3875088"/>
          <p14:tracePt t="18976" x="7813675" y="3894138"/>
          <p14:tracePt t="19113" x="7813675" y="3911600"/>
          <p14:tracePt t="19119" x="7813675" y="3921125"/>
          <p14:tracePt t="19127" x="7813675" y="3930650"/>
          <p14:tracePt t="19143" x="7813675" y="3948113"/>
          <p14:tracePt t="19151" x="7813675" y="3967163"/>
          <p14:tracePt t="19159" x="7813675" y="3976688"/>
          <p14:tracePt t="19168" x="7813675" y="3994150"/>
          <p14:tracePt t="19176" x="7813675" y="4003675"/>
          <p14:tracePt t="19183" x="7813675" y="4021138"/>
          <p14:tracePt t="19192" x="7813675" y="4040188"/>
          <p14:tracePt t="19200" x="7804150" y="4040188"/>
          <p14:tracePt t="19208" x="7794625" y="4057650"/>
          <p14:tracePt t="19216" x="7794625" y="4076700"/>
          <p14:tracePt t="19224" x="7785100" y="4094163"/>
          <p14:tracePt t="19232" x="7777163" y="4103688"/>
          <p14:tracePt t="19240" x="7767638" y="4113213"/>
          <p14:tracePt t="19249" x="7758113" y="4130675"/>
          <p14:tracePt t="19274" x="7748588" y="4140200"/>
          <p14:tracePt t="19296" x="7748588" y="4149725"/>
          <p14:tracePt t="19320" x="7740650" y="4149725"/>
          <p14:tracePt t="19328" x="7721600" y="4149725"/>
          <p14:tracePt t="19336" x="7704138" y="4149725"/>
          <p14:tracePt t="19344" x="7694613" y="4149725"/>
          <p14:tracePt t="19352" x="7685088" y="4149725"/>
          <p14:tracePt t="19362" x="7675563" y="4149725"/>
          <p14:tracePt t="19368" x="7648575" y="4149725"/>
          <p14:tracePt t="19376" x="7639050" y="4149725"/>
          <p14:tracePt t="19384" x="7621588" y="4149725"/>
          <p14:tracePt t="19392" x="7612063" y="4149725"/>
          <p14:tracePt t="19401" x="7602538" y="4149725"/>
          <p14:tracePt t="19408" x="7594600" y="4149725"/>
          <p14:tracePt t="19417" x="7575550" y="4149725"/>
          <p14:tracePt t="19424" x="7567613" y="4149725"/>
          <p14:tracePt t="19640" x="7575550" y="4140200"/>
          <p14:tracePt t="19648" x="7621588" y="4103688"/>
          <p14:tracePt t="19658" x="7631113" y="4103688"/>
          <p14:tracePt t="19664" x="7667625" y="4086225"/>
          <p14:tracePt t="19671" x="7675563" y="4067175"/>
          <p14:tracePt t="19679" x="7685088" y="4021138"/>
          <p14:tracePt t="19688" x="7712075" y="3994150"/>
          <p14:tracePt t="19695" x="7731125" y="3921125"/>
          <p14:tracePt t="19704" x="7731125" y="3903663"/>
          <p14:tracePt t="19711" x="7731125" y="3884613"/>
          <p14:tracePt t="19720" x="7731125" y="3867150"/>
          <p14:tracePt t="19727" x="7731125" y="3857625"/>
          <p14:tracePt t="19736" x="7731125" y="3848100"/>
          <p14:tracePt t="19751" x="7731125" y="3840163"/>
          <p14:tracePt t="19767" x="7731125" y="3830638"/>
          <p14:tracePt t="19783" x="7731125" y="3821113"/>
          <p14:tracePt t="19815" x="7721600" y="3803650"/>
          <p14:tracePt t="19832" x="7721600" y="3794125"/>
          <p14:tracePt t="19847" x="7721600" y="3784600"/>
          <p14:tracePt t="19961" x="7721600" y="3775075"/>
          <p14:tracePt t="19970" x="7721600" y="3767138"/>
          <p14:tracePt t="20145" x="7675563" y="3757613"/>
          <p14:tracePt t="20151" x="7612063" y="3757613"/>
          <p14:tracePt t="20159" x="7594600" y="3775075"/>
          <p14:tracePt t="20167" x="7558088" y="3794125"/>
          <p14:tracePt t="20175" x="7531100" y="3821113"/>
          <p14:tracePt t="20191" x="7512050" y="3840163"/>
          <p14:tracePt t="20207" x="7502525" y="3857625"/>
          <p14:tracePt t="20330" x="7512050" y="3857625"/>
          <p14:tracePt t="20337" x="7548563" y="3830638"/>
          <p14:tracePt t="20345" x="7575550" y="3821113"/>
          <p14:tracePt t="20352" x="7602538" y="3794125"/>
          <p14:tracePt t="20359" x="7639050" y="3757613"/>
          <p14:tracePt t="20367" x="7648575" y="3757613"/>
          <p14:tracePt t="20376" x="7667625" y="3748088"/>
          <p14:tracePt t="20384" x="7667625" y="3738563"/>
          <p14:tracePt t="20697" x="7667625" y="3757613"/>
          <p14:tracePt t="20703" x="7648575" y="3811588"/>
          <p14:tracePt t="20711" x="7631113" y="3875088"/>
          <p14:tracePt t="20719" x="7621588" y="3930650"/>
          <p14:tracePt t="20727" x="7594600" y="4013200"/>
          <p14:tracePt t="20736" x="7585075" y="4103688"/>
          <p14:tracePt t="20743" x="7585075" y="4176713"/>
          <p14:tracePt t="20751" x="7558088" y="4259263"/>
          <p14:tracePt t="20759" x="7531100" y="4340225"/>
          <p14:tracePt t="20767" x="7512050" y="4449763"/>
          <p14:tracePt t="20775" x="7512050" y="4541838"/>
          <p14:tracePt t="20783" x="7512050" y="4668838"/>
          <p14:tracePt t="20793" x="7539038" y="4797425"/>
          <p14:tracePt t="20803" x="7567613" y="4914900"/>
          <p14:tracePt t="20809" x="7594600" y="5043488"/>
          <p14:tracePt t="20820" x="7621588" y="5126038"/>
          <p14:tracePt t="20825" x="7631113" y="5216525"/>
          <p14:tracePt t="20836" x="7675563" y="5316538"/>
          <p14:tracePt t="20840" x="7685088" y="5408613"/>
          <p14:tracePt t="20849" x="7704138" y="5481638"/>
          <p14:tracePt t="20855" x="7704138" y="5545138"/>
          <p14:tracePt t="20866" x="7731125" y="5618163"/>
          <p14:tracePt t="20872" x="7731125" y="5626100"/>
          <p14:tracePt t="20881" x="7740650" y="5672138"/>
          <p14:tracePt t="20887" x="7748588" y="5718175"/>
          <p14:tracePt t="20901" x="7758113" y="5745163"/>
          <p14:tracePt t="20903" x="7777163" y="5781675"/>
          <p14:tracePt t="20919" x="7785100" y="5808663"/>
          <p14:tracePt t="20943" x="7785100" y="5818188"/>
          <p14:tracePt t="20968" x="7785100" y="5827713"/>
          <p14:tracePt t="20983" x="7785100" y="5845175"/>
          <p14:tracePt t="20999" x="7785100" y="5854700"/>
          <p14:tracePt t="21008" x="7785100" y="5881688"/>
          <p14:tracePt t="21015" x="7785100" y="5900738"/>
          <p14:tracePt t="21023" x="7785100" y="5927725"/>
          <p14:tracePt t="21032" x="7785100" y="5946775"/>
          <p14:tracePt t="21039" x="7785100" y="5991225"/>
          <p14:tracePt t="21049" x="7785100" y="6010275"/>
          <p14:tracePt t="21055" x="7785100" y="6037263"/>
          <p14:tracePt t="21066" x="7785100" y="6091238"/>
          <p14:tracePt t="21072" x="7785100" y="6110288"/>
          <p14:tracePt t="21082" x="7785100" y="6137275"/>
          <p14:tracePt t="21087" x="7785100" y="6156325"/>
          <p14:tracePt t="21096" x="7785100" y="6183313"/>
          <p14:tracePt t="21103" x="7785100" y="6200775"/>
          <p14:tracePt t="21112" x="7785100" y="6256338"/>
          <p14:tracePt t="21120" x="7785100" y="6283325"/>
          <p14:tracePt t="21129" x="7785100" y="6302375"/>
          <p14:tracePt t="21135" x="7785100" y="6319838"/>
          <p14:tracePt t="21143" x="7785100" y="6338888"/>
          <p14:tracePt t="21159" x="7785100" y="6346825"/>
          <p14:tracePt t="21167" x="7785100" y="6365875"/>
          <p14:tracePt t="21183" x="7785100" y="6375400"/>
          <p14:tracePt t="21192" x="7785100" y="6383338"/>
          <p14:tracePt t="21207" x="7785100" y="6419850"/>
          <p14:tracePt t="21231" x="7785100" y="6446838"/>
          <p14:tracePt t="21239" x="7785100" y="6456363"/>
          <p14:tracePt t="21255" x="7785100" y="6465888"/>
          <p14:tracePt t="21272" x="7785100" y="6475413"/>
          <p14:tracePt t="21288" x="7785100" y="6492875"/>
          <p14:tracePt t="21345" x="7794625" y="6502400"/>
          <p14:tracePt t="21904" x="7794625" y="6511925"/>
          <p14:tracePt t="21912" x="7794625" y="6529388"/>
          <p14:tracePt t="21920" x="7794625" y="6538913"/>
          <p14:tracePt t="21928" x="7785100" y="6548438"/>
          <p14:tracePt t="22353" x="7785100" y="6538913"/>
          <p14:tracePt t="22369" x="7785100" y="6529388"/>
          <p14:tracePt t="22392" x="7785100" y="6511925"/>
          <p14:tracePt t="22415" x="7785100" y="6502400"/>
          <p14:tracePt t="22431" x="7785100" y="6492875"/>
          <p14:tracePt t="22439" x="7777163" y="6483350"/>
          <p14:tracePt t="22447" x="7777163" y="6475413"/>
          <p14:tracePt t="22455" x="7777163" y="6465888"/>
          <p14:tracePt t="22487" x="7767638" y="6456363"/>
          <p14:tracePt t="22504" x="7758113" y="6456363"/>
          <p14:tracePt t="22511" x="7740650" y="6456363"/>
          <p14:tracePt t="22521" x="7712075" y="6456363"/>
          <p14:tracePt t="22529" x="7685088" y="6456363"/>
          <p14:tracePt t="22536" x="7658100" y="6456363"/>
          <p14:tracePt t="22545" x="7612063" y="6456363"/>
          <p14:tracePt t="22553" x="7594600" y="6456363"/>
          <p14:tracePt t="22560" x="7575550" y="6456363"/>
          <p14:tracePt t="22568" x="7558088" y="6456363"/>
          <p14:tracePt t="22576" x="7548563" y="6465888"/>
          <p14:tracePt t="22584" x="7539038" y="6465888"/>
          <p14:tracePt t="22714" x="7531100" y="6465888"/>
          <p14:tracePt t="22953" x="7521575" y="6475413"/>
          <p14:tracePt t="22968" x="7502525" y="6483350"/>
          <p14:tracePt t="22975" x="7494588" y="6483350"/>
          <p14:tracePt t="22983" x="7475538" y="6502400"/>
          <p14:tracePt t="22999" x="7466013" y="6502400"/>
          <p14:tracePt t="23024" x="7448550" y="6511925"/>
          <p14:tracePt t="23409" x="7429500" y="6511925"/>
          <p14:tracePt t="23418" x="7412038" y="6519863"/>
          <p14:tracePt t="23427" x="7392988" y="6529388"/>
          <p14:tracePt t="23436" x="7375525" y="6529388"/>
          <p14:tracePt t="23593" x="7339013" y="6538913"/>
          <p14:tracePt t="23600" x="7329488" y="6548438"/>
          <p14:tracePt t="23633" x="7319963" y="6556375"/>
          <p14:tracePt t="23833" x="7319963" y="6565900"/>
          <p14:tracePt t="23871" x="7312025" y="6592888"/>
          <p14:tracePt t="23887" x="7302500" y="6592888"/>
          <p14:tracePt t="23928" x="7302500" y="6602413"/>
          <p14:tracePt t="23936" x="7302500" y="6621463"/>
          <p14:tracePt t="23944" x="7302500" y="6629400"/>
          <p14:tracePt t="23952" x="7302500" y="6638925"/>
          <p14:tracePt t="23960" x="7302500" y="6648450"/>
          <p14:tracePt t="23969" x="7312025" y="6665913"/>
          <p14:tracePt t="23999" x="7319963" y="6675438"/>
          <p14:tracePt t="24015" x="7329488" y="6684963"/>
          <p14:tracePt t="24023" x="7339013" y="6694488"/>
          <p14:tracePt t="24031" x="7339013" y="6702425"/>
          <p14:tracePt t="24089" x="7339013" y="6711950"/>
          <p14:tracePt t="24153" x="7348538" y="6721475"/>
          <p14:tracePt t="24161" x="7366000" y="6721475"/>
          <p14:tracePt t="24169" x="7421563" y="6721475"/>
          <p14:tracePt t="24176" x="7475538" y="6721475"/>
          <p14:tracePt t="24183" x="7502525" y="6721475"/>
          <p14:tracePt t="24191" x="7539038" y="6721475"/>
          <p14:tracePt t="24199" x="7558088" y="6721475"/>
          <p14:tracePt t="24207" x="7567613" y="6721475"/>
          <p14:tracePt t="24215" x="7585075" y="6721475"/>
          <p14:tracePt t="24223" x="7594600" y="6721475"/>
          <p14:tracePt t="24239" x="7612063" y="6721475"/>
          <p14:tracePt t="24289" x="7621588" y="6721475"/>
          <p14:tracePt t="24330" x="7639050" y="6721475"/>
          <p14:tracePt t="24337" x="7667625" y="6711950"/>
          <p14:tracePt t="24344" x="7675563" y="6711950"/>
          <p14:tracePt t="24352" x="7685088" y="6711950"/>
          <p14:tracePt t="24359" x="7694613" y="6711950"/>
          <p14:tracePt t="24399" x="7704138" y="6711950"/>
          <p14:tracePt t="24408" x="7712075" y="6711950"/>
          <p14:tracePt t="24415" x="7721600" y="6711950"/>
          <p14:tracePt t="24423" x="7748588" y="6711950"/>
          <p14:tracePt t="24431" x="7758113" y="6711950"/>
          <p14:tracePt t="24439" x="7785100" y="6711950"/>
          <p14:tracePt t="24455" x="7804150" y="6711950"/>
          <p14:tracePt t="24464" x="7821613" y="6711950"/>
          <p14:tracePt t="24471" x="7840663" y="6711950"/>
          <p14:tracePt t="24481" x="7867650" y="6684963"/>
          <p14:tracePt t="24487" x="7894638" y="6665913"/>
          <p14:tracePt t="24495" x="7894638" y="6657975"/>
          <p14:tracePt t="24503" x="7940675" y="6638925"/>
          <p14:tracePt t="24511" x="7940675" y="6629400"/>
          <p14:tracePt t="24519" x="7950200" y="6629400"/>
          <p14:tracePt t="24527" x="7967663" y="6611938"/>
          <p14:tracePt t="24544" x="7977188" y="6602413"/>
          <p14:tracePt t="24560" x="7986713" y="6602413"/>
          <p14:tracePt t="24568" x="7994650" y="6592888"/>
          <p14:tracePt t="24576" x="8004175" y="6584950"/>
          <p14:tracePt t="24584" x="8023225" y="6575425"/>
          <p14:tracePt t="24697" x="8023225" y="6565900"/>
          <p14:tracePt t="24713" x="8023225" y="6548438"/>
          <p14:tracePt t="24741" x="8023225" y="6538913"/>
          <p14:tracePt t="24747" x="8023225" y="6529388"/>
          <p14:tracePt t="24752" x="8023225" y="6511925"/>
          <p14:tracePt t="24767" x="8023225" y="6502400"/>
          <p14:tracePt t="24775" x="8023225" y="6492875"/>
          <p14:tracePt t="24833" x="8023225" y="6475413"/>
          <p14:tracePt t="24848" x="8023225" y="6465888"/>
          <p14:tracePt t="24856" x="8023225" y="6456363"/>
          <p14:tracePt t="24863" x="8023225" y="6446838"/>
          <p14:tracePt t="24871" x="8023225" y="6429375"/>
          <p14:tracePt t="24887" x="8031163" y="6411913"/>
          <p14:tracePt t="24911" x="8031163" y="6402388"/>
          <p14:tracePt t="25273" x="7940675" y="6402388"/>
          <p14:tracePt t="25282" x="7813675" y="6402388"/>
          <p14:tracePt t="25289" x="7704138" y="6402388"/>
          <p14:tracePt t="25302" x="7648575" y="6402388"/>
          <p14:tracePt t="25304" x="7594600" y="6402388"/>
          <p14:tracePt t="25312" x="7575550" y="6402388"/>
          <p14:tracePt t="25320" x="7548563" y="6375400"/>
          <p14:tracePt t="25328" x="7539038" y="6375400"/>
          <p14:tracePt t="25336" x="7531100" y="6375400"/>
          <p14:tracePt t="25521" x="7521575" y="6375400"/>
          <p14:tracePt t="25577" x="7485063" y="6375400"/>
          <p14:tracePt t="25585" x="7475538" y="6375400"/>
          <p14:tracePt t="25597" x="7439025" y="6375400"/>
          <p14:tracePt t="25602" x="7402513" y="6375400"/>
          <p14:tracePt t="25607" x="7375525" y="6375400"/>
          <p14:tracePt t="25616" x="7339013" y="6375400"/>
          <p14:tracePt t="25624" x="7312025" y="6375400"/>
          <p14:tracePt t="25632" x="7292975" y="6375400"/>
          <p14:tracePt t="25639" x="7283450" y="6383338"/>
          <p14:tracePt t="25648" x="7265988" y="6383338"/>
          <p14:tracePt t="25817" x="7248525" y="6392863"/>
          <p14:tracePt t="25825" x="7219950" y="6429375"/>
          <p14:tracePt t="25833" x="7212013" y="6438900"/>
          <p14:tracePt t="25840" x="7183438" y="6465888"/>
          <p14:tracePt t="25863" x="7165975" y="6483350"/>
          <p14:tracePt t="25883" x="7165975" y="6492875"/>
          <p14:tracePt t="25896" x="7156450" y="6511925"/>
          <p14:tracePt t="25928" x="7156450" y="6519863"/>
          <p14:tracePt t="25960" x="7156450" y="6538913"/>
          <p14:tracePt t="25976" x="7156450" y="6548438"/>
          <p14:tracePt t="26024" x="7156450" y="6556375"/>
          <p14:tracePt t="26040" x="7156450" y="6584950"/>
          <p14:tracePt t="26056" x="7156450" y="6592888"/>
          <p14:tracePt t="26065" x="7156450" y="6602413"/>
          <p14:tracePt t="26072" x="7165975" y="6621463"/>
          <p14:tracePt t="26084" x="7175500" y="6629400"/>
          <p14:tracePt t="26101" x="7183438" y="6638925"/>
          <p14:tracePt t="26104" x="7202488" y="6648450"/>
          <p14:tracePt t="26122" x="7212013" y="6648450"/>
          <p14:tracePt t="26128" x="7239000" y="6648450"/>
          <p14:tracePt t="26137" x="7256463" y="6657975"/>
          <p14:tracePt t="26144" x="7275513" y="6665913"/>
          <p14:tracePt t="26153" x="7312025" y="6665913"/>
          <p14:tracePt t="26160" x="7348538" y="6665913"/>
          <p14:tracePt t="26168" x="7375525" y="6665913"/>
          <p14:tracePt t="26176" x="7402513" y="6665913"/>
          <p14:tracePt t="26184" x="7439025" y="6665913"/>
          <p14:tracePt t="26192" x="7475538" y="6665913"/>
          <p14:tracePt t="26200" x="7494588" y="6665913"/>
          <p14:tracePt t="26208" x="7521575" y="6665913"/>
          <p14:tracePt t="26216" x="7548563" y="6665913"/>
          <p14:tracePt t="26224" x="7585075" y="6665913"/>
          <p14:tracePt t="26233" x="7621588" y="6665913"/>
          <p14:tracePt t="26240" x="7648575" y="6665913"/>
          <p14:tracePt t="26249" x="7667625" y="6665913"/>
          <p14:tracePt t="26256" x="7704138" y="6665913"/>
          <p14:tracePt t="26266" x="7712075" y="6665913"/>
          <p14:tracePt t="26272" x="7721600" y="6665913"/>
          <p14:tracePt t="26284" x="7740650" y="6665913"/>
          <p14:tracePt t="26289" x="7758113" y="6665913"/>
          <p14:tracePt t="26305" x="7777163" y="6665913"/>
          <p14:tracePt t="26314" x="7785100" y="6665913"/>
          <p14:tracePt t="26322" x="7794625" y="6657975"/>
          <p14:tracePt t="26337" x="7804150" y="6657975"/>
          <p14:tracePt t="26344" x="7813675" y="6657975"/>
          <p14:tracePt t="26361" x="7821613" y="6657975"/>
          <p14:tracePt t="26368" x="7831138" y="6648450"/>
          <p14:tracePt t="26376" x="7850188" y="6638925"/>
          <p14:tracePt t="26384" x="7858125" y="6638925"/>
          <p14:tracePt t="26400" x="7858125" y="6629400"/>
          <p14:tracePt t="26423" x="7858125" y="6621463"/>
          <p14:tracePt t="26431" x="7858125" y="6602413"/>
          <p14:tracePt t="26439" x="7858125" y="6592888"/>
          <p14:tracePt t="26448" x="7858125" y="6584950"/>
          <p14:tracePt t="26455" x="7867650" y="6584950"/>
          <p14:tracePt t="26464" x="7867650" y="6565900"/>
          <p14:tracePt t="26471" x="7867650" y="6556375"/>
          <p14:tracePt t="26487" x="7867650" y="6548438"/>
          <p14:tracePt t="26495" x="7867650" y="6519863"/>
          <p14:tracePt t="26503" x="7867650" y="6511925"/>
          <p14:tracePt t="26511" x="7867650" y="6492875"/>
          <p14:tracePt t="26519" x="7867650" y="6483350"/>
          <p14:tracePt t="26527" x="7867650" y="6475413"/>
          <p14:tracePt t="26543" x="7867650" y="6465888"/>
          <p14:tracePt t="26601" x="7867650" y="6456363"/>
          <p14:tracePt t="27145" x="7867650" y="6383338"/>
          <p14:tracePt t="27151" x="7867650" y="6310313"/>
          <p14:tracePt t="27159" x="7867650" y="6237288"/>
          <p14:tracePt t="27167" x="7867650" y="6164263"/>
          <p14:tracePt t="27175" x="7894638" y="6046788"/>
          <p14:tracePt t="27183" x="7894638" y="5954713"/>
          <p14:tracePt t="27191" x="7894638" y="5845175"/>
          <p14:tracePt t="27199" x="7894638" y="5699125"/>
          <p14:tracePt t="27207" x="7894638" y="5572125"/>
          <p14:tracePt t="27215" x="7894638" y="5462588"/>
          <p14:tracePt t="27223" x="7821613" y="5380038"/>
          <p14:tracePt t="27231" x="7712075" y="5243513"/>
          <p14:tracePt t="27239" x="7567613" y="5080000"/>
          <p14:tracePt t="27248" x="7385050" y="4814888"/>
          <p14:tracePt t="27255" x="7283450" y="4660900"/>
          <p14:tracePt t="27264" x="7175500" y="4522788"/>
          <p14:tracePt t="27271" x="7083425" y="4368800"/>
          <p14:tracePt t="27282" x="6992938" y="4249738"/>
          <p14:tracePt t="27287" x="6919913" y="4140200"/>
          <p14:tracePt t="27298" x="6864350" y="4057650"/>
          <p14:tracePt t="27304" x="6846888" y="4013200"/>
          <p14:tracePt t="27312" x="6791325" y="3940175"/>
          <p14:tracePt t="27320" x="6754813" y="3911600"/>
          <p14:tracePt t="27328" x="6746875" y="3894138"/>
          <p14:tracePt t="27336" x="6737350" y="3867150"/>
          <p14:tracePt t="27343" x="6737350" y="3848100"/>
          <p14:tracePt t="27351" x="6737350" y="3830638"/>
          <p14:tracePt t="27359" x="6737350" y="3803650"/>
          <p14:tracePt t="27367" x="6737350" y="3757613"/>
          <p14:tracePt t="27375" x="6737350" y="3738563"/>
          <p14:tracePt t="27383" x="6737350" y="3684588"/>
          <p14:tracePt t="27391" x="6737350" y="3629025"/>
          <p14:tracePt t="27399" x="6737350" y="3575050"/>
          <p14:tracePt t="27410" x="6737350" y="3519488"/>
          <p14:tracePt t="27419" x="6737350" y="3438525"/>
          <p14:tracePt t="27425" x="6737350" y="3382963"/>
          <p14:tracePt t="27436" x="6737350" y="3309938"/>
          <p14:tracePt t="27440" x="6737350" y="3236913"/>
          <p14:tracePt t="27450" x="6737350" y="3209925"/>
          <p14:tracePt t="27456" x="6737350" y="3163888"/>
          <p14:tracePt t="27465" x="6737350" y="3136900"/>
          <p14:tracePt t="27472" x="6737350" y="3119438"/>
          <p14:tracePt t="27483" x="6737350" y="3109913"/>
          <p14:tracePt t="27488" x="6737350" y="3100388"/>
          <p14:tracePt t="27499" x="6737350" y="3090863"/>
          <p14:tracePt t="27504" x="6737350" y="3082925"/>
          <p14:tracePt t="27512" x="6754813" y="3063875"/>
          <p14:tracePt t="27528" x="6764338" y="3063875"/>
          <p14:tracePt t="27536" x="6800850" y="3046413"/>
          <p14:tracePt t="27552" x="6827838" y="3036888"/>
          <p14:tracePt t="27560" x="6846888" y="3036888"/>
          <p14:tracePt t="27567" x="6892925" y="3036888"/>
          <p14:tracePt t="27576" x="6929438" y="3036888"/>
          <p14:tracePt t="27584" x="6973888" y="3036888"/>
          <p14:tracePt t="27592" x="7046913" y="3036888"/>
          <p14:tracePt t="27599" x="7102475" y="3036888"/>
          <p14:tracePt t="27608" x="7175500" y="3036888"/>
          <p14:tracePt t="27616" x="7212013" y="3036888"/>
          <p14:tracePt t="27624" x="7229475" y="3036888"/>
          <p14:tracePt t="27632" x="7239000" y="3036888"/>
          <p14:tracePt t="27640" x="7275513" y="3027363"/>
          <p14:tracePt t="27649" x="7283450" y="3017838"/>
          <p14:tracePt t="27656" x="7292975" y="3000375"/>
          <p14:tracePt t="27665" x="7312025" y="2982913"/>
          <p14:tracePt t="27672" x="7319963" y="2954338"/>
          <p14:tracePt t="27682" x="7319963" y="2946400"/>
          <p14:tracePt t="27688" x="7319963" y="2936875"/>
          <p14:tracePt t="27699" x="7319963" y="2917825"/>
          <p14:tracePt t="27704" x="7319963" y="2909888"/>
          <p14:tracePt t="27752" x="7319963" y="2900363"/>
          <p14:tracePt t="27953" x="7402513" y="2900363"/>
          <p14:tracePt t="27959" x="7494588" y="2900363"/>
          <p14:tracePt t="27967" x="7585075" y="2900363"/>
          <p14:tracePt t="27975" x="7639050" y="2900363"/>
          <p14:tracePt t="27983" x="7712075" y="2900363"/>
          <p14:tracePt t="27991" x="7758113" y="2900363"/>
          <p14:tracePt t="27999" x="7813675" y="2900363"/>
          <p14:tracePt t="28007" x="7840663" y="2900363"/>
          <p14:tracePt t="28015" x="7858125" y="2900363"/>
          <p14:tracePt t="28031" x="7877175" y="2900363"/>
          <p14:tracePt t="28113" x="7885113" y="2900363"/>
          <p14:tracePt t="28119" x="7931150" y="2900363"/>
          <p14:tracePt t="28127" x="8004175" y="2900363"/>
          <p14:tracePt t="28135" x="8040688" y="3228975"/>
          <p14:tracePt t="28143" x="8159750" y="3236913"/>
          <p14:tracePt t="28151" x="8223250" y="3292475"/>
          <p14:tracePt t="28159" x="8332788" y="3292475"/>
          <p14:tracePt t="28167" x="8405813" y="3302000"/>
          <p14:tracePt t="28175" x="8469313" y="3319463"/>
          <p14:tracePt t="28183" x="8505825" y="3319463"/>
          <p14:tracePt t="28191" x="8523288" y="3328988"/>
          <p14:tracePt t="28345" x="8515350" y="3375025"/>
          <p14:tracePt t="28354" x="8505825" y="3392488"/>
          <p14:tracePt t="28364" x="8496300" y="3411538"/>
          <p14:tracePt t="28369" x="8496300" y="3438525"/>
          <p14:tracePt t="28376" x="8496300" y="3492500"/>
          <p14:tracePt t="28383" x="8469313" y="3538538"/>
          <p14:tracePt t="28391" x="8459788" y="3611563"/>
          <p14:tracePt t="28399" x="8459788" y="3657600"/>
          <p14:tracePt t="28407" x="8459788" y="3721100"/>
          <p14:tracePt t="28415" x="8459788" y="3794125"/>
          <p14:tracePt t="28423" x="8459788" y="3894138"/>
          <p14:tracePt t="28432" x="8459788" y="4003675"/>
          <p14:tracePt t="28440" x="8478838" y="4113213"/>
          <p14:tracePt t="28448" x="8478838" y="4222750"/>
          <p14:tracePt t="28455" x="8478838" y="4349750"/>
          <p14:tracePt t="28464" x="8478838" y="4478338"/>
          <p14:tracePt t="28471" x="8478838" y="4605338"/>
          <p14:tracePt t="28481" x="8478838" y="4714875"/>
          <p14:tracePt t="28487" x="8478838" y="4841875"/>
          <p14:tracePt t="28497" x="8478838" y="4970463"/>
          <p14:tracePt t="28503" x="8478838" y="5097463"/>
          <p14:tracePt t="28511" x="8478838" y="5207000"/>
          <p14:tracePt t="28519" x="8478838" y="5335588"/>
          <p14:tracePt t="28527" x="8478838" y="5462588"/>
          <p14:tracePt t="28535" x="8478838" y="5554663"/>
          <p14:tracePt t="28543" x="8478838" y="5662613"/>
          <p14:tracePt t="28551" x="8478838" y="5754688"/>
          <p14:tracePt t="28559" x="8478838" y="5864225"/>
          <p14:tracePt t="28567" x="8478838" y="5937250"/>
          <p14:tracePt t="28575" x="8478838" y="6018213"/>
          <p14:tracePt t="28583" x="8478838" y="6073775"/>
          <p14:tracePt t="28591" x="8478838" y="6164263"/>
          <p14:tracePt t="28599" x="8478838" y="6219825"/>
          <p14:tracePt t="28607" x="8478838" y="6246813"/>
          <p14:tracePt t="28616" x="8478838" y="6292850"/>
          <p14:tracePt t="28623" x="8478838" y="6319838"/>
          <p14:tracePt t="28632" x="8478838" y="6329363"/>
          <p14:tracePt t="28640" x="8478838" y="6338888"/>
          <p14:tracePt t="28808" x="8469313" y="6338888"/>
          <p14:tracePt t="28816" x="8423275" y="6338888"/>
          <p14:tracePt t="28824" x="8350250" y="6338888"/>
          <p14:tracePt t="28833" x="8259763" y="6338888"/>
          <p14:tracePt t="28840" x="8186738" y="6338888"/>
          <p14:tracePt t="28850" x="8104188" y="6338888"/>
          <p14:tracePt t="28856" x="8031163" y="6338888"/>
          <p14:tracePt t="28866" x="7940675" y="6338888"/>
          <p14:tracePt t="28872" x="7850188" y="6319838"/>
          <p14:tracePt t="28885" x="7721600" y="6310313"/>
          <p14:tracePt t="28901" x="7475538" y="6265863"/>
          <p14:tracePt t="28905" x="7366000" y="6256338"/>
          <p14:tracePt t="28912" x="7275513" y="6237288"/>
          <p14:tracePt t="28920" x="7175500" y="6229350"/>
          <p14:tracePt t="28928" x="7119938" y="6229350"/>
          <p14:tracePt t="28936" x="7073900" y="6200775"/>
          <p14:tracePt t="28944" x="7065963" y="6200775"/>
          <p14:tracePt t="29378" x="7037388" y="6173788"/>
          <p14:tracePt t="29383" x="6992938" y="6127750"/>
          <p14:tracePt t="29391" x="6919913" y="6054725"/>
          <p14:tracePt t="29399" x="6856413" y="5973763"/>
          <p14:tracePt t="29407" x="6819900" y="5927725"/>
          <p14:tracePt t="29415" x="6773863" y="5891213"/>
          <p14:tracePt t="29423" x="6718300" y="5854700"/>
          <p14:tracePt t="29431" x="6681788" y="5772150"/>
          <p14:tracePt t="29439" x="6654800" y="5708650"/>
          <p14:tracePt t="29447" x="6654800" y="5654675"/>
          <p14:tracePt t="29455" x="6645275" y="5626100"/>
          <p14:tracePt t="29464" x="6645275" y="5581650"/>
          <p14:tracePt t="29471" x="6645275" y="5554663"/>
          <p14:tracePt t="29482" x="6645275" y="5535613"/>
          <p14:tracePt t="29488" x="6645275" y="5518150"/>
          <p14:tracePt t="29498" x="6673850" y="5489575"/>
          <p14:tracePt t="29504" x="6691313" y="5481638"/>
          <p14:tracePt t="29511" x="6691313" y="5472113"/>
          <p14:tracePt t="29520" x="6737350" y="5453063"/>
          <p14:tracePt t="29528" x="6754813" y="5445125"/>
          <p14:tracePt t="29535" x="6783388" y="5435600"/>
          <p14:tracePt t="29543" x="6810375" y="5426075"/>
          <p14:tracePt t="29551" x="6827838" y="5426075"/>
          <p14:tracePt t="29559" x="6873875" y="5426075"/>
          <p14:tracePt t="29568" x="6910388" y="5426075"/>
          <p14:tracePt t="29575" x="6964363" y="5426075"/>
          <p14:tracePt t="29584" x="7019925" y="5426075"/>
          <p14:tracePt t="29592" x="7073900" y="5426075"/>
          <p14:tracePt t="29599" x="7138988" y="5426075"/>
          <p14:tracePt t="29607" x="7156450" y="5426075"/>
          <p14:tracePt t="29616" x="7183438" y="5389563"/>
          <p14:tracePt t="29624" x="7202488" y="5389563"/>
          <p14:tracePt t="29631" x="7248525" y="5389563"/>
          <p14:tracePt t="29640" x="7248525" y="5399088"/>
          <p14:tracePt t="29648" x="7275513" y="5416550"/>
          <p14:tracePt t="29656" x="7302500" y="5435600"/>
          <p14:tracePt t="29665" x="7312025" y="5453063"/>
          <p14:tracePt t="29672" x="7339013" y="5499100"/>
          <p14:tracePt t="29682" x="7348538" y="5545138"/>
          <p14:tracePt t="29688" x="7385050" y="5589588"/>
          <p14:tracePt t="29698" x="7412038" y="5626100"/>
          <p14:tracePt t="29704" x="7421563" y="5645150"/>
          <p14:tracePt t="29712" x="7448550" y="5691188"/>
          <p14:tracePt t="29720" x="7448550" y="5718175"/>
          <p14:tracePt t="29727" x="7458075" y="5745163"/>
          <p14:tracePt t="29737" x="7458075" y="5764213"/>
          <p14:tracePt t="29743" x="7458075" y="5781675"/>
          <p14:tracePt t="29751" x="7458075" y="5800725"/>
          <p14:tracePt t="29759" x="7458075" y="5818188"/>
          <p14:tracePt t="29767" x="7458075" y="5837238"/>
          <p14:tracePt t="29775" x="7458075" y="5845175"/>
          <p14:tracePt t="29800" x="7458075" y="5854700"/>
          <p14:tracePt t="29807" x="7439025" y="5881688"/>
          <p14:tracePt t="29815" x="7429500" y="5900738"/>
          <p14:tracePt t="29823" x="7421563" y="5918200"/>
          <p14:tracePt t="29832" x="7392988" y="5954713"/>
          <p14:tracePt t="29839" x="7375525" y="5973763"/>
          <p14:tracePt t="29848" x="7339013" y="5991225"/>
          <p14:tracePt t="29855" x="7302500" y="6018213"/>
          <p14:tracePt t="29864" x="7256463" y="6037263"/>
          <p14:tracePt t="29871" x="7156450" y="6064250"/>
          <p14:tracePt t="29881" x="7056438" y="6110288"/>
          <p14:tracePt t="29901" x="6892925" y="6137275"/>
          <p14:tracePt t="29903" x="6791325" y="6146800"/>
          <p14:tracePt t="29911" x="6754813" y="6146800"/>
          <p14:tracePt t="29919" x="6700838" y="6146800"/>
          <p14:tracePt t="29927" x="6673850" y="6146800"/>
          <p14:tracePt t="29935" x="6654800" y="6146800"/>
          <p14:tracePt t="29943" x="6627813" y="6146800"/>
          <p14:tracePt t="29951" x="6600825" y="6146800"/>
          <p14:tracePt t="29959" x="6573838" y="6119813"/>
          <p14:tracePt t="29967" x="6564313" y="6110288"/>
          <p14:tracePt t="29977" x="6554788" y="6091238"/>
          <p14:tracePt t="29986" x="6545263" y="6073775"/>
          <p14:tracePt t="29993" x="6545263" y="6046788"/>
          <p14:tracePt t="30002" x="6527800" y="6010275"/>
          <p14:tracePt t="30008" x="6527800" y="5991225"/>
          <p14:tracePt t="30017" x="6527800" y="5954713"/>
          <p14:tracePt t="30024" x="6527800" y="5927725"/>
          <p14:tracePt t="30033" x="6527800" y="5891213"/>
          <p14:tracePt t="30040" x="6527800" y="5873750"/>
          <p14:tracePt t="30051" x="6527800" y="5845175"/>
          <p14:tracePt t="30056" x="6527800" y="5837238"/>
          <p14:tracePt t="30071" x="6527800" y="5827713"/>
          <p14:tracePt t="30081" x="6527800" y="5800725"/>
          <p14:tracePt t="30087" x="6527800" y="5791200"/>
          <p14:tracePt t="30098" x="6527800" y="5781675"/>
          <p14:tracePt t="30114" x="6527800" y="5772150"/>
          <p14:tracePt t="30119" x="6527800" y="5754688"/>
          <p14:tracePt t="30135" x="6527800" y="5735638"/>
          <p14:tracePt t="30151" x="6537325" y="5735638"/>
          <p14:tracePt t="30159" x="6537325" y="5727700"/>
          <p14:tracePt t="30209" x="6545263" y="5718175"/>
          <p14:tracePt t="30305" x="6545263" y="5727700"/>
          <p14:tracePt t="30314" x="6545263" y="5735638"/>
          <p14:tracePt t="30322" x="6545263" y="5745163"/>
          <p14:tracePt t="30343" x="6545263" y="5754688"/>
          <p14:tracePt t="30433" x="6545263" y="5745163"/>
          <p14:tracePt t="30439" x="6545263" y="5735638"/>
          <p14:tracePt t="30447" x="6545263" y="5727700"/>
          <p14:tracePt t="30455" x="6545263" y="5718175"/>
          <p14:tracePt t="30465" x="6545263" y="5708650"/>
          <p14:tracePt t="30487" x="6545263" y="5699125"/>
          <p14:tracePt t="30512" x="6545263" y="5681663"/>
          <p14:tracePt t="30520" x="6545263" y="5672138"/>
          <p14:tracePt t="30528" x="6545263" y="5662613"/>
          <p14:tracePt t="30536" x="6545263" y="5626100"/>
          <p14:tracePt t="30544" x="6545263" y="5608638"/>
          <p14:tracePt t="30552" x="6545263" y="5572125"/>
          <p14:tracePt t="30560" x="6545263" y="5545138"/>
          <p14:tracePt t="30568" x="6545263" y="5518150"/>
          <p14:tracePt t="30576" x="6545263" y="5462588"/>
          <p14:tracePt t="30583" x="6545263" y="5416550"/>
          <p14:tracePt t="30592" x="6545263" y="5389563"/>
          <p14:tracePt t="30600" x="6545263" y="5372100"/>
          <p14:tracePt t="30608" x="6545263" y="5326063"/>
          <p14:tracePt t="30615" x="6545263" y="5307013"/>
          <p14:tracePt t="30624" x="6545263" y="5280025"/>
          <p14:tracePt t="30632" x="6564313" y="5253038"/>
          <p14:tracePt t="30640" x="6573838" y="5233988"/>
          <p14:tracePt t="30649" x="6573838" y="5226050"/>
          <p14:tracePt t="30656" x="6573838" y="5216525"/>
          <p14:tracePt t="30665" x="6573838" y="5197475"/>
          <p14:tracePt t="30672" x="6573838" y="5189538"/>
          <p14:tracePt t="30688" x="6573838" y="5180013"/>
          <p14:tracePt t="30705" x="6581775" y="5160963"/>
          <p14:tracePt t="30728" x="6581775" y="5143500"/>
          <p14:tracePt t="30736" x="6581775" y="5133975"/>
          <p14:tracePt t="30744" x="6591300" y="5106988"/>
          <p14:tracePt t="30753" x="6618288" y="5060950"/>
          <p14:tracePt t="30760" x="6618288" y="5033963"/>
          <p14:tracePt t="30768" x="6618288" y="4997450"/>
          <p14:tracePt t="30776" x="6618288" y="4951413"/>
          <p14:tracePt t="30783" x="6618288" y="4914900"/>
          <p14:tracePt t="30792" x="6618288" y="4887913"/>
          <p14:tracePt t="30800" x="6618288" y="4841875"/>
          <p14:tracePt t="30808" x="6618288" y="4805363"/>
          <p14:tracePt t="30815" x="6618288" y="4751388"/>
          <p14:tracePt t="30824" x="6618288" y="4732338"/>
          <p14:tracePt t="30833" x="6610350" y="4697413"/>
          <p14:tracePt t="30840" x="6591300" y="4678363"/>
          <p14:tracePt t="30849" x="6591300" y="4651375"/>
          <p14:tracePt t="30856" x="6573838" y="4624388"/>
          <p14:tracePt t="30865" x="6573838" y="4587875"/>
          <p14:tracePt t="30872" x="6564313" y="4551363"/>
          <p14:tracePt t="30882" x="6564313" y="4505325"/>
          <p14:tracePt t="30888" x="6554788" y="4486275"/>
          <p14:tracePt t="30902" x="6545263" y="4449763"/>
          <p14:tracePt t="30905" x="6527800" y="4386263"/>
          <p14:tracePt t="30912" x="6508750" y="4340225"/>
          <p14:tracePt t="30920" x="6508750" y="4313238"/>
          <p14:tracePt t="30928" x="6500813" y="4286250"/>
          <p14:tracePt t="30936" x="6491288" y="4232275"/>
          <p14:tracePt t="30944" x="6464300" y="4195763"/>
          <p14:tracePt t="30952" x="6454775" y="4167188"/>
          <p14:tracePt t="30960" x="6454775" y="4140200"/>
          <p14:tracePt t="30968" x="6445250" y="4103688"/>
          <p14:tracePt t="30976" x="6445250" y="4076700"/>
          <p14:tracePt t="30983" x="6445250" y="4040188"/>
          <p14:tracePt t="30991" x="6435725" y="4021138"/>
          <p14:tracePt t="30999" x="6435725" y="3967163"/>
          <p14:tracePt t="31007" x="6435725" y="3930650"/>
          <p14:tracePt t="31015" x="6435725" y="3903663"/>
          <p14:tracePt t="31023" x="6435725" y="3875088"/>
          <p14:tracePt t="31031" x="6435725" y="3848100"/>
          <p14:tracePt t="31039" x="6435725" y="3821113"/>
          <p14:tracePt t="31049" x="6435725" y="3784600"/>
          <p14:tracePt t="31057" x="6435725" y="3775075"/>
          <p14:tracePt t="31068" x="6418263" y="3748088"/>
          <p14:tracePt t="31073" x="6418263" y="3738563"/>
          <p14:tracePt t="31086" x="6408738" y="3711575"/>
          <p14:tracePt t="31088" x="6408738" y="3702050"/>
          <p14:tracePt t="31099" x="6399213" y="3694113"/>
          <p14:tracePt t="31104" x="6391275" y="3675063"/>
          <p14:tracePt t="31120" x="6391275" y="3648075"/>
          <p14:tracePt t="31128" x="6372225" y="3621088"/>
          <p14:tracePt t="31136" x="6372225" y="3611563"/>
          <p14:tracePt t="31144" x="6362700" y="3584575"/>
          <p14:tracePt t="31152" x="6354763" y="3548063"/>
          <p14:tracePt t="31160" x="6354763" y="3529013"/>
          <p14:tracePt t="31168" x="6354763" y="3482975"/>
          <p14:tracePt t="31176" x="6345238" y="3446463"/>
          <p14:tracePt t="31184" x="6345238" y="3402013"/>
          <p14:tracePt t="31192" x="6345238" y="3346450"/>
          <p14:tracePt t="31200" x="6345238" y="3309938"/>
          <p14:tracePt t="31208" x="6345238" y="3265488"/>
          <p14:tracePt t="31216" x="6345238" y="3228975"/>
          <p14:tracePt t="31224" x="6345238" y="3182938"/>
          <p14:tracePt t="31232" x="6345238" y="3146425"/>
          <p14:tracePt t="31240" x="6345238" y="3119438"/>
          <p14:tracePt t="31248" x="6345238" y="3090863"/>
          <p14:tracePt t="31256" x="6345238" y="3073400"/>
          <p14:tracePt t="31265" x="6345238" y="3036888"/>
          <p14:tracePt t="31272" x="6345238" y="3027363"/>
          <p14:tracePt t="31282" x="6335713" y="2990850"/>
          <p14:tracePt t="31287" x="6326188" y="2982913"/>
          <p14:tracePt t="31297" x="6318250" y="2982913"/>
          <p14:tracePt t="31303" x="6318250" y="2963863"/>
          <p14:tracePt t="31319" x="6308725" y="2954338"/>
          <p14:tracePt t="31327" x="6299200" y="2946400"/>
          <p14:tracePt t="31599" x="6299200" y="2936875"/>
          <p14:tracePt t="31607" x="6299200" y="2909888"/>
          <p14:tracePt t="31615" x="6299200" y="2900363"/>
          <p14:tracePt t="31631" x="6299200" y="2881313"/>
          <p14:tracePt t="31639" x="6299200" y="2873375"/>
          <p14:tracePt t="31648" x="6299200" y="2863850"/>
          <p14:tracePt t="31656" x="6299200" y="2854325"/>
          <p14:tracePt t="31680" x="6299200" y="2836863"/>
          <p14:tracePt t="31688" x="6308725" y="2817813"/>
          <p14:tracePt t="31705" x="6318250" y="2808288"/>
          <p14:tracePt t="31728" x="6326188" y="2808288"/>
          <p14:tracePt t="32258" x="6326188" y="2800350"/>
          <p14:tracePt t="32263" x="6335713" y="2790825"/>
          <p14:tracePt t="32271" x="6345238" y="2781300"/>
          <p14:tracePt t="32280" x="6345238" y="2771775"/>
          <p14:tracePt t="32287" x="6362700" y="2754313"/>
          <p14:tracePt t="32297" x="6362700" y="2744788"/>
          <p14:tracePt t="32303" x="6362700" y="2735263"/>
          <p14:tracePt t="32311" x="6381750" y="2698750"/>
          <p14:tracePt t="32327" x="6381750" y="2690813"/>
          <p14:tracePt t="32343" x="6391275" y="2671763"/>
          <p14:tracePt t="32351" x="6391275" y="2662238"/>
          <p14:tracePt t="32576" x="6381750" y="2662238"/>
          <p14:tracePt t="32584" x="6362700" y="2671763"/>
          <p14:tracePt t="32592" x="6291263" y="2681288"/>
          <p14:tracePt t="32601" x="6218238" y="2681288"/>
          <p14:tracePt t="32608" x="6099175" y="2708275"/>
          <p14:tracePt t="32617" x="5989638" y="2727325"/>
          <p14:tracePt t="32624" x="5880100" y="2735263"/>
          <p14:tracePt t="32634" x="5753100" y="2735263"/>
          <p14:tracePt t="32640" x="5624513" y="2735263"/>
          <p14:tracePt t="32650" x="5534025" y="2735263"/>
          <p14:tracePt t="32656" x="5424488" y="2735263"/>
          <p14:tracePt t="32665" x="5341938" y="2735263"/>
          <p14:tracePt t="32672" x="5287963" y="2735263"/>
          <p14:tracePt t="32681" x="5232400" y="2735263"/>
          <p14:tracePt t="32688" x="5178425" y="2735263"/>
          <p14:tracePt t="32698" x="5132388" y="2735263"/>
          <p14:tracePt t="32704" x="5095875" y="2735263"/>
          <p14:tracePt t="32714" x="5078413" y="2735263"/>
          <p14:tracePt t="32719" x="5049838" y="2735263"/>
          <p14:tracePt t="32728" x="5032375" y="2744788"/>
          <p14:tracePt t="32735" x="5005388" y="2744788"/>
          <p14:tracePt t="32743" x="4986338" y="2744788"/>
          <p14:tracePt t="32752" x="4941888" y="2744788"/>
          <p14:tracePt t="32759" x="4932363" y="2744788"/>
          <p14:tracePt t="32768" x="4895850" y="2744788"/>
          <p14:tracePt t="32776" x="4859338" y="2771775"/>
          <p14:tracePt t="32783" x="4795838" y="2771775"/>
          <p14:tracePt t="32792" x="4767263" y="2781300"/>
          <p14:tracePt t="32800" x="4713288" y="2781300"/>
          <p14:tracePt t="32808" x="4622800" y="2781300"/>
          <p14:tracePt t="32816" x="4567238" y="2781300"/>
          <p14:tracePt t="32824" x="4513263" y="2781300"/>
          <p14:tracePt t="32831" x="4448175" y="2781300"/>
          <p14:tracePt t="32840" x="4394200" y="2781300"/>
          <p14:tracePt t="32848" x="4367213" y="2781300"/>
          <p14:tracePt t="32856" x="4330700" y="2781300"/>
          <p14:tracePt t="32864" x="4294188" y="2781300"/>
          <p14:tracePt t="32871" x="4275138" y="2781300"/>
          <p14:tracePt t="32888" x="4257675" y="2781300"/>
          <p14:tracePt t="32900" x="4248150" y="2781300"/>
          <p14:tracePt t="32904" x="4238625" y="2781300"/>
          <p14:tracePt t="32920" x="4230688" y="2781300"/>
          <p14:tracePt t="32951" x="4202113" y="2781300"/>
          <p14:tracePt t="32959" x="4184650" y="2781300"/>
          <p14:tracePt t="32967" x="4157663" y="2781300"/>
          <p14:tracePt t="32975" x="4094163" y="2781300"/>
          <p14:tracePt t="32983" x="4029075" y="2781300"/>
          <p14:tracePt t="32991" x="3956050" y="2781300"/>
          <p14:tracePt t="32999" x="3865563" y="2781300"/>
          <p14:tracePt t="33008" x="3792538" y="2781300"/>
          <p14:tracePt t="33015" x="3719513" y="2781300"/>
          <p14:tracePt t="33023" x="3656013" y="2763838"/>
          <p14:tracePt t="33031" x="3600450" y="2754313"/>
          <p14:tracePt t="33039" x="3556000" y="2744788"/>
          <p14:tracePt t="33047" x="3536950" y="2744788"/>
          <p14:tracePt t="33057" x="3519488" y="2744788"/>
          <p14:tracePt t="33067" x="3500438" y="2744788"/>
          <p14:tracePt t="33233" x="3490913" y="2744788"/>
          <p14:tracePt t="33239" x="3473450" y="2744788"/>
          <p14:tracePt t="33247" x="3436938" y="2744788"/>
          <p14:tracePt t="33255" x="3400425" y="2744788"/>
          <p14:tracePt t="33264" x="3354388" y="2744788"/>
          <p14:tracePt t="33271" x="3327400" y="2744788"/>
          <p14:tracePt t="33280" x="3309938" y="2744788"/>
          <p14:tracePt t="33287" x="3300413" y="2744788"/>
          <p14:tracePt t="33936" x="3281363" y="2754313"/>
          <p14:tracePt t="33944" x="3273425" y="2771775"/>
          <p14:tracePt t="33968" x="3273425" y="2790825"/>
          <p14:tracePt t="34200" x="3273425" y="2800350"/>
          <p14:tracePt t="34215" x="3281363" y="2790825"/>
          <p14:tracePt t="34223" x="3290888" y="2781300"/>
          <p14:tracePt t="34231" x="3300413" y="2771775"/>
          <p14:tracePt t="34239" x="3309938" y="2763838"/>
          <p14:tracePt t="34255" x="3317875" y="2754313"/>
          <p14:tracePt t="34610" x="3363913" y="2754313"/>
          <p14:tracePt t="34615" x="3436938" y="2754313"/>
          <p14:tracePt t="34623" x="3546475" y="2754313"/>
          <p14:tracePt t="34631" x="3600450" y="2754313"/>
          <p14:tracePt t="34639" x="3673475" y="2754313"/>
          <p14:tracePt t="34647" x="3719513" y="2754313"/>
          <p14:tracePt t="34655" x="3756025" y="2754313"/>
          <p14:tracePt t="34664" x="3775075" y="2754313"/>
          <p14:tracePt t="34671" x="3783013" y="2754313"/>
          <p14:tracePt t="34680" x="3802063" y="2754313"/>
          <p14:tracePt t="34698" x="3819525" y="2744788"/>
          <p14:tracePt t="34841" x="3829050" y="2744788"/>
          <p14:tracePt t="34849" x="3838575" y="2744788"/>
          <p14:tracePt t="34881" x="3838575" y="2754313"/>
          <p14:tracePt t="35161" x="3846513" y="2763838"/>
          <p14:tracePt t="35362" x="3846513" y="2771775"/>
          <p14:tracePt t="35375" x="3846513" y="2790825"/>
          <p14:tracePt t="35383" x="3846513" y="2800350"/>
          <p14:tracePt t="39721" x="3846513" y="2808288"/>
          <p14:tracePt t="39735" x="3819525" y="2808288"/>
          <p14:tracePt t="39743" x="3738563" y="2808288"/>
          <p14:tracePt t="39751" x="3629025" y="2808288"/>
          <p14:tracePt t="39759" x="3536950" y="2808288"/>
          <p14:tracePt t="39767" x="3463925" y="2808288"/>
          <p14:tracePt t="39775" x="3390900" y="2800350"/>
          <p14:tracePt t="39783" x="3309938" y="2800350"/>
          <p14:tracePt t="39791" x="3281363" y="2800350"/>
          <p14:tracePt t="39799" x="3244850" y="2790825"/>
          <p14:tracePt t="40089" x="3236913" y="2781300"/>
          <p14:tracePt t="40103" x="3244850" y="2763838"/>
          <p14:tracePt t="40112" x="3281363" y="2754313"/>
          <p14:tracePt t="40119" x="3373438" y="2754313"/>
          <p14:tracePt t="40128" x="3527425" y="2727325"/>
          <p14:tracePt t="40135" x="3692525" y="2708275"/>
          <p14:tracePt t="40143" x="3838575" y="2681288"/>
          <p14:tracePt t="40151" x="4021138" y="2654300"/>
          <p14:tracePt t="40159" x="4184650" y="2635250"/>
          <p14:tracePt t="40167" x="4311650" y="2608263"/>
          <p14:tracePt t="40175" x="4394200" y="2581275"/>
          <p14:tracePt t="40183" x="4457700" y="2571750"/>
          <p14:tracePt t="40191" x="4484688" y="2554288"/>
          <p14:tracePt t="40199" x="4503738" y="2544763"/>
          <p14:tracePt t="40385" x="4503738" y="2562225"/>
          <p14:tracePt t="40391" x="4503738" y="2581275"/>
          <p14:tracePt t="40399" x="4494213" y="2589213"/>
          <p14:tracePt t="40407" x="4484688" y="2598738"/>
          <p14:tracePt t="40415" x="4467225" y="2617788"/>
          <p14:tracePt t="40423" x="4457700" y="2635250"/>
          <p14:tracePt t="40431" x="4440238" y="2654300"/>
          <p14:tracePt t="40439" x="4413250" y="2671763"/>
          <p14:tracePt t="40447" x="4394200" y="2690813"/>
          <p14:tracePt t="40455" x="4367213" y="2698750"/>
          <p14:tracePt t="40464" x="4330700" y="2727325"/>
          <p14:tracePt t="40471" x="4321175" y="2727325"/>
          <p14:tracePt t="40481" x="4303713" y="2735263"/>
          <p14:tracePt t="40488" x="4275138" y="2744788"/>
          <p14:tracePt t="40593" x="4267200" y="2744788"/>
          <p14:tracePt t="40600" x="4257675" y="2744788"/>
          <p14:tracePt t="40616" x="4257675" y="2735263"/>
          <p14:tracePt t="40737" x="4257675" y="2727325"/>
          <p14:tracePt t="40746" x="4257675" y="2717800"/>
          <p14:tracePt t="40755" x="4267200" y="2698750"/>
          <p14:tracePt t="40762" x="4357688" y="2690813"/>
          <p14:tracePt t="40767" x="4484688" y="2690813"/>
          <p14:tracePt t="40776" x="4630738" y="2690813"/>
          <p14:tracePt t="40784" x="4795838" y="2690813"/>
          <p14:tracePt t="40792" x="4932363" y="2690813"/>
          <p14:tracePt t="40800" x="5114925" y="2690813"/>
          <p14:tracePt t="40808" x="5278438" y="2690813"/>
          <p14:tracePt t="40815" x="5424488" y="2690813"/>
          <p14:tracePt t="40824" x="5570538" y="2690813"/>
          <p14:tracePt t="40832" x="5716588" y="2690813"/>
          <p14:tracePt t="40840" x="5807075" y="2690813"/>
          <p14:tracePt t="40848" x="5916613" y="2690813"/>
          <p14:tracePt t="40856" x="5989638" y="2690813"/>
          <p14:tracePt t="40864" x="6043613" y="2690813"/>
          <p14:tracePt t="40872" x="6108700" y="2681288"/>
          <p14:tracePt t="40881" x="6135688" y="2671763"/>
          <p14:tracePt t="40899" x="6208713" y="2671763"/>
          <p14:tracePt t="40904" x="6254750" y="2654300"/>
          <p14:tracePt t="40914" x="6326188" y="2625725"/>
          <p14:tracePt t="40920" x="6381750" y="2625725"/>
          <p14:tracePt t="40930" x="6491288" y="2625725"/>
          <p14:tracePt t="40936" x="6573838" y="2625725"/>
          <p14:tracePt t="40944" x="6664325" y="2625725"/>
          <p14:tracePt t="40952" x="6773863" y="2625725"/>
          <p14:tracePt t="40960" x="6864350" y="2625725"/>
          <p14:tracePt t="40968" x="6992938" y="2617788"/>
          <p14:tracePt t="40976" x="7102475" y="2598738"/>
          <p14:tracePt t="40984" x="7183438" y="2589213"/>
          <p14:tracePt t="40992" x="7256463" y="2562225"/>
          <p14:tracePt t="41001" x="7302500" y="2562225"/>
          <p14:tracePt t="41008" x="7339013" y="2554288"/>
          <p14:tracePt t="41016" x="7356475" y="2544763"/>
          <p14:tracePt t="41024" x="7366000" y="2544763"/>
          <p14:tracePt t="41033" x="7385050" y="2544763"/>
          <p14:tracePt t="41138" x="7402513" y="2544763"/>
          <p14:tracePt t="41143" x="7439025" y="2544763"/>
          <p14:tracePt t="41151" x="7494588" y="2544763"/>
          <p14:tracePt t="41159" x="7558088" y="2571750"/>
          <p14:tracePt t="41167" x="7658100" y="2589213"/>
          <p14:tracePt t="41175" x="7712075" y="2598738"/>
          <p14:tracePt t="41183" x="7794625" y="2608263"/>
          <p14:tracePt t="41191" x="7831138" y="2617788"/>
          <p14:tracePt t="41199" x="7858125" y="2617788"/>
          <p14:tracePt t="41207" x="7877175" y="2617788"/>
          <p14:tracePt t="41449" x="7885113" y="2617788"/>
          <p14:tracePt t="41457" x="7858125" y="2581275"/>
          <p14:tracePt t="41464" x="7840663" y="2562225"/>
          <p14:tracePt t="41472" x="7804150" y="2517775"/>
          <p14:tracePt t="41481" x="7777163" y="2452688"/>
          <p14:tracePt t="41487" x="7740650" y="2389188"/>
          <p14:tracePt t="41497" x="7731125" y="2352675"/>
          <p14:tracePt t="41503" x="7704138" y="2289175"/>
          <p14:tracePt t="41514" x="7685088" y="2270125"/>
          <p14:tracePt t="41519" x="7675563" y="2225675"/>
          <p14:tracePt t="41530" x="7675563" y="2216150"/>
          <p14:tracePt t="41535" x="7667625" y="2189163"/>
          <p14:tracePt t="41705" x="7658100" y="2179638"/>
          <p14:tracePt t="41738" x="7648575" y="2179638"/>
          <p14:tracePt t="41745" x="7621588" y="2197100"/>
          <p14:tracePt t="41753" x="7612063" y="2206625"/>
          <p14:tracePt t="41767" x="7594600" y="2225675"/>
          <p14:tracePt t="41775" x="7585075" y="2233613"/>
          <p14:tracePt t="42569" x="7567613" y="2243138"/>
          <p14:tracePt t="42575" x="7558088" y="2243138"/>
          <p14:tracePt t="42583" x="7521575" y="2289175"/>
          <p14:tracePt t="42591" x="7512050" y="2306638"/>
          <p14:tracePt t="42599" x="7485063" y="2343150"/>
          <p14:tracePt t="42607" x="7466013" y="2389188"/>
          <p14:tracePt t="42615" x="7458075" y="2435225"/>
          <p14:tracePt t="42623" x="7429500" y="2452688"/>
          <p14:tracePt t="42631" x="7429500" y="2481263"/>
          <p14:tracePt t="42639" x="7421563" y="2498725"/>
          <p14:tracePt t="42648" x="7402513" y="2535238"/>
          <p14:tracePt t="42721" x="7402513" y="2544763"/>
          <p14:tracePt t="42738" x="7392988" y="2554288"/>
          <p14:tracePt t="42745" x="7385050" y="2562225"/>
          <p14:tracePt t="42752" x="7356475" y="2589213"/>
          <p14:tracePt t="42759" x="7319963" y="2598738"/>
          <p14:tracePt t="42768" x="7275513" y="2625725"/>
          <p14:tracePt t="42776" x="7212013" y="2654300"/>
          <p14:tracePt t="42783" x="7183438" y="2654300"/>
          <p14:tracePt t="42791" x="7138988" y="2662238"/>
          <p14:tracePt t="42800" x="7110413" y="2662238"/>
          <p14:tracePt t="42807" x="7092950" y="2662238"/>
          <p14:tracePt t="42823" x="7083425" y="2662238"/>
          <p14:tracePt t="42978" x="7073900" y="2662238"/>
          <p14:tracePt t="42984" x="7073900" y="2654300"/>
          <p14:tracePt t="42992" x="7073900" y="2644775"/>
          <p14:tracePt t="42999" x="7073900" y="2608263"/>
          <p14:tracePt t="43009" x="7073900" y="2589213"/>
          <p14:tracePt t="43018" x="7110413" y="2581275"/>
          <p14:tracePt t="43025" x="7146925" y="2571750"/>
          <p14:tracePt t="43034" x="7192963" y="2544763"/>
          <p14:tracePt t="43040" x="7229475" y="2535238"/>
          <p14:tracePt t="43047" x="7283450" y="2525713"/>
          <p14:tracePt t="43056" x="7339013" y="2525713"/>
          <p14:tracePt t="43064" x="7366000" y="2525713"/>
          <p14:tracePt t="43072" x="7375525" y="2525713"/>
          <p14:tracePt t="43081" x="7385050" y="2525713"/>
          <p14:tracePt t="43112" x="7392988" y="2535238"/>
          <p14:tracePt t="43129" x="7392988" y="2554288"/>
          <p14:tracePt t="43136" x="7392988" y="2581275"/>
          <p14:tracePt t="43144" x="7385050" y="2589213"/>
          <p14:tracePt t="43152" x="7375525" y="2598738"/>
          <p14:tracePt t="43159" x="7366000" y="2617788"/>
          <p14:tracePt t="43168" x="7356475" y="2635250"/>
          <p14:tracePt t="43176" x="7348538" y="2644775"/>
          <p14:tracePt t="43183" x="7348538" y="2654300"/>
          <p14:tracePt t="43192" x="7348538" y="2662238"/>
          <p14:tracePt t="43199" x="7329488" y="2690813"/>
          <p14:tracePt t="43216" x="7329488" y="2698750"/>
          <p14:tracePt t="43224" x="7329488" y="2708275"/>
          <p14:tracePt t="43232" x="7319963" y="2727325"/>
          <p14:tracePt t="43313" x="7312025" y="2735263"/>
          <p14:tracePt t="43321" x="7302500" y="2735263"/>
          <p14:tracePt t="43331" x="7283450" y="2735263"/>
          <p14:tracePt t="43336" x="7239000" y="2698750"/>
          <p14:tracePt t="43344" x="7212013" y="2671763"/>
          <p14:tracePt t="43352" x="7202488" y="2635250"/>
          <p14:tracePt t="43361" x="7183438" y="2589213"/>
          <p14:tracePt t="43368" x="7183438" y="2571750"/>
          <p14:tracePt t="43376" x="7183438" y="2554288"/>
          <p14:tracePt t="43384" x="7183438" y="2535238"/>
          <p14:tracePt t="43400" x="7183438" y="2508250"/>
          <p14:tracePt t="43408" x="7192963" y="2498725"/>
          <p14:tracePt t="43416" x="7212013" y="2498725"/>
          <p14:tracePt t="43424" x="7229475" y="2498725"/>
          <p14:tracePt t="43432" x="7265988" y="2498725"/>
          <p14:tracePt t="43440" x="7319963" y="2498725"/>
          <p14:tracePt t="43448" x="7375525" y="2498725"/>
          <p14:tracePt t="43456" x="7458075" y="2525713"/>
          <p14:tracePt t="43464" x="7521575" y="2571750"/>
          <p14:tracePt t="43472" x="7585075" y="2589213"/>
          <p14:tracePt t="43481" x="7612063" y="2625725"/>
          <p14:tracePt t="43488" x="7648575" y="2644775"/>
          <p14:tracePt t="43498" x="7667625" y="2671763"/>
          <p14:tracePt t="43504" x="7685088" y="2698750"/>
          <p14:tracePt t="43520" x="7685088" y="2717800"/>
          <p14:tracePt t="43544" x="7685088" y="2735263"/>
          <p14:tracePt t="43560" x="7685088" y="2754313"/>
          <p14:tracePt t="43584" x="7685088" y="2763838"/>
          <p14:tracePt t="43592" x="7685088" y="2781300"/>
          <p14:tracePt t="43600" x="7675563" y="2781300"/>
          <p14:tracePt t="43608" x="7648575" y="2790825"/>
          <p14:tracePt t="43616" x="7621588" y="2790825"/>
          <p14:tracePt t="43624" x="7594600" y="2790825"/>
          <p14:tracePt t="43632" x="7539038" y="2790825"/>
          <p14:tracePt t="43640" x="7494588" y="2790825"/>
          <p14:tracePt t="43647" x="7485063" y="2790825"/>
          <p14:tracePt t="43655" x="7475538" y="2790825"/>
          <p14:tracePt t="43663" x="7458075" y="2790825"/>
          <p14:tracePt t="43671" x="7448550" y="2790825"/>
          <p14:tracePt t="43680" x="7439025" y="2781300"/>
          <p14:tracePt t="43688" x="7439025" y="2771775"/>
          <p14:tracePt t="43696" x="7439025" y="2763838"/>
          <p14:tracePt t="43719" x="7439025" y="2735263"/>
          <p14:tracePt t="43731" x="7439025" y="2727325"/>
          <p14:tracePt t="43736" x="7439025" y="2698750"/>
          <p14:tracePt t="43744" x="7439025" y="2681288"/>
          <p14:tracePt t="43752" x="7458075" y="2662238"/>
          <p14:tracePt t="43760" x="7494588" y="2654300"/>
          <p14:tracePt t="43768" x="7531100" y="2625725"/>
          <p14:tracePt t="43776" x="7594600" y="2617788"/>
          <p14:tracePt t="43784" x="7648575" y="2617788"/>
          <p14:tracePt t="43792" x="7731125" y="2608263"/>
          <p14:tracePt t="43799" x="7785100" y="2608263"/>
          <p14:tracePt t="43808" x="7840663" y="2608263"/>
          <p14:tracePt t="43815" x="7894638" y="2608263"/>
          <p14:tracePt t="43824" x="7921625" y="2608263"/>
          <p14:tracePt t="43831" x="7940675" y="2608263"/>
          <p14:tracePt t="43840" x="7958138" y="2608263"/>
          <p14:tracePt t="43856" x="7958138" y="2617788"/>
          <p14:tracePt t="43864" x="7958138" y="2625725"/>
          <p14:tracePt t="43872" x="7958138" y="2654300"/>
          <p14:tracePt t="43880" x="7958138" y="2671763"/>
          <p14:tracePt t="43898" x="7958138" y="2698750"/>
          <p14:tracePt t="43914" x="7958138" y="2717800"/>
          <p14:tracePt t="43920" x="7950200" y="2727325"/>
          <p14:tracePt t="43930" x="7940675" y="2744788"/>
          <p14:tracePt t="43936" x="7931150" y="2754313"/>
          <p14:tracePt t="43944" x="7904163" y="2763838"/>
          <p14:tracePt t="43952" x="7894638" y="2771775"/>
          <p14:tracePt t="43960" x="7877175" y="2771775"/>
          <p14:tracePt t="44065" x="7867650" y="2771775"/>
          <p14:tracePt t="44073" x="7858125" y="2754313"/>
          <p14:tracePt t="44082" x="7858125" y="2735263"/>
          <p14:tracePt t="44088" x="7858125" y="2708275"/>
          <p14:tracePt t="44098" x="7877175" y="2681288"/>
          <p14:tracePt t="44104" x="7885113" y="2644775"/>
          <p14:tracePt t="44114" x="7885113" y="2635250"/>
          <p14:tracePt t="44120" x="7913688" y="2617788"/>
          <p14:tracePt t="44130" x="7940675" y="2598738"/>
          <p14:tracePt t="44136" x="7958138" y="2589213"/>
          <p14:tracePt t="44144" x="7967663" y="2589213"/>
          <p14:tracePt t="44176" x="7977188" y="2589213"/>
          <p14:tracePt t="44184" x="7977188" y="2598738"/>
          <p14:tracePt t="44207" x="7977188" y="2608263"/>
          <p14:tracePt t="44231" x="7977188" y="2635250"/>
          <p14:tracePt t="44239" x="7977188" y="2644775"/>
          <p14:tracePt t="44247" x="7977188" y="2654300"/>
          <p14:tracePt t="44255" x="7977188" y="2690813"/>
          <p14:tracePt t="44264" x="7958138" y="2708275"/>
          <p14:tracePt t="44271" x="7940675" y="2735263"/>
          <p14:tracePt t="44280" x="7913688" y="2771775"/>
          <p14:tracePt t="44287" x="7894638" y="2790825"/>
          <p14:tracePt t="44297" x="7885113" y="2800350"/>
          <p14:tracePt t="44304" x="7877175" y="2808288"/>
          <p14:tracePt t="44313" x="7850188" y="2844800"/>
          <p14:tracePt t="44319" x="7840663" y="2854325"/>
          <p14:tracePt t="44487" x="7850188" y="2836863"/>
          <p14:tracePt t="44495" x="7858125" y="2827338"/>
          <p14:tracePt t="44503" x="7867650" y="2800350"/>
          <p14:tracePt t="44527" x="7877175" y="2790825"/>
          <p14:tracePt t="44535" x="7877175" y="2781300"/>
          <p14:tracePt t="44559" x="7885113" y="2781300"/>
          <p14:tracePt t="46839" x="7894638" y="2781300"/>
          <p14:tracePt t="46847" x="7850188" y="2827338"/>
          <p14:tracePt t="46856" x="7785100" y="2863850"/>
          <p14:tracePt t="46864" x="7721600" y="2936875"/>
          <p14:tracePt t="46872" x="7658100" y="2973388"/>
          <p14:tracePt t="46880" x="7585075" y="3027363"/>
          <p14:tracePt t="46887" x="7521575" y="3082925"/>
          <p14:tracePt t="46898" x="7458075" y="3146425"/>
          <p14:tracePt t="46903" x="7356475" y="3219450"/>
          <p14:tracePt t="46912" x="7292975" y="3255963"/>
          <p14:tracePt t="46919" x="7212013" y="3292475"/>
          <p14:tracePt t="46929" x="7129463" y="3338513"/>
          <p14:tracePt t="46935" x="7056438" y="3346450"/>
          <p14:tracePt t="46945" x="6973888" y="3365500"/>
          <p14:tracePt t="46951" x="6910388" y="3382963"/>
          <p14:tracePt t="46959" x="6856413" y="3382963"/>
          <p14:tracePt t="46967" x="6800850" y="3382963"/>
          <p14:tracePt t="46975" x="6746875" y="3382963"/>
          <p14:tracePt t="46983" x="6691313" y="3382963"/>
          <p14:tracePt t="46991" x="6627813" y="3355975"/>
          <p14:tracePt t="46999" x="6564313" y="3319463"/>
          <p14:tracePt t="47007" x="6518275" y="3292475"/>
          <p14:tracePt t="47015" x="6454775" y="3246438"/>
          <p14:tracePt t="47023" x="6418263" y="3219450"/>
          <p14:tracePt t="47032" x="6391275" y="3192463"/>
          <p14:tracePt t="47039" x="6354763" y="3163888"/>
          <p14:tracePt t="47048" x="6335713" y="3136900"/>
          <p14:tracePt t="47055" x="6318250" y="3100388"/>
          <p14:tracePt t="47063" x="6308725" y="3082925"/>
          <p14:tracePt t="47071" x="6281738" y="3046413"/>
          <p14:tracePt t="47079" x="6272213" y="3017838"/>
          <p14:tracePt t="47087" x="6272213" y="3000375"/>
          <p14:tracePt t="47096" x="6262688" y="2973388"/>
          <p14:tracePt t="47103" x="6262688" y="2946400"/>
          <p14:tracePt t="47113" x="6245225" y="2900363"/>
          <p14:tracePt t="47119" x="6245225" y="2890838"/>
          <p14:tracePt t="47130" x="6245225" y="2863850"/>
          <p14:tracePt t="47136" x="6245225" y="2844800"/>
          <p14:tracePt t="47144" x="6245225" y="2817813"/>
          <p14:tracePt t="47152" x="6245225" y="2771775"/>
          <p14:tracePt t="47160" x="6245225" y="2754313"/>
          <p14:tracePt t="47168" x="6262688" y="2717800"/>
          <p14:tracePt t="47176" x="6318250" y="2644775"/>
          <p14:tracePt t="47184" x="6354763" y="2617788"/>
          <p14:tracePt t="47192" x="6418263" y="2562225"/>
          <p14:tracePt t="47199" x="6481763" y="2525713"/>
          <p14:tracePt t="47207" x="6573838" y="2481263"/>
          <p14:tracePt t="47215" x="6654800" y="2471738"/>
          <p14:tracePt t="47223" x="6746875" y="2444750"/>
          <p14:tracePt t="47231" x="6827838" y="2425700"/>
          <p14:tracePt t="47239" x="6883400" y="2425700"/>
          <p14:tracePt t="47247" x="6956425" y="2425700"/>
          <p14:tracePt t="47255" x="7000875" y="2425700"/>
          <p14:tracePt t="47263" x="7037388" y="2425700"/>
          <p14:tracePt t="47271" x="7046913" y="2425700"/>
          <p14:tracePt t="47279" x="7073900" y="2425700"/>
          <p14:tracePt t="47287" x="7083425" y="2444750"/>
          <p14:tracePt t="47296" x="7092950" y="2444750"/>
          <p14:tracePt t="47303" x="7102475" y="2462213"/>
          <p14:tracePt t="47313" x="7102475" y="2481263"/>
          <p14:tracePt t="47319" x="7110413" y="2498725"/>
          <p14:tracePt t="47330" x="7129463" y="2562225"/>
          <p14:tracePt t="47337" x="7138988" y="2598738"/>
          <p14:tracePt t="47352" x="7156450" y="2671763"/>
          <p14:tracePt t="47368" x="7156450" y="2744788"/>
          <p14:tracePt t="47380" x="7156450" y="2763838"/>
          <p14:tracePt t="47384" x="7156450" y="2790825"/>
          <p14:tracePt t="47392" x="7156450" y="2800350"/>
          <p14:tracePt t="47400" x="7156450" y="2827338"/>
          <p14:tracePt t="47416" x="7156450" y="2836863"/>
          <p14:tracePt t="47425" x="7156450" y="2844800"/>
          <p14:tracePt t="47433" x="7156450" y="2863850"/>
          <p14:tracePt t="47457" x="7156450" y="2873375"/>
          <p14:tracePt t="47480" x="7156450" y="2881313"/>
          <p14:tracePt t="47505" x="7156450" y="2900363"/>
          <p14:tracePt t="47520" x="7156450" y="2909888"/>
          <p14:tracePt t="47529" x="7146925" y="2927350"/>
          <p14:tracePt t="47544" x="7146925" y="2946400"/>
          <p14:tracePt t="47551" x="7138988" y="2954338"/>
          <p14:tracePt t="47575" x="7138988" y="2963863"/>
          <p14:tracePt t="47616" x="7129463" y="2973388"/>
          <p14:tracePt t="48362" x="7156450" y="2973388"/>
          <p14:tracePt t="48367" x="7239000" y="2973388"/>
          <p14:tracePt t="48375" x="7329488" y="2973388"/>
          <p14:tracePt t="48383" x="7421563" y="2973388"/>
          <p14:tracePt t="48391" x="7494588" y="2973388"/>
          <p14:tracePt t="48399" x="7531100" y="2973388"/>
          <p14:tracePt t="48408" x="7558088" y="2982913"/>
          <p14:tracePt t="48481" x="7567613" y="2990850"/>
          <p14:tracePt t="48495" x="7567613" y="3009900"/>
          <p14:tracePt t="48503" x="7558088" y="3017838"/>
          <p14:tracePt t="48511" x="7531100" y="3036888"/>
          <p14:tracePt t="48519" x="7521575" y="3046413"/>
          <p14:tracePt t="48529" x="7502525" y="3063875"/>
          <p14:tracePt t="48535" x="7458075" y="3082925"/>
          <p14:tracePt t="48545" x="7458075" y="3090863"/>
          <p14:tracePt t="48551" x="7429500" y="3100388"/>
          <p14:tracePt t="48559" x="7412038" y="3109913"/>
          <p14:tracePt t="48567" x="7375525" y="3127375"/>
          <p14:tracePt t="48575" x="7366000" y="3136900"/>
          <p14:tracePt t="48583" x="7348538" y="3146425"/>
          <p14:tracePt t="48591" x="7319963" y="3155950"/>
          <p14:tracePt t="48633" x="7312025" y="3163888"/>
          <p14:tracePt t="48865" x="7375525" y="3173413"/>
          <p14:tracePt t="48871" x="7558088" y="3173413"/>
          <p14:tracePt t="48879" x="7785100" y="3173413"/>
          <p14:tracePt t="48898" x="8269288" y="3173413"/>
          <p14:tracePt t="48903" x="8451850" y="3173413"/>
          <p14:tracePt t="48912" x="8651875" y="3173413"/>
          <p14:tracePt t="48919" x="8815388" y="3173413"/>
          <p14:tracePt t="48929" x="8961438" y="3192463"/>
          <p14:tracePt t="48935" x="9070975" y="32004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EF22E46D-936C-45C0-829E-6190D1D91456}"/>
              </a:ext>
            </a:extLst>
          </p:cNvPr>
          <p:cNvSpPr txBox="1"/>
          <p:nvPr/>
        </p:nvSpPr>
        <p:spPr>
          <a:xfrm>
            <a:off x="241214" y="1087459"/>
            <a:ext cx="1620957" cy="523220"/>
          </a:xfrm>
          <a:prstGeom prst="rect">
            <a:avLst/>
          </a:prstGeom>
          <a:noFill/>
        </p:spPr>
        <p:txBody>
          <a:bodyPr wrap="none" rtlCol="0">
            <a:spAutoFit/>
          </a:bodyPr>
          <a:lstStyle/>
          <a:p>
            <a:r>
              <a:rPr lang="ja-JP" altLang="en-US" sz="2800" dirty="0"/>
              <a:t>分岐命令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4335933" y="2539573"/>
            <a:ext cx="1402948" cy="1754326"/>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beq</a:t>
            </a:r>
            <a:endParaRPr kumimoji="1" lang="en-US" altLang="ja-JP" dirty="0"/>
          </a:p>
          <a:p>
            <a:r>
              <a:rPr lang="en-US" altLang="ja-JP" dirty="0"/>
              <a:t>001     </a:t>
            </a:r>
            <a:r>
              <a:rPr lang="en-US" altLang="ja-JP" dirty="0" err="1"/>
              <a:t>bne</a:t>
            </a:r>
            <a:endParaRPr kumimoji="1" lang="en-US" altLang="ja-JP" dirty="0"/>
          </a:p>
          <a:p>
            <a:r>
              <a:rPr lang="en-US" altLang="ja-JP" dirty="0"/>
              <a:t>100     </a:t>
            </a:r>
            <a:r>
              <a:rPr lang="en-US" altLang="ja-JP" dirty="0" err="1"/>
              <a:t>blt</a:t>
            </a:r>
            <a:endParaRPr lang="en-US" altLang="ja-JP" dirty="0"/>
          </a:p>
          <a:p>
            <a:pPr marL="342900" indent="-342900">
              <a:buAutoNum type="arabicPlain" startAt="101"/>
            </a:pPr>
            <a:r>
              <a:rPr lang="en-US" altLang="ja-JP" dirty="0"/>
              <a:t>     </a:t>
            </a:r>
            <a:r>
              <a:rPr lang="en-US" altLang="ja-JP" dirty="0" err="1"/>
              <a:t>bge</a:t>
            </a:r>
            <a:endParaRPr lang="en-US" altLang="ja-JP" dirty="0"/>
          </a:p>
          <a:p>
            <a:pPr marL="342900" indent="-342900">
              <a:buAutoNum type="arabicPlain" startAt="110"/>
            </a:pPr>
            <a:r>
              <a:rPr lang="en-US" altLang="ja-JP" dirty="0"/>
              <a:t>     </a:t>
            </a:r>
            <a:r>
              <a:rPr lang="en-US" altLang="ja-JP" dirty="0" err="1"/>
              <a:t>bltu</a:t>
            </a:r>
            <a:endParaRPr lang="en-US" altLang="ja-JP" dirty="0"/>
          </a:p>
          <a:p>
            <a:pPr marL="342900" indent="-342900">
              <a:buAutoNum type="arabicPlain" startAt="110"/>
            </a:pPr>
            <a:r>
              <a:rPr lang="en-US" altLang="ja-JP" dirty="0"/>
              <a:t>     </a:t>
            </a:r>
            <a:r>
              <a:rPr lang="en-US" altLang="ja-JP" dirty="0" err="1"/>
              <a:t>bgeu</a:t>
            </a:r>
            <a:endParaRPr lang="en-US" altLang="ja-JP"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42395" y="2420889"/>
            <a:ext cx="1686195" cy="201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16016" y="2186232"/>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F0354C9E-94F3-4846-A5E2-EB5303BDAB82}"/>
              </a:ext>
            </a:extLst>
          </p:cNvPr>
          <p:cNvGrpSpPr/>
          <p:nvPr/>
        </p:nvGrpSpPr>
        <p:grpSpPr>
          <a:xfrm>
            <a:off x="529208" y="1622049"/>
            <a:ext cx="7083355" cy="510807"/>
            <a:chOff x="529208" y="1622049"/>
            <a:chExt cx="7083355" cy="510807"/>
          </a:xfrm>
        </p:grpSpPr>
        <p:sp>
          <p:nvSpPr>
            <p:cNvPr id="15" name="正方形/長方形 14">
              <a:extLst>
                <a:ext uri="{FF2B5EF4-FFF2-40B4-BE49-F238E27FC236}">
                  <a16:creationId xmlns:a16="http://schemas.microsoft.com/office/drawing/2014/main" id="{45049006-78FD-4D1D-97B9-52860615691E}"/>
                </a:ext>
              </a:extLst>
            </p:cNvPr>
            <p:cNvSpPr/>
            <p:nvPr/>
          </p:nvSpPr>
          <p:spPr>
            <a:xfrm>
              <a:off x="529208" y="1628800"/>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[12,10:5]</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20072" y="1628800"/>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[4:1,11]</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F5CC62E4-6AB1-45A3-8ED7-AFE9A31C66ED}"/>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248407" y="1241347"/>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28" name="テキスト ボックス 27">
            <a:extLst>
              <a:ext uri="{FF2B5EF4-FFF2-40B4-BE49-F238E27FC236}">
                <a16:creationId xmlns:a16="http://schemas.microsoft.com/office/drawing/2014/main" id="{8EECA3F2-F397-4CDA-A1C8-03CFB256C227}"/>
              </a:ext>
            </a:extLst>
          </p:cNvPr>
          <p:cNvSpPr txBox="1"/>
          <p:nvPr/>
        </p:nvSpPr>
        <p:spPr>
          <a:xfrm>
            <a:off x="6032419" y="2420888"/>
            <a:ext cx="3174267" cy="2031325"/>
          </a:xfrm>
          <a:prstGeom prst="rect">
            <a:avLst/>
          </a:prstGeom>
          <a:noFill/>
        </p:spPr>
        <p:txBody>
          <a:bodyPr wrap="none" rtlCol="0">
            <a:spAutoFit/>
          </a:bodyPr>
          <a:lstStyle/>
          <a:p>
            <a:r>
              <a:rPr lang="ja-JP" altLang="en-US" dirty="0"/>
              <a:t>分岐命令は飛び先アドレス</a:t>
            </a:r>
            <a:endParaRPr lang="en-US" altLang="ja-JP" dirty="0"/>
          </a:p>
          <a:p>
            <a:r>
              <a:rPr lang="ja-JP" altLang="en-US" dirty="0"/>
              <a:t>加算の高速化のため、</a:t>
            </a:r>
            <a:endParaRPr lang="en-US" altLang="ja-JP" dirty="0"/>
          </a:p>
          <a:p>
            <a:r>
              <a:rPr lang="ja-JP" altLang="en-US" dirty="0"/>
              <a:t>ビット列の順番が入れ替わって</a:t>
            </a:r>
            <a:endParaRPr lang="en-US" altLang="ja-JP" dirty="0"/>
          </a:p>
          <a:p>
            <a:r>
              <a:rPr lang="ja-JP" altLang="en-US" dirty="0"/>
              <a:t>いる。また、</a:t>
            </a:r>
            <a:r>
              <a:rPr lang="en-US" altLang="ja-JP" dirty="0"/>
              <a:t>RISC-V</a:t>
            </a:r>
            <a:r>
              <a:rPr lang="ja-JP" altLang="en-US" dirty="0"/>
              <a:t>は命令は</a:t>
            </a:r>
            <a:endParaRPr lang="en-US" altLang="ja-JP" dirty="0"/>
          </a:p>
          <a:p>
            <a:r>
              <a:rPr lang="ja-JP" altLang="en-US" dirty="0"/>
              <a:t>常に偶数番地から配置される</a:t>
            </a:r>
            <a:endParaRPr lang="en-US" altLang="ja-JP" dirty="0"/>
          </a:p>
          <a:p>
            <a:r>
              <a:rPr lang="ja-JP" altLang="en-US" dirty="0"/>
              <a:t>ため、</a:t>
            </a:r>
            <a:r>
              <a:rPr lang="en-US" altLang="ja-JP" dirty="0"/>
              <a:t>0</a:t>
            </a:r>
            <a:r>
              <a:rPr lang="ja-JP" altLang="en-US" dirty="0"/>
              <a:t>ビット目は入っていない</a:t>
            </a:r>
            <a:endParaRPr lang="en-US" altLang="ja-JP" dirty="0"/>
          </a:p>
          <a:p>
            <a:r>
              <a:rPr lang="ja-JP" altLang="en-US" dirty="0"/>
              <a:t>（常に</a:t>
            </a:r>
            <a:r>
              <a:rPr lang="en-US" altLang="ja-JP" dirty="0"/>
              <a:t>0</a:t>
            </a:r>
            <a:r>
              <a:rPr lang="ja-JP" altLang="en-US" dirty="0"/>
              <a:t>でバカバカしいので）</a:t>
            </a:r>
            <a:endParaRPr lang="en-US" altLang="ja-JP" dirty="0"/>
          </a:p>
        </p:txBody>
      </p:sp>
      <p:pic>
        <p:nvPicPr>
          <p:cNvPr id="3" name="オーディオ 2">
            <a:hlinkClick r:id="" action="ppaction://media"/>
            <a:extLst>
              <a:ext uri="{FF2B5EF4-FFF2-40B4-BE49-F238E27FC236}">
                <a16:creationId xmlns:a16="http://schemas.microsoft.com/office/drawing/2014/main" id="{411B072A-0622-47D5-B933-46F224313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1821082"/>
      </p:ext>
    </p:extLst>
  </p:cSld>
  <p:clrMapOvr>
    <a:masterClrMapping/>
  </p:clrMapOvr>
  <mc:AlternateContent xmlns:mc="http://schemas.openxmlformats.org/markup-compatibility/2006">
    <mc:Choice xmlns:p14="http://schemas.microsoft.com/office/powerpoint/2010/main" Requires="p14">
      <p:transition spd="slow" p14:dur="2000" advTm="101790"/>
    </mc:Choice>
    <mc:Fallback>
      <p:transition spd="slow" advTm="101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12" x="8888413" y="4140200"/>
          <p14:tracePt t="1517" x="8761413" y="4186238"/>
          <p14:tracePt t="1526" x="8624888" y="4240213"/>
          <p14:tracePt t="1533" x="8505825" y="4295775"/>
          <p14:tracePt t="1541" x="8359775" y="4359275"/>
          <p14:tracePt t="1549" x="8223250" y="4405313"/>
          <p14:tracePt t="1557" x="8113713" y="4459288"/>
          <p14:tracePt t="1565" x="8031163" y="4505325"/>
          <p14:tracePt t="1573" x="7950200" y="4532313"/>
          <p14:tracePt t="1581" x="7831138" y="4587875"/>
          <p14:tracePt t="1589" x="7785100" y="4605338"/>
          <p14:tracePt t="1597" x="7740650" y="4641850"/>
          <p14:tracePt t="1605" x="7658100" y="4687888"/>
          <p14:tracePt t="1613" x="7594600" y="4724400"/>
          <p14:tracePt t="1621" x="7567613" y="4741863"/>
          <p14:tracePt t="1629" x="7521575" y="4778375"/>
          <p14:tracePt t="1637" x="7475538" y="4814888"/>
          <p14:tracePt t="1645" x="7429500" y="4833938"/>
          <p14:tracePt t="1653" x="7402513" y="4841875"/>
          <p14:tracePt t="1661" x="7339013" y="4870450"/>
          <p14:tracePt t="1669" x="7292975" y="4887913"/>
          <p14:tracePt t="1678" x="7256463" y="4906963"/>
          <p14:tracePt t="1686" x="7219950" y="4924425"/>
          <p14:tracePt t="1696" x="7192963" y="4933950"/>
          <p14:tracePt t="1702" x="7175500" y="4943475"/>
          <p14:tracePt t="1712" x="7146925" y="4943475"/>
          <p14:tracePt t="1718" x="7138988" y="4951413"/>
          <p14:tracePt t="1806" x="7129463" y="4960938"/>
          <p14:tracePt t="1814" x="7119938" y="4970463"/>
          <p14:tracePt t="1838" x="7102475" y="4979988"/>
          <p14:tracePt t="2414" x="7102475" y="5016500"/>
          <p14:tracePt t="2422" x="7119938" y="5024438"/>
          <p14:tracePt t="2430" x="7156450" y="5024438"/>
          <p14:tracePt t="2438" x="7183438" y="5024438"/>
          <p14:tracePt t="2445" x="7202488" y="5033963"/>
          <p14:tracePt t="2454" x="7229475" y="5033963"/>
          <p14:tracePt t="2462" x="7248525" y="5033963"/>
          <p14:tracePt t="2470" x="7256463" y="5033963"/>
          <p14:tracePt t="2479" x="7283450" y="5033963"/>
          <p14:tracePt t="2486" x="7302500" y="5043488"/>
          <p14:tracePt t="2502" x="7319963" y="5043488"/>
          <p14:tracePt t="2512" x="7329488" y="5043488"/>
          <p14:tracePt t="15942" x="7339013" y="5033963"/>
          <p14:tracePt t="15949" x="7339013" y="4914900"/>
          <p14:tracePt t="15957" x="7339013" y="4805363"/>
          <p14:tracePt t="15964" x="7312025" y="4732338"/>
          <p14:tracePt t="15972" x="7265988" y="4651375"/>
          <p14:tracePt t="15980" x="7219950" y="4595813"/>
          <p14:tracePt t="15988" x="7165975" y="4514850"/>
          <p14:tracePt t="15998" x="7129463" y="4468813"/>
          <p14:tracePt t="16006" x="7102475" y="4405313"/>
          <p14:tracePt t="16015" x="7065963" y="4313238"/>
          <p14:tracePt t="16022" x="7037388" y="4268788"/>
          <p14:tracePt t="16031" x="7037388" y="4232275"/>
          <p14:tracePt t="16038" x="7029450" y="4176713"/>
          <p14:tracePt t="16048" x="7029450" y="4140200"/>
          <p14:tracePt t="16054" x="7010400" y="4122738"/>
          <p14:tracePt t="16063" x="7010400" y="4086225"/>
          <p14:tracePt t="16079" x="7000875" y="4076700"/>
          <p14:tracePt t="16086" x="7000875" y="4057650"/>
          <p14:tracePt t="16550" x="7000875" y="4030663"/>
          <p14:tracePt t="16559" x="7000875" y="3911600"/>
          <p14:tracePt t="16566" x="7010400" y="3840163"/>
          <p14:tracePt t="16575" x="7046913" y="3721100"/>
          <p14:tracePt t="16583" x="7092950" y="3629025"/>
          <p14:tracePt t="16590" x="7146925" y="3511550"/>
          <p14:tracePt t="16598" x="7175500" y="3411538"/>
          <p14:tracePt t="16606" x="7239000" y="3302000"/>
          <p14:tracePt t="16614" x="7248525" y="3219450"/>
          <p14:tracePt t="16622" x="7275513" y="3127375"/>
          <p14:tracePt t="16630" x="7302500" y="3046413"/>
          <p14:tracePt t="16639" x="7312025" y="3017838"/>
          <p14:tracePt t="16645" x="7312025" y="2973388"/>
          <p14:tracePt t="16652" x="7319963" y="2946400"/>
          <p14:tracePt t="16660" x="7319963" y="2936875"/>
          <p14:tracePt t="16677" x="7319963" y="2927350"/>
          <p14:tracePt t="16918" x="7319963" y="2936875"/>
          <p14:tracePt t="17070" x="7339013" y="2982913"/>
          <p14:tracePt t="17095" x="7348538" y="2990850"/>
          <p14:tracePt t="17108" x="7356475" y="2990850"/>
          <p14:tracePt t="17116" x="7375525" y="2990850"/>
          <p14:tracePt t="17124" x="7392988" y="2990850"/>
          <p14:tracePt t="17132" x="7412038" y="2990850"/>
          <p14:tracePt t="17148" x="7429500" y="2982913"/>
          <p14:tracePt t="17157" x="7439025" y="2973388"/>
          <p14:tracePt t="17165" x="7466013" y="2973388"/>
          <p14:tracePt t="17176" x="7475538" y="2963863"/>
          <p14:tracePt t="17181" x="7485063" y="2954338"/>
          <p14:tracePt t="17190" x="7494588" y="2946400"/>
          <p14:tracePt t="17213" x="7502525" y="2936875"/>
          <p14:tracePt t="17245" x="7512050" y="2936875"/>
          <p14:tracePt t="17253" x="7531100" y="2927350"/>
          <p14:tracePt t="17261" x="7558088" y="2917825"/>
          <p14:tracePt t="17269" x="7558088" y="2909888"/>
          <p14:tracePt t="17278" x="7567613" y="2900363"/>
          <p14:tracePt t="17285" x="7594600" y="2890838"/>
          <p14:tracePt t="17295" x="7602538" y="2890838"/>
          <p14:tracePt t="17301" x="7612063" y="2890838"/>
          <p14:tracePt t="17309" x="7621588" y="2881313"/>
          <p14:tracePt t="17326" x="7648575" y="2863850"/>
          <p14:tracePt t="17406" x="7685088" y="2863850"/>
          <p14:tracePt t="17414" x="7740650" y="2863850"/>
          <p14:tracePt t="17422" x="7785100" y="2836863"/>
          <p14:tracePt t="17430" x="7813675" y="2836863"/>
          <p14:tracePt t="17438" x="7877175" y="2800350"/>
          <p14:tracePt t="17454" x="7921625" y="2790825"/>
          <p14:tracePt t="17463" x="7950200" y="2781300"/>
          <p14:tracePt t="17470" x="7994650" y="2744788"/>
          <p14:tracePt t="17479" x="8004175" y="2744788"/>
          <p14:tracePt t="17486" x="8031163" y="2735263"/>
          <p14:tracePt t="17502" x="8059738" y="2727325"/>
          <p14:tracePt t="17511" x="8067675" y="2727325"/>
          <p14:tracePt t="17517" x="8096250" y="2727325"/>
          <p14:tracePt t="17525" x="8113713" y="2717800"/>
          <p14:tracePt t="17541" x="8140700" y="2698750"/>
          <p14:tracePt t="17558" x="8150225" y="2698750"/>
          <p14:tracePt t="18111" x="8132763" y="2717800"/>
          <p14:tracePt t="18118" x="8113713" y="2735263"/>
          <p14:tracePt t="18125" x="8104188" y="2744788"/>
          <p14:tracePt t="18134" x="8096250" y="2744788"/>
          <p14:tracePt t="18144" x="8077200" y="2754313"/>
          <p14:tracePt t="18160" x="8077200" y="2763838"/>
          <p14:tracePt t="18239" x="8067675" y="2771775"/>
          <p14:tracePt t="18254" x="8059738" y="2771775"/>
          <p14:tracePt t="18270" x="8050213" y="2781300"/>
          <p14:tracePt t="18486" x="8040688" y="2790825"/>
          <p14:tracePt t="18510" x="8031163" y="2790825"/>
          <p14:tracePt t="18524" x="8013700" y="2800350"/>
          <p14:tracePt t="18533" x="8004175" y="2817813"/>
          <p14:tracePt t="18557" x="7986713" y="2836863"/>
          <p14:tracePt t="18580" x="7977188" y="2844800"/>
          <p14:tracePt t="18588" x="7977188" y="2854325"/>
          <p14:tracePt t="18604" x="7977188" y="2863850"/>
          <p14:tracePt t="18628" x="7967663" y="2873375"/>
          <p14:tracePt t="18652" x="7958138" y="2881313"/>
          <p14:tracePt t="18660" x="7950200" y="2890838"/>
          <p14:tracePt t="19032" x="7950200" y="2900363"/>
          <p14:tracePt t="19038" x="7940675" y="2909888"/>
          <p14:tracePt t="19070" x="7931150" y="2917825"/>
          <p14:tracePt t="19166" x="7921625" y="2946400"/>
          <p14:tracePt t="19182" x="7921625" y="2954338"/>
          <p14:tracePt t="19198" x="7913688" y="2954338"/>
          <p14:tracePt t="19222" x="7913688" y="2963863"/>
          <p14:tracePt t="20158" x="7904163" y="2963863"/>
          <p14:tracePt t="20166" x="7858125" y="2990850"/>
          <p14:tracePt t="20175" x="7767638" y="2990850"/>
          <p14:tracePt t="20182" x="7639050" y="3009900"/>
          <p14:tracePt t="20191" x="7494588" y="3009900"/>
          <p14:tracePt t="20198" x="7329488" y="3009900"/>
          <p14:tracePt t="20206" x="7219950" y="3009900"/>
          <p14:tracePt t="20213" x="7037388" y="3009900"/>
          <p14:tracePt t="20221" x="6819900" y="3009900"/>
          <p14:tracePt t="20229" x="6637338" y="2990850"/>
          <p14:tracePt t="20237" x="6508750" y="2973388"/>
          <p14:tracePt t="20245" x="6391275" y="2917825"/>
          <p14:tracePt t="20253" x="6308725" y="2890838"/>
          <p14:tracePt t="20261" x="6235700" y="2844800"/>
          <p14:tracePt t="20269" x="6218238" y="2836863"/>
          <p14:tracePt t="20279" x="6199188" y="2827338"/>
          <p14:tracePt t="20285" x="6189663" y="2827338"/>
          <p14:tracePt t="20295" x="6189663" y="2817813"/>
          <p14:tracePt t="20311" x="6189663" y="2808288"/>
          <p14:tracePt t="20333" x="6189663" y="2800350"/>
          <p14:tracePt t="20470" x="6172200" y="2790825"/>
          <p14:tracePt t="20478" x="6089650" y="2790825"/>
          <p14:tracePt t="20485" x="6007100" y="2790825"/>
          <p14:tracePt t="20493" x="5916613" y="2744788"/>
          <p14:tracePt t="20500" x="5807075" y="2744788"/>
          <p14:tracePt t="20508" x="5707063" y="2717800"/>
          <p14:tracePt t="20516" x="5634038" y="2717800"/>
          <p14:tracePt t="20525" x="5561013" y="2708275"/>
          <p14:tracePt t="20532" x="5478463" y="2671763"/>
          <p14:tracePt t="20541" x="5414963" y="2654300"/>
          <p14:tracePt t="20548" x="5378450" y="2644775"/>
          <p14:tracePt t="20558" x="5360988" y="2625725"/>
          <p14:tracePt t="20564" x="5334000" y="2617788"/>
          <p14:tracePt t="20581" x="5334000" y="2608263"/>
          <p14:tracePt t="20589" x="5334000" y="2581275"/>
          <p14:tracePt t="20597" x="5334000" y="2571750"/>
          <p14:tracePt t="20605" x="5334000" y="2544763"/>
          <p14:tracePt t="20613" x="5341938" y="2525713"/>
          <p14:tracePt t="20621" x="5360988" y="2489200"/>
          <p14:tracePt t="20629" x="5378450" y="2471738"/>
          <p14:tracePt t="20637" x="5387975" y="2435225"/>
          <p14:tracePt t="20645" x="5405438" y="2379663"/>
          <p14:tracePt t="20661" x="5434013" y="2352675"/>
          <p14:tracePt t="20670" x="5441950" y="2335213"/>
          <p14:tracePt t="20677" x="5441950" y="2325688"/>
          <p14:tracePt t="20686" x="5451475" y="2298700"/>
          <p14:tracePt t="20695" x="5451475" y="2279650"/>
          <p14:tracePt t="20701" x="5478463" y="2270125"/>
          <p14:tracePt t="20708" x="5478463" y="2262188"/>
          <p14:tracePt t="20718" x="5497513" y="2243138"/>
          <p14:tracePt t="20725" x="5507038" y="2233613"/>
          <p14:tracePt t="20733" x="5514975" y="2225675"/>
          <p14:tracePt t="20742" x="5524500" y="2225675"/>
          <p14:tracePt t="20749" x="5534025" y="2216150"/>
          <p14:tracePt t="20759" x="5543550" y="2206625"/>
          <p14:tracePt t="20765" x="5561013" y="2197100"/>
          <p14:tracePt t="20775" x="5570538" y="2189163"/>
          <p14:tracePt t="20781" x="5580063" y="2179638"/>
          <p14:tracePt t="20789" x="5597525" y="2170113"/>
          <p14:tracePt t="20797" x="5607050" y="2160588"/>
          <p14:tracePt t="20805" x="5624513" y="2143125"/>
          <p14:tracePt t="20813" x="5634038" y="2143125"/>
          <p14:tracePt t="20829" x="5653088" y="2125663"/>
          <p14:tracePt t="21031" x="5670550" y="2125663"/>
          <p14:tracePt t="21038" x="5688013" y="2116138"/>
          <p14:tracePt t="21054" x="5697538" y="2106613"/>
          <p14:tracePt t="21085" x="5716588" y="2097088"/>
          <p14:tracePt t="21262" x="5724525" y="2097088"/>
          <p14:tracePt t="21270" x="5724525" y="2116138"/>
          <p14:tracePt t="21278" x="5724525" y="2152650"/>
          <p14:tracePt t="21286" x="5716588" y="2179638"/>
          <p14:tracePt t="21293" x="5680075" y="2243138"/>
          <p14:tracePt t="21302" x="5643563" y="2289175"/>
          <p14:tracePt t="21309" x="5580063" y="2343150"/>
          <p14:tracePt t="21318" x="5524500" y="2379663"/>
          <p14:tracePt t="21325" x="5461000" y="2435225"/>
          <p14:tracePt t="21333" x="5397500" y="2471738"/>
          <p14:tracePt t="21341" x="5368925" y="2489200"/>
          <p14:tracePt t="21349" x="5334000" y="2517775"/>
          <p14:tracePt t="21358" x="5297488" y="2544763"/>
          <p14:tracePt t="21365" x="5251450" y="2554288"/>
          <p14:tracePt t="21374" x="5187950" y="2581275"/>
          <p14:tracePt t="21381" x="5141913" y="2589213"/>
          <p14:tracePt t="21389" x="5086350" y="2598738"/>
          <p14:tracePt t="21397" x="5041900" y="2598738"/>
          <p14:tracePt t="21407" x="5022850" y="2608263"/>
          <p14:tracePt t="21413" x="4968875" y="2608263"/>
          <p14:tracePt t="21421" x="4932363" y="2608263"/>
          <p14:tracePt t="21429" x="4859338" y="2608263"/>
          <p14:tracePt t="21437" x="4803775" y="2608263"/>
          <p14:tracePt t="21445" x="4730750" y="2608263"/>
          <p14:tracePt t="21453" x="4695825" y="2608263"/>
          <p14:tracePt t="21461" x="4594225" y="2608263"/>
          <p14:tracePt t="21469" x="4484688" y="2608263"/>
          <p14:tracePt t="21477" x="4376738" y="2608263"/>
          <p14:tracePt t="21485" x="4230688" y="2608263"/>
          <p14:tracePt t="21493" x="4094163" y="2635250"/>
          <p14:tracePt t="21500" x="3965575" y="2654300"/>
          <p14:tracePt t="21511" x="3838575" y="2671763"/>
          <p14:tracePt t="21518" x="3709988" y="2681288"/>
          <p14:tracePt t="21527" x="3573463" y="2708275"/>
          <p14:tracePt t="21534" x="3446463" y="2727325"/>
          <p14:tracePt t="21543" x="3336925" y="2735263"/>
          <p14:tracePt t="21549" x="3227388" y="2754313"/>
          <p14:tracePt t="21558" x="3144838" y="2781300"/>
          <p14:tracePt t="21565" x="3054350" y="2790825"/>
          <p14:tracePt t="21574" x="2962275" y="2790825"/>
          <p14:tracePt t="21581" x="2881313" y="2808288"/>
          <p14:tracePt t="21589" x="2825750" y="2808288"/>
          <p14:tracePt t="21597" x="2771775" y="2808288"/>
          <p14:tracePt t="21605" x="2744788" y="2808288"/>
          <p14:tracePt t="21613" x="2689225" y="2808288"/>
          <p14:tracePt t="21621" x="2671763" y="2808288"/>
          <p14:tracePt t="21629" x="2643188" y="2808288"/>
          <p14:tracePt t="21637" x="2606675" y="2808288"/>
          <p14:tracePt t="21645" x="2598738" y="2808288"/>
          <p14:tracePt t="21653" x="2562225" y="2808288"/>
          <p14:tracePt t="21661" x="2552700" y="2800350"/>
          <p14:tracePt t="21669" x="2525713" y="2790825"/>
          <p14:tracePt t="21686" x="2498725" y="2790825"/>
          <p14:tracePt t="21692" x="2479675" y="2771775"/>
          <p14:tracePt t="21700" x="2462213" y="2754313"/>
          <p14:tracePt t="21708" x="2433638" y="2735263"/>
          <p14:tracePt t="21717" x="2389188" y="2735263"/>
          <p14:tracePt t="21725" x="2333625" y="2727325"/>
          <p14:tracePt t="21733" x="2279650" y="2727325"/>
          <p14:tracePt t="21741" x="2197100" y="2690813"/>
          <p14:tracePt t="21749" x="2151063" y="2681288"/>
          <p14:tracePt t="21758" x="2078038" y="2662238"/>
          <p14:tracePt t="21765" x="2014538" y="2654300"/>
          <p14:tracePt t="21774" x="1941513" y="2625725"/>
          <p14:tracePt t="21781" x="1878013" y="2598738"/>
          <p14:tracePt t="21789" x="1814513" y="2589213"/>
          <p14:tracePt t="21797" x="1778000" y="2571750"/>
          <p14:tracePt t="21805" x="1731963" y="2554288"/>
          <p14:tracePt t="21813" x="1714500" y="2554288"/>
          <p14:tracePt t="21821" x="1704975" y="2554288"/>
          <p14:tracePt t="21829" x="1685925" y="2544763"/>
          <p14:tracePt t="21845" x="1668463" y="2517775"/>
          <p14:tracePt t="21853" x="1649413" y="2508250"/>
          <p14:tracePt t="21861" x="1641475" y="2508250"/>
          <p14:tracePt t="21869" x="1631950" y="2489200"/>
          <p14:tracePt t="21877" x="1622425" y="2452688"/>
          <p14:tracePt t="21895" x="1595438" y="2408238"/>
          <p14:tracePt t="21901" x="1585913" y="2362200"/>
          <p14:tracePt t="21909" x="1576388" y="2335213"/>
          <p14:tracePt t="21917" x="1568450" y="2316163"/>
          <p14:tracePt t="21924" x="1568450" y="2306638"/>
          <p14:tracePt t="21933" x="1541463" y="2279650"/>
          <p14:tracePt t="21957" x="1541463" y="2270125"/>
          <p14:tracePt t="22022" x="1541463" y="2262188"/>
          <p14:tracePt t="22038" x="1541463" y="2252663"/>
          <p14:tracePt t="22102" x="1541463" y="2243138"/>
          <p14:tracePt t="22126" x="1541463" y="2233613"/>
          <p14:tracePt t="22614" x="1549400" y="2225675"/>
          <p14:tracePt t="22951" x="1576388" y="2225675"/>
          <p14:tracePt t="22958" x="1722438" y="2225675"/>
          <p14:tracePt t="22965" x="1887538" y="2225675"/>
          <p14:tracePt t="22973" x="2070100" y="2206625"/>
          <p14:tracePt t="22980" x="2197100" y="2179638"/>
          <p14:tracePt t="22989" x="2287588" y="2179638"/>
          <p14:tracePt t="22997" x="2352675" y="2170113"/>
          <p14:tracePt t="23004" x="2425700" y="2160588"/>
          <p14:tracePt t="23013" x="2452688" y="2143125"/>
          <p14:tracePt t="23020" x="2470150" y="2143125"/>
          <p14:tracePt t="23158" x="2489200" y="2143125"/>
          <p14:tracePt t="23166" x="2516188" y="2143125"/>
          <p14:tracePt t="23175" x="2562225" y="2143125"/>
          <p14:tracePt t="23182" x="2625725" y="2143125"/>
          <p14:tracePt t="23193" x="2735263" y="2143125"/>
          <p14:tracePt t="23198" x="2835275" y="2143125"/>
          <p14:tracePt t="23206" x="2962275" y="2143125"/>
          <p14:tracePt t="23214" x="3117850" y="2143125"/>
          <p14:tracePt t="23222" x="3263900" y="2143125"/>
          <p14:tracePt t="23230" x="3409950" y="2143125"/>
          <p14:tracePt t="23238" x="3536950" y="2143125"/>
          <p14:tracePt t="23246" x="3665538" y="2143125"/>
          <p14:tracePt t="23254" x="3756025" y="2143125"/>
          <p14:tracePt t="23262" x="3829050" y="2143125"/>
          <p14:tracePt t="23270" x="3892550" y="2143125"/>
          <p14:tracePt t="23278" x="3929063" y="2143125"/>
          <p14:tracePt t="23286" x="3956050" y="2143125"/>
          <p14:tracePt t="23294" x="3965575" y="2143125"/>
          <p14:tracePt t="23301" x="3975100" y="2143125"/>
          <p14:tracePt t="23423" x="3984625" y="2143125"/>
          <p14:tracePt t="23550" x="3984625" y="2152650"/>
          <p14:tracePt t="23566" x="3965575" y="2179638"/>
          <p14:tracePt t="23575" x="3956050" y="2197100"/>
          <p14:tracePt t="23583" x="3948113" y="2206625"/>
          <p14:tracePt t="23589" x="3919538" y="2233613"/>
          <p14:tracePt t="23597" x="3902075" y="2262188"/>
          <p14:tracePt t="23605" x="3883025" y="2270125"/>
          <p14:tracePt t="23613" x="3856038" y="2316163"/>
          <p14:tracePt t="23621" x="3838575" y="2335213"/>
          <p14:tracePt t="23629" x="3819525" y="2362200"/>
          <p14:tracePt t="23637" x="3802063" y="2379663"/>
          <p14:tracePt t="23645" x="3783013" y="2398713"/>
          <p14:tracePt t="23653" x="3775075" y="2416175"/>
          <p14:tracePt t="23661" x="3765550" y="2425700"/>
          <p14:tracePt t="23669" x="3756025" y="2452688"/>
          <p14:tracePt t="23677" x="3738563" y="2462213"/>
          <p14:tracePt t="23863" x="3729038" y="2471738"/>
          <p14:tracePt t="23870" x="3709988" y="2471738"/>
          <p14:tracePt t="23879" x="3709988" y="2481263"/>
          <p14:tracePt t="23894" x="3702050" y="2489200"/>
          <p14:tracePt t="23991" x="3692525" y="2489200"/>
          <p14:tracePt t="23998" x="3692525" y="2498725"/>
          <p14:tracePt t="24006" x="3683000" y="2498725"/>
          <p14:tracePt t="24015" x="3656013" y="2508250"/>
          <p14:tracePt t="24022" x="3646488" y="2517775"/>
          <p14:tracePt t="24031" x="3636963" y="2517775"/>
          <p14:tracePt t="24038" x="3619500" y="2535238"/>
          <p14:tracePt t="24045" x="3600450" y="2535238"/>
          <p14:tracePt t="24053" x="3592513" y="2544763"/>
          <p14:tracePt t="24102" x="3582988" y="2544763"/>
          <p14:tracePt t="24742" x="3600450" y="2544763"/>
          <p14:tracePt t="24750" x="3609975" y="2544763"/>
          <p14:tracePt t="24759" x="3619500" y="2535238"/>
          <p14:tracePt t="24766" x="3629025" y="2525713"/>
          <p14:tracePt t="24776" x="3636963" y="2525713"/>
          <p14:tracePt t="24782" x="3646488" y="2525713"/>
          <p14:tracePt t="24792" x="3646488" y="2517775"/>
          <p14:tracePt t="25478" x="3656013" y="2498725"/>
          <p14:tracePt t="25486" x="3665538" y="2489200"/>
          <p14:tracePt t="25503" x="3673475" y="2489200"/>
          <p14:tracePt t="25518" x="3683000" y="2489200"/>
          <p14:tracePt t="25646" x="3683000" y="2462213"/>
          <p14:tracePt t="25655" x="3683000" y="2452688"/>
          <p14:tracePt t="25662" x="3683000" y="2425700"/>
          <p14:tracePt t="25670" x="3683000" y="2408238"/>
          <p14:tracePt t="25678" x="3683000" y="2379663"/>
          <p14:tracePt t="25687" x="3683000" y="2362200"/>
          <p14:tracePt t="25694" x="3683000" y="2352675"/>
          <p14:tracePt t="25702" x="3683000" y="2335213"/>
          <p14:tracePt t="25709" x="3683000" y="2325688"/>
          <p14:tracePt t="26190" x="3692525" y="2325688"/>
          <p14:tracePt t="26709" x="3692525" y="2335213"/>
          <p14:tracePt t="26749" x="3692525" y="2352675"/>
          <p14:tracePt t="26989" x="3692525" y="2362200"/>
          <p14:tracePt t="26996" x="3692525" y="2371725"/>
          <p14:tracePt t="27012" x="3692525" y="2379663"/>
          <p14:tracePt t="27031" x="3692525" y="2389188"/>
          <p14:tracePt t="27455" x="3692525" y="2398713"/>
          <p14:tracePt t="27462" x="3692525" y="2408238"/>
          <p14:tracePt t="27478" x="3692525" y="2435225"/>
          <p14:tracePt t="27486" x="3692525" y="2444750"/>
          <p14:tracePt t="27494" x="3692525" y="2452688"/>
          <p14:tracePt t="27510" x="3692525" y="2462213"/>
          <p14:tracePt t="27517" x="3692525" y="2471738"/>
          <p14:tracePt t="27686" x="3702050" y="2481263"/>
          <p14:tracePt t="27719" x="3709988" y="2489200"/>
          <p14:tracePt t="27724" x="3709988" y="2498725"/>
          <p14:tracePt t="27732" x="3709988" y="2517775"/>
          <p14:tracePt t="27740" x="3709988" y="2525713"/>
          <p14:tracePt t="27749" x="3709988" y="2535238"/>
          <p14:tracePt t="28540" x="3738563" y="2535238"/>
          <p14:tracePt t="28556" x="3738563" y="2525713"/>
          <p14:tracePt t="28564" x="3738563" y="2517775"/>
          <p14:tracePt t="28573" x="3738563" y="2498725"/>
          <p14:tracePt t="28581" x="3738563" y="2489200"/>
          <p14:tracePt t="28589" x="3738563" y="2481263"/>
          <p14:tracePt t="28807" x="3738563" y="2471738"/>
          <p14:tracePt t="28814" x="3756025" y="2452688"/>
          <p14:tracePt t="28822" x="3765550" y="2452688"/>
          <p14:tracePt t="28838" x="3775075" y="2452688"/>
          <p14:tracePt t="28862" x="3802063" y="2452688"/>
          <p14:tracePt t="28870" x="3819525" y="2452688"/>
          <p14:tracePt t="28878" x="3829050" y="2452688"/>
          <p14:tracePt t="28885" x="3856038" y="2452688"/>
          <p14:tracePt t="28892" x="3865563" y="2452688"/>
          <p14:tracePt t="29004" x="3875088" y="2452688"/>
          <p14:tracePt t="29062" x="3875088" y="2462213"/>
          <p14:tracePt t="29078" x="3856038" y="2481263"/>
          <p14:tracePt t="29111" x="3838575" y="2489200"/>
          <p14:tracePt t="29134" x="3819525" y="2498725"/>
          <p14:tracePt t="29141" x="3810000" y="2498725"/>
          <p14:tracePt t="29150" x="3810000" y="2508250"/>
          <p14:tracePt t="29166" x="3792538" y="2525713"/>
          <p14:tracePt t="29176" x="3783013" y="2525713"/>
          <p14:tracePt t="29181" x="3775075" y="2535238"/>
          <p14:tracePt t="29462" x="3783013" y="2535238"/>
          <p14:tracePt t="29486" x="3802063" y="2535238"/>
          <p14:tracePt t="29591" x="3810000" y="2535238"/>
          <p14:tracePt t="29622" x="3819525" y="2535238"/>
          <p14:tracePt t="30758" x="3819525" y="2544763"/>
          <p14:tracePt t="30766" x="3819525" y="2554288"/>
          <p14:tracePt t="30782" x="3819525" y="2562225"/>
          <p14:tracePt t="30852" x="3829050" y="2571750"/>
          <p14:tracePt t="30870" x="3838575" y="2571750"/>
          <p14:tracePt t="31028" x="3846513" y="2571750"/>
          <p14:tracePt t="31052" x="3856038" y="2562225"/>
          <p14:tracePt t="31372" x="3856038" y="2571750"/>
          <p14:tracePt t="35508" x="3846513" y="2571750"/>
          <p14:tracePt t="35664" x="3846513" y="2562225"/>
          <p14:tracePt t="35670" x="3846513" y="2554288"/>
          <p14:tracePt t="35678" x="3846513" y="2544763"/>
          <p14:tracePt t="35687" x="3846513" y="2535238"/>
          <p14:tracePt t="35694" x="3846513" y="2525713"/>
          <p14:tracePt t="35702" x="3846513" y="2517775"/>
          <p14:tracePt t="35718" x="3846513" y="2498725"/>
          <p14:tracePt t="35805" x="3846513" y="2489200"/>
          <p14:tracePt t="35854" x="3856038" y="2489200"/>
          <p14:tracePt t="42357" x="3856038" y="2498725"/>
          <p14:tracePt t="43806" x="3856038" y="2517775"/>
          <p14:tracePt t="43830" x="3856038" y="2525713"/>
          <p14:tracePt t="43846" x="3865563" y="2525713"/>
          <p14:tracePt t="43910" x="3875088" y="2517775"/>
          <p14:tracePt t="44724" x="3856038" y="2517775"/>
          <p14:tracePt t="44733" x="3838575" y="2517775"/>
          <p14:tracePt t="44740" x="3819525" y="2525713"/>
          <p14:tracePt t="44757" x="3810000" y="2535238"/>
          <p14:tracePt t="44765" x="3810000" y="2544763"/>
          <p14:tracePt t="44997" x="3792538" y="2554288"/>
          <p14:tracePt t="45005" x="3756025" y="2562225"/>
          <p14:tracePt t="45013" x="3738563" y="2581275"/>
          <p14:tracePt t="45028" x="3729038" y="2589213"/>
          <p14:tracePt t="45044" x="3719513" y="2589213"/>
          <p14:tracePt t="45334" x="3656013" y="2589213"/>
          <p14:tracePt t="45343" x="3582988" y="2598738"/>
          <p14:tracePt t="45350" x="3500438" y="2625725"/>
          <p14:tracePt t="45357" x="3473450" y="2625725"/>
          <p14:tracePt t="45366" x="3455988" y="2625725"/>
          <p14:tracePt t="45375" x="3446463" y="2625725"/>
          <p14:tracePt t="45423" x="3436938" y="2625725"/>
          <p14:tracePt t="45430" x="3419475" y="2625725"/>
          <p14:tracePt t="45439" x="3390900" y="2625725"/>
          <p14:tracePt t="45446" x="3354388" y="2625725"/>
          <p14:tracePt t="45455" x="3317875" y="2617788"/>
          <p14:tracePt t="45462" x="3281363" y="2608263"/>
          <p14:tracePt t="45470" x="3236913" y="2581275"/>
          <p14:tracePt t="45478" x="3217863" y="2571750"/>
          <p14:tracePt t="45486" x="3171825" y="2571750"/>
          <p14:tracePt t="45494" x="3163888" y="2571750"/>
          <p14:tracePt t="45502" x="3136900" y="2571750"/>
          <p14:tracePt t="45525" x="3127375" y="2571750"/>
          <p14:tracePt t="45533" x="3108325" y="2571750"/>
          <p14:tracePt t="45541" x="3090863" y="2571750"/>
          <p14:tracePt t="45549" x="3063875" y="2571750"/>
          <p14:tracePt t="45557" x="3035300" y="2571750"/>
          <p14:tracePt t="45565" x="2990850" y="2571750"/>
          <p14:tracePt t="45573" x="2935288" y="2571750"/>
          <p14:tracePt t="45581" x="2881313" y="2571750"/>
          <p14:tracePt t="45590" x="2825750" y="2571750"/>
          <p14:tracePt t="45597" x="2771775" y="2571750"/>
          <p14:tracePt t="45606" x="2689225" y="2571750"/>
          <p14:tracePt t="45613" x="2598738" y="2571750"/>
          <p14:tracePt t="45624" x="2489200" y="2544763"/>
          <p14:tracePt t="45629" x="2360613" y="2544763"/>
          <p14:tracePt t="45639" x="2233613" y="2544763"/>
          <p14:tracePt t="45645" x="2143125" y="2544763"/>
          <p14:tracePt t="45654" x="2033588" y="2544763"/>
          <p14:tracePt t="45661" x="1960563" y="2544763"/>
          <p14:tracePt t="45669" x="1895475" y="2544763"/>
          <p14:tracePt t="45677" x="1860550" y="2544763"/>
          <p14:tracePt t="45686" x="1804988" y="2544763"/>
          <p14:tracePt t="45693" x="1795463" y="2544763"/>
          <p14:tracePt t="45701" x="1787525" y="2544763"/>
          <p14:tracePt t="45709" x="1751013" y="2517775"/>
          <p14:tracePt t="45718" x="1741488" y="2508250"/>
          <p14:tracePt t="45725" x="1722438" y="2498725"/>
          <p14:tracePt t="45734" x="1704975" y="2481263"/>
          <p14:tracePt t="45740" x="1685925" y="2435225"/>
          <p14:tracePt t="45748" x="1668463" y="2416175"/>
          <p14:tracePt t="45764" x="1641475" y="2389188"/>
          <p14:tracePt t="45772" x="1631950" y="2371725"/>
          <p14:tracePt t="45780" x="1612900" y="2362200"/>
          <p14:tracePt t="45870" x="1604963" y="2362200"/>
          <p14:tracePt t="45886" x="1568450" y="2362200"/>
          <p14:tracePt t="45894" x="1531938" y="2362200"/>
          <p14:tracePt t="45910" x="1512888" y="2352675"/>
          <p14:tracePt t="45925" x="1495425" y="2335213"/>
          <p14:tracePt t="45933" x="1485900" y="2325688"/>
          <p14:tracePt t="45941" x="1476375" y="2316163"/>
          <p14:tracePt t="45950" x="1468438" y="2306638"/>
          <p14:tracePt t="45965" x="1458913" y="2298700"/>
          <p14:tracePt t="45980" x="1458913" y="2289175"/>
          <p14:tracePt t="45997" x="1458913" y="2279650"/>
          <p14:tracePt t="46021" x="1458913" y="2262188"/>
          <p14:tracePt t="46030" x="1458913" y="2252663"/>
          <p14:tracePt t="46036" x="1458913" y="2243138"/>
          <p14:tracePt t="46044" x="1458913" y="2233613"/>
          <p14:tracePt t="46061" x="1458913" y="2216150"/>
          <p14:tracePt t="46167" x="1458913" y="2206625"/>
          <p14:tracePt t="46182" x="1458913" y="2197100"/>
          <p14:tracePt t="46189" x="1458913" y="2179638"/>
          <p14:tracePt t="46206" x="1458913" y="2170113"/>
          <p14:tracePt t="46214" x="1458913" y="2160588"/>
          <p14:tracePt t="46846" x="1458913" y="2170113"/>
          <p14:tracePt t="46854" x="1449388" y="2179638"/>
          <p14:tracePt t="46869" x="1439863" y="2189163"/>
          <p14:tracePt t="49302" x="1431925" y="2160588"/>
          <p14:tracePt t="49311" x="1412875" y="2116138"/>
          <p14:tracePt t="49318" x="1403350" y="2052638"/>
          <p14:tracePt t="49327" x="1376363" y="1997075"/>
          <p14:tracePt t="49334" x="1366838" y="1933575"/>
          <p14:tracePt t="49345" x="1322388" y="1870075"/>
          <p14:tracePt t="49350" x="1312863" y="1804988"/>
          <p14:tracePt t="49357" x="1303338" y="1751013"/>
          <p14:tracePt t="49365" x="1303338" y="1704975"/>
          <p14:tracePt t="49375" x="1293813" y="1677988"/>
          <p14:tracePt t="49381" x="1293813" y="1651000"/>
          <p14:tracePt t="49389" x="1266825" y="1624013"/>
          <p14:tracePt t="49397" x="1266825" y="1614488"/>
          <p14:tracePt t="49406" x="1266825" y="1595438"/>
          <p14:tracePt t="49413" x="1266825" y="1587500"/>
          <p14:tracePt t="49423" x="1266825" y="1568450"/>
          <p14:tracePt t="49439" x="1266825" y="1558925"/>
          <p14:tracePt t="49461" x="1266825" y="1550988"/>
          <p14:tracePt t="49469" x="1266825" y="1541463"/>
          <p14:tracePt t="49477" x="1276350" y="1541463"/>
          <p14:tracePt t="49485" x="1312863" y="1522413"/>
          <p14:tracePt t="49493" x="1358900" y="1514475"/>
          <p14:tracePt t="49501" x="1395413" y="1514475"/>
          <p14:tracePt t="49509" x="1449388" y="1514475"/>
          <p14:tracePt t="49517" x="1512888" y="1514475"/>
          <p14:tracePt t="49525" x="1541463" y="1514475"/>
          <p14:tracePt t="49533" x="1568450" y="1514475"/>
          <p14:tracePt t="49541" x="1585913" y="1514475"/>
          <p14:tracePt t="49549" x="1612900" y="1514475"/>
          <p14:tracePt t="49557" x="1631950" y="1514475"/>
          <p14:tracePt t="49565" x="1649413" y="1522413"/>
          <p14:tracePt t="49581" x="1658938" y="1531938"/>
          <p14:tracePt t="49589" x="1677988" y="1531938"/>
          <p14:tracePt t="49597" x="1677988" y="1541463"/>
          <p14:tracePt t="49606" x="1685925" y="1550988"/>
          <p14:tracePt t="49613" x="1685925" y="1558925"/>
          <p14:tracePt t="49623" x="1714500" y="1577975"/>
          <p14:tracePt t="49629" x="1731963" y="1595438"/>
          <p14:tracePt t="49639" x="1741488" y="1604963"/>
          <p14:tracePt t="49645" x="1751013" y="1614488"/>
          <p14:tracePt t="49653" x="1751013" y="1624013"/>
          <p14:tracePt t="49661" x="1758950" y="1631950"/>
          <p14:tracePt t="49669" x="1768475" y="1631950"/>
          <p14:tracePt t="49677" x="1778000" y="1651000"/>
          <p14:tracePt t="49686" x="1787525" y="1660525"/>
          <p14:tracePt t="49693" x="1795463" y="1668463"/>
          <p14:tracePt t="49701" x="1804988" y="1687513"/>
          <p14:tracePt t="49720" x="1804988" y="1714500"/>
          <p14:tracePt t="49724" x="1804988" y="1724025"/>
          <p14:tracePt t="49732" x="1804988" y="1741488"/>
          <p14:tracePt t="49740" x="1804988" y="1760538"/>
          <p14:tracePt t="49748" x="1804988" y="1778000"/>
          <p14:tracePt t="49757" x="1804988" y="1804988"/>
          <p14:tracePt t="49764" x="1778000" y="1833563"/>
          <p14:tracePt t="49772" x="1758950" y="1851025"/>
          <p14:tracePt t="49780" x="1714500" y="1887538"/>
          <p14:tracePt t="49789" x="1695450" y="1914525"/>
          <p14:tracePt t="49796" x="1668463" y="1943100"/>
          <p14:tracePt t="49805" x="1631950" y="1951038"/>
          <p14:tracePt t="49812" x="1604963" y="1979613"/>
          <p14:tracePt t="49821" x="1576388" y="1987550"/>
          <p14:tracePt t="49828" x="1558925" y="1997075"/>
          <p14:tracePt t="49837" x="1549400" y="1997075"/>
          <p14:tracePt t="49844" x="1531938" y="2006600"/>
          <p14:tracePt t="49853" x="1522413" y="2016125"/>
          <p14:tracePt t="49893" x="1504950" y="2016125"/>
          <p14:tracePt t="49933" x="1495425" y="2024063"/>
          <p14:tracePt t="49989" x="1485900" y="2024063"/>
          <p14:tracePt t="50134" x="1504950" y="2024063"/>
          <p14:tracePt t="50142" x="1595438" y="2024063"/>
          <p14:tracePt t="50150" x="1704975" y="2024063"/>
          <p14:tracePt t="50157" x="1851025" y="2024063"/>
          <p14:tracePt t="50166" x="2097088" y="2024063"/>
          <p14:tracePt t="50174" x="2397125" y="2024063"/>
          <p14:tracePt t="50182" x="2725738" y="2024063"/>
          <p14:tracePt t="50191" x="3208338" y="2024063"/>
          <p14:tracePt t="50197" x="3436938" y="2024063"/>
          <p14:tracePt t="50206" x="3738563" y="2024063"/>
          <p14:tracePt t="50213" x="4002088" y="2024063"/>
          <p14:tracePt t="50223" x="4230688" y="2024063"/>
          <p14:tracePt t="50229" x="4384675" y="2024063"/>
          <p14:tracePt t="50239" x="4494213" y="2024063"/>
          <p14:tracePt t="50245" x="4576763" y="2024063"/>
          <p14:tracePt t="50253" x="4594225" y="2024063"/>
          <p14:tracePt t="50261" x="4622800" y="2006600"/>
          <p14:tracePt t="50269" x="4630738" y="2006600"/>
          <p14:tracePt t="50285" x="4667250" y="2006600"/>
          <p14:tracePt t="50293" x="4686300" y="1997075"/>
          <p14:tracePt t="50301" x="4730750" y="1987550"/>
          <p14:tracePt t="50309" x="4767263" y="1987550"/>
          <p14:tracePt t="50317" x="4822825" y="1970088"/>
          <p14:tracePt t="50325" x="4895850" y="1970088"/>
          <p14:tracePt t="50333" x="5014913" y="1970088"/>
          <p14:tracePt t="50342" x="5122863" y="1970088"/>
          <p14:tracePt t="50349" x="5251450" y="1970088"/>
          <p14:tracePt t="50359" x="5360988" y="1970088"/>
          <p14:tracePt t="50365" x="5451475" y="1970088"/>
          <p14:tracePt t="50373" x="5524500" y="1970088"/>
          <p14:tracePt t="50381" x="5634038" y="1970088"/>
          <p14:tracePt t="50390" x="5688013" y="1970088"/>
          <p14:tracePt t="50397" x="5761038" y="1970088"/>
          <p14:tracePt t="50406" x="5807075" y="1970088"/>
          <p14:tracePt t="50413" x="5843588" y="1970088"/>
          <p14:tracePt t="50423" x="5862638" y="1970088"/>
          <p14:tracePt t="50429" x="5880100" y="1979613"/>
          <p14:tracePt t="50439" x="5889625" y="1979613"/>
          <p14:tracePt t="50543" x="5889625" y="1970088"/>
          <p14:tracePt t="50606" x="5862638" y="1970088"/>
          <p14:tracePt t="50614" x="5843588" y="1970088"/>
          <p14:tracePt t="50623" x="5770563" y="1970088"/>
          <p14:tracePt t="50630" x="5724525" y="1987550"/>
          <p14:tracePt t="50641" x="5688013" y="1997075"/>
          <p14:tracePt t="50646" x="5607050" y="2024063"/>
          <p14:tracePt t="50657" x="5543550" y="2033588"/>
          <p14:tracePt t="50662" x="5451475" y="2033588"/>
          <p14:tracePt t="50670" x="5378450" y="2043113"/>
          <p14:tracePt t="50677" x="5314950" y="2060575"/>
          <p14:tracePt t="50686" x="5260975" y="2060575"/>
          <p14:tracePt t="50693" x="5241925" y="2060575"/>
          <p14:tracePt t="50701" x="5205413" y="2079625"/>
          <p14:tracePt t="50798" x="5195888" y="2070100"/>
          <p14:tracePt t="50805" x="5195888" y="2043113"/>
          <p14:tracePt t="50814" x="5195888" y="2016125"/>
          <p14:tracePt t="50824" x="5195888" y="1997075"/>
          <p14:tracePt t="50830" x="5195888" y="1979613"/>
          <p14:tracePt t="50841" x="5195888" y="1924050"/>
          <p14:tracePt t="50846" x="5205413" y="1914525"/>
          <p14:tracePt t="50856" x="5224463" y="1897063"/>
          <p14:tracePt t="50862" x="5224463" y="1878013"/>
          <p14:tracePt t="50870" x="5241925" y="1841500"/>
          <p14:tracePt t="50878" x="5260975" y="1833563"/>
          <p14:tracePt t="50896" x="5268913" y="1833563"/>
          <p14:tracePt t="50901" x="5297488" y="1804988"/>
          <p14:tracePt t="50909" x="5305425" y="1797050"/>
          <p14:tracePt t="50925" x="5341938" y="1787525"/>
          <p14:tracePt t="50933" x="5387975" y="1778000"/>
          <p14:tracePt t="50940" x="5434013" y="1778000"/>
          <p14:tracePt t="50949" x="5470525" y="1741488"/>
          <p14:tracePt t="50957" x="5507038" y="1741488"/>
          <p14:tracePt t="50964" x="5561013" y="1741488"/>
          <p14:tracePt t="50972" x="5597525" y="1731963"/>
          <p14:tracePt t="50981" x="5643563" y="1731963"/>
          <p14:tracePt t="50988" x="5653088" y="1731963"/>
          <p14:tracePt t="50997" x="5670550" y="1724025"/>
          <p14:tracePt t="51005" x="5680075" y="1724025"/>
          <p14:tracePt t="51013" x="5688013" y="1724025"/>
          <p14:tracePt t="51078" x="5743575" y="1731963"/>
          <p14:tracePt t="51086" x="5761038" y="1751013"/>
          <p14:tracePt t="51094" x="5780088" y="1768475"/>
          <p14:tracePt t="51102" x="5816600" y="1804988"/>
          <p14:tracePt t="51110" x="5843588" y="1824038"/>
          <p14:tracePt t="51118" x="5870575" y="1851025"/>
          <p14:tracePt t="51128" x="5889625" y="1878013"/>
          <p14:tracePt t="51134" x="5907088" y="1878013"/>
          <p14:tracePt t="51143" x="5943600" y="1906588"/>
          <p14:tracePt t="51149" x="5953125" y="1914525"/>
          <p14:tracePt t="51302" x="5907088" y="1943100"/>
          <p14:tracePt t="51310" x="5797550" y="1960563"/>
          <p14:tracePt t="51318" x="5670550" y="1960563"/>
          <p14:tracePt t="51326" x="5524500" y="1960563"/>
          <p14:tracePt t="51334" x="5414963" y="1970088"/>
          <p14:tracePt t="51343" x="5314950" y="1987550"/>
          <p14:tracePt t="51350" x="5260975" y="1987550"/>
          <p14:tracePt t="51361" x="5195888" y="2006600"/>
          <p14:tracePt t="51365" x="5168900" y="2024063"/>
          <p14:tracePt t="51375" x="5151438" y="2033588"/>
          <p14:tracePt t="51390" x="5141913" y="2033588"/>
          <p14:tracePt t="95407" x="5059363" y="2070100"/>
          <p14:tracePt t="95412" x="4913313" y="2233613"/>
          <p14:tracePt t="95420" x="4795838" y="2335213"/>
          <p14:tracePt t="95428" x="4640263" y="2444750"/>
          <p14:tracePt t="95436" x="4557713" y="2525713"/>
          <p14:tracePt t="95444" x="4503738" y="2598738"/>
          <p14:tracePt t="95452" x="4494213" y="2671763"/>
          <p14:tracePt t="95461" x="4457700" y="2717800"/>
          <p14:tracePt t="95470" x="4421188" y="2781300"/>
          <p14:tracePt t="95477" x="4384675" y="2827338"/>
          <p14:tracePt t="95485" x="4376738" y="2854325"/>
          <p14:tracePt t="95493" x="4367213" y="2881313"/>
          <p14:tracePt t="95501" x="4367213" y="2890838"/>
          <p14:tracePt t="95557" x="4367213" y="2881313"/>
          <p14:tracePt t="95565" x="4367213" y="2836863"/>
          <p14:tracePt t="95655" x="4367213" y="2827338"/>
          <p14:tracePt t="95662" x="4367213" y="2800350"/>
          <p14:tracePt t="95670" x="4367213" y="2754313"/>
          <p14:tracePt t="95678" x="4384675" y="2727325"/>
          <p14:tracePt t="95687" x="4394200" y="2681288"/>
          <p14:tracePt t="95694" x="4403725" y="2644775"/>
          <p14:tracePt t="95703" x="4421188" y="2581275"/>
          <p14:tracePt t="95710" x="4440238" y="2517775"/>
          <p14:tracePt t="95720" x="4457700" y="2444750"/>
          <p14:tracePt t="95725" x="4467225" y="2379663"/>
          <p14:tracePt t="95735" x="4513263" y="2289175"/>
          <p14:tracePt t="95741" x="4513263" y="2252663"/>
          <p14:tracePt t="95749" x="4513263" y="2206625"/>
          <p14:tracePt t="95757" x="4513263" y="2160588"/>
          <p14:tracePt t="95765" x="4513263" y="2125663"/>
          <p14:tracePt t="95773" x="4513263" y="2089150"/>
          <p14:tracePt t="95781" x="4513263" y="2060575"/>
          <p14:tracePt t="95789" x="4494213" y="2033588"/>
          <p14:tracePt t="95805" x="4476750" y="2016125"/>
          <p14:tracePt t="95813" x="4467225" y="2016125"/>
          <p14:tracePt t="95821" x="4467225" y="2006600"/>
          <p14:tracePt t="96110" x="4467225" y="2016125"/>
          <p14:tracePt t="96126" x="4467225" y="2033588"/>
          <p14:tracePt t="96135" x="4467225" y="2043113"/>
          <p14:tracePt t="96142" x="4467225" y="2060575"/>
          <p14:tracePt t="96151" x="4467225" y="2079625"/>
          <p14:tracePt t="96158" x="4476750" y="2097088"/>
          <p14:tracePt t="96167" x="4484688" y="2125663"/>
          <p14:tracePt t="96174" x="4494213" y="2152650"/>
          <p14:tracePt t="96182" x="4513263" y="2179638"/>
          <p14:tracePt t="96191" x="4521200" y="2197100"/>
          <p14:tracePt t="96197" x="4530725" y="2216150"/>
          <p14:tracePt t="96205" x="4540250" y="2233613"/>
          <p14:tracePt t="96213" x="4549775" y="2243138"/>
          <p14:tracePt t="96220" x="4557713" y="2243138"/>
          <p14:tracePt t="96236" x="4567238" y="2252663"/>
          <p14:tracePt t="96252" x="4567238" y="2262188"/>
          <p14:tracePt t="96260" x="4576763" y="2270125"/>
          <p14:tracePt t="96382" x="4594225" y="2298700"/>
          <p14:tracePt t="96390" x="4622800" y="2343150"/>
          <p14:tracePt t="96398" x="4630738" y="2371725"/>
          <p14:tracePt t="96406" x="4659313" y="2416175"/>
          <p14:tracePt t="96414" x="4686300" y="2481263"/>
          <p14:tracePt t="96423" x="4722813" y="2525713"/>
          <p14:tracePt t="96430" x="4749800" y="2617788"/>
          <p14:tracePt t="96438" x="4776788" y="2662238"/>
          <p14:tracePt t="96446" x="4795838" y="2744788"/>
          <p14:tracePt t="96454" x="4840288" y="2827338"/>
          <p14:tracePt t="96461" x="4849813" y="2854325"/>
          <p14:tracePt t="96470" x="4868863" y="2900363"/>
          <p14:tracePt t="96477" x="4868863" y="2909888"/>
          <p14:tracePt t="96487" x="4886325" y="2936875"/>
          <p14:tracePt t="96502" x="4895850" y="2946400"/>
          <p14:tracePt t="96654" x="4895850" y="2936875"/>
          <p14:tracePt t="96662" x="4895850" y="2917825"/>
          <p14:tracePt t="96670" x="4895850" y="2890838"/>
          <p14:tracePt t="96678" x="4895850" y="2873375"/>
          <p14:tracePt t="96688" x="4895850" y="2844800"/>
          <p14:tracePt t="96694" x="4895850" y="2827338"/>
          <p14:tracePt t="96703" x="4895850" y="2808288"/>
          <p14:tracePt t="96710" x="4905375" y="2771775"/>
          <p14:tracePt t="96720" x="4913313" y="2771775"/>
          <p14:tracePt t="96726" x="4913313" y="2735263"/>
          <p14:tracePt t="96736" x="4932363" y="2698750"/>
          <p14:tracePt t="96742" x="4932363" y="2681288"/>
          <p14:tracePt t="96753" x="4941888" y="2681288"/>
          <p14:tracePt t="96758" x="4941888" y="2654300"/>
          <p14:tracePt t="96767" x="4941888" y="2644775"/>
          <p14:tracePt t="96774" x="4941888" y="2635250"/>
          <p14:tracePt t="96782" x="4941888" y="2617788"/>
          <p14:tracePt t="96790" x="4941888" y="2598738"/>
          <p14:tracePt t="96798" x="4941888" y="2589213"/>
          <p14:tracePt t="96806" x="4941888" y="2581275"/>
          <p14:tracePt t="96814" x="4941888" y="2562225"/>
          <p14:tracePt t="96822" x="4941888" y="2554288"/>
          <p14:tracePt t="96830" x="4941888" y="2535238"/>
          <p14:tracePt t="96838" x="4941888" y="2525713"/>
          <p14:tracePt t="96846" x="4941888" y="2517775"/>
          <p14:tracePt t="96854" x="4941888" y="2508250"/>
          <p14:tracePt t="96862" x="4941888" y="2498725"/>
          <p14:tracePt t="96870" x="4941888" y="2489200"/>
          <p14:tracePt t="96887" x="4941888" y="2481263"/>
          <p14:tracePt t="96892" x="4941888" y="2471738"/>
          <p14:tracePt t="96908" x="4949825" y="2444750"/>
          <p14:tracePt t="97300" x="4949825" y="2435225"/>
          <p14:tracePt t="97309" x="4941888" y="2408238"/>
          <p14:tracePt t="97317" x="4922838" y="2379663"/>
          <p14:tracePt t="97326" x="4895850" y="2362200"/>
          <p14:tracePt t="97336" x="4886325" y="2343150"/>
          <p14:tracePt t="97342" x="4859338" y="2316163"/>
          <p14:tracePt t="97352" x="4832350" y="2298700"/>
          <p14:tracePt t="97478" x="4822825" y="2298700"/>
          <p14:tracePt t="97622" x="4813300" y="2289175"/>
          <p14:tracePt t="97640" x="4813300" y="2270125"/>
          <p14:tracePt t="97646" x="4813300" y="2262188"/>
          <p14:tracePt t="97654" x="4786313" y="2233613"/>
          <p14:tracePt t="97662" x="4740275" y="2197100"/>
          <p14:tracePt t="97669" x="4676775" y="2170113"/>
          <p14:tracePt t="97677" x="4613275" y="2133600"/>
          <p14:tracePt t="97685" x="4567238" y="2106613"/>
          <p14:tracePt t="97693" x="4521200" y="2070100"/>
          <p14:tracePt t="97701" x="4476750" y="2052638"/>
          <p14:tracePt t="97709" x="4413250" y="2016125"/>
          <p14:tracePt t="97718" x="4367213" y="1987550"/>
          <p14:tracePt t="97725" x="4321175" y="1951038"/>
          <p14:tracePt t="97734" x="4294188" y="1943100"/>
          <p14:tracePt t="97741" x="4257675" y="1914525"/>
          <p14:tracePt t="97751" x="4238625" y="1897063"/>
          <p14:tracePt t="97757" x="4230688" y="1887538"/>
          <p14:tracePt t="97765" x="4211638" y="1870075"/>
          <p14:tracePt t="97773" x="4202113" y="1851025"/>
          <p14:tracePt t="97782" x="4202113" y="1833563"/>
          <p14:tracePt t="97789" x="4202113" y="1824038"/>
          <p14:tracePt t="97797" x="4175125" y="1797050"/>
          <p14:tracePt t="97805" x="4175125" y="1787525"/>
          <p14:tracePt t="97813" x="4165600" y="1768475"/>
          <p14:tracePt t="97821" x="4165600" y="1760538"/>
          <p14:tracePt t="97829" x="4165600" y="1741488"/>
          <p14:tracePt t="97837" x="4165600" y="1724025"/>
          <p14:tracePt t="97845" x="4165600" y="1687513"/>
          <p14:tracePt t="97853" x="4165600" y="1677988"/>
          <p14:tracePt t="97861" x="4165600" y="1660525"/>
          <p14:tracePt t="97869" x="4165600" y="1651000"/>
          <p14:tracePt t="97877" x="4165600" y="1631950"/>
          <p14:tracePt t="97886" x="4175125" y="1614488"/>
          <p14:tracePt t="97905" x="4184650" y="1604963"/>
          <p14:tracePt t="97934" x="4194175" y="1595438"/>
          <p14:tracePt t="97941" x="4202113" y="1595438"/>
          <p14:tracePt t="97950" x="4211638" y="1595438"/>
          <p14:tracePt t="97957" x="4230688" y="1595438"/>
          <p14:tracePt t="97965" x="4284663" y="1587500"/>
          <p14:tracePt t="97973" x="4311650" y="1587500"/>
          <p14:tracePt t="97981" x="4357688" y="1587500"/>
          <p14:tracePt t="97989" x="4384675" y="1587500"/>
          <p14:tracePt t="97997" x="4421188" y="1587500"/>
          <p14:tracePt t="98005" x="4430713" y="1587500"/>
          <p14:tracePt t="98013" x="4457700" y="1587500"/>
          <p14:tracePt t="98021" x="4467225" y="1587500"/>
          <p14:tracePt t="98030" x="4494213" y="1587500"/>
          <p14:tracePt t="98037" x="4513263" y="1595438"/>
          <p14:tracePt t="98045" x="4540250" y="1604963"/>
          <p14:tracePt t="98053" x="4557713" y="1614488"/>
          <p14:tracePt t="98062" x="4586288" y="1624013"/>
          <p14:tracePt t="98070" x="4649788" y="1660525"/>
          <p14:tracePt t="98077" x="4676775" y="1668463"/>
          <p14:tracePt t="98086" x="4730750" y="1677988"/>
          <p14:tracePt t="98093" x="4795838" y="1704975"/>
          <p14:tracePt t="98101" x="4905375" y="1724025"/>
          <p14:tracePt t="98109" x="4968875" y="1741488"/>
          <p14:tracePt t="98118" x="5049838" y="1768475"/>
          <p14:tracePt t="98125" x="5105400" y="1787525"/>
          <p14:tracePt t="98135" x="5151438" y="1804988"/>
          <p14:tracePt t="98141" x="5205413" y="1841500"/>
          <p14:tracePt t="98151" x="5224463" y="1851025"/>
          <p14:tracePt t="98157" x="5224463" y="1860550"/>
          <p14:tracePt t="98173" x="5232400" y="1870075"/>
          <p14:tracePt t="98213" x="5232400" y="1878013"/>
          <p14:tracePt t="98229" x="5232400" y="1887538"/>
          <p14:tracePt t="98237" x="5232400" y="1914525"/>
          <p14:tracePt t="98245" x="5232400" y="1960563"/>
          <p14:tracePt t="98253" x="5232400" y="1979613"/>
          <p14:tracePt t="98261" x="5232400" y="2006600"/>
          <p14:tracePt t="98269" x="5232400" y="2033588"/>
          <p14:tracePt t="98277" x="5232400" y="2060575"/>
          <p14:tracePt t="98285" x="5232400" y="2106613"/>
          <p14:tracePt t="98293" x="5232400" y="2133600"/>
          <p14:tracePt t="98303" x="5232400" y="2160588"/>
          <p14:tracePt t="98309" x="5232400" y="2179638"/>
          <p14:tracePt t="98318" x="5232400" y="2206625"/>
          <p14:tracePt t="98325" x="5232400" y="2225675"/>
          <p14:tracePt t="98335" x="5232400" y="2243138"/>
          <p14:tracePt t="98341" x="5232400" y="2262188"/>
          <p14:tracePt t="98351" x="5232400" y="2270125"/>
          <p14:tracePt t="98357" x="5224463" y="2298700"/>
          <p14:tracePt t="98365" x="5205413" y="2306638"/>
          <p14:tracePt t="98373" x="5178425" y="2316163"/>
          <p14:tracePt t="98381" x="5151438" y="2325688"/>
          <p14:tracePt t="98389" x="5105400" y="2343150"/>
          <p14:tracePt t="98397" x="5041900" y="2362200"/>
          <p14:tracePt t="98405" x="5005388" y="2362200"/>
          <p14:tracePt t="98413" x="4959350" y="2362200"/>
          <p14:tracePt t="98421" x="4932363" y="2371725"/>
          <p14:tracePt t="98429" x="4905375" y="2371725"/>
          <p14:tracePt t="98437" x="4895850" y="2371725"/>
          <p14:tracePt t="98445" x="4886325" y="2371725"/>
          <p14:tracePt t="98461" x="4868863" y="2362200"/>
          <p14:tracePt t="98469" x="4849813" y="2343150"/>
          <p14:tracePt t="98477" x="4840288" y="2325688"/>
          <p14:tracePt t="98487" x="4840288" y="2306638"/>
          <p14:tracePt t="98493" x="4822825" y="2289175"/>
          <p14:tracePt t="98502" x="4803775" y="2270125"/>
          <p14:tracePt t="98518" x="4795838" y="2262188"/>
          <p14:tracePt t="98598" x="4795838" y="2252663"/>
          <p14:tracePt t="98614" x="4795838" y="2216150"/>
          <p14:tracePt t="98622" x="4786313" y="2206625"/>
          <p14:tracePt t="98630" x="4767263" y="2170113"/>
          <p14:tracePt t="98639" x="4759325" y="2143125"/>
          <p14:tracePt t="98646" x="4749800" y="2106613"/>
          <p14:tracePt t="98656" x="4749800" y="2070100"/>
          <p14:tracePt t="98662" x="4740275" y="2024063"/>
          <p14:tracePt t="98669" x="4740275" y="1987550"/>
          <p14:tracePt t="98677" x="4740275" y="1970088"/>
          <p14:tracePt t="98687" x="4740275" y="1943100"/>
          <p14:tracePt t="98693" x="4740275" y="1906588"/>
          <p14:tracePt t="98702" x="4740275" y="1878013"/>
          <p14:tracePt t="98709" x="4740275" y="1860550"/>
          <p14:tracePt t="98718" x="4740275" y="1833563"/>
          <p14:tracePt t="98725" x="4740275" y="1824038"/>
          <p14:tracePt t="98735" x="4740275" y="1814513"/>
          <p14:tracePt t="98741" x="4767263" y="1787525"/>
          <p14:tracePt t="98757" x="4767263" y="1778000"/>
          <p14:tracePt t="98773" x="4786313" y="1768475"/>
          <p14:tracePt t="98789" x="4803775" y="1760538"/>
          <p14:tracePt t="98805" x="4813300" y="1760538"/>
          <p14:tracePt t="98813" x="4832350" y="1760538"/>
          <p14:tracePt t="98821" x="4849813" y="1760538"/>
          <p14:tracePt t="98829" x="4859338" y="1760538"/>
          <p14:tracePt t="98837" x="4886325" y="1760538"/>
          <p14:tracePt t="98853" x="4905375" y="1760538"/>
          <p14:tracePt t="98861" x="4922838" y="1768475"/>
          <p14:tracePt t="98869" x="4932363" y="1778000"/>
          <p14:tracePt t="98889" x="4932363" y="1824038"/>
          <p14:tracePt t="98894" x="4932363" y="1833563"/>
          <p14:tracePt t="98903" x="4941888" y="1841500"/>
          <p14:tracePt t="98919" x="4941888" y="1860550"/>
          <p14:tracePt t="98938" x="4941888" y="1870075"/>
          <p14:tracePt t="98942" x="4941888" y="1878013"/>
          <p14:tracePt t="98957" x="4941888" y="1897063"/>
          <p14:tracePt t="98964" x="4941888" y="1914525"/>
          <p14:tracePt t="98972" x="4941888" y="1951038"/>
          <p14:tracePt t="98980" x="4922838" y="1979613"/>
          <p14:tracePt t="98988" x="4922838" y="2016125"/>
          <p14:tracePt t="98996" x="4868863" y="2079625"/>
          <p14:tracePt t="99004" x="4868863" y="2089150"/>
          <p14:tracePt t="99012" x="4849813" y="2116138"/>
          <p14:tracePt t="99020" x="4840288" y="2133600"/>
          <p14:tracePt t="99028" x="4813300" y="2160588"/>
          <p14:tracePt t="99036" x="4803775" y="2170113"/>
          <p14:tracePt t="99044" x="4795838" y="2179638"/>
          <p14:tracePt t="99052" x="4776788" y="2197100"/>
          <p14:tracePt t="99068" x="4767263" y="2206625"/>
          <p14:tracePt t="99879" x="4767263" y="2216150"/>
          <p14:tracePt t="99887" x="4767263" y="2262188"/>
          <p14:tracePt t="99895" x="4759325" y="2335213"/>
          <p14:tracePt t="99902" x="4759325" y="2398713"/>
          <p14:tracePt t="99909" x="4740275" y="2471738"/>
          <p14:tracePt t="99917" x="4740275" y="2544763"/>
          <p14:tracePt t="99925" x="4722813" y="2625725"/>
          <p14:tracePt t="99934" x="4722813" y="2681288"/>
          <p14:tracePt t="99941" x="4722813" y="2735263"/>
          <p14:tracePt t="99950" x="4722813" y="2781300"/>
          <p14:tracePt t="99957" x="4722813" y="2817813"/>
          <p14:tracePt t="99965" x="4722813" y="2844800"/>
          <p14:tracePt t="99972" x="4722813" y="2881313"/>
          <p14:tracePt t="99980" x="4722813" y="2900363"/>
          <p14:tracePt t="100004" x="4722813" y="2917825"/>
          <p14:tracePt t="100045" x="4722813" y="2927350"/>
          <p14:tracePt t="100054" x="4722813" y="2946400"/>
          <p14:tracePt t="100062" x="4722813" y="2963863"/>
          <p14:tracePt t="100070" x="4722813" y="2973388"/>
          <p14:tracePt t="100078" x="4740275" y="3009900"/>
          <p14:tracePt t="100085" x="4767263" y="3036888"/>
          <p14:tracePt t="100094" x="4795838" y="3073400"/>
          <p14:tracePt t="100102" x="4840288" y="3119438"/>
          <p14:tracePt t="100111" x="4905375" y="3182938"/>
          <p14:tracePt t="100118" x="4968875" y="3255963"/>
          <p14:tracePt t="100126" x="5041900" y="3302000"/>
          <p14:tracePt t="100136" x="5122863" y="3355975"/>
          <p14:tracePt t="100142" x="5205413" y="3411538"/>
          <p14:tracePt t="100152" x="5260975" y="3438525"/>
          <p14:tracePt t="100157" x="5314950" y="3475038"/>
          <p14:tracePt t="100164" x="5351463" y="3482975"/>
          <p14:tracePt t="100172" x="5397500" y="3492500"/>
          <p14:tracePt t="100180" x="5424488" y="3519488"/>
          <p14:tracePt t="100188" x="5461000" y="3529013"/>
          <p14:tracePt t="100196" x="5497513" y="3529013"/>
          <p14:tracePt t="100204" x="5543550" y="3529013"/>
          <p14:tracePt t="100212" x="5597525" y="3538538"/>
          <p14:tracePt t="100221" x="5653088" y="3548063"/>
          <p14:tracePt t="100228" x="5724525" y="3548063"/>
          <p14:tracePt t="100236" x="5834063" y="3548063"/>
          <p14:tracePt t="100244" x="5943600" y="3548063"/>
          <p14:tracePt t="100252" x="6062663" y="3575050"/>
          <p14:tracePt t="100261" x="6189663" y="3592513"/>
          <p14:tracePt t="100269" x="6318250" y="3611563"/>
          <p14:tracePt t="100277" x="6481763" y="3648075"/>
          <p14:tracePt t="100285" x="6637338" y="3684588"/>
          <p14:tracePt t="100293" x="6800850" y="3694113"/>
          <p14:tracePt t="100301" x="6964363" y="3730625"/>
          <p14:tracePt t="100310" x="7129463" y="3757613"/>
          <p14:tracePt t="100318" x="7239000" y="3775075"/>
          <p14:tracePt t="100325" x="7392988" y="3803650"/>
          <p14:tracePt t="100335" x="7521575" y="3830638"/>
          <p14:tracePt t="100342" x="7685088" y="3848100"/>
          <p14:tracePt t="100351" x="7831138" y="3875088"/>
          <p14:tracePt t="100357" x="7977188" y="3884613"/>
          <p14:tracePt t="100366" x="8113713" y="3903663"/>
          <p14:tracePt t="100374" x="8259763" y="3903663"/>
          <p14:tracePt t="100381" x="8369300" y="3903663"/>
          <p14:tracePt t="100389" x="8496300" y="3903663"/>
          <p14:tracePt t="100397" x="8569325" y="3903663"/>
          <p14:tracePt t="100405" x="8697913" y="3903663"/>
          <p14:tracePt t="100413" x="8824913" y="3903663"/>
          <p14:tracePt t="100421" x="8951913" y="3903663"/>
          <p14:tracePt t="100429" x="9061450" y="39036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コネクタ 66">
            <a:extLst>
              <a:ext uri="{FF2B5EF4-FFF2-40B4-BE49-F238E27FC236}">
                <a16:creationId xmlns:a16="http://schemas.microsoft.com/office/drawing/2014/main" id="{77450C61-A133-4EEC-9C4A-021333574F40}"/>
              </a:ext>
            </a:extLst>
          </p:cNvPr>
          <p:cNvCxnSpPr>
            <a:cxnSpLocks/>
          </p:cNvCxnSpPr>
          <p:nvPr/>
        </p:nvCxnSpPr>
        <p:spPr>
          <a:xfrm flipH="1" flipV="1">
            <a:off x="3281835" y="4638270"/>
            <a:ext cx="7057" cy="102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E6C917F1-BBB9-46C9-908E-551BFA9C6BCF}"/>
              </a:ext>
            </a:extLst>
          </p:cNvPr>
          <p:cNvCxnSpPr>
            <a:cxnSpLocks/>
          </p:cNvCxnSpPr>
          <p:nvPr/>
        </p:nvCxnSpPr>
        <p:spPr>
          <a:xfrm flipH="1" flipV="1">
            <a:off x="4186700" y="4620567"/>
            <a:ext cx="7057" cy="102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F0354C9E-94F3-4846-A5E2-EB5303BDAB82}"/>
              </a:ext>
            </a:extLst>
          </p:cNvPr>
          <p:cNvGrpSpPr/>
          <p:nvPr/>
        </p:nvGrpSpPr>
        <p:grpSpPr>
          <a:xfrm>
            <a:off x="1438741" y="2724104"/>
            <a:ext cx="7083355" cy="510807"/>
            <a:chOff x="529208" y="1622049"/>
            <a:chExt cx="7083355" cy="510807"/>
          </a:xfrm>
        </p:grpSpPr>
        <p:sp>
          <p:nvSpPr>
            <p:cNvPr id="15" name="正方形/長方形 14">
              <a:extLst>
                <a:ext uri="{FF2B5EF4-FFF2-40B4-BE49-F238E27FC236}">
                  <a16:creationId xmlns:a16="http://schemas.microsoft.com/office/drawing/2014/main" id="{45049006-78FD-4D1D-97B9-52860615691E}"/>
                </a:ext>
              </a:extLst>
            </p:cNvPr>
            <p:cNvSpPr/>
            <p:nvPr/>
          </p:nvSpPr>
          <p:spPr>
            <a:xfrm>
              <a:off x="529208" y="1628800"/>
              <a:ext cx="1869984" cy="497305"/>
            </a:xfrm>
            <a:prstGeom prst="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20072" y="1628800"/>
              <a:ext cx="941987" cy="504056"/>
            </a:xfrm>
            <a:prstGeom prst="rect">
              <a:avLst/>
            </a:prstGeom>
            <a:solidFill>
              <a:srgbClr val="CC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F5CC62E4-6AB1-45A3-8ED7-AFE9A31C66ED}"/>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3" name="四角形: 角を丸くする 2">
            <a:extLst>
              <a:ext uri="{FF2B5EF4-FFF2-40B4-BE49-F238E27FC236}">
                <a16:creationId xmlns:a16="http://schemas.microsoft.com/office/drawing/2014/main" id="{D1CFB7E8-963D-44CC-A234-5C3C57E1E3D7}"/>
              </a:ext>
            </a:extLst>
          </p:cNvPr>
          <p:cNvSpPr/>
          <p:nvPr/>
        </p:nvSpPr>
        <p:spPr>
          <a:xfrm>
            <a:off x="1445065" y="2724104"/>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93393B2-9DC5-4F05-9302-3F52FF1B5344}"/>
              </a:ext>
            </a:extLst>
          </p:cNvPr>
          <p:cNvSpPr txBox="1"/>
          <p:nvPr/>
        </p:nvSpPr>
        <p:spPr>
          <a:xfrm>
            <a:off x="1218168" y="2343402"/>
            <a:ext cx="441146" cy="369332"/>
          </a:xfrm>
          <a:prstGeom prst="rect">
            <a:avLst/>
          </a:prstGeom>
          <a:noFill/>
        </p:spPr>
        <p:txBody>
          <a:bodyPr wrap="none" rtlCol="0">
            <a:spAutoFit/>
          </a:bodyPr>
          <a:lstStyle/>
          <a:p>
            <a:r>
              <a:rPr kumimoji="1" lang="en-US" altLang="ja-JP" dirty="0"/>
              <a:t>12</a:t>
            </a:r>
            <a:endParaRPr kumimoji="1" lang="ja-JP" altLang="en-US" dirty="0"/>
          </a:p>
        </p:txBody>
      </p:sp>
      <p:sp>
        <p:nvSpPr>
          <p:cNvPr id="5" name="テキスト ボックス 4">
            <a:extLst>
              <a:ext uri="{FF2B5EF4-FFF2-40B4-BE49-F238E27FC236}">
                <a16:creationId xmlns:a16="http://schemas.microsoft.com/office/drawing/2014/main" id="{96AB771E-4857-451F-879C-801094A74D87}"/>
              </a:ext>
            </a:extLst>
          </p:cNvPr>
          <p:cNvSpPr txBox="1"/>
          <p:nvPr/>
        </p:nvSpPr>
        <p:spPr>
          <a:xfrm>
            <a:off x="1593101" y="2361523"/>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22" name="テキスト ボックス 21">
            <a:extLst>
              <a:ext uri="{FF2B5EF4-FFF2-40B4-BE49-F238E27FC236}">
                <a16:creationId xmlns:a16="http://schemas.microsoft.com/office/drawing/2014/main" id="{436BE6B8-5AEF-44DF-AEA1-741C14F416C2}"/>
              </a:ext>
            </a:extLst>
          </p:cNvPr>
          <p:cNvSpPr txBox="1"/>
          <p:nvPr/>
        </p:nvSpPr>
        <p:spPr>
          <a:xfrm>
            <a:off x="2968929" y="2368274"/>
            <a:ext cx="312906" cy="369332"/>
          </a:xfrm>
          <a:prstGeom prst="rect">
            <a:avLst/>
          </a:prstGeom>
          <a:noFill/>
        </p:spPr>
        <p:txBody>
          <a:bodyPr wrap="none" rtlCol="0">
            <a:spAutoFit/>
          </a:bodyPr>
          <a:lstStyle/>
          <a:p>
            <a:r>
              <a:rPr lang="en-US" altLang="ja-JP" dirty="0"/>
              <a:t>5</a:t>
            </a:r>
            <a:endParaRPr kumimoji="1" lang="ja-JP" altLang="en-US" dirty="0"/>
          </a:p>
        </p:txBody>
      </p:sp>
      <p:sp>
        <p:nvSpPr>
          <p:cNvPr id="29" name="正方形/長方形 28">
            <a:extLst>
              <a:ext uri="{FF2B5EF4-FFF2-40B4-BE49-F238E27FC236}">
                <a16:creationId xmlns:a16="http://schemas.microsoft.com/office/drawing/2014/main" id="{AC3E2281-172C-45D0-8DCD-5A6C71CBCAB9}"/>
              </a:ext>
            </a:extLst>
          </p:cNvPr>
          <p:cNvSpPr/>
          <p:nvPr/>
        </p:nvSpPr>
        <p:spPr>
          <a:xfrm>
            <a:off x="1449085" y="4120712"/>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正方形/長方形 29">
            <a:extLst>
              <a:ext uri="{FF2B5EF4-FFF2-40B4-BE49-F238E27FC236}">
                <a16:creationId xmlns:a16="http://schemas.microsoft.com/office/drawing/2014/main" id="{7935364E-D706-4C4B-AAE1-88F418D79F64}"/>
              </a:ext>
            </a:extLst>
          </p:cNvPr>
          <p:cNvSpPr/>
          <p:nvPr/>
        </p:nvSpPr>
        <p:spPr>
          <a:xfrm>
            <a:off x="4261858" y="4120712"/>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31" name="正方形/長方形 30">
            <a:extLst>
              <a:ext uri="{FF2B5EF4-FFF2-40B4-BE49-F238E27FC236}">
                <a16:creationId xmlns:a16="http://schemas.microsoft.com/office/drawing/2014/main" id="{30DB8157-E5AC-4072-A18D-9B43C0E6A0BB}"/>
              </a:ext>
            </a:extLst>
          </p:cNvPr>
          <p:cNvSpPr/>
          <p:nvPr/>
        </p:nvSpPr>
        <p:spPr>
          <a:xfrm>
            <a:off x="5203845" y="4120712"/>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32" name="正方形/長方形 31">
            <a:extLst>
              <a:ext uri="{FF2B5EF4-FFF2-40B4-BE49-F238E27FC236}">
                <a16:creationId xmlns:a16="http://schemas.microsoft.com/office/drawing/2014/main" id="{FBF384A0-E173-40AC-ABA6-3D856C0D315D}"/>
              </a:ext>
            </a:extLst>
          </p:cNvPr>
          <p:cNvSpPr/>
          <p:nvPr/>
        </p:nvSpPr>
        <p:spPr>
          <a:xfrm>
            <a:off x="6139949" y="4120712"/>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3" name="正方形/長方形 32">
            <a:extLst>
              <a:ext uri="{FF2B5EF4-FFF2-40B4-BE49-F238E27FC236}">
                <a16:creationId xmlns:a16="http://schemas.microsoft.com/office/drawing/2014/main" id="{2684A7DB-465E-4BE0-8127-C14BCCBC1271}"/>
              </a:ext>
            </a:extLst>
          </p:cNvPr>
          <p:cNvSpPr/>
          <p:nvPr/>
        </p:nvSpPr>
        <p:spPr>
          <a:xfrm>
            <a:off x="7080514" y="4120712"/>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0010011</a:t>
            </a:r>
            <a:endParaRPr kumimoji="1" lang="ja-JP" altLang="en-US" dirty="0">
              <a:solidFill>
                <a:schemeClr val="tx1"/>
              </a:solidFill>
            </a:endParaRPr>
          </a:p>
        </p:txBody>
      </p:sp>
      <p:sp>
        <p:nvSpPr>
          <p:cNvPr id="40" name="テキスト ボックス 39">
            <a:extLst>
              <a:ext uri="{FF2B5EF4-FFF2-40B4-BE49-F238E27FC236}">
                <a16:creationId xmlns:a16="http://schemas.microsoft.com/office/drawing/2014/main" id="{3DEE086E-4496-456E-8A51-9395DE583D1F}"/>
              </a:ext>
            </a:extLst>
          </p:cNvPr>
          <p:cNvSpPr txBox="1"/>
          <p:nvPr/>
        </p:nvSpPr>
        <p:spPr>
          <a:xfrm>
            <a:off x="1295348" y="3737878"/>
            <a:ext cx="424027" cy="369332"/>
          </a:xfrm>
          <a:prstGeom prst="rect">
            <a:avLst/>
          </a:prstGeom>
          <a:noFill/>
        </p:spPr>
        <p:txBody>
          <a:bodyPr wrap="none" rtlCol="0">
            <a:spAutoFit/>
          </a:bodyPr>
          <a:lstStyle/>
          <a:p>
            <a:r>
              <a:rPr kumimoji="1" lang="en-US" altLang="ja-JP" dirty="0"/>
              <a:t>11</a:t>
            </a:r>
            <a:endParaRPr kumimoji="1" lang="ja-JP" altLang="en-US" dirty="0"/>
          </a:p>
        </p:txBody>
      </p:sp>
      <p:cxnSp>
        <p:nvCxnSpPr>
          <p:cNvPr id="7" name="直線コネクタ 6">
            <a:extLst>
              <a:ext uri="{FF2B5EF4-FFF2-40B4-BE49-F238E27FC236}">
                <a16:creationId xmlns:a16="http://schemas.microsoft.com/office/drawing/2014/main" id="{8279B70E-FFA6-4588-99EF-4B49AE51505F}"/>
              </a:ext>
            </a:extLst>
          </p:cNvPr>
          <p:cNvCxnSpPr>
            <a:cxnSpLocks/>
          </p:cNvCxnSpPr>
          <p:nvPr/>
        </p:nvCxnSpPr>
        <p:spPr>
          <a:xfrm flipV="1">
            <a:off x="1593101" y="3186785"/>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2804B2D-E98E-45A5-B133-58515EC5AA43}"/>
              </a:ext>
            </a:extLst>
          </p:cNvPr>
          <p:cNvCxnSpPr>
            <a:cxnSpLocks/>
          </p:cNvCxnSpPr>
          <p:nvPr/>
        </p:nvCxnSpPr>
        <p:spPr>
          <a:xfrm flipV="1">
            <a:off x="3308725" y="3244494"/>
            <a:ext cx="1" cy="86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800ED76C-87CF-42DD-9F1E-1D559809CA8C}"/>
              </a:ext>
            </a:extLst>
          </p:cNvPr>
          <p:cNvGrpSpPr/>
          <p:nvPr/>
        </p:nvGrpSpPr>
        <p:grpSpPr>
          <a:xfrm>
            <a:off x="1426537" y="1326341"/>
            <a:ext cx="7083355" cy="510807"/>
            <a:chOff x="584989" y="5798513"/>
            <a:chExt cx="7083355" cy="510807"/>
          </a:xfrm>
        </p:grpSpPr>
        <p:sp>
          <p:nvSpPr>
            <p:cNvPr id="43" name="正方形/長方形 42">
              <a:extLst>
                <a:ext uri="{FF2B5EF4-FFF2-40B4-BE49-F238E27FC236}">
                  <a16:creationId xmlns:a16="http://schemas.microsoft.com/office/drawing/2014/main" id="{F3EC4521-565A-4E0D-A838-861940C0C4D2}"/>
                </a:ext>
              </a:extLst>
            </p:cNvPr>
            <p:cNvSpPr/>
            <p:nvPr/>
          </p:nvSpPr>
          <p:spPr>
            <a:xfrm>
              <a:off x="584989" y="5805264"/>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44" name="正方形/長方形 43">
              <a:extLst>
                <a:ext uri="{FF2B5EF4-FFF2-40B4-BE49-F238E27FC236}">
                  <a16:creationId xmlns:a16="http://schemas.microsoft.com/office/drawing/2014/main" id="{92A9D74C-995F-4943-A3FE-E30F8E4CA85F}"/>
                </a:ext>
              </a:extLst>
            </p:cNvPr>
            <p:cNvSpPr/>
            <p:nvPr/>
          </p:nvSpPr>
          <p:spPr>
            <a:xfrm>
              <a:off x="3397762" y="5805264"/>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45" name="正方形/長方形 44">
              <a:extLst>
                <a:ext uri="{FF2B5EF4-FFF2-40B4-BE49-F238E27FC236}">
                  <a16:creationId xmlns:a16="http://schemas.microsoft.com/office/drawing/2014/main" id="{CE8932C2-39B2-4C8F-8504-61F2B0975D66}"/>
                </a:ext>
              </a:extLst>
            </p:cNvPr>
            <p:cNvSpPr/>
            <p:nvPr/>
          </p:nvSpPr>
          <p:spPr>
            <a:xfrm>
              <a:off x="4339749" y="5805264"/>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46" name="正方形/長方形 45">
              <a:extLst>
                <a:ext uri="{FF2B5EF4-FFF2-40B4-BE49-F238E27FC236}">
                  <a16:creationId xmlns:a16="http://schemas.microsoft.com/office/drawing/2014/main" id="{D80981E1-F6CA-4856-816A-1D4C238933D0}"/>
                </a:ext>
              </a:extLst>
            </p:cNvPr>
            <p:cNvSpPr/>
            <p:nvPr/>
          </p:nvSpPr>
          <p:spPr>
            <a:xfrm>
              <a:off x="5275853" y="5805264"/>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47" name="正方形/長方形 46">
              <a:extLst>
                <a:ext uri="{FF2B5EF4-FFF2-40B4-BE49-F238E27FC236}">
                  <a16:creationId xmlns:a16="http://schemas.microsoft.com/office/drawing/2014/main" id="{2709985C-CB80-41D4-A36C-7E99F9B93EF3}"/>
                </a:ext>
              </a:extLst>
            </p:cNvPr>
            <p:cNvSpPr/>
            <p:nvPr/>
          </p:nvSpPr>
          <p:spPr>
            <a:xfrm>
              <a:off x="6216418" y="58052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48" name="正方形/長方形 47">
              <a:extLst>
                <a:ext uri="{FF2B5EF4-FFF2-40B4-BE49-F238E27FC236}">
                  <a16:creationId xmlns:a16="http://schemas.microsoft.com/office/drawing/2014/main" id="{D55E0827-6E3E-445E-BA43-B0890CBF8A2F}"/>
                </a:ext>
              </a:extLst>
            </p:cNvPr>
            <p:cNvSpPr/>
            <p:nvPr/>
          </p:nvSpPr>
          <p:spPr>
            <a:xfrm>
              <a:off x="2455374" y="5798513"/>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cxnSp>
        <p:nvCxnSpPr>
          <p:cNvPr id="49" name="直線コネクタ 48">
            <a:extLst>
              <a:ext uri="{FF2B5EF4-FFF2-40B4-BE49-F238E27FC236}">
                <a16:creationId xmlns:a16="http://schemas.microsoft.com/office/drawing/2014/main" id="{9F991921-7AD8-463D-A243-1F7B7894C016}"/>
              </a:ext>
            </a:extLst>
          </p:cNvPr>
          <p:cNvCxnSpPr>
            <a:cxnSpLocks/>
          </p:cNvCxnSpPr>
          <p:nvPr/>
        </p:nvCxnSpPr>
        <p:spPr>
          <a:xfrm flipH="1" flipV="1">
            <a:off x="3288892" y="1779923"/>
            <a:ext cx="5583" cy="994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DCD3EC8-7A9E-46B5-8FDE-9719E3688219}"/>
              </a:ext>
            </a:extLst>
          </p:cNvPr>
          <p:cNvCxnSpPr>
            <a:cxnSpLocks/>
          </p:cNvCxnSpPr>
          <p:nvPr/>
        </p:nvCxnSpPr>
        <p:spPr>
          <a:xfrm flipV="1">
            <a:off x="1578691" y="184482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四角形: 角を丸くする 50">
            <a:extLst>
              <a:ext uri="{FF2B5EF4-FFF2-40B4-BE49-F238E27FC236}">
                <a16:creationId xmlns:a16="http://schemas.microsoft.com/office/drawing/2014/main" id="{9EC7A798-19AA-489A-8687-49F0C2369105}"/>
              </a:ext>
            </a:extLst>
          </p:cNvPr>
          <p:cNvSpPr/>
          <p:nvPr/>
        </p:nvSpPr>
        <p:spPr>
          <a:xfrm>
            <a:off x="6909525" y="2724104"/>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35D0F13-412A-4266-915D-ECE433F69897}"/>
              </a:ext>
            </a:extLst>
          </p:cNvPr>
          <p:cNvSpPr txBox="1"/>
          <p:nvPr/>
        </p:nvSpPr>
        <p:spPr>
          <a:xfrm>
            <a:off x="6188474" y="2411596"/>
            <a:ext cx="45719" cy="369332"/>
          </a:xfrm>
          <a:prstGeom prst="rect">
            <a:avLst/>
          </a:prstGeom>
          <a:noFill/>
        </p:spPr>
        <p:txBody>
          <a:bodyPr wrap="square" rtlCol="0">
            <a:spAutoFit/>
          </a:bodyPr>
          <a:lstStyle/>
          <a:p>
            <a:r>
              <a:rPr lang="en-US" altLang="ja-JP" dirty="0"/>
              <a:t>4</a:t>
            </a:r>
            <a:endParaRPr kumimoji="1" lang="ja-JP" altLang="en-US" dirty="0"/>
          </a:p>
        </p:txBody>
      </p:sp>
      <p:sp>
        <p:nvSpPr>
          <p:cNvPr id="53" name="テキスト ボックス 52">
            <a:extLst>
              <a:ext uri="{FF2B5EF4-FFF2-40B4-BE49-F238E27FC236}">
                <a16:creationId xmlns:a16="http://schemas.microsoft.com/office/drawing/2014/main" id="{C0C1358C-C99E-47B8-A9F9-76B143DC810F}"/>
              </a:ext>
            </a:extLst>
          </p:cNvPr>
          <p:cNvSpPr txBox="1"/>
          <p:nvPr/>
        </p:nvSpPr>
        <p:spPr>
          <a:xfrm>
            <a:off x="6610942" y="2427639"/>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54" name="テキスト ボックス 53">
            <a:extLst>
              <a:ext uri="{FF2B5EF4-FFF2-40B4-BE49-F238E27FC236}">
                <a16:creationId xmlns:a16="http://schemas.microsoft.com/office/drawing/2014/main" id="{76ADC1F6-CC79-4292-9FD2-56F40C23D240}"/>
              </a:ext>
            </a:extLst>
          </p:cNvPr>
          <p:cNvSpPr txBox="1"/>
          <p:nvPr/>
        </p:nvSpPr>
        <p:spPr>
          <a:xfrm>
            <a:off x="6777677" y="2420888"/>
            <a:ext cx="424027" cy="369332"/>
          </a:xfrm>
          <a:prstGeom prst="rect">
            <a:avLst/>
          </a:prstGeom>
          <a:noFill/>
        </p:spPr>
        <p:txBody>
          <a:bodyPr wrap="none" rtlCol="0">
            <a:spAutoFit/>
          </a:bodyPr>
          <a:lstStyle/>
          <a:p>
            <a:r>
              <a:rPr kumimoji="1" lang="en-US" altLang="ja-JP" dirty="0"/>
              <a:t>11</a:t>
            </a:r>
            <a:endParaRPr kumimoji="1" lang="ja-JP" altLang="en-US" dirty="0"/>
          </a:p>
        </p:txBody>
      </p:sp>
      <p:sp>
        <p:nvSpPr>
          <p:cNvPr id="11" name="テキスト ボックス 10">
            <a:extLst>
              <a:ext uri="{FF2B5EF4-FFF2-40B4-BE49-F238E27FC236}">
                <a16:creationId xmlns:a16="http://schemas.microsoft.com/office/drawing/2014/main" id="{FF224493-D43D-4323-A206-749D365105DF}"/>
              </a:ext>
            </a:extLst>
          </p:cNvPr>
          <p:cNvSpPr txBox="1"/>
          <p:nvPr/>
        </p:nvSpPr>
        <p:spPr>
          <a:xfrm flipH="1">
            <a:off x="353361" y="1318258"/>
            <a:ext cx="941987" cy="461665"/>
          </a:xfrm>
          <a:prstGeom prst="rect">
            <a:avLst/>
          </a:prstGeom>
          <a:noFill/>
        </p:spPr>
        <p:txBody>
          <a:bodyPr wrap="square" rtlCol="0">
            <a:spAutoFit/>
          </a:bodyPr>
          <a:lstStyle/>
          <a:p>
            <a:r>
              <a:rPr lang="ja-JP" altLang="en-US" sz="2400" dirty="0"/>
              <a:t>ストア</a:t>
            </a:r>
            <a:endParaRPr kumimoji="1" lang="ja-JP" altLang="en-US" sz="2400" dirty="0"/>
          </a:p>
        </p:txBody>
      </p:sp>
      <p:sp>
        <p:nvSpPr>
          <p:cNvPr id="55" name="テキスト ボックス 54">
            <a:extLst>
              <a:ext uri="{FF2B5EF4-FFF2-40B4-BE49-F238E27FC236}">
                <a16:creationId xmlns:a16="http://schemas.microsoft.com/office/drawing/2014/main" id="{CF2B2504-2651-4DD2-B0F7-5C15C7E1EB11}"/>
              </a:ext>
            </a:extLst>
          </p:cNvPr>
          <p:cNvSpPr txBox="1"/>
          <p:nvPr/>
        </p:nvSpPr>
        <p:spPr>
          <a:xfrm flipH="1">
            <a:off x="314674" y="2697538"/>
            <a:ext cx="941987" cy="461665"/>
          </a:xfrm>
          <a:prstGeom prst="rect">
            <a:avLst/>
          </a:prstGeom>
          <a:noFill/>
        </p:spPr>
        <p:txBody>
          <a:bodyPr wrap="square" rtlCol="0">
            <a:spAutoFit/>
          </a:bodyPr>
          <a:lstStyle/>
          <a:p>
            <a:r>
              <a:rPr kumimoji="1" lang="ja-JP" altLang="en-US" sz="2400" dirty="0"/>
              <a:t>分岐</a:t>
            </a:r>
          </a:p>
        </p:txBody>
      </p:sp>
      <p:sp>
        <p:nvSpPr>
          <p:cNvPr id="56" name="テキスト ボックス 55">
            <a:extLst>
              <a:ext uri="{FF2B5EF4-FFF2-40B4-BE49-F238E27FC236}">
                <a16:creationId xmlns:a16="http://schemas.microsoft.com/office/drawing/2014/main" id="{DE858D84-1F40-411A-A77B-60E206F2AF7A}"/>
              </a:ext>
            </a:extLst>
          </p:cNvPr>
          <p:cNvSpPr txBox="1"/>
          <p:nvPr/>
        </p:nvSpPr>
        <p:spPr>
          <a:xfrm flipH="1">
            <a:off x="276181" y="3922544"/>
            <a:ext cx="941987" cy="1200329"/>
          </a:xfrm>
          <a:prstGeom prst="rect">
            <a:avLst/>
          </a:prstGeom>
          <a:noFill/>
        </p:spPr>
        <p:txBody>
          <a:bodyPr wrap="square" rtlCol="0">
            <a:spAutoFit/>
          </a:bodyPr>
          <a:lstStyle/>
          <a:p>
            <a:r>
              <a:rPr kumimoji="1" lang="ja-JP" altLang="en-US" sz="2400" dirty="0"/>
              <a:t>イミーディエイト</a:t>
            </a:r>
          </a:p>
        </p:txBody>
      </p:sp>
      <p:cxnSp>
        <p:nvCxnSpPr>
          <p:cNvPr id="57" name="直線コネクタ 56">
            <a:extLst>
              <a:ext uri="{FF2B5EF4-FFF2-40B4-BE49-F238E27FC236}">
                <a16:creationId xmlns:a16="http://schemas.microsoft.com/office/drawing/2014/main" id="{0AB91863-6846-4F0B-8A1E-9BC01C5A37F0}"/>
              </a:ext>
            </a:extLst>
          </p:cNvPr>
          <p:cNvCxnSpPr>
            <a:cxnSpLocks/>
          </p:cNvCxnSpPr>
          <p:nvPr/>
        </p:nvCxnSpPr>
        <p:spPr>
          <a:xfrm flipV="1">
            <a:off x="6877107" y="1830397"/>
            <a:ext cx="1" cy="86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5B7C1CB-317B-4BF6-8E94-3F14BEF8DE5E}"/>
              </a:ext>
            </a:extLst>
          </p:cNvPr>
          <p:cNvCxnSpPr>
            <a:cxnSpLocks/>
          </p:cNvCxnSpPr>
          <p:nvPr/>
        </p:nvCxnSpPr>
        <p:spPr>
          <a:xfrm flipV="1">
            <a:off x="6103112" y="184482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6DD6FCD0-0002-4A75-A8C7-EF8B8E5DE41C}"/>
              </a:ext>
            </a:extLst>
          </p:cNvPr>
          <p:cNvSpPr txBox="1"/>
          <p:nvPr/>
        </p:nvSpPr>
        <p:spPr>
          <a:xfrm>
            <a:off x="246949" y="46278"/>
            <a:ext cx="6556603" cy="523220"/>
          </a:xfrm>
          <a:prstGeom prst="rect">
            <a:avLst/>
          </a:prstGeom>
          <a:noFill/>
        </p:spPr>
        <p:txBody>
          <a:bodyPr wrap="none" rtlCol="0">
            <a:spAutoFit/>
          </a:bodyPr>
          <a:lstStyle/>
          <a:p>
            <a:r>
              <a:rPr lang="ja-JP" altLang="en-US" sz="2800" dirty="0"/>
              <a:t>分岐命令の飛び先フィールドシャフリング</a:t>
            </a:r>
            <a:endParaRPr kumimoji="1" lang="ja-JP" altLang="en-US" sz="2800" dirty="0"/>
          </a:p>
        </p:txBody>
      </p:sp>
      <p:grpSp>
        <p:nvGrpSpPr>
          <p:cNvPr id="60" name="グループ化 59">
            <a:extLst>
              <a:ext uri="{FF2B5EF4-FFF2-40B4-BE49-F238E27FC236}">
                <a16:creationId xmlns:a16="http://schemas.microsoft.com/office/drawing/2014/main" id="{1C32143D-BD35-4D7E-93E7-AC69446B2827}"/>
              </a:ext>
            </a:extLst>
          </p:cNvPr>
          <p:cNvGrpSpPr/>
          <p:nvPr/>
        </p:nvGrpSpPr>
        <p:grpSpPr>
          <a:xfrm>
            <a:off x="1415122" y="5246005"/>
            <a:ext cx="7083355" cy="504056"/>
            <a:chOff x="611560" y="1117564"/>
            <a:chExt cx="7083355" cy="504056"/>
          </a:xfrm>
        </p:grpSpPr>
        <p:sp>
          <p:nvSpPr>
            <p:cNvPr id="61" name="正方形/長方形 60">
              <a:extLst>
                <a:ext uri="{FF2B5EF4-FFF2-40B4-BE49-F238E27FC236}">
                  <a16:creationId xmlns:a16="http://schemas.microsoft.com/office/drawing/2014/main" id="{5C71FFCC-DAA3-49BC-B29A-5CC50E6CE9DE}"/>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正方形/長方形 61">
              <a:extLst>
                <a:ext uri="{FF2B5EF4-FFF2-40B4-BE49-F238E27FC236}">
                  <a16:creationId xmlns:a16="http://schemas.microsoft.com/office/drawing/2014/main" id="{8898912C-5F62-4254-957F-006D41548AF5}"/>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63" name="正方形/長方形 62">
              <a:extLst>
                <a:ext uri="{FF2B5EF4-FFF2-40B4-BE49-F238E27FC236}">
                  <a16:creationId xmlns:a16="http://schemas.microsoft.com/office/drawing/2014/main" id="{BE0DB6F5-1F5F-4D84-823D-67C6E0BC9401}"/>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1101111</a:t>
              </a:r>
              <a:endParaRPr kumimoji="1" lang="ja-JP" altLang="en-US" dirty="0">
                <a:solidFill>
                  <a:schemeClr val="tx1"/>
                </a:solidFill>
              </a:endParaRPr>
            </a:p>
          </p:txBody>
        </p:sp>
      </p:grpSp>
      <p:sp>
        <p:nvSpPr>
          <p:cNvPr id="64" name="テキスト ボックス 63">
            <a:extLst>
              <a:ext uri="{FF2B5EF4-FFF2-40B4-BE49-F238E27FC236}">
                <a16:creationId xmlns:a16="http://schemas.microsoft.com/office/drawing/2014/main" id="{B8061A10-E8D6-40D7-AB06-BA04B3BB803B}"/>
              </a:ext>
            </a:extLst>
          </p:cNvPr>
          <p:cNvSpPr txBox="1"/>
          <p:nvPr/>
        </p:nvSpPr>
        <p:spPr>
          <a:xfrm>
            <a:off x="387410" y="5286743"/>
            <a:ext cx="877163" cy="646331"/>
          </a:xfrm>
          <a:prstGeom prst="rect">
            <a:avLst/>
          </a:prstGeom>
          <a:noFill/>
        </p:spPr>
        <p:txBody>
          <a:bodyPr wrap="none" rtlCol="0">
            <a:spAutoFit/>
          </a:bodyPr>
          <a:lstStyle/>
          <a:p>
            <a:r>
              <a:rPr kumimoji="1" lang="en-US" altLang="ja-JP" dirty="0" err="1"/>
              <a:t>jal</a:t>
            </a:r>
            <a:r>
              <a:rPr kumimoji="1" lang="ja-JP" altLang="en-US" dirty="0"/>
              <a:t>命令</a:t>
            </a:r>
            <a:endParaRPr kumimoji="1" lang="en-US" altLang="ja-JP" dirty="0"/>
          </a:p>
          <a:p>
            <a:r>
              <a:rPr lang="ja-JP" altLang="en-US" dirty="0"/>
              <a:t>（後程）</a:t>
            </a:r>
            <a:endParaRPr kumimoji="1" lang="ja-JP" altLang="en-US" dirty="0"/>
          </a:p>
        </p:txBody>
      </p:sp>
      <p:sp>
        <p:nvSpPr>
          <p:cNvPr id="65" name="四角形: 角を丸くする 64">
            <a:extLst>
              <a:ext uri="{FF2B5EF4-FFF2-40B4-BE49-F238E27FC236}">
                <a16:creationId xmlns:a16="http://schemas.microsoft.com/office/drawing/2014/main" id="{449E9964-DF5A-4C92-9E8C-BC65E31C0EA2}"/>
              </a:ext>
            </a:extLst>
          </p:cNvPr>
          <p:cNvSpPr/>
          <p:nvPr/>
        </p:nvSpPr>
        <p:spPr>
          <a:xfrm>
            <a:off x="1415122" y="5246005"/>
            <a:ext cx="154360" cy="50405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F6394B88-6832-4829-8823-02920DA74017}"/>
              </a:ext>
            </a:extLst>
          </p:cNvPr>
          <p:cNvCxnSpPr>
            <a:cxnSpLocks/>
          </p:cNvCxnSpPr>
          <p:nvPr/>
        </p:nvCxnSpPr>
        <p:spPr>
          <a:xfrm flipV="1">
            <a:off x="1578691" y="465253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1BD959D0-9E16-4FDE-A0A0-B3A9195AC58A}"/>
              </a:ext>
            </a:extLst>
          </p:cNvPr>
          <p:cNvSpPr txBox="1"/>
          <p:nvPr/>
        </p:nvSpPr>
        <p:spPr>
          <a:xfrm>
            <a:off x="1218168" y="4896926"/>
            <a:ext cx="441146" cy="369332"/>
          </a:xfrm>
          <a:prstGeom prst="rect">
            <a:avLst/>
          </a:prstGeom>
          <a:noFill/>
        </p:spPr>
        <p:txBody>
          <a:bodyPr wrap="none" rtlCol="0">
            <a:spAutoFit/>
          </a:bodyPr>
          <a:lstStyle/>
          <a:p>
            <a:r>
              <a:rPr lang="en-US" altLang="ja-JP" dirty="0"/>
              <a:t>20</a:t>
            </a:r>
            <a:endParaRPr kumimoji="1" lang="ja-JP" altLang="en-US" dirty="0"/>
          </a:p>
        </p:txBody>
      </p:sp>
      <p:sp>
        <p:nvSpPr>
          <p:cNvPr id="69" name="テキスト ボックス 68">
            <a:extLst>
              <a:ext uri="{FF2B5EF4-FFF2-40B4-BE49-F238E27FC236}">
                <a16:creationId xmlns:a16="http://schemas.microsoft.com/office/drawing/2014/main" id="{194561F6-1634-4B0A-84CE-B182D032776E}"/>
              </a:ext>
            </a:extLst>
          </p:cNvPr>
          <p:cNvSpPr txBox="1"/>
          <p:nvPr/>
        </p:nvSpPr>
        <p:spPr>
          <a:xfrm>
            <a:off x="1567028" y="4869160"/>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70" name="テキスト ボックス 69">
            <a:extLst>
              <a:ext uri="{FF2B5EF4-FFF2-40B4-BE49-F238E27FC236}">
                <a16:creationId xmlns:a16="http://schemas.microsoft.com/office/drawing/2014/main" id="{B9AD3415-A357-4937-B456-64F7F02C907F}"/>
              </a:ext>
            </a:extLst>
          </p:cNvPr>
          <p:cNvSpPr txBox="1"/>
          <p:nvPr/>
        </p:nvSpPr>
        <p:spPr>
          <a:xfrm>
            <a:off x="3029329" y="4896926"/>
            <a:ext cx="312906" cy="369332"/>
          </a:xfrm>
          <a:prstGeom prst="rect">
            <a:avLst/>
          </a:prstGeom>
          <a:noFill/>
        </p:spPr>
        <p:txBody>
          <a:bodyPr wrap="none" rtlCol="0">
            <a:spAutoFit/>
          </a:bodyPr>
          <a:lstStyle/>
          <a:p>
            <a:r>
              <a:rPr lang="en-US" altLang="ja-JP" dirty="0"/>
              <a:t>5</a:t>
            </a:r>
            <a:endParaRPr kumimoji="1" lang="ja-JP" altLang="en-US" dirty="0"/>
          </a:p>
        </p:txBody>
      </p:sp>
      <p:sp>
        <p:nvSpPr>
          <p:cNvPr id="71" name="テキスト ボックス 70">
            <a:extLst>
              <a:ext uri="{FF2B5EF4-FFF2-40B4-BE49-F238E27FC236}">
                <a16:creationId xmlns:a16="http://schemas.microsoft.com/office/drawing/2014/main" id="{36C9BBC4-C469-4762-9962-37CBFDBB2511}"/>
              </a:ext>
            </a:extLst>
          </p:cNvPr>
          <p:cNvSpPr txBox="1"/>
          <p:nvPr/>
        </p:nvSpPr>
        <p:spPr>
          <a:xfrm>
            <a:off x="3916551" y="4917411"/>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72" name="四角形: 角を丸くする 71">
            <a:extLst>
              <a:ext uri="{FF2B5EF4-FFF2-40B4-BE49-F238E27FC236}">
                <a16:creationId xmlns:a16="http://schemas.microsoft.com/office/drawing/2014/main" id="{0201ACCD-B2D3-4B4E-A3E5-A3FF444276BE}"/>
              </a:ext>
            </a:extLst>
          </p:cNvPr>
          <p:cNvSpPr/>
          <p:nvPr/>
        </p:nvSpPr>
        <p:spPr>
          <a:xfrm>
            <a:off x="4155904" y="5259322"/>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B73CBAAA-17D9-4B9B-A46F-38D632A02D4E}"/>
              </a:ext>
            </a:extLst>
          </p:cNvPr>
          <p:cNvSpPr txBox="1"/>
          <p:nvPr/>
        </p:nvSpPr>
        <p:spPr>
          <a:xfrm>
            <a:off x="4048759" y="4917411"/>
            <a:ext cx="424027" cy="369332"/>
          </a:xfrm>
          <a:prstGeom prst="rect">
            <a:avLst/>
          </a:prstGeom>
          <a:noFill/>
        </p:spPr>
        <p:txBody>
          <a:bodyPr wrap="none" rtlCol="0">
            <a:spAutoFit/>
          </a:bodyPr>
          <a:lstStyle/>
          <a:p>
            <a:r>
              <a:rPr kumimoji="1" lang="en-US" altLang="ja-JP"/>
              <a:t>11</a:t>
            </a:r>
            <a:endParaRPr kumimoji="1" lang="ja-JP" altLang="en-US" dirty="0"/>
          </a:p>
        </p:txBody>
      </p:sp>
      <p:sp>
        <p:nvSpPr>
          <p:cNvPr id="75" name="テキスト ボックス 74">
            <a:extLst>
              <a:ext uri="{FF2B5EF4-FFF2-40B4-BE49-F238E27FC236}">
                <a16:creationId xmlns:a16="http://schemas.microsoft.com/office/drawing/2014/main" id="{2EC64A5F-2E31-4CB3-ABBD-C3270F0AB780}"/>
              </a:ext>
            </a:extLst>
          </p:cNvPr>
          <p:cNvSpPr txBox="1"/>
          <p:nvPr/>
        </p:nvSpPr>
        <p:spPr>
          <a:xfrm>
            <a:off x="4298480" y="4927983"/>
            <a:ext cx="441146" cy="369332"/>
          </a:xfrm>
          <a:prstGeom prst="rect">
            <a:avLst/>
          </a:prstGeom>
          <a:noFill/>
        </p:spPr>
        <p:txBody>
          <a:bodyPr wrap="none" rtlCol="0">
            <a:spAutoFit/>
          </a:bodyPr>
          <a:lstStyle/>
          <a:p>
            <a:r>
              <a:rPr kumimoji="1" lang="en-US" altLang="ja-JP" dirty="0"/>
              <a:t>19</a:t>
            </a:r>
            <a:endParaRPr kumimoji="1" lang="ja-JP" altLang="en-US" dirty="0"/>
          </a:p>
        </p:txBody>
      </p:sp>
      <p:sp>
        <p:nvSpPr>
          <p:cNvPr id="76" name="テキスト ボックス 75">
            <a:extLst>
              <a:ext uri="{FF2B5EF4-FFF2-40B4-BE49-F238E27FC236}">
                <a16:creationId xmlns:a16="http://schemas.microsoft.com/office/drawing/2014/main" id="{6DF686F2-962B-4196-9BB3-18CB088E1C86}"/>
              </a:ext>
            </a:extLst>
          </p:cNvPr>
          <p:cNvSpPr txBox="1"/>
          <p:nvPr/>
        </p:nvSpPr>
        <p:spPr>
          <a:xfrm>
            <a:off x="5787038" y="4869160"/>
            <a:ext cx="441146" cy="369332"/>
          </a:xfrm>
          <a:prstGeom prst="rect">
            <a:avLst/>
          </a:prstGeom>
          <a:noFill/>
        </p:spPr>
        <p:txBody>
          <a:bodyPr wrap="none" rtlCol="0">
            <a:spAutoFit/>
          </a:bodyPr>
          <a:lstStyle/>
          <a:p>
            <a:r>
              <a:rPr kumimoji="1" lang="en-US" altLang="ja-JP" dirty="0"/>
              <a:t>12</a:t>
            </a:r>
            <a:endParaRPr kumimoji="1" lang="ja-JP" altLang="en-US" dirty="0"/>
          </a:p>
        </p:txBody>
      </p:sp>
      <p:cxnSp>
        <p:nvCxnSpPr>
          <p:cNvPr id="81" name="直線コネクタ 80">
            <a:extLst>
              <a:ext uri="{FF2B5EF4-FFF2-40B4-BE49-F238E27FC236}">
                <a16:creationId xmlns:a16="http://schemas.microsoft.com/office/drawing/2014/main" id="{22DE29E8-D9EA-4BFA-945D-12154270ECC7}"/>
              </a:ext>
            </a:extLst>
          </p:cNvPr>
          <p:cNvCxnSpPr>
            <a:cxnSpLocks/>
          </p:cNvCxnSpPr>
          <p:nvPr/>
        </p:nvCxnSpPr>
        <p:spPr>
          <a:xfrm flipV="1">
            <a:off x="4310264" y="5795769"/>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1CF5D702-53EC-4D62-A6C5-D4965C572B6F}"/>
              </a:ext>
            </a:extLst>
          </p:cNvPr>
          <p:cNvCxnSpPr>
            <a:cxnSpLocks/>
          </p:cNvCxnSpPr>
          <p:nvPr/>
        </p:nvCxnSpPr>
        <p:spPr>
          <a:xfrm flipV="1">
            <a:off x="6094991" y="575757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64F09014-DC8F-4B83-8680-56EBFBBD810A}"/>
              </a:ext>
            </a:extLst>
          </p:cNvPr>
          <p:cNvGrpSpPr/>
          <p:nvPr/>
        </p:nvGrpSpPr>
        <p:grpSpPr>
          <a:xfrm>
            <a:off x="1426537" y="6353944"/>
            <a:ext cx="7083355" cy="504056"/>
            <a:chOff x="611560" y="1117564"/>
            <a:chExt cx="7083355" cy="504056"/>
          </a:xfrm>
        </p:grpSpPr>
        <p:sp>
          <p:nvSpPr>
            <p:cNvPr id="78" name="正方形/長方形 77">
              <a:extLst>
                <a:ext uri="{FF2B5EF4-FFF2-40B4-BE49-F238E27FC236}">
                  <a16:creationId xmlns:a16="http://schemas.microsoft.com/office/drawing/2014/main" id="{13627111-942D-41B0-BE2E-E5A508E8C494}"/>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9" name="正方形/長方形 78">
              <a:extLst>
                <a:ext uri="{FF2B5EF4-FFF2-40B4-BE49-F238E27FC236}">
                  <a16:creationId xmlns:a16="http://schemas.microsoft.com/office/drawing/2014/main" id="{8D02B6BF-98E1-4D69-A621-0C14F438CDF0}"/>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0" name="正方形/長方形 79">
              <a:extLst>
                <a:ext uri="{FF2B5EF4-FFF2-40B4-BE49-F238E27FC236}">
                  <a16:creationId xmlns:a16="http://schemas.microsoft.com/office/drawing/2014/main" id="{758BFB69-696C-466D-9DF1-FA0062BAD0F5}"/>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0010111</a:t>
              </a:r>
              <a:endParaRPr kumimoji="1" lang="ja-JP" altLang="en-US" dirty="0">
                <a:solidFill>
                  <a:schemeClr val="tx1"/>
                </a:solidFill>
              </a:endParaRPr>
            </a:p>
          </p:txBody>
        </p:sp>
      </p:grpSp>
      <p:sp>
        <p:nvSpPr>
          <p:cNvPr id="83" name="テキスト ボックス 82">
            <a:extLst>
              <a:ext uri="{FF2B5EF4-FFF2-40B4-BE49-F238E27FC236}">
                <a16:creationId xmlns:a16="http://schemas.microsoft.com/office/drawing/2014/main" id="{AE844D71-0798-4BDC-85B2-584698E1FB52}"/>
              </a:ext>
            </a:extLst>
          </p:cNvPr>
          <p:cNvSpPr txBox="1"/>
          <p:nvPr/>
        </p:nvSpPr>
        <p:spPr>
          <a:xfrm>
            <a:off x="418185" y="6130325"/>
            <a:ext cx="877163" cy="646331"/>
          </a:xfrm>
          <a:prstGeom prst="rect">
            <a:avLst/>
          </a:prstGeom>
          <a:noFill/>
        </p:spPr>
        <p:txBody>
          <a:bodyPr wrap="none" rtlCol="0">
            <a:spAutoFit/>
          </a:bodyPr>
          <a:lstStyle/>
          <a:p>
            <a:r>
              <a:rPr lang="en-US" altLang="ja-JP" dirty="0" err="1"/>
              <a:t>lui</a:t>
            </a:r>
            <a:r>
              <a:rPr kumimoji="1" lang="ja-JP" altLang="en-US" dirty="0"/>
              <a:t>命令</a:t>
            </a:r>
            <a:endParaRPr kumimoji="1" lang="en-US" altLang="ja-JP" dirty="0"/>
          </a:p>
          <a:p>
            <a:r>
              <a:rPr lang="ja-JP" altLang="en-US" dirty="0"/>
              <a:t>（後程）</a:t>
            </a:r>
            <a:endParaRPr kumimoji="1" lang="ja-JP" altLang="en-US" dirty="0"/>
          </a:p>
        </p:txBody>
      </p:sp>
      <p:sp>
        <p:nvSpPr>
          <p:cNvPr id="84" name="四角形: 角を丸くする 83">
            <a:extLst>
              <a:ext uri="{FF2B5EF4-FFF2-40B4-BE49-F238E27FC236}">
                <a16:creationId xmlns:a16="http://schemas.microsoft.com/office/drawing/2014/main" id="{48577080-683C-459E-8C22-89A670CDF258}"/>
              </a:ext>
            </a:extLst>
          </p:cNvPr>
          <p:cNvSpPr/>
          <p:nvPr/>
        </p:nvSpPr>
        <p:spPr>
          <a:xfrm>
            <a:off x="1449085" y="4121010"/>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4A3D8C45-47E4-43EC-AD2B-445B4392194A}"/>
              </a:ext>
            </a:extLst>
          </p:cNvPr>
          <p:cNvSpPr/>
          <p:nvPr/>
        </p:nvSpPr>
        <p:spPr>
          <a:xfrm>
            <a:off x="5934540" y="5266258"/>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 角を丸くする 86">
            <a:extLst>
              <a:ext uri="{FF2B5EF4-FFF2-40B4-BE49-F238E27FC236}">
                <a16:creationId xmlns:a16="http://schemas.microsoft.com/office/drawing/2014/main" id="{A2B0C644-BC7C-4758-B27A-5573DB0244F6}"/>
              </a:ext>
            </a:extLst>
          </p:cNvPr>
          <p:cNvSpPr/>
          <p:nvPr/>
        </p:nvSpPr>
        <p:spPr>
          <a:xfrm>
            <a:off x="5974897" y="6360880"/>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 角を丸くする 87">
            <a:extLst>
              <a:ext uri="{FF2B5EF4-FFF2-40B4-BE49-F238E27FC236}">
                <a16:creationId xmlns:a16="http://schemas.microsoft.com/office/drawing/2014/main" id="{01D34D82-D680-4E27-AE08-7A376A1A829D}"/>
              </a:ext>
            </a:extLst>
          </p:cNvPr>
          <p:cNvSpPr/>
          <p:nvPr/>
        </p:nvSpPr>
        <p:spPr>
          <a:xfrm>
            <a:off x="4144120" y="6349030"/>
            <a:ext cx="154360" cy="50405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1044983-10AD-4275-9945-D1B7D278A186}"/>
              </a:ext>
            </a:extLst>
          </p:cNvPr>
          <p:cNvSpPr/>
          <p:nvPr/>
        </p:nvSpPr>
        <p:spPr>
          <a:xfrm>
            <a:off x="3272625" y="5259322"/>
            <a:ext cx="892489" cy="490739"/>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544180FA-D5F9-44DA-B9C1-4627E1A003BF}"/>
              </a:ext>
            </a:extLst>
          </p:cNvPr>
          <p:cNvSpPr txBox="1"/>
          <p:nvPr/>
        </p:nvSpPr>
        <p:spPr>
          <a:xfrm>
            <a:off x="3283590" y="4910359"/>
            <a:ext cx="312906" cy="369332"/>
          </a:xfrm>
          <a:prstGeom prst="rect">
            <a:avLst/>
          </a:prstGeom>
          <a:noFill/>
        </p:spPr>
        <p:txBody>
          <a:bodyPr wrap="none" rtlCol="0">
            <a:spAutoFit/>
          </a:bodyPr>
          <a:lstStyle/>
          <a:p>
            <a:r>
              <a:rPr kumimoji="1" lang="en-US" altLang="ja-JP" dirty="0"/>
              <a:t>4</a:t>
            </a:r>
            <a:endParaRPr kumimoji="1" lang="ja-JP" altLang="en-US" dirty="0"/>
          </a:p>
        </p:txBody>
      </p:sp>
      <p:sp>
        <p:nvSpPr>
          <p:cNvPr id="90" name="テキスト ボックス 89">
            <a:extLst>
              <a:ext uri="{FF2B5EF4-FFF2-40B4-BE49-F238E27FC236}">
                <a16:creationId xmlns:a16="http://schemas.microsoft.com/office/drawing/2014/main" id="{79C40D63-D4E9-41B2-9E44-1A9BA552E9C8}"/>
              </a:ext>
            </a:extLst>
          </p:cNvPr>
          <p:cNvSpPr txBox="1"/>
          <p:nvPr/>
        </p:nvSpPr>
        <p:spPr>
          <a:xfrm>
            <a:off x="4121632" y="3793086"/>
            <a:ext cx="377026" cy="369332"/>
          </a:xfrm>
          <a:prstGeom prst="rect">
            <a:avLst/>
          </a:prstGeom>
          <a:noFill/>
        </p:spPr>
        <p:txBody>
          <a:bodyPr wrap="none" rtlCol="0">
            <a:spAutoFit/>
          </a:bodyPr>
          <a:lstStyle/>
          <a:p>
            <a:r>
              <a:rPr kumimoji="1" lang="en-US" altLang="ja-JP" dirty="0"/>
              <a:t>0 </a:t>
            </a:r>
            <a:endParaRPr kumimoji="1" lang="ja-JP" altLang="en-US" dirty="0"/>
          </a:p>
        </p:txBody>
      </p:sp>
      <p:sp>
        <p:nvSpPr>
          <p:cNvPr id="14" name="正方形/長方形 13">
            <a:extLst>
              <a:ext uri="{FF2B5EF4-FFF2-40B4-BE49-F238E27FC236}">
                <a16:creationId xmlns:a16="http://schemas.microsoft.com/office/drawing/2014/main" id="{611BC354-78DC-4620-84C4-9C8EB41396E3}"/>
              </a:ext>
            </a:extLst>
          </p:cNvPr>
          <p:cNvSpPr/>
          <p:nvPr/>
        </p:nvSpPr>
        <p:spPr>
          <a:xfrm>
            <a:off x="1603364" y="4123789"/>
            <a:ext cx="1702453" cy="5116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4B2BD32E-139E-40A1-A417-AC071D3929DC}"/>
              </a:ext>
            </a:extLst>
          </p:cNvPr>
          <p:cNvSpPr/>
          <p:nvPr/>
        </p:nvSpPr>
        <p:spPr>
          <a:xfrm>
            <a:off x="1591167" y="5224123"/>
            <a:ext cx="1693076" cy="5478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6E5D0FD-7EE4-41DA-877F-E7B7BAC9CD38}"/>
              </a:ext>
            </a:extLst>
          </p:cNvPr>
          <p:cNvSpPr/>
          <p:nvPr/>
        </p:nvSpPr>
        <p:spPr>
          <a:xfrm>
            <a:off x="1590514" y="1339726"/>
            <a:ext cx="1693076" cy="5017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四角形: 角を丸くする 92">
            <a:extLst>
              <a:ext uri="{FF2B5EF4-FFF2-40B4-BE49-F238E27FC236}">
                <a16:creationId xmlns:a16="http://schemas.microsoft.com/office/drawing/2014/main" id="{164D78D9-C93E-42D3-802B-1D39F672141C}"/>
              </a:ext>
            </a:extLst>
          </p:cNvPr>
          <p:cNvSpPr/>
          <p:nvPr/>
        </p:nvSpPr>
        <p:spPr>
          <a:xfrm>
            <a:off x="1424221" y="1351910"/>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F5A239E0-430A-47E4-9DC8-722BC690BFA6}"/>
              </a:ext>
            </a:extLst>
          </p:cNvPr>
          <p:cNvSpPr txBox="1"/>
          <p:nvPr/>
        </p:nvSpPr>
        <p:spPr>
          <a:xfrm>
            <a:off x="1241611" y="968001"/>
            <a:ext cx="424027" cy="369332"/>
          </a:xfrm>
          <a:prstGeom prst="rect">
            <a:avLst/>
          </a:prstGeom>
          <a:noFill/>
        </p:spPr>
        <p:txBody>
          <a:bodyPr wrap="none" rtlCol="0">
            <a:spAutoFit/>
          </a:bodyPr>
          <a:lstStyle/>
          <a:p>
            <a:r>
              <a:rPr kumimoji="1" lang="en-US" altLang="ja-JP" dirty="0"/>
              <a:t>11</a:t>
            </a:r>
            <a:endParaRPr kumimoji="1" lang="ja-JP" altLang="en-US" dirty="0"/>
          </a:p>
        </p:txBody>
      </p:sp>
      <p:sp>
        <p:nvSpPr>
          <p:cNvPr id="95" name="テキスト ボックス 94">
            <a:extLst>
              <a:ext uri="{FF2B5EF4-FFF2-40B4-BE49-F238E27FC236}">
                <a16:creationId xmlns:a16="http://schemas.microsoft.com/office/drawing/2014/main" id="{7ACEB5AE-D902-47F3-913E-8665F0987E50}"/>
              </a:ext>
            </a:extLst>
          </p:cNvPr>
          <p:cNvSpPr txBox="1"/>
          <p:nvPr/>
        </p:nvSpPr>
        <p:spPr>
          <a:xfrm>
            <a:off x="3008368" y="982578"/>
            <a:ext cx="312906" cy="369332"/>
          </a:xfrm>
          <a:prstGeom prst="rect">
            <a:avLst/>
          </a:prstGeom>
          <a:noFill/>
        </p:spPr>
        <p:txBody>
          <a:bodyPr wrap="none" rtlCol="0">
            <a:spAutoFit/>
          </a:bodyPr>
          <a:lstStyle/>
          <a:p>
            <a:r>
              <a:rPr lang="en-US" altLang="ja-JP" dirty="0"/>
              <a:t>5</a:t>
            </a:r>
            <a:endParaRPr kumimoji="1" lang="ja-JP" altLang="en-US" dirty="0"/>
          </a:p>
        </p:txBody>
      </p:sp>
      <p:sp>
        <p:nvSpPr>
          <p:cNvPr id="96" name="テキスト ボックス 95">
            <a:extLst>
              <a:ext uri="{FF2B5EF4-FFF2-40B4-BE49-F238E27FC236}">
                <a16:creationId xmlns:a16="http://schemas.microsoft.com/office/drawing/2014/main" id="{FC7E0C52-DA43-4337-9B72-30975DBEB4AB}"/>
              </a:ext>
            </a:extLst>
          </p:cNvPr>
          <p:cNvSpPr txBox="1"/>
          <p:nvPr/>
        </p:nvSpPr>
        <p:spPr>
          <a:xfrm>
            <a:off x="1643466" y="1052875"/>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97" name="四角形: 角を丸くする 96">
            <a:extLst>
              <a:ext uri="{FF2B5EF4-FFF2-40B4-BE49-F238E27FC236}">
                <a16:creationId xmlns:a16="http://schemas.microsoft.com/office/drawing/2014/main" id="{BCCE93B2-3A09-45FD-92A6-636C02247DDA}"/>
              </a:ext>
            </a:extLst>
          </p:cNvPr>
          <p:cNvSpPr/>
          <p:nvPr/>
        </p:nvSpPr>
        <p:spPr>
          <a:xfrm>
            <a:off x="6882990" y="1351910"/>
            <a:ext cx="154360" cy="504056"/>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376CDE4D-517B-49B4-9A8A-6FAB48105096}"/>
              </a:ext>
            </a:extLst>
          </p:cNvPr>
          <p:cNvSpPr txBox="1"/>
          <p:nvPr/>
        </p:nvSpPr>
        <p:spPr>
          <a:xfrm>
            <a:off x="6165614" y="1068697"/>
            <a:ext cx="45719" cy="369332"/>
          </a:xfrm>
          <a:prstGeom prst="rect">
            <a:avLst/>
          </a:prstGeom>
          <a:noFill/>
        </p:spPr>
        <p:txBody>
          <a:bodyPr wrap="square" rtlCol="0">
            <a:spAutoFit/>
          </a:bodyPr>
          <a:lstStyle/>
          <a:p>
            <a:r>
              <a:rPr lang="en-US" altLang="ja-JP" dirty="0"/>
              <a:t>4</a:t>
            </a:r>
            <a:endParaRPr kumimoji="1" lang="ja-JP" altLang="en-US" dirty="0"/>
          </a:p>
        </p:txBody>
      </p:sp>
      <p:sp>
        <p:nvSpPr>
          <p:cNvPr id="99" name="テキスト ボックス 98">
            <a:extLst>
              <a:ext uri="{FF2B5EF4-FFF2-40B4-BE49-F238E27FC236}">
                <a16:creationId xmlns:a16="http://schemas.microsoft.com/office/drawing/2014/main" id="{A966F490-22CB-47D5-90B0-0361D8155556}"/>
              </a:ext>
            </a:extLst>
          </p:cNvPr>
          <p:cNvSpPr txBox="1"/>
          <p:nvPr/>
        </p:nvSpPr>
        <p:spPr>
          <a:xfrm>
            <a:off x="6638488" y="1068697"/>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100" name="テキスト ボックス 99">
            <a:extLst>
              <a:ext uri="{FF2B5EF4-FFF2-40B4-BE49-F238E27FC236}">
                <a16:creationId xmlns:a16="http://schemas.microsoft.com/office/drawing/2014/main" id="{95C6A574-3081-4F97-9D70-178E740C4479}"/>
              </a:ext>
            </a:extLst>
          </p:cNvPr>
          <p:cNvSpPr txBox="1"/>
          <p:nvPr/>
        </p:nvSpPr>
        <p:spPr>
          <a:xfrm>
            <a:off x="6803606" y="1030955"/>
            <a:ext cx="312906" cy="369332"/>
          </a:xfrm>
          <a:prstGeom prst="rect">
            <a:avLst/>
          </a:prstGeom>
          <a:noFill/>
        </p:spPr>
        <p:txBody>
          <a:bodyPr wrap="none" rtlCol="0">
            <a:spAutoFit/>
          </a:bodyPr>
          <a:lstStyle/>
          <a:p>
            <a:r>
              <a:rPr lang="en-US" altLang="ja-JP" dirty="0"/>
              <a:t>0</a:t>
            </a:r>
            <a:endParaRPr kumimoji="1" lang="ja-JP" altLang="en-US" dirty="0"/>
          </a:p>
        </p:txBody>
      </p:sp>
      <p:sp>
        <p:nvSpPr>
          <p:cNvPr id="101" name="正方形/長方形 100">
            <a:extLst>
              <a:ext uri="{FF2B5EF4-FFF2-40B4-BE49-F238E27FC236}">
                <a16:creationId xmlns:a16="http://schemas.microsoft.com/office/drawing/2014/main" id="{EFF967DD-3592-4AF0-B046-0E2D57B7ABA7}"/>
              </a:ext>
            </a:extLst>
          </p:cNvPr>
          <p:cNvSpPr/>
          <p:nvPr/>
        </p:nvSpPr>
        <p:spPr>
          <a:xfrm>
            <a:off x="6135488" y="1323386"/>
            <a:ext cx="744561" cy="520513"/>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四角形: 角を丸くする 101">
            <a:extLst>
              <a:ext uri="{FF2B5EF4-FFF2-40B4-BE49-F238E27FC236}">
                <a16:creationId xmlns:a16="http://schemas.microsoft.com/office/drawing/2014/main" id="{4DFA5BF6-CCF4-400D-8ECE-EC6351F80FD4}"/>
              </a:ext>
            </a:extLst>
          </p:cNvPr>
          <p:cNvSpPr/>
          <p:nvPr/>
        </p:nvSpPr>
        <p:spPr>
          <a:xfrm>
            <a:off x="4152846" y="4120414"/>
            <a:ext cx="154360" cy="504056"/>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61021F08-0BF0-4A9B-8AD3-748BC21D9F0F}"/>
              </a:ext>
            </a:extLst>
          </p:cNvPr>
          <p:cNvSpPr/>
          <p:nvPr/>
        </p:nvSpPr>
        <p:spPr>
          <a:xfrm>
            <a:off x="3306496" y="4115115"/>
            <a:ext cx="886663" cy="509355"/>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F334C965-5160-4EAE-9284-8FC2A78C9AB2}"/>
              </a:ext>
            </a:extLst>
          </p:cNvPr>
          <p:cNvSpPr txBox="1"/>
          <p:nvPr/>
        </p:nvSpPr>
        <p:spPr>
          <a:xfrm>
            <a:off x="3248000" y="3819067"/>
            <a:ext cx="441146" cy="369332"/>
          </a:xfrm>
          <a:prstGeom prst="rect">
            <a:avLst/>
          </a:prstGeom>
          <a:noFill/>
        </p:spPr>
        <p:txBody>
          <a:bodyPr wrap="none" rtlCol="0">
            <a:spAutoFit/>
          </a:bodyPr>
          <a:lstStyle/>
          <a:p>
            <a:r>
              <a:rPr lang="en-US" altLang="ja-JP" dirty="0"/>
              <a:t>4 </a:t>
            </a:r>
            <a:r>
              <a:rPr kumimoji="1" lang="en-US" altLang="ja-JP" dirty="0"/>
              <a:t> </a:t>
            </a:r>
            <a:endParaRPr kumimoji="1" lang="ja-JP" altLang="en-US" dirty="0"/>
          </a:p>
        </p:txBody>
      </p:sp>
      <p:sp>
        <p:nvSpPr>
          <p:cNvPr id="105" name="テキスト ボックス 104">
            <a:extLst>
              <a:ext uri="{FF2B5EF4-FFF2-40B4-BE49-F238E27FC236}">
                <a16:creationId xmlns:a16="http://schemas.microsoft.com/office/drawing/2014/main" id="{F2D7FFEC-A305-4996-93A8-FB41E4E0611B}"/>
              </a:ext>
            </a:extLst>
          </p:cNvPr>
          <p:cNvSpPr txBox="1"/>
          <p:nvPr/>
        </p:nvSpPr>
        <p:spPr>
          <a:xfrm>
            <a:off x="3905095" y="3793086"/>
            <a:ext cx="377026" cy="369332"/>
          </a:xfrm>
          <a:prstGeom prst="rect">
            <a:avLst/>
          </a:prstGeom>
          <a:noFill/>
        </p:spPr>
        <p:txBody>
          <a:bodyPr wrap="none" rtlCol="0">
            <a:spAutoFit/>
          </a:bodyPr>
          <a:lstStyle/>
          <a:p>
            <a:r>
              <a:rPr lang="en-US" altLang="ja-JP" dirty="0"/>
              <a:t>1</a:t>
            </a:r>
            <a:r>
              <a:rPr kumimoji="1" lang="en-US" altLang="ja-JP" dirty="0"/>
              <a:t> </a:t>
            </a:r>
            <a:endParaRPr kumimoji="1" lang="ja-JP" altLang="en-US" dirty="0"/>
          </a:p>
        </p:txBody>
      </p:sp>
      <p:sp>
        <p:nvSpPr>
          <p:cNvPr id="106" name="テキスト ボックス 105">
            <a:extLst>
              <a:ext uri="{FF2B5EF4-FFF2-40B4-BE49-F238E27FC236}">
                <a16:creationId xmlns:a16="http://schemas.microsoft.com/office/drawing/2014/main" id="{0451B471-98D3-4EE7-AE0A-F96142CC3AC1}"/>
              </a:ext>
            </a:extLst>
          </p:cNvPr>
          <p:cNvSpPr txBox="1"/>
          <p:nvPr/>
        </p:nvSpPr>
        <p:spPr>
          <a:xfrm>
            <a:off x="5787038" y="5933074"/>
            <a:ext cx="441146" cy="369332"/>
          </a:xfrm>
          <a:prstGeom prst="rect">
            <a:avLst/>
          </a:prstGeom>
          <a:noFill/>
        </p:spPr>
        <p:txBody>
          <a:bodyPr wrap="none" rtlCol="0">
            <a:spAutoFit/>
          </a:bodyPr>
          <a:lstStyle/>
          <a:p>
            <a:r>
              <a:rPr kumimoji="1" lang="en-US" altLang="ja-JP" dirty="0"/>
              <a:t>12</a:t>
            </a:r>
            <a:endParaRPr kumimoji="1" lang="ja-JP" altLang="en-US" dirty="0"/>
          </a:p>
        </p:txBody>
      </p:sp>
      <p:sp>
        <p:nvSpPr>
          <p:cNvPr id="107" name="テキスト ボックス 106">
            <a:extLst>
              <a:ext uri="{FF2B5EF4-FFF2-40B4-BE49-F238E27FC236}">
                <a16:creationId xmlns:a16="http://schemas.microsoft.com/office/drawing/2014/main" id="{C8D121C1-F3D8-42DE-963E-3193C2B34885}"/>
              </a:ext>
            </a:extLst>
          </p:cNvPr>
          <p:cNvSpPr txBox="1"/>
          <p:nvPr/>
        </p:nvSpPr>
        <p:spPr>
          <a:xfrm>
            <a:off x="3972586" y="5997929"/>
            <a:ext cx="441146" cy="369332"/>
          </a:xfrm>
          <a:prstGeom prst="rect">
            <a:avLst/>
          </a:prstGeom>
          <a:noFill/>
        </p:spPr>
        <p:txBody>
          <a:bodyPr wrap="none" rtlCol="0">
            <a:spAutoFit/>
          </a:bodyPr>
          <a:lstStyle/>
          <a:p>
            <a:r>
              <a:rPr lang="en-US" altLang="ja-JP" dirty="0"/>
              <a:t>20</a:t>
            </a:r>
            <a:endParaRPr kumimoji="1" lang="ja-JP" altLang="en-US" dirty="0"/>
          </a:p>
        </p:txBody>
      </p:sp>
      <p:sp>
        <p:nvSpPr>
          <p:cNvPr id="108" name="テキスト ボックス 107">
            <a:extLst>
              <a:ext uri="{FF2B5EF4-FFF2-40B4-BE49-F238E27FC236}">
                <a16:creationId xmlns:a16="http://schemas.microsoft.com/office/drawing/2014/main" id="{FDE2FC63-A9A6-4FD2-AFF7-CEDD3BD3B2A4}"/>
              </a:ext>
            </a:extLst>
          </p:cNvPr>
          <p:cNvSpPr txBox="1"/>
          <p:nvPr/>
        </p:nvSpPr>
        <p:spPr>
          <a:xfrm>
            <a:off x="4247639" y="5997929"/>
            <a:ext cx="441146" cy="369332"/>
          </a:xfrm>
          <a:prstGeom prst="rect">
            <a:avLst/>
          </a:prstGeom>
          <a:noFill/>
        </p:spPr>
        <p:txBody>
          <a:bodyPr wrap="none" rtlCol="0">
            <a:spAutoFit/>
          </a:bodyPr>
          <a:lstStyle/>
          <a:p>
            <a:r>
              <a:rPr kumimoji="1" lang="en-US" altLang="ja-JP" dirty="0"/>
              <a:t>19</a:t>
            </a:r>
            <a:endParaRPr kumimoji="1" lang="ja-JP" altLang="en-US" dirty="0"/>
          </a:p>
        </p:txBody>
      </p:sp>
      <p:sp>
        <p:nvSpPr>
          <p:cNvPr id="109" name="テキスト ボックス 108">
            <a:extLst>
              <a:ext uri="{FF2B5EF4-FFF2-40B4-BE49-F238E27FC236}">
                <a16:creationId xmlns:a16="http://schemas.microsoft.com/office/drawing/2014/main" id="{92349725-EEC1-4B35-BA98-04D45C8A3F28}"/>
              </a:ext>
            </a:extLst>
          </p:cNvPr>
          <p:cNvSpPr txBox="1"/>
          <p:nvPr/>
        </p:nvSpPr>
        <p:spPr>
          <a:xfrm>
            <a:off x="5478779" y="4883332"/>
            <a:ext cx="441146" cy="369332"/>
          </a:xfrm>
          <a:prstGeom prst="rect">
            <a:avLst/>
          </a:prstGeom>
          <a:noFill/>
        </p:spPr>
        <p:txBody>
          <a:bodyPr wrap="none" rtlCol="0">
            <a:spAutoFit/>
          </a:bodyPr>
          <a:lstStyle/>
          <a:p>
            <a:r>
              <a:rPr kumimoji="1" lang="en-US" altLang="ja-JP" dirty="0"/>
              <a:t>13</a:t>
            </a:r>
            <a:endParaRPr kumimoji="1" lang="ja-JP" altLang="en-US" dirty="0"/>
          </a:p>
        </p:txBody>
      </p:sp>
      <p:sp>
        <p:nvSpPr>
          <p:cNvPr id="110" name="テキスト ボックス 109">
            <a:extLst>
              <a:ext uri="{FF2B5EF4-FFF2-40B4-BE49-F238E27FC236}">
                <a16:creationId xmlns:a16="http://schemas.microsoft.com/office/drawing/2014/main" id="{087B2E4D-5DE3-428C-8D5D-AE8CCF5507E5}"/>
              </a:ext>
            </a:extLst>
          </p:cNvPr>
          <p:cNvSpPr txBox="1"/>
          <p:nvPr/>
        </p:nvSpPr>
        <p:spPr>
          <a:xfrm>
            <a:off x="5455144" y="5936542"/>
            <a:ext cx="441146" cy="369332"/>
          </a:xfrm>
          <a:prstGeom prst="rect">
            <a:avLst/>
          </a:prstGeom>
          <a:noFill/>
        </p:spPr>
        <p:txBody>
          <a:bodyPr wrap="none" rtlCol="0">
            <a:spAutoFit/>
          </a:bodyPr>
          <a:lstStyle/>
          <a:p>
            <a:r>
              <a:rPr kumimoji="1" lang="en-US" altLang="ja-JP" dirty="0"/>
              <a:t>13</a:t>
            </a:r>
            <a:endParaRPr kumimoji="1" lang="ja-JP" altLang="en-US" dirty="0"/>
          </a:p>
        </p:txBody>
      </p:sp>
      <p:sp>
        <p:nvSpPr>
          <p:cNvPr id="111" name="テキスト ボックス 110">
            <a:extLst>
              <a:ext uri="{FF2B5EF4-FFF2-40B4-BE49-F238E27FC236}">
                <a16:creationId xmlns:a16="http://schemas.microsoft.com/office/drawing/2014/main" id="{7798DD60-1543-48A0-A885-A5009ECA8E23}"/>
              </a:ext>
            </a:extLst>
          </p:cNvPr>
          <p:cNvSpPr txBox="1"/>
          <p:nvPr/>
        </p:nvSpPr>
        <p:spPr>
          <a:xfrm>
            <a:off x="2956354" y="3815338"/>
            <a:ext cx="312906" cy="369332"/>
          </a:xfrm>
          <a:prstGeom prst="rect">
            <a:avLst/>
          </a:prstGeom>
          <a:noFill/>
        </p:spPr>
        <p:txBody>
          <a:bodyPr wrap="none" rtlCol="0">
            <a:spAutoFit/>
          </a:bodyPr>
          <a:lstStyle/>
          <a:p>
            <a:r>
              <a:rPr lang="en-US" altLang="ja-JP" dirty="0"/>
              <a:t>5</a:t>
            </a:r>
            <a:endParaRPr kumimoji="1" lang="ja-JP" altLang="en-US" dirty="0"/>
          </a:p>
        </p:txBody>
      </p:sp>
      <p:sp>
        <p:nvSpPr>
          <p:cNvPr id="20" name="正方形/長方形 19">
            <a:extLst>
              <a:ext uri="{FF2B5EF4-FFF2-40B4-BE49-F238E27FC236}">
                <a16:creationId xmlns:a16="http://schemas.microsoft.com/office/drawing/2014/main" id="{01FE42F9-9C1E-4852-A46F-19CC6BB32ADC}"/>
              </a:ext>
            </a:extLst>
          </p:cNvPr>
          <p:cNvSpPr/>
          <p:nvPr/>
        </p:nvSpPr>
        <p:spPr>
          <a:xfrm>
            <a:off x="4298480" y="5258746"/>
            <a:ext cx="1629969" cy="49131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DCC07C7E-C89A-464D-A96B-B22C9E72288B}"/>
              </a:ext>
            </a:extLst>
          </p:cNvPr>
          <p:cNvSpPr/>
          <p:nvPr/>
        </p:nvSpPr>
        <p:spPr>
          <a:xfrm>
            <a:off x="4298480" y="6352315"/>
            <a:ext cx="1629969" cy="49131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133007D2-17B7-443B-9CA4-B806768B4EAF}"/>
              </a:ext>
            </a:extLst>
          </p:cNvPr>
          <p:cNvSpPr txBox="1"/>
          <p:nvPr/>
        </p:nvSpPr>
        <p:spPr>
          <a:xfrm>
            <a:off x="3718869" y="6011245"/>
            <a:ext cx="441146" cy="369332"/>
          </a:xfrm>
          <a:prstGeom prst="rect">
            <a:avLst/>
          </a:prstGeom>
          <a:noFill/>
        </p:spPr>
        <p:txBody>
          <a:bodyPr wrap="none" rtlCol="0">
            <a:spAutoFit/>
          </a:bodyPr>
          <a:lstStyle/>
          <a:p>
            <a:r>
              <a:rPr lang="en-US" altLang="ja-JP" dirty="0"/>
              <a:t>21</a:t>
            </a:r>
            <a:endParaRPr kumimoji="1" lang="ja-JP" altLang="en-US" dirty="0"/>
          </a:p>
        </p:txBody>
      </p:sp>
      <p:sp>
        <p:nvSpPr>
          <p:cNvPr id="114" name="テキスト ボックス 113">
            <a:extLst>
              <a:ext uri="{FF2B5EF4-FFF2-40B4-BE49-F238E27FC236}">
                <a16:creationId xmlns:a16="http://schemas.microsoft.com/office/drawing/2014/main" id="{6514F67E-4494-430A-938A-C0A0A802BEFD}"/>
              </a:ext>
            </a:extLst>
          </p:cNvPr>
          <p:cNvSpPr txBox="1"/>
          <p:nvPr/>
        </p:nvSpPr>
        <p:spPr>
          <a:xfrm>
            <a:off x="1305692" y="6011245"/>
            <a:ext cx="441146" cy="369332"/>
          </a:xfrm>
          <a:prstGeom prst="rect">
            <a:avLst/>
          </a:prstGeom>
          <a:noFill/>
        </p:spPr>
        <p:txBody>
          <a:bodyPr wrap="none" rtlCol="0">
            <a:spAutoFit/>
          </a:bodyPr>
          <a:lstStyle/>
          <a:p>
            <a:r>
              <a:rPr lang="en-US" altLang="ja-JP" dirty="0"/>
              <a:t>31</a:t>
            </a:r>
            <a:endParaRPr kumimoji="1" lang="ja-JP" altLang="en-US" dirty="0"/>
          </a:p>
        </p:txBody>
      </p:sp>
      <p:sp>
        <p:nvSpPr>
          <p:cNvPr id="115" name="テキスト ボックス 114">
            <a:extLst>
              <a:ext uri="{FF2B5EF4-FFF2-40B4-BE49-F238E27FC236}">
                <a16:creationId xmlns:a16="http://schemas.microsoft.com/office/drawing/2014/main" id="{501D1E6F-E160-4F96-B751-5005C410E189}"/>
              </a:ext>
            </a:extLst>
          </p:cNvPr>
          <p:cNvSpPr txBox="1"/>
          <p:nvPr/>
        </p:nvSpPr>
        <p:spPr>
          <a:xfrm>
            <a:off x="8219534" y="544543"/>
            <a:ext cx="312906" cy="369332"/>
          </a:xfrm>
          <a:prstGeom prst="rect">
            <a:avLst/>
          </a:prstGeom>
          <a:noFill/>
        </p:spPr>
        <p:txBody>
          <a:bodyPr wrap="none" rtlCol="0">
            <a:spAutoFit/>
          </a:bodyPr>
          <a:lstStyle/>
          <a:p>
            <a:r>
              <a:rPr lang="en-US" altLang="ja-JP" dirty="0">
                <a:solidFill>
                  <a:srgbClr val="0066FF"/>
                </a:solidFill>
              </a:rPr>
              <a:t>0</a:t>
            </a:r>
            <a:endParaRPr kumimoji="1" lang="ja-JP" altLang="en-US" dirty="0">
              <a:solidFill>
                <a:srgbClr val="0066FF"/>
              </a:solidFill>
            </a:endParaRPr>
          </a:p>
        </p:txBody>
      </p:sp>
      <p:sp>
        <p:nvSpPr>
          <p:cNvPr id="116" name="テキスト ボックス 115">
            <a:extLst>
              <a:ext uri="{FF2B5EF4-FFF2-40B4-BE49-F238E27FC236}">
                <a16:creationId xmlns:a16="http://schemas.microsoft.com/office/drawing/2014/main" id="{CEE3B190-ABF1-4AAE-8FBC-17FB685AEAEC}"/>
              </a:ext>
            </a:extLst>
          </p:cNvPr>
          <p:cNvSpPr txBox="1"/>
          <p:nvPr/>
        </p:nvSpPr>
        <p:spPr>
          <a:xfrm>
            <a:off x="6803606" y="554419"/>
            <a:ext cx="312906" cy="369332"/>
          </a:xfrm>
          <a:prstGeom prst="rect">
            <a:avLst/>
          </a:prstGeom>
          <a:noFill/>
        </p:spPr>
        <p:txBody>
          <a:bodyPr wrap="none" rtlCol="0">
            <a:spAutoFit/>
          </a:bodyPr>
          <a:lstStyle/>
          <a:p>
            <a:r>
              <a:rPr lang="en-US" altLang="ja-JP" dirty="0">
                <a:solidFill>
                  <a:srgbClr val="0066FF"/>
                </a:solidFill>
              </a:rPr>
              <a:t>7</a:t>
            </a:r>
            <a:endParaRPr kumimoji="1" lang="ja-JP" altLang="en-US" dirty="0">
              <a:solidFill>
                <a:srgbClr val="0066FF"/>
              </a:solidFill>
            </a:endParaRPr>
          </a:p>
        </p:txBody>
      </p:sp>
      <p:sp>
        <p:nvSpPr>
          <p:cNvPr id="117" name="テキスト ボックス 116">
            <a:extLst>
              <a:ext uri="{FF2B5EF4-FFF2-40B4-BE49-F238E27FC236}">
                <a16:creationId xmlns:a16="http://schemas.microsoft.com/office/drawing/2014/main" id="{0148C9FC-22AF-4F6F-859F-27FE35ECD2D6}"/>
              </a:ext>
            </a:extLst>
          </p:cNvPr>
          <p:cNvSpPr txBox="1"/>
          <p:nvPr/>
        </p:nvSpPr>
        <p:spPr>
          <a:xfrm>
            <a:off x="5764446" y="577110"/>
            <a:ext cx="441146" cy="369332"/>
          </a:xfrm>
          <a:prstGeom prst="rect">
            <a:avLst/>
          </a:prstGeom>
          <a:noFill/>
        </p:spPr>
        <p:txBody>
          <a:bodyPr wrap="none" rtlCol="0">
            <a:spAutoFit/>
          </a:bodyPr>
          <a:lstStyle/>
          <a:p>
            <a:r>
              <a:rPr kumimoji="1" lang="en-US" altLang="ja-JP" dirty="0">
                <a:solidFill>
                  <a:srgbClr val="0066FF"/>
                </a:solidFill>
              </a:rPr>
              <a:t>1</a:t>
            </a:r>
            <a:r>
              <a:rPr lang="en-US" altLang="ja-JP" dirty="0">
                <a:solidFill>
                  <a:srgbClr val="0066FF"/>
                </a:solidFill>
              </a:rPr>
              <a:t>2</a:t>
            </a:r>
            <a:endParaRPr kumimoji="1" lang="ja-JP" altLang="en-US" dirty="0">
              <a:solidFill>
                <a:srgbClr val="0066FF"/>
              </a:solidFill>
            </a:endParaRPr>
          </a:p>
        </p:txBody>
      </p:sp>
      <p:sp>
        <p:nvSpPr>
          <p:cNvPr id="118" name="テキスト ボックス 117">
            <a:extLst>
              <a:ext uri="{FF2B5EF4-FFF2-40B4-BE49-F238E27FC236}">
                <a16:creationId xmlns:a16="http://schemas.microsoft.com/office/drawing/2014/main" id="{D88C9F6C-4807-46F5-83AF-73AAD448538F}"/>
              </a:ext>
            </a:extLst>
          </p:cNvPr>
          <p:cNvSpPr txBox="1"/>
          <p:nvPr/>
        </p:nvSpPr>
        <p:spPr>
          <a:xfrm>
            <a:off x="3893721" y="562839"/>
            <a:ext cx="441146" cy="369332"/>
          </a:xfrm>
          <a:prstGeom prst="rect">
            <a:avLst/>
          </a:prstGeom>
          <a:noFill/>
        </p:spPr>
        <p:txBody>
          <a:bodyPr wrap="none" rtlCol="0">
            <a:spAutoFit/>
          </a:bodyPr>
          <a:lstStyle/>
          <a:p>
            <a:r>
              <a:rPr lang="en-US" altLang="ja-JP" dirty="0">
                <a:solidFill>
                  <a:srgbClr val="0066FF"/>
                </a:solidFill>
              </a:rPr>
              <a:t>20</a:t>
            </a:r>
            <a:endParaRPr kumimoji="1" lang="ja-JP" altLang="en-US" dirty="0">
              <a:solidFill>
                <a:srgbClr val="0066FF"/>
              </a:solidFill>
            </a:endParaRPr>
          </a:p>
        </p:txBody>
      </p:sp>
      <p:sp>
        <p:nvSpPr>
          <p:cNvPr id="119" name="テキスト ボックス 118">
            <a:extLst>
              <a:ext uri="{FF2B5EF4-FFF2-40B4-BE49-F238E27FC236}">
                <a16:creationId xmlns:a16="http://schemas.microsoft.com/office/drawing/2014/main" id="{54BC7EB7-C5EB-4BD0-A593-38A10EFFE3DD}"/>
              </a:ext>
            </a:extLst>
          </p:cNvPr>
          <p:cNvSpPr txBox="1"/>
          <p:nvPr/>
        </p:nvSpPr>
        <p:spPr>
          <a:xfrm>
            <a:off x="4820524" y="562839"/>
            <a:ext cx="441146" cy="369332"/>
          </a:xfrm>
          <a:prstGeom prst="rect">
            <a:avLst/>
          </a:prstGeom>
          <a:noFill/>
        </p:spPr>
        <p:txBody>
          <a:bodyPr wrap="none" rtlCol="0">
            <a:spAutoFit/>
          </a:bodyPr>
          <a:lstStyle/>
          <a:p>
            <a:r>
              <a:rPr kumimoji="1" lang="en-US" altLang="ja-JP" dirty="0">
                <a:solidFill>
                  <a:srgbClr val="0066FF"/>
                </a:solidFill>
              </a:rPr>
              <a:t>15</a:t>
            </a:r>
            <a:endParaRPr kumimoji="1" lang="ja-JP" altLang="en-US" dirty="0">
              <a:solidFill>
                <a:srgbClr val="0066FF"/>
              </a:solidFill>
            </a:endParaRPr>
          </a:p>
        </p:txBody>
      </p:sp>
      <p:sp>
        <p:nvSpPr>
          <p:cNvPr id="120" name="テキスト ボックス 119">
            <a:extLst>
              <a:ext uri="{FF2B5EF4-FFF2-40B4-BE49-F238E27FC236}">
                <a16:creationId xmlns:a16="http://schemas.microsoft.com/office/drawing/2014/main" id="{FF8A6EAD-9089-422F-BB69-9B60980F5C84}"/>
              </a:ext>
            </a:extLst>
          </p:cNvPr>
          <p:cNvSpPr txBox="1"/>
          <p:nvPr/>
        </p:nvSpPr>
        <p:spPr>
          <a:xfrm>
            <a:off x="2883359" y="574546"/>
            <a:ext cx="441146" cy="369332"/>
          </a:xfrm>
          <a:prstGeom prst="rect">
            <a:avLst/>
          </a:prstGeom>
          <a:noFill/>
        </p:spPr>
        <p:txBody>
          <a:bodyPr wrap="none" rtlCol="0">
            <a:spAutoFit/>
          </a:bodyPr>
          <a:lstStyle/>
          <a:p>
            <a:r>
              <a:rPr lang="en-US" altLang="ja-JP" dirty="0">
                <a:solidFill>
                  <a:srgbClr val="0066FF"/>
                </a:solidFill>
              </a:rPr>
              <a:t>25</a:t>
            </a:r>
            <a:endParaRPr kumimoji="1" lang="ja-JP" altLang="en-US" dirty="0">
              <a:solidFill>
                <a:srgbClr val="0066FF"/>
              </a:solidFill>
            </a:endParaRPr>
          </a:p>
        </p:txBody>
      </p:sp>
      <p:sp>
        <p:nvSpPr>
          <p:cNvPr id="121" name="テキスト ボックス 120">
            <a:extLst>
              <a:ext uri="{FF2B5EF4-FFF2-40B4-BE49-F238E27FC236}">
                <a16:creationId xmlns:a16="http://schemas.microsoft.com/office/drawing/2014/main" id="{4F56158D-49F3-449B-896F-F95330B269D7}"/>
              </a:ext>
            </a:extLst>
          </p:cNvPr>
          <p:cNvSpPr txBox="1"/>
          <p:nvPr/>
        </p:nvSpPr>
        <p:spPr>
          <a:xfrm>
            <a:off x="1288527" y="611796"/>
            <a:ext cx="441146" cy="369332"/>
          </a:xfrm>
          <a:prstGeom prst="rect">
            <a:avLst/>
          </a:prstGeom>
          <a:noFill/>
        </p:spPr>
        <p:txBody>
          <a:bodyPr wrap="none" rtlCol="0">
            <a:spAutoFit/>
          </a:bodyPr>
          <a:lstStyle/>
          <a:p>
            <a:r>
              <a:rPr kumimoji="1" lang="en-US" altLang="ja-JP" dirty="0">
                <a:solidFill>
                  <a:srgbClr val="0066FF"/>
                </a:solidFill>
              </a:rPr>
              <a:t>31</a:t>
            </a:r>
            <a:endParaRPr kumimoji="1" lang="ja-JP" altLang="en-US" dirty="0">
              <a:solidFill>
                <a:srgbClr val="0066FF"/>
              </a:solidFill>
            </a:endParaRPr>
          </a:p>
        </p:txBody>
      </p:sp>
      <p:sp>
        <p:nvSpPr>
          <p:cNvPr id="122" name="テキスト ボックス 121">
            <a:extLst>
              <a:ext uri="{FF2B5EF4-FFF2-40B4-BE49-F238E27FC236}">
                <a16:creationId xmlns:a16="http://schemas.microsoft.com/office/drawing/2014/main" id="{4E6A7CFC-4350-43F4-A6AD-C9AF02FD12D7}"/>
              </a:ext>
            </a:extLst>
          </p:cNvPr>
          <p:cNvSpPr txBox="1"/>
          <p:nvPr/>
        </p:nvSpPr>
        <p:spPr>
          <a:xfrm>
            <a:off x="1567028" y="3758863"/>
            <a:ext cx="441146" cy="369332"/>
          </a:xfrm>
          <a:prstGeom prst="rect">
            <a:avLst/>
          </a:prstGeom>
          <a:noFill/>
        </p:spPr>
        <p:txBody>
          <a:bodyPr wrap="none" rtlCol="0">
            <a:spAutoFit/>
          </a:bodyPr>
          <a:lstStyle/>
          <a:p>
            <a:r>
              <a:rPr kumimoji="1" lang="en-US" altLang="ja-JP" dirty="0"/>
              <a:t>10</a:t>
            </a:r>
            <a:endParaRPr kumimoji="1" lang="ja-JP" altLang="en-US" dirty="0"/>
          </a:p>
        </p:txBody>
      </p:sp>
      <p:pic>
        <p:nvPicPr>
          <p:cNvPr id="6" name="オーディオ 5">
            <a:hlinkClick r:id="" action="ppaction://media"/>
            <a:extLst>
              <a:ext uri="{FF2B5EF4-FFF2-40B4-BE49-F238E27FC236}">
                <a16:creationId xmlns:a16="http://schemas.microsoft.com/office/drawing/2014/main" id="{C7603195-26ED-412D-9604-0762382946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8120640"/>
      </p:ext>
    </p:extLst>
  </p:cSld>
  <p:clrMapOvr>
    <a:masterClrMapping/>
  </p:clrMapOvr>
  <mc:AlternateContent xmlns:mc="http://schemas.openxmlformats.org/markup-compatibility/2006">
    <mc:Choice xmlns:p14="http://schemas.microsoft.com/office/powerpoint/2010/main" Requires="p14">
      <p:transition spd="slow" p14:dur="2000" advTm="191739"/>
    </mc:Choice>
    <mc:Fallback>
      <p:transition spd="slow" advTm="19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961" x="8705850" y="2827338"/>
          <p14:tracePt t="1968" x="8624888" y="2781300"/>
          <p14:tracePt t="1977" x="8542338" y="2727325"/>
          <p14:tracePt t="1985" x="8488363" y="2717800"/>
          <p14:tracePt t="1993" x="8442325" y="2681288"/>
          <p14:tracePt t="2009" x="8432800" y="2671763"/>
          <p14:tracePt t="2018" x="8423275" y="2671763"/>
          <p14:tracePt t="2025" x="8415338" y="2662238"/>
          <p14:tracePt t="2040" x="8405813" y="2662238"/>
          <p14:tracePt t="2051" x="8396288" y="2662238"/>
          <p14:tracePt t="2057" x="8386763" y="2654300"/>
          <p14:tracePt t="2068" x="8386763" y="2644775"/>
          <p14:tracePt t="2073" x="8378825" y="2644775"/>
          <p14:tracePt t="2081" x="8378825" y="2635250"/>
          <p14:tracePt t="2089" x="8359775" y="2617788"/>
          <p14:tracePt t="2097" x="8350250" y="2598738"/>
          <p14:tracePt t="2105" x="8342313" y="2589213"/>
          <p14:tracePt t="2113" x="8332788" y="2562225"/>
          <p14:tracePt t="2129" x="8313738" y="2544763"/>
          <p14:tracePt t="2193" x="8305800" y="2535238"/>
          <p14:tracePt t="16306" x="8286750" y="2554288"/>
          <p14:tracePt t="16315" x="7831138" y="3009900"/>
          <p14:tracePt t="16323" x="7402513" y="3382963"/>
          <p14:tracePt t="16329" x="7202488" y="3575050"/>
          <p14:tracePt t="16337" x="7083425" y="3757613"/>
          <p14:tracePt t="16345" x="7019925" y="3911600"/>
          <p14:tracePt t="16354" x="7000875" y="4021138"/>
          <p14:tracePt t="16361" x="6992938" y="4149725"/>
          <p14:tracePt t="16368" x="6973888" y="4240213"/>
          <p14:tracePt t="16376" x="6956425" y="4322763"/>
          <p14:tracePt t="16385" x="6956425" y="4349750"/>
          <p14:tracePt t="16392" x="6956425" y="4395788"/>
          <p14:tracePt t="16400" x="6929438" y="4441825"/>
          <p14:tracePt t="16408" x="6919913" y="4459288"/>
          <p14:tracePt t="16416" x="6900863" y="4478338"/>
          <p14:tracePt t="16424" x="6892925" y="4486275"/>
          <p14:tracePt t="16440" x="6883400" y="4486275"/>
          <p14:tracePt t="16554" x="6873875" y="4486275"/>
          <p14:tracePt t="16560" x="6846888" y="4486275"/>
          <p14:tracePt t="16568" x="6783388" y="4486275"/>
          <p14:tracePt t="16576" x="6691313" y="4478338"/>
          <p14:tracePt t="16584" x="6554788" y="4432300"/>
          <p14:tracePt t="16592" x="6372225" y="4386263"/>
          <p14:tracePt t="16600" x="6181725" y="4322763"/>
          <p14:tracePt t="16608" x="5916613" y="4249738"/>
          <p14:tracePt t="16617" x="5634038" y="4195763"/>
          <p14:tracePt t="16624" x="5414963" y="4140200"/>
          <p14:tracePt t="16632" x="5168900" y="4103688"/>
          <p14:tracePt t="16640" x="4941888" y="4103688"/>
          <p14:tracePt t="16649" x="4713288" y="4103688"/>
          <p14:tracePt t="16656" x="4530725" y="4076700"/>
          <p14:tracePt t="16666" x="4367213" y="4076700"/>
          <p14:tracePt t="16672" x="4257675" y="4076700"/>
          <p14:tracePt t="16682" x="4165600" y="4076700"/>
          <p14:tracePt t="16688" x="4111625" y="4076700"/>
          <p14:tracePt t="16698" x="4102100" y="4076700"/>
          <p14:tracePt t="16704" x="4094163" y="4076700"/>
          <p14:tracePt t="16816" x="4084638" y="4076700"/>
          <p14:tracePt t="16824" x="4038600" y="4076700"/>
          <p14:tracePt t="16832" x="4002088" y="4076700"/>
          <p14:tracePt t="16840" x="3929063" y="4076700"/>
          <p14:tracePt t="16849" x="3865563" y="4094163"/>
          <p14:tracePt t="16856" x="3829050" y="4103688"/>
          <p14:tracePt t="16866" x="3792538" y="4103688"/>
          <p14:tracePt t="16881" x="3775075" y="4103688"/>
          <p14:tracePt t="16888" x="3765550" y="4103688"/>
          <p14:tracePt t="16899" x="3746500" y="4113213"/>
          <p14:tracePt t="16904" x="3738563" y="4122738"/>
          <p14:tracePt t="16920" x="3729038" y="4122738"/>
          <p14:tracePt t="16944" x="3709988" y="4122738"/>
          <p14:tracePt t="16952" x="3709988" y="4130675"/>
          <p14:tracePt t="16968" x="3702050" y="4140200"/>
          <p14:tracePt t="16976" x="3692525" y="4149725"/>
          <p14:tracePt t="16984" x="3683000" y="4159250"/>
          <p14:tracePt t="16992" x="3665538" y="4176713"/>
          <p14:tracePt t="17000" x="3646488" y="4195763"/>
          <p14:tracePt t="17008" x="3629025" y="4213225"/>
          <p14:tracePt t="17016" x="3592513" y="4232275"/>
          <p14:tracePt t="17024" x="3563938" y="4268788"/>
          <p14:tracePt t="17032" x="3556000" y="4276725"/>
          <p14:tracePt t="17040" x="3546475" y="4276725"/>
          <p14:tracePt t="17049" x="3536950" y="4286250"/>
          <p14:tracePt t="17056" x="3509963" y="4313238"/>
          <p14:tracePt t="17088" x="3509963" y="4332288"/>
          <p14:tracePt t="17097" x="3490913" y="4349750"/>
          <p14:tracePt t="17104" x="3463925" y="4386263"/>
          <p14:tracePt t="17115" x="3455988" y="4405313"/>
          <p14:tracePt t="17120" x="3446463" y="4422775"/>
          <p14:tracePt t="17129" x="3409950" y="4449763"/>
          <p14:tracePt t="17136" x="3409950" y="4459288"/>
          <p14:tracePt t="17144" x="3390900" y="4468813"/>
          <p14:tracePt t="17153" x="3373438" y="4486275"/>
          <p14:tracePt t="17160" x="3363913" y="4495800"/>
          <p14:tracePt t="17184" x="3354388" y="4505325"/>
          <p14:tracePt t="17192" x="3336925" y="4505325"/>
          <p14:tracePt t="17200" x="3317875" y="4514850"/>
          <p14:tracePt t="17208" x="3309938" y="4522788"/>
          <p14:tracePt t="17216" x="3290888" y="4532313"/>
          <p14:tracePt t="17224" x="3273425" y="4541838"/>
          <p14:tracePt t="17232" x="3254375" y="4551363"/>
          <p14:tracePt t="17240" x="3244850" y="4551363"/>
          <p14:tracePt t="17289" x="3227388" y="4559300"/>
          <p14:tracePt t="17305" x="3200400" y="4578350"/>
          <p14:tracePt t="17313" x="3181350" y="4587875"/>
          <p14:tracePt t="17321" x="3154363" y="4605338"/>
          <p14:tracePt t="17328" x="3117850" y="4632325"/>
          <p14:tracePt t="17336" x="3100388" y="4632325"/>
          <p14:tracePt t="17344" x="3081338" y="4632325"/>
          <p14:tracePt t="17352" x="3063875" y="4632325"/>
          <p14:tracePt t="17360" x="3054350" y="4632325"/>
          <p14:tracePt t="17368" x="3044825" y="4632325"/>
          <p14:tracePt t="17376" x="3027363" y="4632325"/>
          <p14:tracePt t="17384" x="2998788" y="4632325"/>
          <p14:tracePt t="17392" x="2962275" y="4632325"/>
          <p14:tracePt t="17400" x="2944813" y="4632325"/>
          <p14:tracePt t="17408" x="2889250" y="4614863"/>
          <p14:tracePt t="17417" x="2852738" y="4605338"/>
          <p14:tracePt t="17424" x="2808288" y="4605338"/>
          <p14:tracePt t="17432" x="2752725" y="4605338"/>
          <p14:tracePt t="17440" x="2708275" y="4587875"/>
          <p14:tracePt t="17449" x="2689225" y="4587875"/>
          <p14:tracePt t="17456" x="2652713" y="4587875"/>
          <p14:tracePt t="17465" x="2635250" y="4587875"/>
          <p14:tracePt t="17472" x="2606675" y="4587875"/>
          <p14:tracePt t="17482" x="2589213" y="4578350"/>
          <p14:tracePt t="17562" x="2570163" y="4578350"/>
          <p14:tracePt t="17568" x="2552700" y="4578350"/>
          <p14:tracePt t="17576" x="2525713" y="4578350"/>
          <p14:tracePt t="17584" x="2489200" y="4578350"/>
          <p14:tracePt t="17592" x="2433638" y="4578350"/>
          <p14:tracePt t="17600" x="2397125" y="4578350"/>
          <p14:tracePt t="17608" x="2352675" y="4578350"/>
          <p14:tracePt t="17616" x="2316163" y="4578350"/>
          <p14:tracePt t="17624" x="2260600" y="4578350"/>
          <p14:tracePt t="17632" x="2243138" y="4578350"/>
          <p14:tracePt t="17640" x="2187575" y="4578350"/>
          <p14:tracePt t="17649" x="2179638" y="4578350"/>
          <p14:tracePt t="17656" x="2143125" y="4568825"/>
          <p14:tracePt t="17672" x="2114550" y="4568825"/>
          <p14:tracePt t="17681" x="2097088" y="4568825"/>
          <p14:tracePt t="17688" x="2087563" y="4559300"/>
          <p14:tracePt t="17698" x="2060575" y="4551363"/>
          <p14:tracePt t="17704" x="2051050" y="4541838"/>
          <p14:tracePt t="17712" x="2051050" y="4532313"/>
          <p14:tracePt t="17728" x="2041525" y="4522788"/>
          <p14:tracePt t="17736" x="2033588" y="4522788"/>
          <p14:tracePt t="17752" x="2024063" y="4514850"/>
          <p14:tracePt t="17760" x="2014538" y="4514850"/>
          <p14:tracePt t="17776" x="2005013" y="4514850"/>
          <p14:tracePt t="17792" x="1997075" y="4514850"/>
          <p14:tracePt t="17801" x="1997075" y="4505325"/>
          <p14:tracePt t="17816" x="1978025" y="4495800"/>
          <p14:tracePt t="17824" x="1941513" y="4486275"/>
          <p14:tracePt t="17834" x="1914525" y="4459288"/>
          <p14:tracePt t="17842" x="1868488" y="4441825"/>
          <p14:tracePt t="17853" x="1860550" y="4432300"/>
          <p14:tracePt t="17859" x="1824038" y="4422775"/>
          <p14:tracePt t="17869" x="1795463" y="4405313"/>
          <p14:tracePt t="17873" x="1778000" y="4395788"/>
          <p14:tracePt t="17887" x="1751013" y="4376738"/>
          <p14:tracePt t="17889" x="1731963" y="4368800"/>
          <p14:tracePt t="17899" x="1704975" y="4340225"/>
          <p14:tracePt t="17904" x="1685925" y="4322763"/>
          <p14:tracePt t="17915" x="1668463" y="4303713"/>
          <p14:tracePt t="17920" x="1649413" y="4286250"/>
          <p14:tracePt t="17928" x="1641475" y="4276725"/>
          <p14:tracePt t="17936" x="1622425" y="4259263"/>
          <p14:tracePt t="17944" x="1604963" y="4249738"/>
          <p14:tracePt t="17952" x="1595438" y="4240213"/>
          <p14:tracePt t="17968" x="1576388" y="4222750"/>
          <p14:tracePt t="18008" x="1576388" y="4213225"/>
          <p14:tracePt t="18033" x="1576388" y="4203700"/>
          <p14:tracePt t="18040" x="1576388" y="4186238"/>
          <p14:tracePt t="18048" x="1576388" y="4167188"/>
          <p14:tracePt t="18056" x="1576388" y="4159250"/>
          <p14:tracePt t="18065" x="1576388" y="4130675"/>
          <p14:tracePt t="18088" x="1576388" y="4094163"/>
          <p14:tracePt t="18099" x="1604963" y="4057650"/>
          <p14:tracePt t="18104" x="1631950" y="4013200"/>
          <p14:tracePt t="18115" x="1658938" y="3984625"/>
          <p14:tracePt t="18120" x="1677988" y="3967163"/>
          <p14:tracePt t="18131" x="1685925" y="3921125"/>
          <p14:tracePt t="18136" x="1704975" y="3903663"/>
          <p14:tracePt t="18144" x="1731963" y="3867150"/>
          <p14:tracePt t="18152" x="1741488" y="3867150"/>
          <p14:tracePt t="18160" x="1758950" y="3840163"/>
          <p14:tracePt t="18168" x="1758950" y="3830638"/>
          <p14:tracePt t="18177" x="1768475" y="3821113"/>
          <p14:tracePt t="18184" x="1778000" y="3821113"/>
          <p14:tracePt t="18192" x="1804988" y="3811588"/>
          <p14:tracePt t="18200" x="1851025" y="3794125"/>
          <p14:tracePt t="18208" x="1878013" y="3775075"/>
          <p14:tracePt t="18216" x="1931988" y="3775075"/>
          <p14:tracePt t="18224" x="1997075" y="3767138"/>
          <p14:tracePt t="18232" x="2070100" y="3730625"/>
          <p14:tracePt t="18240" x="2133600" y="3730625"/>
          <p14:tracePt t="18248" x="2206625" y="3711575"/>
          <p14:tracePt t="18256" x="2260600" y="3711575"/>
          <p14:tracePt t="18265" x="2324100" y="3702050"/>
          <p14:tracePt t="18272" x="2379663" y="3702050"/>
          <p14:tracePt t="18282" x="2452688" y="3694113"/>
          <p14:tracePt t="18288" x="2498725" y="3694113"/>
          <p14:tracePt t="18298" x="2533650" y="3694113"/>
          <p14:tracePt t="18304" x="2552700" y="3694113"/>
          <p14:tracePt t="18320" x="2570163" y="3694113"/>
          <p14:tracePt t="18402" x="2579688" y="3684588"/>
          <p14:tracePt t="18418" x="2598738" y="3675063"/>
          <p14:tracePt t="18428" x="2679700" y="3675063"/>
          <p14:tracePt t="18433" x="2744788" y="3694113"/>
          <p14:tracePt t="18440" x="2781300" y="3702050"/>
          <p14:tracePt t="18448" x="2789238" y="3702050"/>
          <p14:tracePt t="18456" x="2817813" y="3711575"/>
          <p14:tracePt t="18464" x="2835275" y="3721100"/>
          <p14:tracePt t="18472" x="2852738" y="3730625"/>
          <p14:tracePt t="18481" x="2862263" y="3730625"/>
          <p14:tracePt t="18594" x="2881313" y="3730625"/>
          <p14:tracePt t="18608" x="2889250" y="3738563"/>
          <p14:tracePt t="18624" x="2898775" y="3738563"/>
          <p14:tracePt t="18632" x="2917825" y="3748088"/>
          <p14:tracePt t="18648" x="2935288" y="3748088"/>
          <p14:tracePt t="18664" x="2944813" y="3757613"/>
          <p14:tracePt t="18672" x="2954338" y="3767138"/>
          <p14:tracePt t="18683" x="2954338" y="3775075"/>
          <p14:tracePt t="18688" x="2962275" y="3784600"/>
          <p14:tracePt t="18699" x="2971800" y="3794125"/>
          <p14:tracePt t="18704" x="2981325" y="3803650"/>
          <p14:tracePt t="18720" x="2990850" y="3811588"/>
          <p14:tracePt t="18728" x="2998788" y="3821113"/>
          <p14:tracePt t="18736" x="3017838" y="3840163"/>
          <p14:tracePt t="18744" x="3027363" y="3848100"/>
          <p14:tracePt t="18752" x="3035300" y="3857625"/>
          <p14:tracePt t="18760" x="3044825" y="3867150"/>
          <p14:tracePt t="18768" x="3071813" y="3894138"/>
          <p14:tracePt t="18776" x="3081338" y="3903663"/>
          <p14:tracePt t="18784" x="3100388" y="3911600"/>
          <p14:tracePt t="18792" x="3127375" y="3940175"/>
          <p14:tracePt t="18801" x="3154363" y="3967163"/>
          <p14:tracePt t="18808" x="3190875" y="4003675"/>
          <p14:tracePt t="18816" x="3236913" y="4030663"/>
          <p14:tracePt t="18824" x="3281363" y="4086225"/>
          <p14:tracePt t="18834" x="3336925" y="4130675"/>
          <p14:tracePt t="18840" x="3346450" y="4149725"/>
          <p14:tracePt t="18849" x="3390900" y="4186238"/>
          <p14:tracePt t="18856" x="3436938" y="4222750"/>
          <p14:tracePt t="18865" x="3455988" y="4240213"/>
          <p14:tracePt t="18872" x="3482975" y="4276725"/>
          <p14:tracePt t="18882" x="3490913" y="4295775"/>
          <p14:tracePt t="18898" x="3500438" y="4295775"/>
          <p14:tracePt t="18915" x="3500438" y="4303713"/>
          <p14:tracePt t="19162" x="3482975" y="4313238"/>
          <p14:tracePt t="19168" x="3354388" y="4340225"/>
          <p14:tracePt t="19176" x="3236913" y="4386263"/>
          <p14:tracePt t="19184" x="3144838" y="4395788"/>
          <p14:tracePt t="19192" x="3035300" y="4441825"/>
          <p14:tracePt t="19200" x="2971800" y="4468813"/>
          <p14:tracePt t="19208" x="2889250" y="4505325"/>
          <p14:tracePt t="19217" x="2825750" y="4522788"/>
          <p14:tracePt t="19224" x="2771775" y="4532313"/>
          <p14:tracePt t="19240" x="2762250" y="4541838"/>
          <p14:tracePt t="19403" x="2735263" y="4541838"/>
          <p14:tracePt t="19409" x="2679700" y="4541838"/>
          <p14:tracePt t="19416" x="2643188" y="4551363"/>
          <p14:tracePt t="19424" x="2598738" y="4568825"/>
          <p14:tracePt t="19433" x="2552700" y="4568825"/>
          <p14:tracePt t="19440" x="2506663" y="4578350"/>
          <p14:tracePt t="19457" x="2479675" y="4578350"/>
          <p14:tracePt t="19473" x="2462213" y="4578350"/>
          <p14:tracePt t="19482" x="2452688" y="4578350"/>
          <p14:tracePt t="19488" x="2425700" y="4578350"/>
          <p14:tracePt t="19498" x="2406650" y="4578350"/>
          <p14:tracePt t="19504" x="2360613" y="4568825"/>
          <p14:tracePt t="19520" x="2333625" y="4559300"/>
          <p14:tracePt t="19528" x="2324100" y="4551363"/>
          <p14:tracePt t="19544" x="2316163" y="4551363"/>
          <p14:tracePt t="19552" x="2297113" y="4551363"/>
          <p14:tracePt t="19568" x="2287588" y="4551363"/>
          <p14:tracePt t="19576" x="2279650" y="4551363"/>
          <p14:tracePt t="19584" x="2251075" y="4541838"/>
          <p14:tracePt t="19592" x="2224088" y="4522788"/>
          <p14:tracePt t="19600" x="2197100" y="4514850"/>
          <p14:tracePt t="19608" x="2170113" y="4505325"/>
          <p14:tracePt t="19617" x="2151063" y="4505325"/>
          <p14:tracePt t="19624" x="2087563" y="4495800"/>
          <p14:tracePt t="19632" x="1997075" y="4432300"/>
          <p14:tracePt t="19640" x="1878013" y="4422775"/>
          <p14:tracePt t="19649" x="1751013" y="4376738"/>
          <p14:tracePt t="19657" x="1631950" y="4349750"/>
          <p14:tracePt t="19666" x="1522413" y="4303713"/>
          <p14:tracePt t="19673" x="1422400" y="4276725"/>
          <p14:tracePt t="19682" x="1312863" y="4249738"/>
          <p14:tracePt t="19688" x="1230313" y="4222750"/>
          <p14:tracePt t="19700" x="1176338" y="4213225"/>
          <p14:tracePt t="19704" x="1120775" y="4176713"/>
          <p14:tracePt t="19715" x="1084263" y="4176713"/>
          <p14:tracePt t="19720" x="1076325" y="4176713"/>
          <p14:tracePt t="19858" x="1066800" y="4167188"/>
          <p14:tracePt t="19865" x="1066800" y="4149725"/>
          <p14:tracePt t="19874" x="1130300" y="4103688"/>
          <p14:tracePt t="19886" x="1212850" y="4057650"/>
          <p14:tracePt t="19888" x="1330325" y="4003675"/>
          <p14:tracePt t="19898" x="1412875" y="3967163"/>
          <p14:tracePt t="19904" x="1476375" y="3911600"/>
          <p14:tracePt t="19915" x="1576388" y="3867150"/>
          <p14:tracePt t="19920" x="1685925" y="3830638"/>
          <p14:tracePt t="19928" x="1787525" y="3784600"/>
          <p14:tracePt t="19936" x="1887538" y="3757613"/>
          <p14:tracePt t="19944" x="1978025" y="3730625"/>
          <p14:tracePt t="19952" x="2060575" y="3702050"/>
          <p14:tracePt t="19960" x="2114550" y="3702050"/>
          <p14:tracePt t="19968" x="2170113" y="3694113"/>
          <p14:tracePt t="19976" x="2233613" y="3694113"/>
          <p14:tracePt t="19984" x="2270125" y="3694113"/>
          <p14:tracePt t="19992" x="2297113" y="3675063"/>
          <p14:tracePt t="20000" x="2316163" y="3675063"/>
          <p14:tracePt t="20008" x="2360613" y="3657600"/>
          <p14:tracePt t="20016" x="2370138" y="3657600"/>
          <p14:tracePt t="20033" x="2379663" y="3657600"/>
          <p14:tracePt t="20080" x="2406650" y="3657600"/>
          <p14:tracePt t="20088" x="2462213" y="3657600"/>
          <p14:tracePt t="20097" x="2516188" y="3657600"/>
          <p14:tracePt t="20104" x="2589213" y="3657600"/>
          <p14:tracePt t="20115" x="2735263" y="3657600"/>
          <p14:tracePt t="20120" x="2844800" y="3657600"/>
          <p14:tracePt t="20128" x="2971800" y="3657600"/>
          <p14:tracePt t="20136" x="3117850" y="3657600"/>
          <p14:tracePt t="20144" x="3244850" y="3657600"/>
          <p14:tracePt t="20152" x="3373438" y="3657600"/>
          <p14:tracePt t="20160" x="3463925" y="3657600"/>
          <p14:tracePt t="20168" x="3500438" y="3657600"/>
          <p14:tracePt t="20177" x="3519488" y="3657600"/>
          <p14:tracePt t="20210" x="3527425" y="3657600"/>
          <p14:tracePt t="20434" x="3563938" y="3648075"/>
          <p14:tracePt t="20442" x="3609975" y="3657600"/>
          <p14:tracePt t="20452" x="3692525" y="3694113"/>
          <p14:tracePt t="20461" x="3775075" y="3738563"/>
          <p14:tracePt t="20470" x="3846513" y="3767138"/>
          <p14:tracePt t="20473" x="3883025" y="3794125"/>
          <p14:tracePt t="20484" x="3929063" y="3803650"/>
          <p14:tracePt t="20488" x="3956050" y="3811588"/>
          <p14:tracePt t="20504" x="4002088" y="3867150"/>
          <p14:tracePt t="20576" x="4011613" y="3867150"/>
          <p14:tracePt t="20601" x="4011613" y="3884613"/>
          <p14:tracePt t="20617" x="4021138" y="3903663"/>
          <p14:tracePt t="20633" x="4029075" y="3921125"/>
          <p14:tracePt t="20641" x="4029075" y="3940175"/>
          <p14:tracePt t="20649" x="4048125" y="3976688"/>
          <p14:tracePt t="20657" x="4057650" y="4003675"/>
          <p14:tracePt t="20667" x="4065588" y="4030663"/>
          <p14:tracePt t="20673" x="4075113" y="4057650"/>
          <p14:tracePt t="20683" x="4102100" y="4103688"/>
          <p14:tracePt t="20689" x="4121150" y="4122738"/>
          <p14:tracePt t="20700" x="4121150" y="4140200"/>
          <p14:tracePt t="20705" x="4129088" y="4159250"/>
          <p14:tracePt t="20716" x="4165600" y="4203700"/>
          <p14:tracePt t="20721" x="4175125" y="4222750"/>
          <p14:tracePt t="20729" x="4175125" y="4232275"/>
          <p14:tracePt t="20737" x="4184650" y="4249738"/>
          <p14:tracePt t="20753" x="4184650" y="4259263"/>
          <p14:tracePt t="20802" x="4184650" y="4276725"/>
          <p14:tracePt t="20809" x="4184650" y="4286250"/>
          <p14:tracePt t="20817" x="4194175" y="4286250"/>
          <p14:tracePt t="20834" x="4194175" y="4295775"/>
          <p14:tracePt t="20841" x="4194175" y="4313238"/>
          <p14:tracePt t="20850" x="4202113" y="4332288"/>
          <p14:tracePt t="21354" x="4211638" y="4332288"/>
          <p14:tracePt t="21376" x="4221163" y="4322763"/>
          <p14:tracePt t="21400" x="4238625" y="4303713"/>
          <p14:tracePt t="21408" x="4238625" y="4295775"/>
          <p14:tracePt t="21424" x="4248150" y="4286250"/>
          <p14:tracePt t="21962" x="4138613" y="4276725"/>
          <p14:tracePt t="21968" x="3838575" y="4276725"/>
          <p14:tracePt t="21976" x="3556000" y="4322763"/>
          <p14:tracePt t="21984" x="3273425" y="4359275"/>
          <p14:tracePt t="21992" x="3090863" y="4359275"/>
          <p14:tracePt t="22000" x="2889250" y="4359275"/>
          <p14:tracePt t="22008" x="2708275" y="4395788"/>
          <p14:tracePt t="22016" x="2579688" y="4395788"/>
          <p14:tracePt t="22024" x="2416175" y="4395788"/>
          <p14:tracePt t="22032" x="2287588" y="4395788"/>
          <p14:tracePt t="22040" x="2179638" y="4395788"/>
          <p14:tracePt t="22048" x="2143125" y="4395788"/>
          <p14:tracePt t="22056" x="2133600" y="4395788"/>
          <p14:tracePt t="22283" x="2124075" y="4395788"/>
          <p14:tracePt t="22586" x="2114550" y="4395788"/>
          <p14:tracePt t="22592" x="2078038" y="4395788"/>
          <p14:tracePt t="22600" x="2041525" y="4395788"/>
          <p14:tracePt t="22608" x="1997075" y="4395788"/>
          <p14:tracePt t="22616" x="1978025" y="4395788"/>
          <p14:tracePt t="22624" x="1941513" y="4395788"/>
          <p14:tracePt t="22632" x="1931988" y="4395788"/>
          <p14:tracePt t="22648" x="1924050" y="4395788"/>
          <p14:tracePt t="23104" x="1905000" y="4395788"/>
          <p14:tracePt t="23113" x="1878013" y="4395788"/>
          <p14:tracePt t="23120" x="1851025" y="4395788"/>
          <p14:tracePt t="23129" x="1804988" y="4395788"/>
          <p14:tracePt t="23136" x="1787525" y="4395788"/>
          <p14:tracePt t="23152" x="1768475" y="4395788"/>
          <p14:tracePt t="23161" x="1758950" y="4395788"/>
          <p14:tracePt t="23186" x="1751013" y="4395788"/>
          <p14:tracePt t="23450" x="1741488" y="4395788"/>
          <p14:tracePt t="23459" x="1714500" y="4395788"/>
          <p14:tracePt t="23466" x="1695450" y="4395788"/>
          <p14:tracePt t="23472" x="1668463" y="4386263"/>
          <p14:tracePt t="23482" x="1641475" y="4376738"/>
          <p14:tracePt t="23490" x="1622425" y="4376738"/>
          <p14:tracePt t="23503" x="1612900" y="4376738"/>
          <p14:tracePt t="23506" x="1604963" y="4368800"/>
          <p14:tracePt t="23864" x="1585913" y="4368800"/>
          <p14:tracePt t="24306" x="1622425" y="4349750"/>
          <p14:tracePt t="24315" x="1851025" y="4332288"/>
          <p14:tracePt t="24322" x="2033588" y="4303713"/>
          <p14:tracePt t="24329" x="2243138" y="4276725"/>
          <p14:tracePt t="24336" x="2425700" y="4259263"/>
          <p14:tracePt t="24344" x="2552700" y="4232275"/>
          <p14:tracePt t="24352" x="2679700" y="4232275"/>
          <p14:tracePt t="24360" x="2771775" y="4232275"/>
          <p14:tracePt t="24368" x="2844800" y="4232275"/>
          <p14:tracePt t="24376" x="2889250" y="4232275"/>
          <p14:tracePt t="24466" x="2908300" y="4232275"/>
          <p14:tracePt t="24476" x="2925763" y="4232275"/>
          <p14:tracePt t="24483" x="2998788" y="4232275"/>
          <p14:tracePt t="24489" x="3035300" y="4232275"/>
          <p14:tracePt t="24498" x="3108325" y="4232275"/>
          <p14:tracePt t="24504" x="3163888" y="4232275"/>
          <p14:tracePt t="24514" x="3208338" y="4232275"/>
          <p14:tracePt t="24520" x="3236913" y="4232275"/>
          <p14:tracePt t="24528" x="3254375" y="4232275"/>
          <p14:tracePt t="24536" x="3263900" y="4232275"/>
          <p14:tracePt t="24544" x="3281363" y="4232275"/>
          <p14:tracePt t="24552" x="3290888" y="4232275"/>
          <p14:tracePt t="24560" x="3300413" y="4232275"/>
          <p14:tracePt t="24568" x="3317875" y="4232275"/>
          <p14:tracePt t="24592" x="3327400" y="4232275"/>
          <p14:tracePt t="24690" x="3336925" y="4232275"/>
          <p14:tracePt t="24715" x="3363913" y="4232275"/>
          <p14:tracePt t="24723" x="3409950" y="4232275"/>
          <p14:tracePt t="24732" x="3436938" y="4232275"/>
          <p14:tracePt t="24737" x="3490913" y="4232275"/>
          <p14:tracePt t="24745" x="3519488" y="4232275"/>
          <p14:tracePt t="24753" x="3536950" y="4232275"/>
          <p14:tracePt t="24761" x="3582988" y="4232275"/>
          <p14:tracePt t="24777" x="3609975" y="4232275"/>
          <p14:tracePt t="24994" x="3619500" y="4232275"/>
          <p14:tracePt t="25048" x="3636963" y="4249738"/>
          <p14:tracePt t="25088" x="3656013" y="4249738"/>
          <p14:tracePt t="25562" x="3673475" y="4249738"/>
          <p14:tracePt t="25570" x="3719513" y="4249738"/>
          <p14:tracePt t="25578" x="3756025" y="4249738"/>
          <p14:tracePt t="25585" x="3810000" y="4249738"/>
          <p14:tracePt t="25593" x="3883025" y="4249738"/>
          <p14:tracePt t="25601" x="3956050" y="4249738"/>
          <p14:tracePt t="25608" x="4021138" y="4249738"/>
          <p14:tracePt t="25617" x="4048125" y="4249738"/>
          <p14:tracePt t="25625" x="4065588" y="4249738"/>
          <p14:tracePt t="25632" x="4084638" y="4249738"/>
          <p14:tracePt t="25890" x="4057650" y="4222750"/>
          <p14:tracePt t="25900" x="4002088" y="4140200"/>
          <p14:tracePt t="25906" x="3948113" y="4021138"/>
          <p14:tracePt t="25915" x="3875088" y="3903663"/>
          <p14:tracePt t="25920" x="3810000" y="3794125"/>
          <p14:tracePt t="25931" x="3756025" y="3657600"/>
          <p14:tracePt t="25936" x="3692525" y="3511550"/>
          <p14:tracePt t="25944" x="3636963" y="3375025"/>
          <p14:tracePt t="25952" x="3592513" y="3273425"/>
          <p14:tracePt t="25960" x="3536950" y="3155950"/>
          <p14:tracePt t="25968" x="3509963" y="3046413"/>
          <p14:tracePt t="25976" x="3463925" y="2946400"/>
          <p14:tracePt t="25984" x="3463925" y="2890838"/>
          <p14:tracePt t="25992" x="3455988" y="2817813"/>
          <p14:tracePt t="26000" x="3436938" y="2754313"/>
          <p14:tracePt t="26008" x="3436938" y="2698750"/>
          <p14:tracePt t="26016" x="3436938" y="2644775"/>
          <p14:tracePt t="26024" x="3427413" y="2581275"/>
          <p14:tracePt t="26033" x="3400425" y="2525713"/>
          <p14:tracePt t="26040" x="3400425" y="2481263"/>
          <p14:tracePt t="26048" x="3400425" y="2425700"/>
          <p14:tracePt t="26056" x="3390900" y="2398713"/>
          <p14:tracePt t="26065" x="3382963" y="2352675"/>
          <p14:tracePt t="26072" x="3382963" y="2325688"/>
          <p14:tracePt t="26081" x="3373438" y="2279650"/>
          <p14:tracePt t="26088" x="3373438" y="2243138"/>
          <p14:tracePt t="26097" x="3354388" y="2216150"/>
          <p14:tracePt t="26104" x="3354388" y="2170113"/>
          <p14:tracePt t="26120" x="3346450" y="2143125"/>
          <p14:tracePt t="26124" x="3346450" y="2125663"/>
          <p14:tracePt t="26138" x="3317875" y="2060575"/>
          <p14:tracePt t="26146" x="3317875" y="2043113"/>
          <p14:tracePt t="26153" x="3317875" y="2024063"/>
          <p14:tracePt t="26161" x="3300413" y="2006600"/>
          <p14:tracePt t="26169" x="3290888" y="1987550"/>
          <p14:tracePt t="26178" x="3290888" y="1979613"/>
          <p14:tracePt t="26184" x="3281363" y="1960563"/>
          <p14:tracePt t="26200" x="3273425" y="1943100"/>
          <p14:tracePt t="26208" x="3273425" y="1933575"/>
          <p14:tracePt t="26217" x="3263900" y="1914525"/>
          <p14:tracePt t="26232" x="3263900" y="1906588"/>
          <p14:tracePt t="26248" x="3254375" y="1897063"/>
          <p14:tracePt t="26280" x="3254375" y="1887538"/>
          <p14:tracePt t="26296" x="3254375" y="1878013"/>
          <p14:tracePt t="26304" x="3254375" y="1870075"/>
          <p14:tracePt t="26315" x="3244850" y="1860550"/>
          <p14:tracePt t="26320" x="3244850" y="1851025"/>
          <p14:tracePt t="26337" x="3236913" y="1833563"/>
          <p14:tracePt t="26345" x="3236913" y="1824038"/>
          <p14:tracePt t="26538" x="3217863" y="1824038"/>
          <p14:tracePt t="26545" x="3208338" y="1824038"/>
          <p14:tracePt t="26946" x="3163888" y="1841500"/>
          <p14:tracePt t="26955" x="3144838" y="1860550"/>
          <p14:tracePt t="26965" x="3100388" y="1887538"/>
          <p14:tracePt t="26971" x="3063875" y="1897063"/>
          <p14:tracePt t="26977" x="2990850" y="1933575"/>
          <p14:tracePt t="26984" x="2917825" y="1943100"/>
          <p14:tracePt t="26992" x="2798763" y="1987550"/>
          <p14:tracePt t="27000" x="2671763" y="2016125"/>
          <p14:tracePt t="27008" x="2525713" y="2060575"/>
          <p14:tracePt t="27016" x="2370138" y="2089150"/>
          <p14:tracePt t="27024" x="2260600" y="2133600"/>
          <p14:tracePt t="27033" x="2160588" y="2152650"/>
          <p14:tracePt t="27040" x="2087563" y="2160588"/>
          <p14:tracePt t="27048" x="2033588" y="2160588"/>
          <p14:tracePt t="27056" x="2014538" y="2160588"/>
          <p14:tracePt t="27065" x="1997075" y="2160588"/>
          <p14:tracePt t="27160" x="1941513" y="2160588"/>
          <p14:tracePt t="27169" x="1868488" y="2160588"/>
          <p14:tracePt t="27176" x="1722438" y="2160588"/>
          <p14:tracePt t="27185" x="1595438" y="2160588"/>
          <p14:tracePt t="27193" x="1485900" y="2160588"/>
          <p14:tracePt t="27201" x="1358900" y="2143125"/>
          <p14:tracePt t="27209" x="1276350" y="2125663"/>
          <p14:tracePt t="27217" x="1185863" y="2116138"/>
          <p14:tracePt t="27225" x="1093788" y="2097088"/>
          <p14:tracePt t="27232" x="993775" y="2043113"/>
          <p14:tracePt t="27241" x="947738" y="2033588"/>
          <p14:tracePt t="27249" x="903288" y="2016125"/>
          <p14:tracePt t="27257" x="874713" y="2016125"/>
          <p14:tracePt t="27273" x="866775" y="2016125"/>
          <p14:tracePt t="27418" x="893763" y="2016125"/>
          <p14:tracePt t="27424" x="993775" y="2016125"/>
          <p14:tracePt t="27432" x="1139825" y="2016125"/>
          <p14:tracePt t="27440" x="1285875" y="2016125"/>
          <p14:tracePt t="27449" x="1468438" y="2016125"/>
          <p14:tracePt t="27457" x="1622425" y="2016125"/>
          <p14:tracePt t="27465" x="1751013" y="2016125"/>
          <p14:tracePt t="27472" x="1851025" y="2016125"/>
          <p14:tracePt t="27480" x="1941513" y="2016125"/>
          <p14:tracePt t="27488" x="1978025" y="2016125"/>
          <p14:tracePt t="27498" x="2024063" y="2016125"/>
          <p14:tracePt t="27514" x="2041525" y="2006600"/>
          <p14:tracePt t="27946" x="2060575" y="2016125"/>
          <p14:tracePt t="27952" x="2087563" y="2033588"/>
          <p14:tracePt t="27960" x="2114550" y="2052638"/>
          <p14:tracePt t="27968" x="2160588" y="2079625"/>
          <p14:tracePt t="27976" x="2179638" y="2089150"/>
          <p14:tracePt t="27984" x="2233613" y="2106613"/>
          <p14:tracePt t="27992" x="2297113" y="2116138"/>
          <p14:tracePt t="28000" x="2352675" y="2133600"/>
          <p14:tracePt t="28008" x="2406650" y="2133600"/>
          <p14:tracePt t="28016" x="2498725" y="2133600"/>
          <p14:tracePt t="28024" x="2579688" y="2143125"/>
          <p14:tracePt t="28032" x="2671763" y="2170113"/>
          <p14:tracePt t="28040" x="2735263" y="2179638"/>
          <p14:tracePt t="28048" x="2844800" y="2197100"/>
          <p14:tracePt t="28056" x="2935288" y="2197100"/>
          <p14:tracePt t="28065" x="3063875" y="2216150"/>
          <p14:tracePt t="28072" x="3200400" y="2252663"/>
          <p14:tracePt t="28081" x="3327400" y="2252663"/>
          <p14:tracePt t="28088" x="3455988" y="2289175"/>
          <p14:tracePt t="28098" x="3592513" y="2316163"/>
          <p14:tracePt t="28104" x="3719513" y="2316163"/>
          <p14:tracePt t="28114" x="3829050" y="2343150"/>
          <p14:tracePt t="28120" x="3919538" y="2343150"/>
          <p14:tracePt t="28130" x="4048125" y="2352675"/>
          <p14:tracePt t="28136" x="4165600" y="2398713"/>
          <p14:tracePt t="28144" x="4257675" y="2398713"/>
          <p14:tracePt t="28152" x="4348163" y="2416175"/>
          <p14:tracePt t="28160" x="4448175" y="2425700"/>
          <p14:tracePt t="28168" x="4521200" y="2425700"/>
          <p14:tracePt t="28177" x="4594225" y="2452688"/>
          <p14:tracePt t="28184" x="4667250" y="2452688"/>
          <p14:tracePt t="28192" x="4713288" y="2452688"/>
          <p14:tracePt t="28200" x="4767263" y="2452688"/>
          <p14:tracePt t="28208" x="4822825" y="2452688"/>
          <p14:tracePt t="28216" x="4876800" y="2452688"/>
          <p14:tracePt t="28224" x="4941888" y="2452688"/>
          <p14:tracePt t="28232" x="5014913" y="2452688"/>
          <p14:tracePt t="28240" x="5105400" y="2452688"/>
          <p14:tracePt t="28248" x="5159375" y="2452688"/>
          <p14:tracePt t="28256" x="5232400" y="2462213"/>
          <p14:tracePt t="28265" x="5305425" y="2462213"/>
          <p14:tracePt t="28273" x="5387975" y="2462213"/>
          <p14:tracePt t="28280" x="5441950" y="2462213"/>
          <p14:tracePt t="28288" x="5478463" y="2462213"/>
          <p14:tracePt t="28298" x="5551488" y="2481263"/>
          <p14:tracePt t="28304" x="5607050" y="2481263"/>
          <p14:tracePt t="28314" x="5661025" y="2481263"/>
          <p14:tracePt t="28320" x="5724525" y="2481263"/>
          <p14:tracePt t="28330" x="5761038" y="2481263"/>
          <p14:tracePt t="28336" x="5816600" y="2481263"/>
          <p14:tracePt t="28344" x="5862638" y="2481263"/>
          <p14:tracePt t="28352" x="5899150" y="2481263"/>
          <p14:tracePt t="28362" x="5926138" y="2481263"/>
          <p14:tracePt t="28371" x="5953125" y="2481263"/>
          <p14:tracePt t="28378" x="5972175" y="2481263"/>
          <p14:tracePt t="28388" x="6007100" y="2481263"/>
          <p14:tracePt t="28394" x="6016625" y="2481263"/>
          <p14:tracePt t="28401" x="6062663" y="2481263"/>
          <p14:tracePt t="28409" x="6089650" y="2481263"/>
          <p14:tracePt t="28416" x="6099175" y="2481263"/>
          <p14:tracePt t="28425" x="6116638" y="2481263"/>
          <p14:tracePt t="28433" x="6145213" y="2481263"/>
          <p14:tracePt t="28441" x="6162675" y="2481263"/>
          <p14:tracePt t="28449" x="6189663" y="2481263"/>
          <p14:tracePt t="28457" x="6199188" y="2481263"/>
          <p14:tracePt t="28465" x="6226175" y="2481263"/>
          <p14:tracePt t="28473" x="6245225" y="2481263"/>
          <p14:tracePt t="28482" x="6254750" y="2481263"/>
          <p14:tracePt t="28513" x="6262688" y="2481263"/>
          <p14:tracePt t="28529" x="6272213" y="2481263"/>
          <p14:tracePt t="28537" x="6281738" y="2481263"/>
          <p14:tracePt t="28545" x="6291263" y="2481263"/>
          <p14:tracePt t="28553" x="6308725" y="2481263"/>
          <p14:tracePt t="28561" x="6326188" y="2471738"/>
          <p14:tracePt t="28634" x="6335713" y="2462213"/>
          <p14:tracePt t="28649" x="6354763" y="2462213"/>
          <p14:tracePt t="28658" x="6381750" y="2452688"/>
          <p14:tracePt t="28681" x="6408738" y="2425700"/>
          <p14:tracePt t="28688" x="6418263" y="2425700"/>
          <p14:tracePt t="28696" x="6427788" y="2416175"/>
          <p14:tracePt t="28704" x="6445250" y="2398713"/>
          <p14:tracePt t="28714" x="6464300" y="2389188"/>
          <p14:tracePt t="28720" x="6472238" y="2371725"/>
          <p14:tracePt t="28730" x="6481763" y="2362200"/>
          <p14:tracePt t="28736" x="6508750" y="2335213"/>
          <p14:tracePt t="28744" x="6518275" y="2316163"/>
          <p14:tracePt t="28752" x="6527800" y="2298700"/>
          <p14:tracePt t="28760" x="6545263" y="2279650"/>
          <p14:tracePt t="28776" x="6554788" y="2270125"/>
          <p14:tracePt t="28978" x="6564313" y="2252663"/>
          <p14:tracePt t="28984" x="6564313" y="2233613"/>
          <p14:tracePt t="28992" x="6573838" y="2225675"/>
          <p14:tracePt t="29000" x="6581775" y="2197100"/>
          <p14:tracePt t="29008" x="6591300" y="2189163"/>
          <p14:tracePt t="29016" x="6600825" y="2160588"/>
          <p14:tracePt t="29032" x="6600825" y="2152650"/>
          <p14:tracePt t="29048" x="6600825" y="2143125"/>
          <p14:tracePt t="29064" x="6600825" y="2125663"/>
          <p14:tracePt t="29081" x="6600825" y="2116138"/>
          <p14:tracePt t="29104" x="6600825" y="2106613"/>
          <p14:tracePt t="29178" x="6600825" y="2097088"/>
          <p14:tracePt t="29209" x="6600825" y="2089150"/>
          <p14:tracePt t="29218" x="6600825" y="2079625"/>
          <p14:tracePt t="29227" x="6600825" y="2060575"/>
          <p14:tracePt t="29234" x="6600825" y="2043113"/>
          <p14:tracePt t="29240" x="6600825" y="2033588"/>
          <p14:tracePt t="29248" x="6600825" y="2024063"/>
          <p14:tracePt t="29256" x="6600825" y="2016125"/>
          <p14:tracePt t="29265" x="6600825" y="2006600"/>
          <p14:tracePt t="29272" x="6600825" y="1987550"/>
          <p14:tracePt t="29594" x="6600825" y="1979613"/>
          <p14:tracePt t="30266" x="6591300" y="1970088"/>
          <p14:tracePt t="30328" x="6591300" y="1960563"/>
          <p14:tracePt t="30336" x="6591300" y="1943100"/>
          <p14:tracePt t="30344" x="6600825" y="1924050"/>
          <p14:tracePt t="30352" x="6600825" y="1914525"/>
          <p14:tracePt t="30360" x="6600825" y="1906588"/>
          <p14:tracePt t="30368" x="6600825" y="1897063"/>
          <p14:tracePt t="30376" x="6600825" y="1870075"/>
          <p14:tracePt t="30384" x="6600825" y="1860550"/>
          <p14:tracePt t="30392" x="6600825" y="1851025"/>
          <p14:tracePt t="30400" x="6600825" y="1824038"/>
          <p14:tracePt t="30416" x="6600825" y="1814513"/>
          <p14:tracePt t="30432" x="6600825" y="1797050"/>
          <p14:tracePt t="30472" x="6600825" y="1778000"/>
          <p14:tracePt t="31275" x="6591300" y="1797050"/>
          <p14:tracePt t="31442" x="6581775" y="1797050"/>
          <p14:tracePt t="31464" x="6564313" y="1797050"/>
          <p14:tracePt t="31473" x="6554788" y="1814513"/>
          <p14:tracePt t="31480" x="6545263" y="1824038"/>
          <p14:tracePt t="31488" x="6545263" y="1833563"/>
          <p14:tracePt t="31497" x="6537325" y="1851025"/>
          <p14:tracePt t="31505" x="6537325" y="1860550"/>
          <p14:tracePt t="31522" x="6537325" y="1870075"/>
          <p14:tracePt t="31536" x="6537325" y="1878013"/>
          <p14:tracePt t="31771" x="6518275" y="1914525"/>
          <p14:tracePt t="31777" x="6491288" y="1943100"/>
          <p14:tracePt t="31784" x="6435725" y="1997075"/>
          <p14:tracePt t="31792" x="6399213" y="2043113"/>
          <p14:tracePt t="31801" x="6362700" y="2089150"/>
          <p14:tracePt t="31808" x="6299200" y="2143125"/>
          <p14:tracePt t="31816" x="6218238" y="2206625"/>
          <p14:tracePt t="31824" x="6116638" y="2270125"/>
          <p14:tracePt t="31832" x="6053138" y="2316163"/>
          <p14:tracePt t="31840" x="5989638" y="2362200"/>
          <p14:tracePt t="31849" x="5907088" y="2416175"/>
          <p14:tracePt t="31856" x="5826125" y="2452688"/>
          <p14:tracePt t="31864" x="5743575" y="2508250"/>
          <p14:tracePt t="31882" x="5551488" y="2589213"/>
          <p14:tracePt t="31888" x="5434013" y="2635250"/>
          <p14:tracePt t="31897" x="5341938" y="2662238"/>
          <p14:tracePt t="31904" x="5224463" y="2708275"/>
          <p14:tracePt t="31914" x="5178425" y="2717800"/>
          <p14:tracePt t="31920" x="5068888" y="2727325"/>
          <p14:tracePt t="31931" x="4941888" y="2771775"/>
          <p14:tracePt t="31936" x="4786313" y="2836863"/>
          <p14:tracePt t="31947" x="4622800" y="2863850"/>
          <p14:tracePt t="31952" x="4440238" y="2909888"/>
          <p14:tracePt t="31960" x="4248150" y="2954338"/>
          <p14:tracePt t="31968" x="4065588" y="3000375"/>
          <p14:tracePt t="31976" x="3902075" y="3063875"/>
          <p14:tracePt t="31984" x="3746500" y="3109913"/>
          <p14:tracePt t="31992" x="3600450" y="3155950"/>
          <p14:tracePt t="32000" x="3482975" y="3182938"/>
          <p14:tracePt t="32008" x="3373438" y="3209925"/>
          <p14:tracePt t="32016" x="3254375" y="3282950"/>
          <p14:tracePt t="32024" x="3171825" y="3309938"/>
          <p14:tracePt t="32032" x="3144838" y="3319463"/>
          <p14:tracePt t="32040" x="3100388" y="3346450"/>
          <p14:tracePt t="32048" x="3090863" y="3365500"/>
          <p14:tracePt t="32064" x="3081338" y="3365500"/>
          <p14:tracePt t="32072" x="3063875" y="3382963"/>
          <p14:tracePt t="32080" x="3054350" y="3392488"/>
          <p14:tracePt t="32088" x="3044825" y="3402013"/>
          <p14:tracePt t="32097" x="3017838" y="3419475"/>
          <p14:tracePt t="32104" x="3008313" y="3429000"/>
          <p14:tracePt t="32114" x="2998788" y="3438525"/>
          <p14:tracePt t="32120" x="2981325" y="3455988"/>
          <p14:tracePt t="32130" x="2971800" y="3475038"/>
          <p14:tracePt t="32136" x="2971800" y="3482975"/>
          <p14:tracePt t="32152" x="2962275" y="3492500"/>
          <p14:tracePt t="32177" x="2954338" y="3492500"/>
          <p14:tracePt t="32184" x="2944813" y="3502025"/>
          <p14:tracePt t="32208" x="2925763" y="3519488"/>
          <p14:tracePt t="32224" x="2908300" y="3529013"/>
          <p14:tracePt t="32232" x="2898775" y="3538538"/>
          <p14:tracePt t="32240" x="2881313" y="3556000"/>
          <p14:tracePt t="32249" x="2862263" y="3565525"/>
          <p14:tracePt t="32256" x="2852738" y="3565525"/>
          <p14:tracePt t="32264" x="2835275" y="3575050"/>
          <p14:tracePt t="32506" x="2835275" y="3602038"/>
          <p14:tracePt t="32512" x="2871788" y="3638550"/>
          <p14:tracePt t="32520" x="3008313" y="3665538"/>
          <p14:tracePt t="32529" x="3171825" y="3694113"/>
          <p14:tracePt t="32536" x="3400425" y="3711575"/>
          <p14:tracePt t="32547" x="3746500" y="3757613"/>
          <p14:tracePt t="32552" x="3992563" y="3794125"/>
          <p14:tracePt t="32560" x="4257675" y="3794125"/>
          <p14:tracePt t="32568" x="4494213" y="3803650"/>
          <p14:tracePt t="32576" x="4730750" y="3821113"/>
          <p14:tracePt t="32584" x="4895850" y="3840163"/>
          <p14:tracePt t="32592" x="5041900" y="3840163"/>
          <p14:tracePt t="32600" x="5168900" y="3840163"/>
          <p14:tracePt t="32608" x="5224463" y="3840163"/>
          <p14:tracePt t="32616" x="5278438" y="3840163"/>
          <p14:tracePt t="32624" x="5297488" y="3840163"/>
          <p14:tracePt t="32640" x="5314950" y="3840163"/>
          <p14:tracePt t="32648" x="5334000" y="3840163"/>
          <p14:tracePt t="32665" x="5360988" y="3830638"/>
          <p14:tracePt t="32672" x="5387975" y="3821113"/>
          <p14:tracePt t="32681" x="5434013" y="3784600"/>
          <p14:tracePt t="32688" x="5478463" y="3775075"/>
          <p14:tracePt t="32697" x="5543550" y="3748088"/>
          <p14:tracePt t="32704" x="5624513" y="3711575"/>
          <p14:tracePt t="32714" x="5653088" y="3702050"/>
          <p14:tracePt t="32720" x="5680075" y="3675063"/>
          <p14:tracePt t="32730" x="5743575" y="3657600"/>
          <p14:tracePt t="32736" x="5761038" y="3648075"/>
          <p14:tracePt t="32747" x="5780088" y="3638550"/>
          <p14:tracePt t="32752" x="5807075" y="3621088"/>
          <p14:tracePt t="32760" x="5816600" y="3611563"/>
          <p14:tracePt t="32768" x="5834063" y="3602038"/>
          <p14:tracePt t="32776" x="5853113" y="3584575"/>
          <p14:tracePt t="32784" x="5880100" y="3565525"/>
          <p14:tracePt t="32792" x="5916613" y="3556000"/>
          <p14:tracePt t="32808" x="5943600" y="3538538"/>
          <p14:tracePt t="32816" x="5962650" y="3529013"/>
          <p14:tracePt t="32824" x="5999163" y="3511550"/>
          <p14:tracePt t="32833" x="6007100" y="3511550"/>
          <p14:tracePt t="32840" x="6026150" y="3502025"/>
          <p14:tracePt t="32849" x="6043613" y="3492500"/>
          <p14:tracePt t="32856" x="6043613" y="3482975"/>
          <p14:tracePt t="32864" x="6053138" y="3475038"/>
          <p14:tracePt t="32883" x="6099175" y="3446463"/>
          <p14:tracePt t="32888" x="6135688" y="3438525"/>
          <p14:tracePt t="32897" x="6135688" y="3429000"/>
          <p14:tracePt t="32904" x="6181725" y="3402013"/>
          <p14:tracePt t="32914" x="6199188" y="3392488"/>
          <p14:tracePt t="32920" x="6226175" y="3375025"/>
          <p14:tracePt t="32932" x="6245225" y="3365500"/>
          <p14:tracePt t="32937" x="6291263" y="3338513"/>
          <p14:tracePt t="32948" x="6308725" y="3328988"/>
          <p14:tracePt t="32953" x="6335713" y="3319463"/>
          <p14:tracePt t="32961" x="6362700" y="3302000"/>
          <p14:tracePt t="32969" x="6399213" y="3273425"/>
          <p14:tracePt t="32977" x="6435725" y="3265488"/>
          <p14:tracePt t="32985" x="6481763" y="3228975"/>
          <p14:tracePt t="32993" x="6500813" y="3219450"/>
          <p14:tracePt t="33000" x="6518275" y="3209925"/>
          <p14:tracePt t="33008" x="6554788" y="3192463"/>
          <p14:tracePt t="33018" x="6564313" y="3182938"/>
          <p14:tracePt t="33025" x="6573838" y="3173413"/>
          <p14:tracePt t="33032" x="6581775" y="3173413"/>
          <p14:tracePt t="33056" x="6591300" y="3163888"/>
          <p14:tracePt t="33170" x="6610350" y="3146425"/>
          <p14:tracePt t="33186" x="6618288" y="3146425"/>
          <p14:tracePt t="33201" x="6637338" y="3136900"/>
          <p14:tracePt t="33209" x="6654800" y="3127375"/>
          <p14:tracePt t="33216" x="6654800" y="3119438"/>
          <p14:tracePt t="33225" x="6654800" y="3109913"/>
          <p14:tracePt t="33233" x="6664325" y="3100388"/>
          <p14:tracePt t="33241" x="6673850" y="3090863"/>
          <p14:tracePt t="33248" x="6681788" y="3082925"/>
          <p14:tracePt t="33256" x="6710363" y="3082925"/>
          <p14:tracePt t="33265" x="6718300" y="3073400"/>
          <p14:tracePt t="33274" x="6727825" y="3073400"/>
          <p14:tracePt t="33682" x="6718300" y="3073400"/>
          <p14:tracePt t="33688" x="6591300" y="3082925"/>
          <p14:tracePt t="33696" x="6399213" y="3119438"/>
          <p14:tracePt t="33704" x="6172200" y="3146425"/>
          <p14:tracePt t="33714" x="5907088" y="3146425"/>
          <p14:tracePt t="33720" x="5670550" y="3163888"/>
          <p14:tracePt t="33730" x="5414963" y="3163888"/>
          <p14:tracePt t="33736" x="5151438" y="3163888"/>
          <p14:tracePt t="33746" x="4922838" y="3163888"/>
          <p14:tracePt t="33752" x="4695825" y="3163888"/>
          <p14:tracePt t="33760" x="4530725" y="3163888"/>
          <p14:tracePt t="33768" x="4367213" y="3146425"/>
          <p14:tracePt t="33776" x="4257675" y="3127375"/>
          <p14:tracePt t="33784" x="4184650" y="3119438"/>
          <p14:tracePt t="33792" x="4129088" y="3082925"/>
          <p14:tracePt t="33800" x="4111625" y="3082925"/>
          <p14:tracePt t="33808" x="4084638" y="3063875"/>
          <p14:tracePt t="33816" x="4065588" y="3054350"/>
          <p14:tracePt t="33832" x="4048125" y="3036888"/>
          <p14:tracePt t="33840" x="4021138" y="3027363"/>
          <p14:tracePt t="33849" x="3984625" y="3017838"/>
          <p14:tracePt t="33856" x="3929063" y="3000375"/>
          <p14:tracePt t="33864" x="3846513" y="2973388"/>
          <p14:tracePt t="33872" x="3719513" y="2963863"/>
          <p14:tracePt t="33884" x="3573463" y="2946400"/>
          <p14:tracePt t="33888" x="3409950" y="2936875"/>
          <p14:tracePt t="33897" x="3200400" y="2881313"/>
          <p14:tracePt t="33904" x="2998788" y="2873375"/>
          <p14:tracePt t="33913" x="2798763" y="2836863"/>
          <p14:tracePt t="33920" x="2616200" y="2808288"/>
          <p14:tracePt t="33930" x="2462213" y="2781300"/>
          <p14:tracePt t="33936" x="2297113" y="2717800"/>
          <p14:tracePt t="33946" x="2143125" y="2671763"/>
          <p14:tracePt t="33952" x="2051050" y="2654300"/>
          <p14:tracePt t="33960" x="1987550" y="2635250"/>
          <p14:tracePt t="33968" x="1924050" y="2589213"/>
          <p14:tracePt t="33976" x="1905000" y="2581275"/>
          <p14:tracePt t="33984" x="1895475" y="2581275"/>
          <p14:tracePt t="33992" x="1868488" y="2554288"/>
          <p14:tracePt t="34008" x="1868488" y="2544763"/>
          <p14:tracePt t="34058" x="1860550" y="2544763"/>
          <p14:tracePt t="34096" x="1841500" y="2535238"/>
          <p14:tracePt t="34113" x="1824038" y="2525713"/>
          <p14:tracePt t="34120" x="1814513" y="2517775"/>
          <p14:tracePt t="34136" x="1795463" y="2498725"/>
          <p14:tracePt t="34145" x="1778000" y="2489200"/>
          <p14:tracePt t="34152" x="1751013" y="2471738"/>
          <p14:tracePt t="34161" x="1731963" y="2462213"/>
          <p14:tracePt t="34169" x="1685925" y="2452688"/>
          <p14:tracePt t="34176" x="1641475" y="2435225"/>
          <p14:tracePt t="34185" x="1612900" y="2416175"/>
          <p14:tracePt t="34192" x="1585913" y="2398713"/>
          <p14:tracePt t="34200" x="1576388" y="2398713"/>
          <p14:tracePt t="34208" x="1558925" y="2389188"/>
          <p14:tracePt t="34264" x="1558925" y="2379663"/>
          <p14:tracePt t="34273" x="1558925" y="2371725"/>
          <p14:tracePt t="34281" x="1558925" y="2362200"/>
          <p14:tracePt t="34289" x="1558925" y="2343150"/>
          <p14:tracePt t="34298" x="1558925" y="2335213"/>
          <p14:tracePt t="34305" x="1558925" y="2316163"/>
          <p14:tracePt t="34315" x="1558925" y="2298700"/>
          <p14:tracePt t="34321" x="1558925" y="2279650"/>
          <p14:tracePt t="34333" x="1585913" y="2243138"/>
          <p14:tracePt t="34337" x="1585913" y="2233613"/>
          <p14:tracePt t="34348" x="1595438" y="2225675"/>
          <p14:tracePt t="34353" x="1604963" y="2206625"/>
          <p14:tracePt t="34361" x="1622425" y="2189163"/>
          <p14:tracePt t="34369" x="1631950" y="2179638"/>
          <p14:tracePt t="34377" x="1641475" y="2170113"/>
          <p14:tracePt t="34384" x="1641475" y="2160588"/>
          <p14:tracePt t="34400" x="1649413" y="2152650"/>
          <p14:tracePt t="35065" x="1649413" y="2143125"/>
          <p14:tracePt t="35081" x="1658938" y="2116138"/>
          <p14:tracePt t="35089" x="1668463" y="2106613"/>
          <p14:tracePt t="35105" x="1668463" y="2097088"/>
          <p14:tracePt t="35112" x="1668463" y="2079625"/>
          <p14:tracePt t="35130" x="1668463" y="2070100"/>
          <p14:tracePt t="35153" x="1668463" y="2060575"/>
          <p14:tracePt t="35178" x="1668463" y="2043113"/>
          <p14:tracePt t="35185" x="1668463" y="2033588"/>
          <p14:tracePt t="35201" x="1668463" y="2024063"/>
          <p14:tracePt t="35217" x="1668463" y="2016125"/>
          <p14:tracePt t="35233" x="1668463" y="1997075"/>
          <p14:tracePt t="35265" x="1668463" y="1987550"/>
          <p14:tracePt t="35273" x="1668463" y="1979613"/>
          <p14:tracePt t="35281" x="1668463" y="1960563"/>
          <p14:tracePt t="35297" x="1668463" y="1951038"/>
          <p14:tracePt t="35305" x="1668463" y="1943100"/>
          <p14:tracePt t="35378" x="1668463" y="1933575"/>
          <p14:tracePt t="35898" x="1668463" y="1951038"/>
          <p14:tracePt t="35906" x="1668463" y="1979613"/>
          <p14:tracePt t="35914" x="1677988" y="1997075"/>
          <p14:tracePt t="35921" x="1695450" y="2043113"/>
          <p14:tracePt t="35930" x="1714500" y="2052638"/>
          <p14:tracePt t="35936" x="1731963" y="2070100"/>
          <p14:tracePt t="35947" x="1795463" y="2106613"/>
          <p14:tracePt t="35952" x="1887538" y="2133600"/>
          <p14:tracePt t="35960" x="2005013" y="2160588"/>
          <p14:tracePt t="35968" x="2114550" y="2179638"/>
          <p14:tracePt t="35976" x="2260600" y="2197100"/>
          <p14:tracePt t="35984" x="2406650" y="2206625"/>
          <p14:tracePt t="35992" x="2579688" y="2233613"/>
          <p14:tracePt t="36000" x="2725738" y="2252663"/>
          <p14:tracePt t="36008" x="2908300" y="2270125"/>
          <p14:tracePt t="36016" x="3090863" y="2279650"/>
          <p14:tracePt t="36024" x="3236913" y="2316163"/>
          <p14:tracePt t="36032" x="3400425" y="2316163"/>
          <p14:tracePt t="36040" x="3563938" y="2325688"/>
          <p14:tracePt t="36048" x="3746500" y="2343150"/>
          <p14:tracePt t="36056" x="3856038" y="2343150"/>
          <p14:tracePt t="36064" x="4002088" y="2343150"/>
          <p14:tracePt t="36072" x="4148138" y="2343150"/>
          <p14:tracePt t="36081" x="4294188" y="2343150"/>
          <p14:tracePt t="36088" x="4403725" y="2343150"/>
          <p14:tracePt t="36097" x="4549775" y="2362200"/>
          <p14:tracePt t="36104" x="4676775" y="2362200"/>
          <p14:tracePt t="36113" x="4786313" y="2362200"/>
          <p14:tracePt t="36120" x="4913313" y="2362200"/>
          <p14:tracePt t="36130" x="5022850" y="2362200"/>
          <p14:tracePt t="36136" x="5132388" y="2362200"/>
          <p14:tracePt t="36146" x="5241925" y="2389188"/>
          <p14:tracePt t="36152" x="5368925" y="2389188"/>
          <p14:tracePt t="36160" x="5461000" y="2389188"/>
          <p14:tracePt t="36168" x="5570538" y="2389188"/>
          <p14:tracePt t="36176" x="5661025" y="2389188"/>
          <p14:tracePt t="36184" x="5761038" y="2389188"/>
          <p14:tracePt t="36192" x="5853113" y="2389188"/>
          <p14:tracePt t="36200" x="5926138" y="2389188"/>
          <p14:tracePt t="36208" x="5980113" y="2389188"/>
          <p14:tracePt t="36216" x="6035675" y="2389188"/>
          <p14:tracePt t="36224" x="6089650" y="2389188"/>
          <p14:tracePt t="36232" x="6153150" y="2389188"/>
          <p14:tracePt t="36240" x="6189663" y="2389188"/>
          <p14:tracePt t="36249" x="6235700" y="2389188"/>
          <p14:tracePt t="36256" x="6262688" y="2389188"/>
          <p14:tracePt t="36264" x="6281738" y="2398713"/>
          <p14:tracePt t="36272" x="6308725" y="2398713"/>
          <p14:tracePt t="36281" x="6335713" y="2408238"/>
          <p14:tracePt t="36288" x="6345238" y="2408238"/>
          <p14:tracePt t="36297" x="6354763" y="2408238"/>
          <p14:tracePt t="36304" x="6381750" y="2408238"/>
          <p14:tracePt t="36314" x="6391275" y="2416175"/>
          <p14:tracePt t="36331" x="6418263" y="2435225"/>
          <p14:tracePt t="36336" x="6427788" y="2435225"/>
          <p14:tracePt t="36348" x="6435725" y="2444750"/>
          <p14:tracePt t="36352" x="6454775" y="2444750"/>
          <p14:tracePt t="36361" x="6464300" y="2444750"/>
          <p14:tracePt t="36368" x="6472238" y="2444750"/>
          <p14:tracePt t="36376" x="6481763" y="2452688"/>
          <p14:tracePt t="36434" x="6491288" y="2462213"/>
          <p14:tracePt t="36442" x="6491288" y="2471738"/>
          <p14:tracePt t="36451" x="6508750" y="2489200"/>
          <p14:tracePt t="36458" x="6518275" y="2498725"/>
          <p14:tracePt t="36464" x="6518275" y="2517775"/>
          <p14:tracePt t="36472" x="6527800" y="2535238"/>
          <p14:tracePt t="36481" x="6537325" y="2554288"/>
          <p14:tracePt t="36488" x="6554788" y="2571750"/>
          <p14:tracePt t="36497" x="6564313" y="2589213"/>
          <p14:tracePt t="36504" x="6581775" y="2608263"/>
          <p14:tracePt t="36513" x="6600825" y="2625725"/>
          <p14:tracePt t="36530" x="6610350" y="2635250"/>
          <p14:tracePt t="36536" x="6618288" y="2635250"/>
          <p14:tracePt t="36547" x="6645275" y="2644775"/>
          <p14:tracePt t="36565" x="6645275" y="2654300"/>
          <p14:tracePt t="36592" x="6654800" y="2662238"/>
          <p14:tracePt t="36608" x="6664325" y="2662238"/>
          <p14:tracePt t="36616" x="6673850" y="2671763"/>
          <p14:tracePt t="36624" x="6691313" y="2690813"/>
          <p14:tracePt t="36632" x="6700838" y="2698750"/>
          <p14:tracePt t="36640" x="6718300" y="2708275"/>
          <p14:tracePt t="36648" x="6737350" y="2727325"/>
          <p14:tracePt t="36656" x="6746875" y="2744788"/>
          <p14:tracePt t="36664" x="6800850" y="2781300"/>
          <p14:tracePt t="36672" x="6837363" y="2817813"/>
          <p14:tracePt t="36680" x="6856413" y="2836863"/>
          <p14:tracePt t="36688" x="6900863" y="2863850"/>
          <p14:tracePt t="36697" x="6946900" y="2890838"/>
          <p14:tracePt t="36704" x="6973888" y="2917825"/>
          <p14:tracePt t="36713" x="7029450" y="2954338"/>
          <p14:tracePt t="36720" x="7046913" y="2973388"/>
          <p14:tracePt t="36730" x="7073900" y="3000375"/>
          <p14:tracePt t="36736" x="7102475" y="3027363"/>
          <p14:tracePt t="36746" x="7110413" y="3027363"/>
          <p14:tracePt t="36752" x="7119938" y="3036888"/>
          <p14:tracePt t="36760" x="7119938" y="3046413"/>
          <p14:tracePt t="37610" x="7110413" y="3082925"/>
          <p14:tracePt t="37616" x="6964363" y="3127375"/>
          <p14:tracePt t="37624" x="6791325" y="3192463"/>
          <p14:tracePt t="37632" x="6645275" y="3219450"/>
          <p14:tracePt t="37640" x="6481763" y="3282950"/>
          <p14:tracePt t="37648" x="6272213" y="3309938"/>
          <p14:tracePt t="37656" x="6089650" y="3355975"/>
          <p14:tracePt t="37664" x="5972175" y="3411538"/>
          <p14:tracePt t="37672" x="5843588" y="3446463"/>
          <p14:tracePt t="37680" x="5724525" y="3482975"/>
          <p14:tracePt t="37688" x="5597525" y="3519488"/>
          <p14:tracePt t="37697" x="5514975" y="3529013"/>
          <p14:tracePt t="37704" x="5461000" y="3556000"/>
          <p14:tracePt t="37713" x="5424488" y="3565525"/>
          <p14:tracePt t="37720" x="5397500" y="3565525"/>
          <p14:tracePt t="37730" x="5368925" y="3575050"/>
          <p14:tracePt t="37736" x="5305425" y="3611563"/>
          <p14:tracePt t="37746" x="5278438" y="3621088"/>
          <p14:tracePt t="37752" x="5224463" y="3629025"/>
          <p14:tracePt t="37760" x="5141913" y="3648075"/>
          <p14:tracePt t="37768" x="5049838" y="3684588"/>
          <p14:tracePt t="37776" x="4905375" y="3702050"/>
          <p14:tracePt t="37784" x="4722813" y="3711575"/>
          <p14:tracePt t="37792" x="4540250" y="3748088"/>
          <p14:tracePt t="37803" x="4311650" y="3748088"/>
          <p14:tracePt t="37810" x="4038600" y="3767138"/>
          <p14:tracePt t="37819" x="3746500" y="3767138"/>
          <p14:tracePt t="37826" x="3519488" y="3767138"/>
          <p14:tracePt t="37838" x="3290888" y="3767138"/>
          <p14:tracePt t="37842" x="3108325" y="3767138"/>
          <p14:tracePt t="37851" x="2944813" y="3767138"/>
          <p14:tracePt t="37857" x="2798763" y="3767138"/>
          <p14:tracePt t="37865" x="2689225" y="3767138"/>
          <p14:tracePt t="37881" x="2562225" y="3748088"/>
          <p14:tracePt t="37888" x="2525713" y="3738563"/>
          <p14:tracePt t="37896" x="2506663" y="3730625"/>
          <p14:tracePt t="37904" x="2498725" y="3730625"/>
          <p14:tracePt t="37913" x="2489200" y="3721100"/>
          <p14:tracePt t="37920" x="2489200" y="3711575"/>
          <p14:tracePt t="37952" x="2479675" y="3711575"/>
          <p14:tracePt t="37969" x="2462213" y="3702050"/>
          <p14:tracePt t="37985" x="2443163" y="3694113"/>
          <p14:tracePt t="37993" x="2433638" y="3694113"/>
          <p14:tracePt t="38001" x="2416175" y="3694113"/>
          <p14:tracePt t="38009" x="2379663" y="3694113"/>
          <p14:tracePt t="38017" x="2324100" y="3684588"/>
          <p14:tracePt t="38025" x="2279650" y="3684588"/>
          <p14:tracePt t="38032" x="2206625" y="3684588"/>
          <p14:tracePt t="38041" x="2133600" y="3684588"/>
          <p14:tracePt t="38049" x="2024063" y="3684588"/>
          <p14:tracePt t="38057" x="1951038" y="3684588"/>
          <p14:tracePt t="38066" x="1824038" y="3684588"/>
          <p14:tracePt t="38072" x="1731963" y="3684588"/>
          <p14:tracePt t="38080" x="1641475" y="3684588"/>
          <p14:tracePt t="38088" x="1585913" y="3684588"/>
          <p14:tracePt t="38097" x="1558925" y="3684588"/>
          <p14:tracePt t="38104" x="1522413" y="3684588"/>
          <p14:tracePt t="38210" x="1522413" y="3675063"/>
          <p14:tracePt t="38216" x="1522413" y="3665538"/>
          <p14:tracePt t="38224" x="1522413" y="3648075"/>
          <p14:tracePt t="38232" x="1522413" y="3638550"/>
          <p14:tracePt t="38240" x="1522413" y="3629025"/>
          <p14:tracePt t="38248" x="1522413" y="3621088"/>
          <p14:tracePt t="38256" x="1522413" y="3592513"/>
          <p14:tracePt t="38264" x="1531938" y="3575050"/>
          <p14:tracePt t="38272" x="1531938" y="3556000"/>
          <p14:tracePt t="38281" x="1541463" y="3529013"/>
          <p14:tracePt t="38289" x="1541463" y="3519488"/>
          <p14:tracePt t="38297" x="1549400" y="3492500"/>
          <p14:tracePt t="38304" x="1549400" y="3482975"/>
          <p14:tracePt t="38314" x="1558925" y="3475038"/>
          <p14:tracePt t="38320" x="1568450" y="3446463"/>
          <p14:tracePt t="38330" x="1568450" y="3438525"/>
          <p14:tracePt t="38336" x="1576388" y="3438525"/>
          <p14:tracePt t="38347" x="1585913" y="3419475"/>
          <p14:tracePt t="38352" x="1585913" y="3411538"/>
          <p14:tracePt t="38368" x="1585913" y="3402013"/>
          <p14:tracePt t="38376" x="1595438" y="3382963"/>
          <p14:tracePt t="38410" x="1604963" y="3375025"/>
          <p14:tracePt t="38681" x="1604963" y="3365500"/>
          <p14:tracePt t="38688" x="1604963" y="3355975"/>
          <p14:tracePt t="38696" x="1612900" y="3355975"/>
          <p14:tracePt t="38712" x="1612900" y="3338513"/>
          <p14:tracePt t="38720" x="1612900" y="3328988"/>
          <p14:tracePt t="38736" x="1612900" y="3319463"/>
          <p14:tracePt t="39016" x="1622425" y="3309938"/>
          <p14:tracePt t="39258" x="1622425" y="3319463"/>
          <p14:tracePt t="39264" x="1658938" y="3328988"/>
          <p14:tracePt t="39272" x="1714500" y="3338513"/>
          <p14:tracePt t="39281" x="1758950" y="3355975"/>
          <p14:tracePt t="39288" x="1804988" y="3375025"/>
          <p14:tracePt t="39297" x="1831975" y="3375025"/>
          <p14:tracePt t="39304" x="1851025" y="3375025"/>
          <p14:tracePt t="39313" x="1868488" y="3375025"/>
          <p14:tracePt t="39329" x="1895475" y="3382963"/>
          <p14:tracePt t="39347" x="1905000" y="3382963"/>
          <p14:tracePt t="39352" x="1914525" y="3382963"/>
          <p14:tracePt t="39363" x="1931988" y="3382963"/>
          <p14:tracePt t="39368" x="1941513" y="3382963"/>
          <p14:tracePt t="39376" x="1960563" y="3382963"/>
          <p14:tracePt t="39384" x="2014538" y="3382963"/>
          <p14:tracePt t="39393" x="2051050" y="3375025"/>
          <p14:tracePt t="39400" x="2106613" y="3375025"/>
          <p14:tracePt t="39408" x="2187575" y="3375025"/>
          <p14:tracePt t="39416" x="2297113" y="3375025"/>
          <p14:tracePt t="39424" x="2406650" y="3375025"/>
          <p14:tracePt t="39432" x="2533650" y="3375025"/>
          <p14:tracePt t="39440" x="2662238" y="3375025"/>
          <p14:tracePt t="39448" x="2735263" y="3375025"/>
          <p14:tracePt t="39457" x="2789238" y="3375025"/>
          <p14:tracePt t="39464" x="2808288" y="3375025"/>
          <p14:tracePt t="39610" x="2817813" y="3365500"/>
          <p14:tracePt t="44818" x="2762250" y="3402013"/>
          <p14:tracePt t="44824" x="2689225" y="3465513"/>
          <p14:tracePt t="44832" x="2671763" y="3511550"/>
          <p14:tracePt t="44840" x="2616200" y="3565525"/>
          <p14:tracePt t="44849" x="2598738" y="3592513"/>
          <p14:tracePt t="44856" x="2579688" y="3638550"/>
          <p14:tracePt t="44864" x="2525713" y="3702050"/>
          <p14:tracePt t="44881" x="2498725" y="3767138"/>
          <p14:tracePt t="44888" x="2470150" y="3794125"/>
          <p14:tracePt t="44897" x="2470150" y="3803650"/>
          <p14:tracePt t="44904" x="2470150" y="3830638"/>
          <p14:tracePt t="44913" x="2470150" y="3857625"/>
          <p14:tracePt t="44920" x="2470150" y="3884613"/>
          <p14:tracePt t="44929" x="2470150" y="3930650"/>
          <p14:tracePt t="44936" x="2470150" y="3948113"/>
          <p14:tracePt t="44946" x="2462213" y="3984625"/>
          <p14:tracePt t="44952" x="2462213" y="4030663"/>
          <p14:tracePt t="44967" x="2452688" y="4067175"/>
          <p14:tracePt t="44971" x="2452688" y="4122738"/>
          <p14:tracePt t="44985" x="2452688" y="4186238"/>
          <p14:tracePt t="44994" x="2452688" y="4213225"/>
          <p14:tracePt t="45002" x="2425700" y="4313238"/>
          <p14:tracePt t="45009" x="2425700" y="4359275"/>
          <p14:tracePt t="45016" x="2425700" y="4395788"/>
          <p14:tracePt t="45024" x="2425700" y="4422775"/>
          <p14:tracePt t="45032" x="2425700" y="4478338"/>
          <p14:tracePt t="45040" x="2425700" y="4522788"/>
          <p14:tracePt t="45048" x="2425700" y="4587875"/>
          <p14:tracePt t="45056" x="2425700" y="4632325"/>
          <p14:tracePt t="45064" x="2425700" y="4687888"/>
          <p14:tracePt t="45072" x="2425700" y="4741863"/>
          <p14:tracePt t="45080" x="2425700" y="4805363"/>
          <p14:tracePt t="45088" x="2433638" y="4841875"/>
          <p14:tracePt t="45096" x="2433638" y="4887913"/>
          <p14:tracePt t="45104" x="2462213" y="4914900"/>
          <p14:tracePt t="45112" x="2470150" y="4943475"/>
          <p14:tracePt t="45120" x="2479675" y="4960938"/>
          <p14:tracePt t="45129" x="2489200" y="4987925"/>
          <p14:tracePt t="45147" x="2498725" y="4997450"/>
          <p14:tracePt t="45162" x="2506663" y="5006975"/>
          <p14:tracePt t="45250" x="2506663" y="5033963"/>
          <p14:tracePt t="45256" x="2506663" y="5070475"/>
          <p14:tracePt t="45264" x="2506663" y="5106988"/>
          <p14:tracePt t="45272" x="2506663" y="5143500"/>
          <p14:tracePt t="45280" x="2506663" y="5189538"/>
          <p14:tracePt t="45288" x="2506663" y="5243513"/>
          <p14:tracePt t="45296" x="2506663" y="5299075"/>
          <p14:tracePt t="45304" x="2506663" y="5316538"/>
          <p14:tracePt t="45312" x="2506663" y="5353050"/>
          <p14:tracePt t="45320" x="2506663" y="5380038"/>
          <p14:tracePt t="45329" x="2506663" y="5389563"/>
          <p14:tracePt t="45336" x="2506663" y="5399088"/>
          <p14:tracePt t="46546" x="2506663" y="5408613"/>
          <p14:tracePt t="46552" x="2506663" y="5426075"/>
          <p14:tracePt t="46561" x="2479675" y="5472113"/>
          <p14:tracePt t="46568" x="2379663" y="5526088"/>
          <p14:tracePt t="46578" x="2297113" y="5554663"/>
          <p14:tracePt t="46584" x="2251075" y="5572125"/>
          <p14:tracePt t="46592" x="2206625" y="5599113"/>
          <p14:tracePt t="46600" x="2179638" y="5618163"/>
          <p14:tracePt t="46608" x="2160588" y="5626100"/>
          <p14:tracePt t="46616" x="2151063" y="5626100"/>
          <p14:tracePt t="46632" x="2143125" y="5626100"/>
          <p14:tracePt t="46698" x="2133600" y="5635625"/>
          <p14:tracePt t="46706" x="2114550" y="5672138"/>
          <p14:tracePt t="46715" x="2060575" y="5699125"/>
          <p14:tracePt t="46723" x="1978025" y="5754688"/>
          <p14:tracePt t="46730" x="1905000" y="5808663"/>
          <p14:tracePt t="46737" x="1851025" y="5827713"/>
          <p14:tracePt t="46747" x="1768475" y="5881688"/>
          <p14:tracePt t="46752" x="1677988" y="5937250"/>
          <p14:tracePt t="46763" x="1631950" y="5973763"/>
          <p14:tracePt t="46768" x="1585913" y="6010275"/>
          <p14:tracePt t="46779" x="1522413" y="6064250"/>
          <p14:tracePt t="46784" x="1476375" y="6083300"/>
          <p14:tracePt t="46792" x="1431925" y="6119813"/>
          <p14:tracePt t="46801" x="1395413" y="6146800"/>
          <p14:tracePt t="46808" x="1349375" y="6173788"/>
          <p14:tracePt t="46816" x="1330325" y="6192838"/>
          <p14:tracePt t="46824" x="1285875" y="6229350"/>
          <p14:tracePt t="46832" x="1222375" y="6283325"/>
          <p14:tracePt t="46840" x="1193800" y="6292850"/>
          <p14:tracePt t="46849" x="1166813" y="6302375"/>
          <p14:tracePt t="46856" x="1103313" y="6338888"/>
          <p14:tracePt t="46872" x="1076325" y="6346825"/>
          <p14:tracePt t="46895" x="1039813" y="6356350"/>
          <p14:tracePt t="46897" x="1030288" y="6356350"/>
          <p14:tracePt t="46904" x="1011238" y="6365875"/>
          <p14:tracePt t="46912" x="993775" y="6365875"/>
          <p14:tracePt t="46920" x="984250" y="6365875"/>
          <p14:tracePt t="46928" x="966788" y="6375400"/>
          <p14:tracePt t="46936" x="966788" y="6383338"/>
          <p14:tracePt t="46945" x="957263" y="6383338"/>
          <p14:tracePt t="46952" x="939800" y="6392863"/>
          <p14:tracePt t="46968" x="930275" y="6402388"/>
          <p14:tracePt t="46978" x="893763" y="6411913"/>
          <p14:tracePt t="46992" x="884238" y="6411913"/>
          <p14:tracePt t="47000" x="874713" y="6419850"/>
          <p14:tracePt t="47008" x="866775" y="6419850"/>
          <p14:tracePt t="47474" x="847725" y="6438900"/>
          <p14:tracePt t="47480" x="847725" y="6446838"/>
          <p14:tracePt t="47488" x="820738" y="6475413"/>
          <p14:tracePt t="47496" x="811213" y="6483350"/>
          <p14:tracePt t="47504" x="793750" y="6511925"/>
          <p14:tracePt t="47512" x="784225" y="6529388"/>
          <p14:tracePt t="47520" x="774700" y="6538913"/>
          <p14:tracePt t="47529" x="765175" y="6556375"/>
          <p14:tracePt t="47536" x="757238" y="6565900"/>
          <p14:tracePt t="47545" x="747713" y="6565900"/>
          <p14:tracePt t="49080" x="747713" y="6575425"/>
          <p14:tracePt t="49546" x="747713" y="6565900"/>
          <p14:tracePt t="49552" x="784225" y="6519863"/>
          <p14:tracePt t="49560" x="793750" y="6519863"/>
          <p14:tracePt t="49568" x="801688" y="6511925"/>
          <p14:tracePt t="49578" x="811213" y="6492875"/>
          <p14:tracePt t="50130" x="820738" y="6492875"/>
          <p14:tracePt t="50138" x="847725" y="6465888"/>
          <p14:tracePt t="50148" x="911225" y="6456363"/>
          <p14:tracePt t="50154" x="957263" y="6429375"/>
          <p14:tracePt t="50164" x="984250" y="6429375"/>
          <p14:tracePt t="50169" x="1020763" y="6429375"/>
          <p14:tracePt t="50181" x="1030288" y="6429375"/>
          <p14:tracePt t="50512" x="1039813" y="6429375"/>
          <p14:tracePt t="50520" x="1057275" y="6429375"/>
          <p14:tracePt t="50528" x="1076325" y="6429375"/>
          <p14:tracePt t="50536" x="1130300" y="6429375"/>
          <p14:tracePt t="50546" x="1166813" y="6429375"/>
          <p14:tracePt t="50552" x="1212850" y="6429375"/>
          <p14:tracePt t="50563" x="1230313" y="6429375"/>
          <p14:tracePt t="50568" x="1258888" y="6429375"/>
          <p14:tracePt t="50579" x="1276350" y="6429375"/>
          <p14:tracePt t="50584" x="1303338" y="6429375"/>
          <p14:tracePt t="50593" x="1322388" y="6429375"/>
          <p14:tracePt t="50601" x="1366838" y="6429375"/>
          <p14:tracePt t="50617" x="1395413" y="6429375"/>
          <p14:tracePt t="50625" x="1403350" y="6438900"/>
          <p14:tracePt t="50633" x="1412875" y="6446838"/>
          <p14:tracePt t="50746" x="1422400" y="6456363"/>
          <p14:tracePt t="51050" x="1439863" y="6456363"/>
          <p14:tracePt t="51056" x="1449388" y="6456363"/>
          <p14:tracePt t="51064" x="1458913" y="6438900"/>
          <p14:tracePt t="51506" x="1485900" y="6429375"/>
          <p14:tracePt t="51513" x="1585913" y="6392863"/>
          <p14:tracePt t="51523" x="1695450" y="6375400"/>
          <p14:tracePt t="51531" x="1851025" y="6329363"/>
          <p14:tracePt t="51537" x="1924050" y="6329363"/>
          <p14:tracePt t="51548" x="2014538" y="6319838"/>
          <p14:tracePt t="51553" x="2106613" y="6302375"/>
          <p14:tracePt t="51564" x="2206625" y="6292850"/>
          <p14:tracePt t="51569" x="2297113" y="6292850"/>
          <p14:tracePt t="51581" x="2360613" y="6265863"/>
          <p14:tracePt t="51585" x="2379663" y="6265863"/>
          <p14:tracePt t="51601" x="2397125" y="6265863"/>
          <p14:tracePt t="51617" x="2406650" y="6256338"/>
          <p14:tracePt t="51689" x="2443163" y="6256338"/>
          <p14:tracePt t="51697" x="2498725" y="6256338"/>
          <p14:tracePt t="51705" x="2552700" y="6256338"/>
          <p14:tracePt t="51714" x="2589213" y="6246813"/>
          <p14:tracePt t="51721" x="2643188" y="6246813"/>
          <p14:tracePt t="51732" x="2698750" y="6237288"/>
          <p14:tracePt t="51737" x="2798763" y="6210300"/>
          <p14:tracePt t="51747" x="2908300" y="6210300"/>
          <p14:tracePt t="51753" x="3035300" y="6192838"/>
          <p14:tracePt t="51763" x="3163888" y="6164263"/>
          <p14:tracePt t="51769" x="3236913" y="6164263"/>
          <p14:tracePt t="51780" x="3309938" y="6164263"/>
          <p14:tracePt t="51784" x="3373438" y="6164263"/>
          <p14:tracePt t="51795" x="3400425" y="6164263"/>
          <p14:tracePt t="51800" x="3436938" y="6164263"/>
          <p14:tracePt t="51808" x="3455988" y="6164263"/>
          <p14:tracePt t="51816" x="3482975" y="6164263"/>
          <p14:tracePt t="51824" x="3490913" y="6164263"/>
          <p14:tracePt t="51832" x="3500438" y="6164263"/>
          <p14:tracePt t="51922" x="3509963" y="6164263"/>
          <p14:tracePt t="51930" x="3546475" y="6164263"/>
          <p14:tracePt t="51939" x="3600450" y="6164263"/>
          <p14:tracePt t="51950" x="3709988" y="6137275"/>
          <p14:tracePt t="51953" x="3802063" y="6137275"/>
          <p14:tracePt t="51965" x="3929063" y="6137275"/>
          <p14:tracePt t="51969" x="4057650" y="6137275"/>
          <p14:tracePt t="51981" x="4148138" y="6137275"/>
          <p14:tracePt t="51985" x="4294188" y="6137275"/>
          <p14:tracePt t="51997" x="4421188" y="6137275"/>
          <p14:tracePt t="52001" x="4530725" y="6137275"/>
          <p14:tracePt t="52009" x="4640263" y="6137275"/>
          <p14:tracePt t="52017" x="4722813" y="6137275"/>
          <p14:tracePt t="52031" x="4776788" y="6137275"/>
          <p14:tracePt t="52032" x="4832350" y="6137275"/>
          <p14:tracePt t="52041" x="4859338" y="6137275"/>
          <p14:tracePt t="52049" x="4876800" y="6137275"/>
          <p14:tracePt t="52057" x="4895850" y="6137275"/>
          <p14:tracePt t="52067" x="4905375" y="6137275"/>
          <p14:tracePt t="52096" x="4913313" y="6137275"/>
          <p14:tracePt t="52104" x="4922838" y="6137275"/>
          <p14:tracePt t="52117" x="4941888" y="6137275"/>
          <p14:tracePt t="52122" x="4995863" y="6137275"/>
          <p14:tracePt t="52133" x="5059363" y="6137275"/>
          <p14:tracePt t="52137" x="5132388" y="6137275"/>
          <p14:tracePt t="52146" x="5224463" y="6137275"/>
          <p14:tracePt t="52152" x="5314950" y="6137275"/>
          <p14:tracePt t="52162" x="5368925" y="6137275"/>
          <p14:tracePt t="52168" x="5424488" y="6137275"/>
          <p14:tracePt t="52179" x="5470525" y="6137275"/>
          <p14:tracePt t="52184" x="5497513" y="6137275"/>
          <p14:tracePt t="52195" x="5524500" y="6137275"/>
          <p14:tracePt t="52298" x="5534025" y="6137275"/>
          <p14:tracePt t="52306" x="5561013" y="6137275"/>
          <p14:tracePt t="52315" x="5607050" y="6146800"/>
          <p14:tracePt t="52322" x="5661025" y="6164263"/>
          <p14:tracePt t="52331" x="5743575" y="6200775"/>
          <p14:tracePt t="52337" x="5816600" y="6219825"/>
          <p14:tracePt t="52348" x="5862638" y="6229350"/>
          <p14:tracePt t="52353" x="5926138" y="6265863"/>
          <p14:tracePt t="52364" x="5953125" y="6273800"/>
          <p14:tracePt t="52369" x="5989638" y="6283325"/>
          <p14:tracePt t="52385" x="6007100" y="6292850"/>
          <p14:tracePt t="52546" x="6016625" y="6302375"/>
          <p14:tracePt t="52576" x="6026150" y="6302375"/>
          <p14:tracePt t="52600" x="6035675" y="6310313"/>
          <p14:tracePt t="52617" x="6043613" y="6319838"/>
          <p14:tracePt t="52673" x="6062663" y="6329363"/>
          <p14:tracePt t="52682" x="6072188" y="6329363"/>
          <p14:tracePt t="52690" x="6080125" y="6338888"/>
          <p14:tracePt t="52729" x="6080125" y="6346825"/>
          <p14:tracePt t="52745" x="6080125" y="6356350"/>
          <p14:tracePt t="52761" x="6089650" y="6375400"/>
          <p14:tracePt t="52777" x="6089650" y="6383338"/>
          <p14:tracePt t="53250" x="6089650" y="6392863"/>
          <p14:tracePt t="53897" x="6089650" y="6375400"/>
          <p14:tracePt t="53904" x="6089650" y="6356350"/>
          <p14:tracePt t="53912" x="6089650" y="6346825"/>
          <p14:tracePt t="53920" x="6080125" y="6319838"/>
          <p14:tracePt t="53928" x="6053138" y="6302375"/>
          <p14:tracePt t="53936" x="6035675" y="6273800"/>
          <p14:tracePt t="53944" x="6007100" y="6256338"/>
          <p14:tracePt t="53952" x="5953125" y="6237288"/>
          <p14:tracePt t="53962" x="5889625" y="6229350"/>
          <p14:tracePt t="53968" x="5853113" y="6229350"/>
          <p14:tracePt t="53978" x="5807075" y="6219825"/>
          <p14:tracePt t="53984" x="5770563" y="6219825"/>
          <p14:tracePt t="53994" x="5724525" y="6210300"/>
          <p14:tracePt t="54000" x="5680075" y="6183313"/>
          <p14:tracePt t="54008" x="5634038" y="6173788"/>
          <p14:tracePt t="54016" x="5597525" y="6164263"/>
          <p14:tracePt t="54024" x="5514975" y="6137275"/>
          <p14:tracePt t="54032" x="5487988" y="6119813"/>
          <p14:tracePt t="54040" x="5451475" y="6110288"/>
          <p14:tracePt t="54048" x="5397500" y="6054725"/>
          <p14:tracePt t="54056" x="5334000" y="6018213"/>
          <p14:tracePt t="54064" x="5214938" y="5973763"/>
          <p14:tracePt t="54072" x="5122863" y="5937250"/>
          <p14:tracePt t="54080" x="4968875" y="5864225"/>
          <p14:tracePt t="54088" x="4822825" y="5827713"/>
          <p14:tracePt t="54096" x="4630738" y="5781675"/>
          <p14:tracePt t="54104" x="4484688" y="5772150"/>
          <p14:tracePt t="54113" x="4321175" y="5754688"/>
          <p14:tracePt t="54120" x="4194175" y="5727700"/>
          <p14:tracePt t="54128" x="4084638" y="5708650"/>
          <p14:tracePt t="54136" x="3956050" y="5699125"/>
          <p14:tracePt t="54144" x="3875088" y="5681663"/>
          <p14:tracePt t="54152" x="3819525" y="5681663"/>
          <p14:tracePt t="54161" x="3775075" y="5662613"/>
          <p14:tracePt t="54168" x="3729038" y="5654675"/>
          <p14:tracePt t="54178" x="3719513" y="5654675"/>
          <p14:tracePt t="54195" x="3683000" y="5645150"/>
          <p14:tracePt t="54200" x="3619500" y="5626100"/>
          <p14:tracePt t="54208" x="3536950" y="5599113"/>
          <p14:tracePt t="54216" x="3463925" y="5599113"/>
          <p14:tracePt t="54225" x="3354388" y="5599113"/>
          <p14:tracePt t="54232" x="3244850" y="5599113"/>
          <p14:tracePt t="54240" x="3154363" y="5599113"/>
          <p14:tracePt t="54248" x="3027363" y="5599113"/>
          <p14:tracePt t="54256" x="2898775" y="5599113"/>
          <p14:tracePt t="54264" x="2789238" y="5599113"/>
          <p14:tracePt t="54272" x="2698750" y="5599113"/>
          <p14:tracePt t="54280" x="2625725" y="5599113"/>
          <p14:tracePt t="54288" x="2606675" y="5599113"/>
          <p14:tracePt t="54296" x="2589213" y="5599113"/>
          <p14:tracePt t="54304" x="2579688" y="5599113"/>
          <p14:tracePt t="54690" x="2570163" y="5599113"/>
          <p14:tracePt t="56738" x="2525713" y="5599113"/>
          <p14:tracePt t="56747" x="2498725" y="5608638"/>
          <p14:tracePt t="56755" x="2425700" y="5635625"/>
          <p14:tracePt t="56762" x="2397125" y="5654675"/>
          <p14:tracePt t="56768" x="2379663" y="5654675"/>
          <p14:tracePt t="57072" x="2370138" y="5662613"/>
          <p14:tracePt t="57096" x="2343150" y="5662613"/>
          <p14:tracePt t="57104" x="2287588" y="5672138"/>
          <p14:tracePt t="57112" x="2224088" y="5681663"/>
          <p14:tracePt t="57120" x="2170113" y="5681663"/>
          <p14:tracePt t="57129" x="2143125" y="5699125"/>
          <p14:tracePt t="57136" x="2124075" y="5699125"/>
          <p14:tracePt t="57145" x="2114550" y="5699125"/>
          <p14:tracePt t="57152" x="2106613" y="5699125"/>
          <p14:tracePt t="57434" x="2070100" y="5699125"/>
          <p14:tracePt t="57443" x="2014538" y="5699125"/>
          <p14:tracePt t="57452" x="1941513" y="5699125"/>
          <p14:tracePt t="57459" x="1831975" y="5699125"/>
          <p14:tracePt t="57465" x="1741488" y="5699125"/>
          <p14:tracePt t="57473" x="1631950" y="5699125"/>
          <p14:tracePt t="57481" x="1495425" y="5681663"/>
          <p14:tracePt t="57489" x="1422400" y="5681663"/>
          <p14:tracePt t="57497" x="1376363" y="5662613"/>
          <p14:tracePt t="57505" x="1349375" y="5654675"/>
          <p14:tracePt t="57514" x="1303338" y="5635625"/>
          <p14:tracePt t="57521" x="1293813" y="5635625"/>
          <p14:tracePt t="57530" x="1276350" y="5635625"/>
          <p14:tracePt t="57954" x="1266825" y="5635625"/>
          <p14:tracePt t="58018" x="1258888" y="5635625"/>
          <p14:tracePt t="58042" x="1239838" y="5645150"/>
          <p14:tracePt t="58050" x="1222375" y="5645150"/>
          <p14:tracePt t="58058" x="1203325" y="5654675"/>
          <p14:tracePt t="58072" x="1176338" y="5654675"/>
          <p14:tracePt t="58080" x="1166813" y="5662613"/>
          <p14:tracePt t="58088" x="1149350" y="5672138"/>
          <p14:tracePt t="58097" x="1139825" y="5681663"/>
          <p14:tracePt t="58104" x="1120775" y="5691188"/>
          <p14:tracePt t="58354" x="1130300" y="5691188"/>
          <p14:tracePt t="58361" x="1185863" y="5691188"/>
          <p14:tracePt t="58368" x="1249363" y="5672138"/>
          <p14:tracePt t="58378" x="1303338" y="5662613"/>
          <p14:tracePt t="58384" x="1385888" y="5662613"/>
          <p14:tracePt t="58394" x="1422400" y="5654675"/>
          <p14:tracePt t="58400" x="1476375" y="5654675"/>
          <p14:tracePt t="58408" x="1512888" y="5635625"/>
          <p14:tracePt t="58416" x="1568450" y="5618163"/>
          <p14:tracePt t="58424" x="1595438" y="5618163"/>
          <p14:tracePt t="58432" x="1641475" y="5608638"/>
          <p14:tracePt t="58440" x="1668463" y="5608638"/>
          <p14:tracePt t="58448" x="1685925" y="5599113"/>
          <p14:tracePt t="58456" x="1704975" y="5581650"/>
          <p14:tracePt t="58464" x="1714500" y="5581650"/>
          <p14:tracePt t="60232" x="1722438" y="5572125"/>
          <p14:tracePt t="60298" x="1722438" y="5554663"/>
          <p14:tracePt t="60304" x="1722438" y="5489575"/>
          <p14:tracePt t="60312" x="1722438" y="5472113"/>
          <p14:tracePt t="60320" x="1731963" y="5445125"/>
          <p14:tracePt t="60328" x="1741488" y="5426075"/>
          <p14:tracePt t="60336" x="1741488" y="5416550"/>
          <p14:tracePt t="60345" x="1741488" y="5389563"/>
          <p14:tracePt t="60352" x="1741488" y="5372100"/>
          <p14:tracePt t="60361" x="1741488" y="5353050"/>
          <p14:tracePt t="60377" x="1751013" y="5335588"/>
          <p14:tracePt t="60651" x="1722438" y="5372100"/>
          <p14:tracePt t="60656" x="1704975" y="5389563"/>
          <p14:tracePt t="60672" x="1685925" y="5399088"/>
          <p14:tracePt t="60680" x="1677988" y="5408613"/>
          <p14:tracePt t="60696" x="1668463" y="5416550"/>
          <p14:tracePt t="61050" x="1658938" y="5408613"/>
          <p14:tracePt t="61064" x="1658938" y="5399088"/>
          <p14:tracePt t="61080" x="1658938" y="5389563"/>
          <p14:tracePt t="61088" x="1641475" y="5372100"/>
          <p14:tracePt t="61104" x="1631950" y="5362575"/>
          <p14:tracePt t="61112" x="1622425" y="5353050"/>
          <p14:tracePt t="61146" x="1622425" y="5343525"/>
          <p14:tracePt t="61466" x="1622425" y="5316538"/>
          <p14:tracePt t="61476" x="1622425" y="5307013"/>
          <p14:tracePt t="61484" x="1612900" y="5299075"/>
          <p14:tracePt t="61489" x="1612900" y="5289550"/>
          <p14:tracePt t="61497" x="1612900" y="5270500"/>
          <p14:tracePt t="61505" x="1595438" y="5253038"/>
          <p14:tracePt t="61520" x="1568450" y="5226050"/>
          <p14:tracePt t="61529" x="1558925" y="5216525"/>
          <p14:tracePt t="61536" x="1549400" y="5216525"/>
          <p14:tracePt t="61544" x="1541463" y="5216525"/>
          <p14:tracePt t="61552" x="1531938" y="5207000"/>
          <p14:tracePt t="61576" x="1504950" y="5197475"/>
          <p14:tracePt t="61810" x="1485900" y="5216525"/>
          <p14:tracePt t="61827" x="1485900" y="5226050"/>
          <p14:tracePt t="61836" x="1485900" y="5253038"/>
          <p14:tracePt t="61846" x="1476375" y="5270500"/>
          <p14:tracePt t="61865" x="1468438" y="5280025"/>
          <p14:tracePt t="62290" x="1468438" y="5270500"/>
          <p14:tracePt t="62505" x="1468438" y="5280025"/>
          <p14:tracePt t="62512" x="1468438" y="5299075"/>
          <p14:tracePt t="62520" x="1468438" y="5316538"/>
          <p14:tracePt t="62528" x="1468438" y="5326063"/>
          <p14:tracePt t="62536" x="1468438" y="5353050"/>
          <p14:tracePt t="62545" x="1468438" y="5362575"/>
          <p14:tracePt t="62560" x="1468438" y="5380038"/>
          <p14:tracePt t="62840" x="1468438" y="5389563"/>
          <p14:tracePt t="62898" x="1468438" y="5408613"/>
          <p14:tracePt t="62904" x="1468438" y="5445125"/>
          <p14:tracePt t="62912" x="1468438" y="5481638"/>
          <p14:tracePt t="62920" x="1468438" y="5499100"/>
          <p14:tracePt t="62928" x="1468438" y="5526088"/>
          <p14:tracePt t="62936" x="1468438" y="5545138"/>
          <p14:tracePt t="62944" x="1468438" y="5572125"/>
          <p14:tracePt t="62952" x="1468438" y="5599113"/>
          <p14:tracePt t="62960" x="1468438" y="5618163"/>
          <p14:tracePt t="62968" x="1468438" y="5626100"/>
          <p14:tracePt t="62977" x="1468438" y="5635625"/>
          <p14:tracePt t="62984" x="1468438" y="5645150"/>
          <p14:tracePt t="63426" x="1468438" y="5654675"/>
          <p14:tracePt t="63440" x="1468438" y="5672138"/>
          <p14:tracePt t="63448" x="1468438" y="5708650"/>
          <p14:tracePt t="63456" x="1468438" y="5727700"/>
          <p14:tracePt t="63464" x="1476375" y="5745163"/>
          <p14:tracePt t="63472" x="1476375" y="5754688"/>
          <p14:tracePt t="63480" x="1504950" y="5791200"/>
          <p14:tracePt t="63491" x="1512888" y="5818188"/>
          <p14:tracePt t="63496" x="1531938" y="5837238"/>
          <p14:tracePt t="63504" x="1568450" y="5864225"/>
          <p14:tracePt t="63512" x="1595438" y="5873750"/>
          <p14:tracePt t="63521" x="1631950" y="5891213"/>
          <p14:tracePt t="63528" x="1649413" y="5910263"/>
          <p14:tracePt t="63536" x="1668463" y="5910263"/>
          <p14:tracePt t="63544" x="1695450" y="5918200"/>
          <p14:tracePt t="63552" x="1704975" y="5918200"/>
          <p14:tracePt t="63560" x="1714500" y="5927725"/>
          <p14:tracePt t="63898" x="1714500" y="5918200"/>
          <p14:tracePt t="63906" x="1714500" y="5910263"/>
          <p14:tracePt t="63920" x="1714500" y="5891213"/>
          <p14:tracePt t="63928" x="1714500" y="5881688"/>
          <p14:tracePt t="63936" x="1714500" y="5864225"/>
          <p14:tracePt t="63944" x="1714500" y="5845175"/>
          <p14:tracePt t="63952" x="1714500" y="5837238"/>
          <p14:tracePt t="63961" x="1714500" y="5818188"/>
          <p14:tracePt t="63968" x="1714500" y="5800725"/>
          <p14:tracePt t="63977" x="1714500" y="5781675"/>
          <p14:tracePt t="63994" x="1714500" y="5764213"/>
          <p14:tracePt t="64000" x="1714500" y="5754688"/>
          <p14:tracePt t="64012" x="1714500" y="5745163"/>
          <p14:tracePt t="64017" x="1714500" y="5718175"/>
          <p14:tracePt t="64025" x="1714500" y="5708650"/>
          <p14:tracePt t="64041" x="1714500" y="5699125"/>
          <p14:tracePt t="64049" x="1704975" y="5672138"/>
          <p14:tracePt t="64056" x="1704975" y="5662613"/>
          <p14:tracePt t="64064" x="1704975" y="5635625"/>
          <p14:tracePt t="64072" x="1704975" y="5618163"/>
          <p14:tracePt t="64080" x="1704975" y="5589588"/>
          <p14:tracePt t="64088" x="1704975" y="5562600"/>
          <p14:tracePt t="64096" x="1704975" y="5526088"/>
          <p14:tracePt t="64104" x="1704975" y="5518150"/>
          <p14:tracePt t="64112" x="1704975" y="5472113"/>
          <p14:tracePt t="64120" x="1704975" y="5445125"/>
          <p14:tracePt t="64128" x="1704975" y="5426075"/>
          <p14:tracePt t="64136" x="1704975" y="5399088"/>
          <p14:tracePt t="64145" x="1704975" y="5389563"/>
          <p14:tracePt t="64152" x="1704975" y="5380038"/>
          <p14:tracePt t="64160" x="1704975" y="5353050"/>
          <p14:tracePt t="64177" x="1704975" y="5343525"/>
          <p14:tracePt t="64184" x="1704975" y="5335588"/>
          <p14:tracePt t="64578" x="1714500" y="5326063"/>
          <p14:tracePt t="64584" x="1860550" y="5289550"/>
          <p14:tracePt t="64592" x="2060575" y="5270500"/>
          <p14:tracePt t="64600" x="2206625" y="5262563"/>
          <p14:tracePt t="64610" x="2333625" y="5243513"/>
          <p14:tracePt t="64616" x="2470150" y="5216525"/>
          <p14:tracePt t="64624" x="2562225" y="5207000"/>
          <p14:tracePt t="64632" x="2643188" y="5189538"/>
          <p14:tracePt t="64640" x="2752725" y="5189538"/>
          <p14:tracePt t="64648" x="2844800" y="5189538"/>
          <p14:tracePt t="64656" x="2935288" y="5189538"/>
          <p14:tracePt t="64664" x="3008313" y="5189538"/>
          <p14:tracePt t="64672" x="3063875" y="5189538"/>
          <p14:tracePt t="64680" x="3117850" y="5189538"/>
          <p14:tracePt t="64688" x="3144838" y="5189538"/>
          <p14:tracePt t="64696" x="3163888" y="5189538"/>
          <p14:tracePt t="65105" x="3171825" y="5189538"/>
          <p14:tracePt t="65113" x="3181350" y="5189538"/>
          <p14:tracePt t="65120" x="3208338" y="5207000"/>
          <p14:tracePt t="65130" x="3208338" y="5216525"/>
          <p14:tracePt t="65136" x="3217863" y="5253038"/>
          <p14:tracePt t="65145" x="3227388" y="5299075"/>
          <p14:tracePt t="65152" x="3236913" y="5335588"/>
          <p14:tracePt t="65160" x="3263900" y="5380038"/>
          <p14:tracePt t="65168" x="3273425" y="5426075"/>
          <p14:tracePt t="65177" x="3281363" y="5472113"/>
          <p14:tracePt t="65184" x="3317875" y="5535613"/>
          <p14:tracePt t="65194" x="3336925" y="5572125"/>
          <p14:tracePt t="65200" x="3336925" y="5618163"/>
          <p14:tracePt t="65210" x="3336925" y="5626100"/>
          <p14:tracePt t="65216" x="3346450" y="5635625"/>
          <p14:tracePt t="65224" x="3346450" y="5654675"/>
          <p14:tracePt t="65232" x="3346450" y="5662613"/>
          <p14:tracePt t="65248" x="3346450" y="5672138"/>
          <p14:tracePt t="65256" x="3346450" y="5681663"/>
          <p14:tracePt t="65513" x="3336925" y="5691188"/>
          <p14:tracePt t="65520" x="3200400" y="5691188"/>
          <p14:tracePt t="65528" x="3035300" y="5691188"/>
          <p14:tracePt t="65536" x="2889250" y="5691188"/>
          <p14:tracePt t="65544" x="2744788" y="5691188"/>
          <p14:tracePt t="65552" x="2616200" y="5691188"/>
          <p14:tracePt t="65560" x="2489200" y="5691188"/>
          <p14:tracePt t="65568" x="2379663" y="5691188"/>
          <p14:tracePt t="65577" x="2270125" y="5691188"/>
          <p14:tracePt t="65584" x="2197100" y="5691188"/>
          <p14:tracePt t="65594" x="2143125" y="5691188"/>
          <p14:tracePt t="65600" x="2106613" y="5691188"/>
          <p14:tracePt t="66027" x="2124075" y="5672138"/>
          <p14:tracePt t="66032" x="2187575" y="5618163"/>
          <p14:tracePt t="66040" x="2214563" y="5589588"/>
          <p14:tracePt t="66048" x="2243138" y="5554663"/>
          <p14:tracePt t="66056" x="2260600" y="5535613"/>
          <p14:tracePt t="66064" x="2270125" y="5518150"/>
          <p14:tracePt t="66072" x="2279650" y="5499100"/>
          <p14:tracePt t="66080" x="2279650" y="5481638"/>
          <p14:tracePt t="66088" x="2287588" y="5462588"/>
          <p14:tracePt t="66314" x="2287588" y="5472113"/>
          <p14:tracePt t="66320" x="2287588" y="5489575"/>
          <p14:tracePt t="66336" x="2287588" y="5499100"/>
          <p14:tracePt t="66570" x="2316163" y="5508625"/>
          <p14:tracePt t="66576" x="2489200" y="5508625"/>
          <p14:tracePt t="66584" x="2662238" y="5508625"/>
          <p14:tracePt t="66593" x="2889250" y="5508625"/>
          <p14:tracePt t="66600" x="3081338" y="5508625"/>
          <p14:tracePt t="66610" x="3263900" y="5508625"/>
          <p14:tracePt t="66616" x="3409950" y="5508625"/>
          <p14:tracePt t="66624" x="3500438" y="5508625"/>
          <p14:tracePt t="66632" x="3592513" y="5508625"/>
          <p14:tracePt t="66640" x="3629025" y="5508625"/>
          <p14:tracePt t="66803" x="3646488" y="5508625"/>
          <p14:tracePt t="66874" x="3656013" y="5508625"/>
          <p14:tracePt t="66883" x="3692525" y="5508625"/>
          <p14:tracePt t="66890" x="3719513" y="5508625"/>
          <p14:tracePt t="66897" x="3746500" y="5508625"/>
          <p14:tracePt t="67210" x="3756025" y="5518150"/>
          <p14:tracePt t="68554" x="3765550" y="5518150"/>
          <p14:tracePt t="68560" x="3810000" y="5518150"/>
          <p14:tracePt t="68568" x="3902075" y="5518150"/>
          <p14:tracePt t="68577" x="3984625" y="5499100"/>
          <p14:tracePt t="68584" x="4038600" y="5481638"/>
          <p14:tracePt t="68593" x="4121150" y="5453063"/>
          <p14:tracePt t="68600" x="4230688" y="5453063"/>
          <p14:tracePt t="68610" x="4340225" y="5426075"/>
          <p14:tracePt t="68616" x="4457700" y="5416550"/>
          <p14:tracePt t="68626" x="4530725" y="5399088"/>
          <p14:tracePt t="68632" x="4576763" y="5389563"/>
          <p14:tracePt t="68640" x="4630738" y="5372100"/>
          <p14:tracePt t="68648" x="4659313" y="5362575"/>
          <p14:tracePt t="68656" x="4659313" y="5353050"/>
          <p14:tracePt t="68664" x="4676775" y="5343525"/>
          <p14:tracePt t="68704" x="4695825" y="5343525"/>
          <p14:tracePt t="68712" x="4703763" y="5335588"/>
          <p14:tracePt t="68720" x="4722813" y="5326063"/>
          <p14:tracePt t="68728" x="4740275" y="5316538"/>
          <p14:tracePt t="68736" x="4776788" y="5316538"/>
          <p14:tracePt t="68745" x="4840288" y="5307013"/>
          <p14:tracePt t="68752" x="4895850" y="5307013"/>
          <p14:tracePt t="68760" x="4968875" y="5307013"/>
          <p14:tracePt t="68768" x="5059363" y="5307013"/>
          <p14:tracePt t="68776" x="5151438" y="5307013"/>
          <p14:tracePt t="68784" x="5260975" y="5307013"/>
          <p14:tracePt t="68793" x="5351463" y="5307013"/>
          <p14:tracePt t="68801" x="5441950" y="5307013"/>
          <p14:tracePt t="68813" x="5534025" y="5307013"/>
          <p14:tracePt t="68816" x="5616575" y="5307013"/>
          <p14:tracePt t="68826" x="5653088" y="5307013"/>
          <p14:tracePt t="68832" x="5707063" y="5307013"/>
          <p14:tracePt t="68840" x="5724525" y="5307013"/>
          <p14:tracePt t="68849" x="5743575" y="5307013"/>
          <p14:tracePt t="68914" x="5753100" y="5307013"/>
          <p14:tracePt t="68920" x="5761038" y="5307013"/>
          <p14:tracePt t="68944" x="5789613" y="5307013"/>
          <p14:tracePt t="68952" x="5807075" y="5326063"/>
          <p14:tracePt t="68960" x="5834063" y="5335588"/>
          <p14:tracePt t="68968" x="5853113" y="5343525"/>
          <p14:tracePt t="68977" x="5870575" y="5362575"/>
          <p14:tracePt t="68984" x="5899150" y="5380038"/>
          <p14:tracePt t="68993" x="5907088" y="5380038"/>
          <p14:tracePt t="69000" x="5935663" y="5389563"/>
          <p14:tracePt t="69011" x="5953125" y="5408613"/>
          <p14:tracePt t="69016" x="5980113" y="5435600"/>
          <p14:tracePt t="69026" x="6026150" y="5435600"/>
          <p14:tracePt t="69032" x="6043613" y="5445125"/>
          <p14:tracePt t="69040" x="6072188" y="5462588"/>
          <p14:tracePt t="69048" x="6080125" y="5472113"/>
          <p14:tracePt t="69154" x="6089650" y="5472113"/>
          <p14:tracePt t="69161" x="6099175" y="5472113"/>
          <p14:tracePt t="69169" x="6116638" y="5472113"/>
          <p14:tracePt t="69178" x="6116638" y="5481638"/>
          <p14:tracePt t="69266" x="6116638" y="5489575"/>
          <p14:tracePt t="69276" x="6116638" y="5499100"/>
          <p14:tracePt t="69280" x="6116638" y="5508625"/>
          <p14:tracePt t="69288" x="6116638" y="5518150"/>
          <p14:tracePt t="69312" x="6116638" y="5535613"/>
          <p14:tracePt t="69320" x="6126163" y="5545138"/>
          <p14:tracePt t="70035" x="6080125" y="5545138"/>
          <p14:tracePt t="70044" x="5989638" y="5545138"/>
          <p14:tracePt t="70053" x="5889625" y="5554663"/>
          <p14:tracePt t="70057" x="5834063" y="5562600"/>
          <p14:tracePt t="70065" x="5807075" y="5562600"/>
          <p14:tracePt t="70072" x="5770563" y="5562600"/>
          <p14:tracePt t="70096" x="5761038" y="5562600"/>
          <p14:tracePt t="70210" x="5753100" y="5572125"/>
          <p14:tracePt t="70234" x="5753100" y="5581650"/>
          <p14:tracePt t="70842" x="5753100" y="5589588"/>
          <p14:tracePt t="70946" x="5724525" y="5608638"/>
          <p14:tracePt t="70955" x="5716588" y="5626100"/>
          <p14:tracePt t="70961" x="5707063" y="5635625"/>
          <p14:tracePt t="70968" x="5707063" y="5645150"/>
          <p14:tracePt t="70977" x="5688013" y="5662613"/>
          <p14:tracePt t="70984" x="5680075" y="5662613"/>
          <p14:tracePt t="71000" x="5680075" y="5672138"/>
          <p14:tracePt t="80875" x="5643563" y="5672138"/>
          <p14:tracePt t="80885" x="5624513" y="5662613"/>
          <p14:tracePt t="80888" x="5588000" y="5618163"/>
          <p14:tracePt t="80896" x="5580063" y="5581650"/>
          <p14:tracePt t="80904" x="5570538" y="5535613"/>
          <p14:tracePt t="80912" x="5561013" y="5518150"/>
          <p14:tracePt t="80920" x="5561013" y="5508625"/>
          <p14:tracePt t="80928" x="5543550" y="5489575"/>
          <p14:tracePt t="80936" x="5534025" y="5481638"/>
          <p14:tracePt t="80944" x="5497513" y="5481638"/>
          <p14:tracePt t="80952" x="5414963" y="5481638"/>
          <p14:tracePt t="80961" x="5251450" y="5481638"/>
          <p14:tracePt t="80968" x="5022850" y="5508625"/>
          <p14:tracePt t="80976" x="4659313" y="5589588"/>
          <p14:tracePt t="80984" x="4284663" y="5699125"/>
          <p14:tracePt t="80993" x="3802063" y="5845175"/>
          <p14:tracePt t="81000" x="3573463" y="5918200"/>
          <p14:tracePt t="81009" x="3290888" y="6037263"/>
          <p14:tracePt t="81016" x="3163888" y="6127750"/>
          <p14:tracePt t="81025" x="3090863" y="6164263"/>
          <p14:tracePt t="81032" x="3027363" y="6200775"/>
          <p14:tracePt t="81042" x="3027363" y="6210300"/>
          <p14:tracePt t="81048" x="2998788" y="6237288"/>
          <p14:tracePt t="81059" x="2990850" y="6246813"/>
          <p14:tracePt t="81064" x="2981325" y="6256338"/>
          <p14:tracePt t="81072" x="2971800" y="6265863"/>
          <p14:tracePt t="81080" x="2962275" y="6273800"/>
          <p14:tracePt t="81170" x="2917825" y="6273800"/>
          <p14:tracePt t="81176" x="2852738" y="6229350"/>
          <p14:tracePt t="81184" x="2752725" y="6183313"/>
          <p14:tracePt t="81193" x="2643188" y="6156325"/>
          <p14:tracePt t="81200" x="2506663" y="6100763"/>
          <p14:tracePt t="81208" x="2397125" y="6073775"/>
          <p14:tracePt t="81216" x="2243138" y="6027738"/>
          <p14:tracePt t="81225" x="2114550" y="5983288"/>
          <p14:tracePt t="81232" x="2051050" y="5954713"/>
          <p14:tracePt t="81243" x="1987550" y="5927725"/>
          <p14:tracePt t="81248" x="1905000" y="5900738"/>
          <p14:tracePt t="81259" x="1878013" y="5891213"/>
          <p14:tracePt t="81264" x="1860550" y="5881688"/>
          <p14:tracePt t="81273" x="1831975" y="5873750"/>
          <p14:tracePt t="81330" x="1831975" y="5864225"/>
          <p14:tracePt t="81346" x="1831975" y="5845175"/>
          <p14:tracePt t="81352" x="1831975" y="5818188"/>
          <p14:tracePt t="81360" x="1831975" y="5800725"/>
          <p14:tracePt t="81368" x="1804988" y="5754688"/>
          <p14:tracePt t="81376" x="1787525" y="5745163"/>
          <p14:tracePt t="81384" x="1758950" y="5708650"/>
          <p14:tracePt t="81392" x="1741488" y="5699125"/>
          <p14:tracePt t="81400" x="1722438" y="5681663"/>
          <p14:tracePt t="81409" x="1704975" y="5662613"/>
          <p14:tracePt t="81426" x="1695450" y="5654675"/>
          <p14:tracePt t="81432" x="1685925" y="5645150"/>
          <p14:tracePt t="81554" x="1685925" y="5635625"/>
          <p14:tracePt t="81560" x="1685925" y="5618163"/>
          <p14:tracePt t="81568" x="1685925" y="5608638"/>
          <p14:tracePt t="81576" x="1677988" y="5589588"/>
          <p14:tracePt t="81584" x="1677988" y="5581650"/>
          <p14:tracePt t="81593" x="1677988" y="5562600"/>
          <p14:tracePt t="81600" x="1677988" y="5545138"/>
          <p14:tracePt t="81609" x="1668463" y="5526088"/>
          <p14:tracePt t="81730" x="1668463" y="5518150"/>
          <p14:tracePt t="81754" x="1658938" y="5518150"/>
          <p14:tracePt t="81763" x="1658938" y="5508625"/>
          <p14:tracePt t="81785" x="1658938" y="5499100"/>
          <p14:tracePt t="81802" x="1658938" y="5489575"/>
          <p14:tracePt t="81817" x="1658938" y="5481638"/>
          <p14:tracePt t="81834" x="1658938" y="5462588"/>
          <p14:tracePt t="81841" x="1658938" y="5453063"/>
          <p14:tracePt t="81864" x="1641475" y="5435600"/>
          <p14:tracePt t="81954" x="1622425" y="5435600"/>
          <p14:tracePt t="81963" x="1595438" y="5435600"/>
          <p14:tracePt t="81971" x="1576388" y="5435600"/>
          <p14:tracePt t="81980" x="1558925" y="5435600"/>
          <p14:tracePt t="81985" x="1541463" y="5435600"/>
          <p14:tracePt t="81995" x="1512888" y="5435600"/>
          <p14:tracePt t="82001" x="1485900" y="5435600"/>
          <p14:tracePt t="82011" x="1476375" y="5435600"/>
          <p14:tracePt t="82017" x="1458913" y="5435600"/>
          <p14:tracePt t="82586" x="1449388" y="5435600"/>
          <p14:tracePt t="82600" x="1431925" y="5472113"/>
          <p14:tracePt t="82608" x="1403350" y="5481638"/>
          <p14:tracePt t="82616" x="1403350" y="5499100"/>
          <p14:tracePt t="82625" x="1395413" y="5508625"/>
          <p14:tracePt t="82632" x="1395413" y="5518150"/>
          <p14:tracePt t="82642" x="1395413" y="5535613"/>
          <p14:tracePt t="82649" x="1395413" y="5545138"/>
          <p14:tracePt t="82664" x="1395413" y="5554663"/>
          <p14:tracePt t="82872" x="1395413" y="5535613"/>
          <p14:tracePt t="82880" x="1395413" y="5508625"/>
          <p14:tracePt t="82888" x="1395413" y="5499100"/>
          <p14:tracePt t="82896" x="1395413" y="5462588"/>
          <p14:tracePt t="82904" x="1395413" y="5435600"/>
          <p14:tracePt t="82912" x="1403350" y="5408613"/>
          <p14:tracePt t="82920" x="1403350" y="5362575"/>
          <p14:tracePt t="82928" x="1412875" y="5343525"/>
          <p14:tracePt t="82936" x="1412875" y="5316538"/>
          <p14:tracePt t="82944" x="1412875" y="5289550"/>
          <p14:tracePt t="82952" x="1412875" y="5262563"/>
          <p14:tracePt t="82960" x="1412875" y="5243513"/>
          <p14:tracePt t="82968" x="1412875" y="5226050"/>
          <p14:tracePt t="82976" x="1412875" y="5207000"/>
          <p14:tracePt t="82984" x="1412875" y="5180013"/>
          <p14:tracePt t="82992" x="1422400" y="5160963"/>
          <p14:tracePt t="83000" x="1431925" y="5153025"/>
          <p14:tracePt t="83009" x="1431925" y="5126038"/>
          <p14:tracePt t="83016" x="1431925" y="5106988"/>
          <p14:tracePt t="83025" x="1431925" y="5080000"/>
          <p14:tracePt t="83032" x="1431925" y="5060950"/>
          <p14:tracePt t="83042" x="1431925" y="5033963"/>
          <p14:tracePt t="83048" x="1431925" y="5016500"/>
          <p14:tracePt t="83058" x="1431925" y="4987925"/>
          <p14:tracePt t="83064" x="1431925" y="4970463"/>
          <p14:tracePt t="83072" x="1431925" y="4933950"/>
          <p14:tracePt t="83080" x="1431925" y="4906963"/>
          <p14:tracePt t="83088" x="1431925" y="4878388"/>
          <p14:tracePt t="83096" x="1431925" y="4851400"/>
          <p14:tracePt t="83104" x="1431925" y="4833938"/>
          <p14:tracePt t="83112" x="1431925" y="4787900"/>
          <p14:tracePt t="83120" x="1431925" y="4768850"/>
          <p14:tracePt t="83128" x="1431925" y="4741863"/>
          <p14:tracePt t="83136" x="1431925" y="4724400"/>
          <p14:tracePt t="83144" x="1431925" y="4705350"/>
          <p14:tracePt t="83160" x="1431925" y="4697413"/>
          <p14:tracePt t="83168" x="1431925" y="4687888"/>
          <p14:tracePt t="83234" x="1439863" y="4678363"/>
          <p14:tracePt t="83258" x="1449388" y="4668838"/>
          <p14:tracePt t="83280" x="1468438" y="4641850"/>
          <p14:tracePt t="83288" x="1512888" y="4605338"/>
          <p14:tracePt t="83296" x="1558925" y="4587875"/>
          <p14:tracePt t="83304" x="1622425" y="4551363"/>
          <p14:tracePt t="83312" x="1658938" y="4541838"/>
          <p14:tracePt t="83320" x="1677988" y="4532313"/>
          <p14:tracePt t="83328" x="1685925" y="4522788"/>
          <p14:tracePt t="83336" x="1722438" y="4505325"/>
          <p14:tracePt t="83344" x="1731963" y="4495800"/>
          <p14:tracePt t="83794" x="1741488" y="4486275"/>
          <p14:tracePt t="83808" x="1731963" y="4449763"/>
          <p14:tracePt t="83816" x="1668463" y="4422775"/>
          <p14:tracePt t="83824" x="1604963" y="4386263"/>
          <p14:tracePt t="83833" x="1558925" y="4349750"/>
          <p14:tracePt t="83842" x="1495425" y="4295775"/>
          <p14:tracePt t="83849" x="1449388" y="4259263"/>
          <p14:tracePt t="83859" x="1395413" y="4213225"/>
          <p14:tracePt t="83864" x="1376363" y="4195763"/>
          <p14:tracePt t="83872" x="1349375" y="4167188"/>
          <p14:tracePt t="83880" x="1330325" y="4149725"/>
          <p14:tracePt t="83888" x="1322388" y="4130675"/>
          <p14:tracePt t="83897" x="1293813" y="4113213"/>
          <p14:tracePt t="83912" x="1285875" y="4094163"/>
          <p14:tracePt t="83936" x="1285875" y="4076700"/>
          <p14:tracePt t="83952" x="1285875" y="4067175"/>
          <p14:tracePt t="83960" x="1276350" y="4067175"/>
          <p14:tracePt t="83968" x="1266825" y="4057650"/>
          <p14:tracePt t="83984" x="1266825" y="4030663"/>
          <p14:tracePt t="83993" x="1258888" y="4021138"/>
          <p14:tracePt t="84001" x="1258888" y="4013200"/>
          <p14:tracePt t="84010" x="1258888" y="3984625"/>
          <p14:tracePt t="84017" x="1258888" y="3967163"/>
          <p14:tracePt t="84027" x="1249363" y="3940175"/>
          <p14:tracePt t="84033" x="1249363" y="3930650"/>
          <p14:tracePt t="84043" x="1249363" y="3903663"/>
          <p14:tracePt t="84048" x="1239838" y="3884613"/>
          <p14:tracePt t="84060" x="1239838" y="3875088"/>
          <p14:tracePt t="84065" x="1239838" y="3867150"/>
          <p14:tracePt t="84080" x="1239838" y="3848100"/>
          <p14:tracePt t="84089" x="1239838" y="3840163"/>
          <p14:tracePt t="84097" x="1222375" y="3803650"/>
          <p14:tracePt t="84113" x="1222375" y="3757613"/>
          <p14:tracePt t="84121" x="1222375" y="3738563"/>
          <p14:tracePt t="84137" x="1222375" y="3711575"/>
          <p14:tracePt t="84144" x="1222375" y="3702050"/>
          <p14:tracePt t="84153" x="1222375" y="3694113"/>
          <p14:tracePt t="84160" x="1222375" y="3665538"/>
          <p14:tracePt t="84169" x="1222375" y="3648075"/>
          <p14:tracePt t="84178" x="1222375" y="3638550"/>
          <p14:tracePt t="84185" x="1222375" y="3621088"/>
          <p14:tracePt t="84193" x="1222375" y="3584575"/>
          <p14:tracePt t="84201" x="1222375" y="3565525"/>
          <p14:tracePt t="84210" x="1222375" y="3529013"/>
          <p14:tracePt t="84217" x="1230313" y="3519488"/>
          <p14:tracePt t="84227" x="1239838" y="3492500"/>
          <p14:tracePt t="84233" x="1266825" y="3465513"/>
          <p14:tracePt t="84243" x="1266825" y="3446463"/>
          <p14:tracePt t="84249" x="1276350" y="3429000"/>
          <p14:tracePt t="84260" x="1285875" y="3419475"/>
          <p14:tracePt t="84264" x="1303338" y="3382963"/>
          <p14:tracePt t="84273" x="1312863" y="3375025"/>
          <p14:tracePt t="84280" x="1330325" y="3346450"/>
          <p14:tracePt t="84288" x="1339850" y="3338513"/>
          <p14:tracePt t="84296" x="1349375" y="3328988"/>
          <p14:tracePt t="84304" x="1358900" y="3319463"/>
          <p14:tracePt t="84312" x="1395413" y="3292475"/>
          <p14:tracePt t="84320" x="1403350" y="3282950"/>
          <p14:tracePt t="84328" x="1412875" y="3265488"/>
          <p14:tracePt t="84344" x="1422400" y="3255963"/>
          <p14:tracePt t="84360" x="1439863" y="3246438"/>
          <p14:tracePt t="84498" x="1449388" y="3236913"/>
          <p14:tracePt t="85137" x="1439863" y="3209925"/>
          <p14:tracePt t="85144" x="1403350" y="3163888"/>
          <p14:tracePt t="85152" x="1358900" y="3100388"/>
          <p14:tracePt t="85160" x="1322388" y="3063875"/>
          <p14:tracePt t="85168" x="1303338" y="3017838"/>
          <p14:tracePt t="85177" x="1276350" y="2954338"/>
          <p14:tracePt t="85184" x="1258888" y="2917825"/>
          <p14:tracePt t="85192" x="1239838" y="2854325"/>
          <p14:tracePt t="85200" x="1203325" y="2771775"/>
          <p14:tracePt t="85209" x="1193800" y="2735263"/>
          <p14:tracePt t="85216" x="1185863" y="2690813"/>
          <p14:tracePt t="85225" x="1130300" y="2654300"/>
          <p14:tracePt t="85232" x="1130300" y="2625725"/>
          <p14:tracePt t="85243" x="1120775" y="2598738"/>
          <p14:tracePt t="85248" x="1120775" y="2581275"/>
          <p14:tracePt t="85258" x="1120775" y="2571750"/>
          <p14:tracePt t="85264" x="1120775" y="2544763"/>
          <p14:tracePt t="85272" x="1120775" y="2535238"/>
          <p14:tracePt t="85288" x="1120775" y="2525713"/>
          <p14:tracePt t="85378" x="1120775" y="2508250"/>
          <p14:tracePt t="85386" x="1120775" y="2489200"/>
          <p14:tracePt t="85394" x="1120775" y="2452688"/>
          <p14:tracePt t="85401" x="1120775" y="2435225"/>
          <p14:tracePt t="85410" x="1120775" y="2408238"/>
          <p14:tracePt t="85417" x="1120775" y="2389188"/>
          <p14:tracePt t="85427" x="1120775" y="2343150"/>
          <p14:tracePt t="85433" x="1130300" y="2316163"/>
          <p14:tracePt t="85443" x="1130300" y="2289175"/>
          <p14:tracePt t="85449" x="1149350" y="2233613"/>
          <p14:tracePt t="85460" x="1149350" y="2197100"/>
          <p14:tracePt t="85464" x="1157288" y="2160588"/>
          <p14:tracePt t="85473" x="1166813" y="2116138"/>
          <p14:tracePt t="85481" x="1166813" y="2097088"/>
          <p14:tracePt t="85489" x="1166813" y="2079625"/>
          <p14:tracePt t="85496" x="1185863" y="2052638"/>
          <p14:tracePt t="85505" x="1185863" y="2043113"/>
          <p14:tracePt t="85513" x="1185863" y="2016125"/>
          <p14:tracePt t="85521" x="1193800" y="2006600"/>
          <p14:tracePt t="85537" x="1193800" y="1997075"/>
          <p14:tracePt t="85544" x="1203325" y="1979613"/>
          <p14:tracePt t="85561" x="1203325" y="1970088"/>
          <p14:tracePt t="85569" x="1203325" y="1960563"/>
          <p14:tracePt t="85585" x="1212850" y="1943100"/>
          <p14:tracePt t="85593" x="1230313" y="1933575"/>
          <p14:tracePt t="85600" x="1230313" y="1924050"/>
          <p14:tracePt t="85616" x="1239838" y="1914525"/>
          <p14:tracePt t="85625" x="1249363" y="1878013"/>
          <p14:tracePt t="85642" x="1276350" y="1841500"/>
          <p14:tracePt t="85649" x="1285875" y="1824038"/>
          <p14:tracePt t="85658" x="1312863" y="1804988"/>
          <p14:tracePt t="85664" x="1339850" y="1787525"/>
          <p14:tracePt t="85672" x="1358900" y="1768475"/>
          <p14:tracePt t="85680" x="1385888" y="1731963"/>
          <p14:tracePt t="85688" x="1412875" y="1714500"/>
          <p14:tracePt t="85696" x="1458913" y="1677988"/>
          <p14:tracePt t="85704" x="1476375" y="1660525"/>
          <p14:tracePt t="85712" x="1504950" y="1651000"/>
          <p14:tracePt t="85720" x="1531938" y="1631950"/>
          <p14:tracePt t="85728" x="1549400" y="1614488"/>
          <p14:tracePt t="85736" x="1576388" y="1604963"/>
          <p14:tracePt t="85744" x="1604963" y="1577975"/>
          <p14:tracePt t="85752" x="1612900" y="1577975"/>
          <p14:tracePt t="85760" x="1622425" y="1577975"/>
          <p14:tracePt t="85768" x="1622425" y="1568450"/>
          <p14:tracePt t="86296" x="1585913" y="1595438"/>
          <p14:tracePt t="86304" x="1558925" y="1631950"/>
          <p14:tracePt t="86313" x="1512888" y="1651000"/>
          <p14:tracePt t="86320" x="1458913" y="1687513"/>
          <p14:tracePt t="86328" x="1439863" y="1704975"/>
          <p14:tracePt t="86336" x="1412875" y="1741488"/>
          <p14:tracePt t="86345" x="1403350" y="1741488"/>
          <p14:tracePt t="86352" x="1395413" y="1751013"/>
          <p14:tracePt t="86376" x="1385888" y="1751013"/>
          <p14:tracePt t="87064" x="1376363" y="1760538"/>
          <p14:tracePt t="87080" x="1376363" y="1778000"/>
          <p14:tracePt t="87088" x="1376363" y="1814513"/>
          <p14:tracePt t="87096" x="1366838" y="1851025"/>
          <p14:tracePt t="87104" x="1349375" y="1887538"/>
          <p14:tracePt t="87112" x="1330325" y="1933575"/>
          <p14:tracePt t="87120" x="1303338" y="1970088"/>
          <p14:tracePt t="87128" x="1293813" y="1997075"/>
          <p14:tracePt t="87136" x="1258888" y="2070100"/>
          <p14:tracePt t="87144" x="1258888" y="2089150"/>
          <p14:tracePt t="87152" x="1239838" y="2116138"/>
          <p14:tracePt t="87160" x="1239838" y="2133600"/>
          <p14:tracePt t="87168" x="1222375" y="2152650"/>
          <p14:tracePt t="87177" x="1212850" y="2179638"/>
          <p14:tracePt t="87184" x="1212850" y="2189163"/>
          <p14:tracePt t="87193" x="1212850" y="2197100"/>
          <p14:tracePt t="87200" x="1203325" y="2216150"/>
          <p14:tracePt t="87209" x="1203325" y="2225675"/>
          <p14:tracePt t="87216" x="1203325" y="2233613"/>
          <p14:tracePt t="87226" x="1193800" y="2243138"/>
          <p14:tracePt t="87232" x="1193800" y="2252663"/>
          <p14:tracePt t="87243" x="1193800" y="2270125"/>
          <p14:tracePt t="87248" x="1176338" y="2306638"/>
          <p14:tracePt t="87260" x="1176338" y="2325688"/>
          <p14:tracePt t="87264" x="1176338" y="2362200"/>
          <p14:tracePt t="87273" x="1176338" y="2389188"/>
          <p14:tracePt t="87280" x="1149350" y="2425700"/>
          <p14:tracePt t="87288" x="1149350" y="2452688"/>
          <p14:tracePt t="87297" x="1149350" y="2471738"/>
          <p14:tracePt t="87304" x="1149350" y="2508250"/>
          <p14:tracePt t="87312" x="1149350" y="2517775"/>
          <p14:tracePt t="87320" x="1149350" y="2535238"/>
          <p14:tracePt t="87328" x="1149350" y="2562225"/>
          <p14:tracePt t="87344" x="1149350" y="2571750"/>
          <p14:tracePt t="87434" x="1157288" y="2589213"/>
          <p14:tracePt t="87450" x="1166813" y="2589213"/>
          <p14:tracePt t="87459" x="1185863" y="2598738"/>
          <p14:tracePt t="87465" x="1193800" y="2608263"/>
          <p14:tracePt t="87480" x="1212850" y="2617788"/>
          <p14:tracePt t="87496" x="1222375" y="2625725"/>
          <p14:tracePt t="87570" x="1222375" y="2635250"/>
          <p14:tracePt t="87578" x="1222375" y="2644775"/>
          <p14:tracePt t="87587" x="1249363" y="2662238"/>
          <p14:tracePt t="87597" x="1258888" y="2681288"/>
          <p14:tracePt t="87601" x="1266825" y="2698750"/>
          <p14:tracePt t="87610" x="1276350" y="2735263"/>
          <p14:tracePt t="87617" x="1303338" y="2763838"/>
          <p14:tracePt t="87626" x="1312863" y="2771775"/>
          <p14:tracePt t="87633" x="1322388" y="2790825"/>
          <p14:tracePt t="87643" x="1358900" y="2817813"/>
          <p14:tracePt t="87649" x="1358900" y="2827338"/>
          <p14:tracePt t="87660" x="1376363" y="2844800"/>
          <p14:tracePt t="87664" x="1385888" y="2854325"/>
          <p14:tracePt t="87676" x="1395413" y="2863850"/>
          <p14:tracePt t="87681" x="1403350" y="2863850"/>
          <p14:tracePt t="87689" x="1412875" y="2873375"/>
          <p14:tracePt t="87697" x="1422400" y="2873375"/>
          <p14:tracePt t="87712" x="1422400" y="2881313"/>
          <p14:tracePt t="87842" x="1439863" y="2881313"/>
          <p14:tracePt t="87852" x="1468438" y="2881313"/>
          <p14:tracePt t="87859" x="1512888" y="2881313"/>
          <p14:tracePt t="87865" x="1522413" y="2881313"/>
          <p14:tracePt t="87873" x="1531938" y="2890838"/>
          <p14:tracePt t="88338" x="1541463" y="2873375"/>
          <p14:tracePt t="88344" x="1541463" y="2844800"/>
          <p14:tracePt t="88352" x="1541463" y="2827338"/>
          <p14:tracePt t="88360" x="1541463" y="2800350"/>
          <p14:tracePt t="88368" x="1541463" y="2781300"/>
          <p14:tracePt t="88376" x="1541463" y="2754313"/>
          <p14:tracePt t="88384" x="1541463" y="2735263"/>
          <p14:tracePt t="88392" x="1541463" y="2690813"/>
          <p14:tracePt t="88400" x="1541463" y="2671763"/>
          <p14:tracePt t="88409" x="1541463" y="2644775"/>
          <p14:tracePt t="88416" x="1541463" y="2608263"/>
          <p14:tracePt t="88426" x="1541463" y="2581275"/>
          <p14:tracePt t="88434" x="1541463" y="2525713"/>
          <p14:tracePt t="88448" x="1541463" y="2481263"/>
          <p14:tracePt t="88450" x="1541463" y="2425700"/>
          <p14:tracePt t="88463" x="1541463" y="2371725"/>
          <p14:tracePt t="88465" x="1541463" y="2316163"/>
          <p14:tracePt t="88477" x="1541463" y="2270125"/>
          <p14:tracePt t="88481" x="1541463" y="2233613"/>
          <p14:tracePt t="88489" x="1541463" y="2179638"/>
          <p14:tracePt t="88497" x="1522413" y="2143125"/>
          <p14:tracePt t="88506" x="1522413" y="2106613"/>
          <p14:tracePt t="88513" x="1504950" y="2060575"/>
          <p14:tracePt t="88521" x="1504950" y="2033588"/>
          <p14:tracePt t="88529" x="1495425" y="2006600"/>
          <p14:tracePt t="88537" x="1476375" y="1970088"/>
          <p14:tracePt t="88544" x="1476375" y="1951038"/>
          <p14:tracePt t="88553" x="1468438" y="1924050"/>
          <p14:tracePt t="88561" x="1449388" y="1897063"/>
          <p14:tracePt t="88569" x="1449388" y="1878013"/>
          <p14:tracePt t="88577" x="1449388" y="1870075"/>
          <p14:tracePt t="88585" x="1449388" y="1841500"/>
          <p14:tracePt t="88593" x="1439863" y="1824038"/>
          <p14:tracePt t="88601" x="1439863" y="1804988"/>
          <p14:tracePt t="88609" x="1439863" y="1778000"/>
          <p14:tracePt t="88617" x="1439863" y="1768475"/>
          <p14:tracePt t="88626" x="1439863" y="1741488"/>
          <p14:tracePt t="88633" x="1439863" y="1724025"/>
          <p14:tracePt t="88643" x="1439863" y="1697038"/>
          <p14:tracePt t="88649" x="1439863" y="1687513"/>
          <p14:tracePt t="88660" x="1439863" y="1677988"/>
          <p14:tracePt t="88677" x="1439863" y="1660525"/>
          <p14:tracePt t="88689" x="1439863" y="1651000"/>
          <p14:tracePt t="89074" x="1458913" y="1641475"/>
          <p14:tracePt t="89080" x="1476375" y="1641475"/>
          <p14:tracePt t="89088" x="1504950" y="1641475"/>
          <p14:tracePt t="89096" x="1512888" y="1641475"/>
          <p14:tracePt t="89104" x="1522413" y="1641475"/>
          <p14:tracePt t="89162" x="1541463" y="1641475"/>
          <p14:tracePt t="89690" x="1522413" y="1641475"/>
          <p14:tracePt t="89698" x="1485900" y="1660525"/>
          <p14:tracePt t="89709" x="1439863" y="1714500"/>
          <p14:tracePt t="89714" x="1412875" y="1760538"/>
          <p14:tracePt t="89720" x="1395413" y="1787525"/>
          <p14:tracePt t="89728" x="1366838" y="1804988"/>
          <p14:tracePt t="89736" x="1330325" y="1841500"/>
          <p14:tracePt t="89744" x="1322388" y="1870075"/>
          <p14:tracePt t="89752" x="1312863" y="1878013"/>
          <p14:tracePt t="89760" x="1303338" y="1897063"/>
          <p14:tracePt t="89768" x="1293813" y="1906588"/>
          <p14:tracePt t="89777" x="1285875" y="1914525"/>
          <p14:tracePt t="89793" x="1276350" y="1924050"/>
          <p14:tracePt t="89800" x="1276350" y="1933575"/>
          <p14:tracePt t="89808" x="1276350" y="1951038"/>
          <p14:tracePt t="89816" x="1258888" y="1970088"/>
          <p14:tracePt t="89824" x="1249363" y="1987550"/>
          <p14:tracePt t="89832" x="1239838" y="2006600"/>
          <p14:tracePt t="89841" x="1239838" y="2043113"/>
          <p14:tracePt t="89849" x="1203325" y="2079625"/>
          <p14:tracePt t="89858" x="1193800" y="2116138"/>
          <p14:tracePt t="89864" x="1185863" y="2152650"/>
          <p14:tracePt t="89878" x="1149350" y="2216150"/>
          <p14:tracePt t="89881" x="1130300" y="2262188"/>
          <p14:tracePt t="89888" x="1112838" y="2325688"/>
          <p14:tracePt t="89896" x="1084263" y="2371725"/>
          <p14:tracePt t="89904" x="1084263" y="2408238"/>
          <p14:tracePt t="89912" x="1084263" y="2452688"/>
          <p14:tracePt t="89920" x="1076325" y="2481263"/>
          <p14:tracePt t="89928" x="1076325" y="2498725"/>
          <p14:tracePt t="89936" x="1076325" y="2525713"/>
          <p14:tracePt t="89944" x="1066800" y="2571750"/>
          <p14:tracePt t="89952" x="1066800" y="2581275"/>
          <p14:tracePt t="89968" x="1066800" y="2589213"/>
          <p14:tracePt t="89993" x="1066800" y="2608263"/>
          <p14:tracePt t="90042" x="1066800" y="2625725"/>
          <p14:tracePt t="90048" x="1066800" y="2635250"/>
          <p14:tracePt t="90056" x="1066800" y="2654300"/>
          <p14:tracePt t="90064" x="1066800" y="2671763"/>
          <p14:tracePt t="90075" x="1066800" y="2708275"/>
          <p14:tracePt t="90080" x="1076325" y="2717800"/>
          <p14:tracePt t="90088" x="1084263" y="2754313"/>
          <p14:tracePt t="90096" x="1093788" y="2771775"/>
          <p14:tracePt t="90104" x="1130300" y="2817813"/>
          <p14:tracePt t="90112" x="1139825" y="2827338"/>
          <p14:tracePt t="90120" x="1139825" y="2854325"/>
          <p14:tracePt t="90128" x="1157288" y="2873375"/>
          <p14:tracePt t="90136" x="1185863" y="2900363"/>
          <p14:tracePt t="90144" x="1193800" y="2909888"/>
          <p14:tracePt t="90152" x="1203325" y="2917825"/>
          <p14:tracePt t="90177" x="1212850" y="2927350"/>
          <p14:tracePt t="90338" x="1212850" y="2936875"/>
          <p14:tracePt t="90362" x="1212850" y="2946400"/>
          <p14:tracePt t="90377" x="1222375" y="2954338"/>
          <p14:tracePt t="90401" x="1230313" y="2954338"/>
          <p14:tracePt t="90409" x="1249363" y="2963863"/>
          <p14:tracePt t="90417" x="1266825" y="2963863"/>
          <p14:tracePt t="90428" x="1303338" y="2963863"/>
          <p14:tracePt t="90432" x="1349375" y="2963863"/>
          <p14:tracePt t="90442" x="1376363" y="2963863"/>
          <p14:tracePt t="90448" x="1403350" y="2963863"/>
          <p14:tracePt t="90458" x="1439863" y="2973388"/>
          <p14:tracePt t="90464" x="1439863" y="2982913"/>
          <p14:tracePt t="90474" x="1449388" y="2982913"/>
          <p14:tracePt t="90480" x="1458913" y="2982913"/>
          <p14:tracePt t="91433" x="1468438" y="2990850"/>
          <p14:tracePt t="91440" x="1468438" y="3000375"/>
          <p14:tracePt t="91448" x="1431925" y="3090863"/>
          <p14:tracePt t="91456" x="1395413" y="3155950"/>
          <p14:tracePt t="91464" x="1358900" y="3219450"/>
          <p14:tracePt t="91475" x="1322388" y="3265488"/>
          <p14:tracePt t="91480" x="1303338" y="3319463"/>
          <p14:tracePt t="91488" x="1276350" y="3375025"/>
          <p14:tracePt t="91496" x="1258888" y="3402013"/>
          <p14:tracePt t="91504" x="1249363" y="3446463"/>
          <p14:tracePt t="91512" x="1239838" y="3465513"/>
          <p14:tracePt t="91520" x="1239838" y="3492500"/>
          <p14:tracePt t="91528" x="1222375" y="3519488"/>
          <p14:tracePt t="91536" x="1222375" y="3529013"/>
          <p14:tracePt t="91544" x="1203325" y="3548063"/>
          <p14:tracePt t="91552" x="1203325" y="3575050"/>
          <p14:tracePt t="91560" x="1193800" y="3592513"/>
          <p14:tracePt t="91568" x="1193800" y="3638550"/>
          <p14:tracePt t="91577" x="1193800" y="3657600"/>
          <p14:tracePt t="91584" x="1193800" y="3684588"/>
          <p14:tracePt t="91592" x="1193800" y="3721100"/>
          <p14:tracePt t="91600" x="1193800" y="3757613"/>
          <p14:tracePt t="91608" x="1176338" y="3794125"/>
          <p14:tracePt t="91616" x="1176338" y="3840163"/>
          <p14:tracePt t="91625" x="1176338" y="3857625"/>
          <p14:tracePt t="91632" x="1176338" y="3894138"/>
          <p14:tracePt t="91641" x="1176338" y="3940175"/>
          <p14:tracePt t="91649" x="1176338" y="3976688"/>
          <p14:tracePt t="91658" x="1176338" y="3994150"/>
          <p14:tracePt t="91665" x="1176338" y="4040188"/>
          <p14:tracePt t="91675" x="1176338" y="4067175"/>
          <p14:tracePt t="91680" x="1176338" y="4086225"/>
          <p14:tracePt t="91688" x="1176338" y="4122738"/>
          <p14:tracePt t="91696" x="1176338" y="4140200"/>
          <p14:tracePt t="91704" x="1176338" y="4167188"/>
          <p14:tracePt t="91712" x="1176338" y="4203700"/>
          <p14:tracePt t="91720" x="1185863" y="4232275"/>
          <p14:tracePt t="91728" x="1193800" y="4249738"/>
          <p14:tracePt t="91736" x="1193800" y="4276725"/>
          <p14:tracePt t="91744" x="1212850" y="4313238"/>
          <p14:tracePt t="91761" x="1222375" y="4332288"/>
          <p14:tracePt t="91776" x="1222375" y="4340225"/>
          <p14:tracePt t="91801" x="1222375" y="4359275"/>
          <p14:tracePt t="91970" x="1222375" y="4368800"/>
          <p14:tracePt t="91986" x="1230313" y="4376738"/>
          <p14:tracePt t="91994" x="1249363" y="4395788"/>
          <p14:tracePt t="92003" x="1276350" y="4395788"/>
          <p14:tracePt t="92010" x="1376363" y="4395788"/>
          <p14:tracePt t="92016" x="1458913" y="4413250"/>
          <p14:tracePt t="92025" x="1512888" y="4432300"/>
          <p14:tracePt t="92032" x="1558925" y="4441825"/>
          <p14:tracePt t="92041" x="1612900" y="4441825"/>
          <p14:tracePt t="92048" x="1641475" y="4449763"/>
          <p14:tracePt t="92058" x="1668463" y="4449763"/>
          <p14:tracePt t="92064" x="1704975" y="4449763"/>
          <p14:tracePt t="92080" x="1714500" y="4449763"/>
          <p14:tracePt t="92088" x="1722438" y="4449763"/>
          <p14:tracePt t="93536" x="1731963" y="4459288"/>
          <p14:tracePt t="93576" x="1714500" y="4522788"/>
          <p14:tracePt t="93585" x="1685925" y="4568825"/>
          <p14:tracePt t="93593" x="1641475" y="4614863"/>
          <p14:tracePt t="93601" x="1612900" y="4660900"/>
          <p14:tracePt t="93609" x="1595438" y="4697413"/>
          <p14:tracePt t="93617" x="1568450" y="4732338"/>
          <p14:tracePt t="93626" x="1549400" y="4778375"/>
          <p14:tracePt t="93633" x="1541463" y="4797425"/>
          <p14:tracePt t="93643" x="1531938" y="4833938"/>
          <p14:tracePt t="93649" x="1522413" y="4860925"/>
          <p14:tracePt t="93661" x="1485900" y="4914900"/>
          <p14:tracePt t="93664" x="1485900" y="4924425"/>
          <p14:tracePt t="93674" x="1485900" y="4951413"/>
          <p14:tracePt t="93680" x="1476375" y="4970463"/>
          <p14:tracePt t="93688" x="1468438" y="5016500"/>
          <p14:tracePt t="93696" x="1468438" y="5024438"/>
          <p14:tracePt t="93712" x="1468438" y="5033963"/>
          <p14:tracePt t="93728" x="1468438" y="5043488"/>
          <p14:tracePt t="93810" x="1468438" y="5053013"/>
          <p14:tracePt t="93820" x="1468438" y="5060950"/>
          <p14:tracePt t="93827" x="1468438" y="5080000"/>
          <p14:tracePt t="93834" x="1468438" y="5089525"/>
          <p14:tracePt t="93857" x="1468438" y="5116513"/>
          <p14:tracePt t="93866" x="1476375" y="5133975"/>
          <p14:tracePt t="93881" x="1485900" y="5153025"/>
          <p14:tracePt t="93893" x="1485900" y="5160963"/>
          <p14:tracePt t="93897" x="1495425" y="5180013"/>
          <p14:tracePt t="93905" x="1504950" y="5189538"/>
          <p14:tracePt t="93921" x="1504950" y="5207000"/>
          <p14:tracePt t="93929" x="1504950" y="5216525"/>
          <p14:tracePt t="93945" x="1504950" y="5226050"/>
          <p14:tracePt t="93985" x="1504950" y="5243513"/>
          <p14:tracePt t="93993" x="1504950" y="5253038"/>
          <p14:tracePt t="94001" x="1522413" y="5270500"/>
          <p14:tracePt t="94033" x="1531938" y="5289550"/>
          <p14:tracePt t="94041" x="1531938" y="5299075"/>
          <p14:tracePt t="94057" x="1531938" y="5307013"/>
          <p14:tracePt t="94065" x="1531938" y="5316538"/>
          <p14:tracePt t="94077" x="1531938" y="5326063"/>
          <p14:tracePt t="94081" x="1531938" y="5335588"/>
          <p14:tracePt t="94094" x="1531938" y="5343525"/>
          <p14:tracePt t="94097" x="1541463" y="5353050"/>
          <p14:tracePt t="94105" x="1558925" y="5372100"/>
          <p14:tracePt t="94113" x="1558925" y="5380038"/>
          <p14:tracePt t="94121" x="1568450" y="5389563"/>
          <p14:tracePt t="94137" x="1585913" y="5399088"/>
          <p14:tracePt t="94570" x="1585913" y="5435600"/>
          <p14:tracePt t="94576" x="1585913" y="5481638"/>
          <p14:tracePt t="94584" x="1549400" y="5526088"/>
          <p14:tracePt t="94592" x="1531938" y="5554663"/>
          <p14:tracePt t="94600" x="1495425" y="5618163"/>
          <p14:tracePt t="94608" x="1495425" y="5645150"/>
          <p14:tracePt t="94616" x="1485900" y="5681663"/>
          <p14:tracePt t="94624" x="1476375" y="5718175"/>
          <p14:tracePt t="94632" x="1439863" y="5764213"/>
          <p14:tracePt t="94642" x="1439863" y="5800725"/>
          <p14:tracePt t="94648" x="1439863" y="5845175"/>
          <p14:tracePt t="94658" x="1439863" y="5873750"/>
          <p14:tracePt t="94664" x="1439863" y="5910263"/>
          <p14:tracePt t="94675" x="1439863" y="5954713"/>
          <p14:tracePt t="94680" x="1439863" y="5991225"/>
          <p14:tracePt t="94688" x="1439863" y="6027738"/>
          <p14:tracePt t="94696" x="1439863" y="6064250"/>
          <p14:tracePt t="94704" x="1439863" y="6110288"/>
          <p14:tracePt t="94712" x="1439863" y="6119813"/>
          <p14:tracePt t="94720" x="1439863" y="6164263"/>
          <p14:tracePt t="94728" x="1439863" y="6200775"/>
          <p14:tracePt t="94736" x="1439863" y="6246813"/>
          <p14:tracePt t="94744" x="1449388" y="6292850"/>
          <p14:tracePt t="94752" x="1476375" y="6338888"/>
          <p14:tracePt t="94760" x="1476375" y="6375400"/>
          <p14:tracePt t="94768" x="1504950" y="6419850"/>
          <p14:tracePt t="94776" x="1522413" y="6465888"/>
          <p14:tracePt t="94784" x="1531938" y="6492875"/>
          <p14:tracePt t="94793" x="1558925" y="6548438"/>
          <p14:tracePt t="94801" x="1576388" y="6592888"/>
          <p14:tracePt t="94809" x="1585913" y="6602413"/>
          <p14:tracePt t="94816" x="1585913" y="6621463"/>
          <p14:tracePt t="94825" x="1604963" y="6648450"/>
          <p14:tracePt t="94832" x="1612900" y="6665913"/>
          <p14:tracePt t="94849" x="1612900" y="6675438"/>
          <p14:tracePt t="94930" x="1622425" y="6684963"/>
          <p14:tracePt t="95186" x="1622425" y="6675438"/>
          <p14:tracePt t="95194" x="1622425" y="6648450"/>
          <p14:tracePt t="95209" x="1622425" y="6621463"/>
          <p14:tracePt t="95219" x="1604963" y="6575425"/>
          <p14:tracePt t="95229" x="1604963" y="6565900"/>
          <p14:tracePt t="95233" x="1595438" y="6548438"/>
          <p14:tracePt t="95242" x="1585913" y="6529388"/>
          <p14:tracePt t="95248" x="1585913" y="6519863"/>
          <p14:tracePt t="95258" x="1585913" y="6502400"/>
          <p14:tracePt t="95874" x="1576388" y="6492875"/>
          <p14:tracePt t="95880" x="1576388" y="6483350"/>
          <p14:tracePt t="95891" x="1576388" y="6446838"/>
          <p14:tracePt t="95896" x="1576388" y="6438900"/>
          <p14:tracePt t="95904" x="1576388" y="6419850"/>
          <p14:tracePt t="95912" x="1576388" y="6411913"/>
          <p14:tracePt t="95920" x="1576388" y="6402388"/>
          <p14:tracePt t="95936" x="1576388" y="6383338"/>
          <p14:tracePt t="95952" x="1576388" y="6375400"/>
          <p14:tracePt t="100946" x="1568450" y="6365875"/>
          <p14:tracePt t="100954" x="1568450" y="6329363"/>
          <p14:tracePt t="100962" x="1541463" y="6283325"/>
          <p14:tracePt t="100969" x="1541463" y="6256338"/>
          <p14:tracePt t="100976" x="1531938" y="6210300"/>
          <p14:tracePt t="100984" x="1512888" y="6183313"/>
          <p14:tracePt t="100992" x="1512888" y="6164263"/>
          <p14:tracePt t="101000" x="1504950" y="6137275"/>
          <p14:tracePt t="101009" x="1504950" y="6119813"/>
          <p14:tracePt t="101016" x="1495425" y="6110288"/>
          <p14:tracePt t="101024" x="1485900" y="6073775"/>
          <p14:tracePt t="101032" x="1458913" y="6027738"/>
          <p14:tracePt t="101040" x="1449388" y="6010275"/>
          <p14:tracePt t="101048" x="1439863" y="5964238"/>
          <p14:tracePt t="101057" x="1431925" y="5891213"/>
          <p14:tracePt t="101064" x="1403350" y="5827713"/>
          <p14:tracePt t="101073" x="1376363" y="5735638"/>
          <p14:tracePt t="101080" x="1366838" y="5654675"/>
          <p14:tracePt t="101090" x="1322388" y="5572125"/>
          <p14:tracePt t="101096" x="1312863" y="5462588"/>
          <p14:tracePt t="101104" x="1266825" y="5380038"/>
          <p14:tracePt t="101112" x="1266825" y="5289550"/>
          <p14:tracePt t="101120" x="1249363" y="5226050"/>
          <p14:tracePt t="101129" x="1230313" y="5153025"/>
          <p14:tracePt t="101136" x="1230313" y="5080000"/>
          <p14:tracePt t="101144" x="1212850" y="5033963"/>
          <p14:tracePt t="101152" x="1212850" y="4987925"/>
          <p14:tracePt t="101160" x="1212850" y="4933950"/>
          <p14:tracePt t="101168" x="1203325" y="4897438"/>
          <p14:tracePt t="101176" x="1203325" y="4841875"/>
          <p14:tracePt t="101184" x="1203325" y="4797425"/>
          <p14:tracePt t="101192" x="1203325" y="4741863"/>
          <p14:tracePt t="101200" x="1203325" y="4668838"/>
          <p14:tracePt t="101208" x="1203325" y="4614863"/>
          <p14:tracePt t="101216" x="1203325" y="4559300"/>
          <p14:tracePt t="101225" x="1203325" y="4486275"/>
          <p14:tracePt t="101232" x="1203325" y="4386263"/>
          <p14:tracePt t="101240" x="1203325" y="4313238"/>
          <p14:tracePt t="101248" x="1212850" y="4240213"/>
          <p14:tracePt t="101258" x="1230313" y="4140200"/>
          <p14:tracePt t="101264" x="1239838" y="4049713"/>
          <p14:tracePt t="101274" x="1293813" y="3984625"/>
          <p14:tracePt t="101280" x="1293813" y="3930650"/>
          <p14:tracePt t="101291" x="1312863" y="3848100"/>
          <p14:tracePt t="101296" x="1312863" y="3775075"/>
          <p14:tracePt t="101304" x="1312863" y="3684588"/>
          <p14:tracePt t="101312" x="1312863" y="3611563"/>
          <p14:tracePt t="101320" x="1312863" y="3538538"/>
          <p14:tracePt t="101328" x="1312863" y="3492500"/>
          <p14:tracePt t="101336" x="1312863" y="3429000"/>
          <p14:tracePt t="101344" x="1312863" y="3365500"/>
          <p14:tracePt t="101352" x="1312863" y="3309938"/>
          <p14:tracePt t="101360" x="1312863" y="3255963"/>
          <p14:tracePt t="101368" x="1312863" y="3200400"/>
          <p14:tracePt t="101376" x="1312863" y="3146425"/>
          <p14:tracePt t="101384" x="1303338" y="3100388"/>
          <p14:tracePt t="101392" x="1303338" y="3046413"/>
          <p14:tracePt t="101400" x="1303338" y="2990850"/>
          <p14:tracePt t="101408" x="1276350" y="2936875"/>
          <p14:tracePt t="101416" x="1276350" y="2881313"/>
          <p14:tracePt t="101424" x="1276350" y="2827338"/>
          <p14:tracePt t="101432" x="1258888" y="2781300"/>
          <p14:tracePt t="101441" x="1249363" y="2744788"/>
          <p14:tracePt t="101448" x="1249363" y="2698750"/>
          <p14:tracePt t="101457" x="1249363" y="2644775"/>
          <p14:tracePt t="101464" x="1230313" y="2617788"/>
          <p14:tracePt t="101474" x="1222375" y="2562225"/>
          <p14:tracePt t="101480" x="1212850" y="2535238"/>
          <p14:tracePt t="101492" x="1212850" y="2489200"/>
          <p14:tracePt t="101496" x="1193800" y="2444750"/>
          <p14:tracePt t="101509" x="1193800" y="2389188"/>
          <p14:tracePt t="101512" x="1176338" y="2343150"/>
          <p14:tracePt t="101520" x="1176338" y="2316163"/>
          <p14:tracePt t="101528" x="1176338" y="2262188"/>
          <p14:tracePt t="101536" x="1176338" y="2206625"/>
          <p14:tracePt t="101544" x="1176338" y="2160588"/>
          <p14:tracePt t="101552" x="1176338" y="2097088"/>
          <p14:tracePt t="101560" x="1176338" y="2043113"/>
          <p14:tracePt t="101568" x="1176338" y="1979613"/>
          <p14:tracePt t="101576" x="1176338" y="1943100"/>
          <p14:tracePt t="101584" x="1176338" y="1897063"/>
          <p14:tracePt t="101592" x="1176338" y="1860550"/>
          <p14:tracePt t="101600" x="1185863" y="1833563"/>
          <p14:tracePt t="101608" x="1193800" y="1768475"/>
          <p14:tracePt t="101616" x="1222375" y="1714500"/>
          <p14:tracePt t="101624" x="1230313" y="1677988"/>
          <p14:tracePt t="101632" x="1230313" y="1641475"/>
          <p14:tracePt t="101641" x="1239838" y="1614488"/>
          <p14:tracePt t="101648" x="1258888" y="1568450"/>
          <p14:tracePt t="101657" x="1258888" y="1541463"/>
          <p14:tracePt t="101664" x="1258888" y="1514475"/>
          <p14:tracePt t="101674" x="1266825" y="1477963"/>
          <p14:tracePt t="101680" x="1276350" y="1458913"/>
          <p14:tracePt t="101691" x="1285875" y="1441450"/>
          <p14:tracePt t="101696" x="1293813" y="1422400"/>
          <p14:tracePt t="101704" x="1293813" y="1412875"/>
          <p14:tracePt t="101712" x="1293813" y="1385888"/>
          <p14:tracePt t="101728" x="1293813" y="1358900"/>
          <p14:tracePt t="101736" x="1303338" y="1339850"/>
          <p14:tracePt t="101744" x="1303338" y="1331913"/>
          <p14:tracePt t="101752" x="1322388" y="1295400"/>
          <p14:tracePt t="101760" x="1322388" y="1285875"/>
          <p14:tracePt t="101768" x="1330325" y="1258888"/>
          <p14:tracePt t="101776" x="1330325" y="1249363"/>
          <p14:tracePt t="101784" x="1339850" y="1239838"/>
          <p14:tracePt t="101792" x="1339850" y="1222375"/>
          <p14:tracePt t="101801" x="1358900" y="1195388"/>
          <p14:tracePt t="101809" x="1366838" y="1185863"/>
          <p14:tracePt t="101816" x="1376363" y="1166813"/>
          <p14:tracePt t="101833" x="1376363" y="1158875"/>
          <p14:tracePt t="101841" x="1385888" y="1139825"/>
          <p14:tracePt t="102073" x="1385888" y="1130300"/>
          <p14:tracePt t="102091" x="1385888" y="1122363"/>
          <p14:tracePt t="102098" x="1385888" y="1085850"/>
          <p14:tracePt t="102105" x="1385888" y="1076325"/>
          <p14:tracePt t="102112" x="1385888" y="1049338"/>
          <p14:tracePt t="102120" x="1385888" y="1030288"/>
          <p14:tracePt t="102128" x="1366838" y="984250"/>
          <p14:tracePt t="102136" x="1358900" y="966788"/>
          <p14:tracePt t="102144" x="1349375" y="930275"/>
          <p14:tracePt t="102152" x="1339850" y="920750"/>
          <p14:tracePt t="102160" x="1322388" y="893763"/>
          <p14:tracePt t="102168" x="1322388" y="884238"/>
          <p14:tracePt t="102176" x="1312863" y="857250"/>
          <p14:tracePt t="102192" x="1312863" y="847725"/>
          <p14:tracePt t="102338" x="1349375" y="803275"/>
          <p14:tracePt t="102344" x="1395413" y="784225"/>
          <p14:tracePt t="102352" x="1439863" y="757238"/>
          <p14:tracePt t="102360" x="1468438" y="738188"/>
          <p14:tracePt t="102368" x="1495425" y="738188"/>
          <p14:tracePt t="102376" x="1541463" y="720725"/>
          <p14:tracePt t="102384" x="1568450" y="720725"/>
          <p14:tracePt t="102392" x="1612900" y="693738"/>
          <p14:tracePt t="102400" x="1668463" y="693738"/>
          <p14:tracePt t="102408" x="1722438" y="693738"/>
          <p14:tracePt t="102416" x="1814513" y="693738"/>
          <p14:tracePt t="102424" x="1860550" y="693738"/>
          <p14:tracePt t="102432" x="1914525" y="693738"/>
          <p14:tracePt t="102441" x="1931988" y="693738"/>
          <p14:tracePt t="102448" x="1960563" y="693738"/>
          <p14:tracePt t="102464" x="1968500" y="701675"/>
          <p14:tracePt t="102480" x="1978025" y="711200"/>
          <p14:tracePt t="102504" x="1978025" y="720725"/>
          <p14:tracePt t="102512" x="1978025" y="730250"/>
          <p14:tracePt t="102520" x="1978025" y="738188"/>
          <p14:tracePt t="102528" x="1978025" y="774700"/>
          <p14:tracePt t="102536" x="1978025" y="793750"/>
          <p14:tracePt t="102544" x="1978025" y="820738"/>
          <p14:tracePt t="102552" x="1978025" y="839788"/>
          <p14:tracePt t="102560" x="1978025" y="866775"/>
          <p14:tracePt t="102568" x="1978025" y="893763"/>
          <p14:tracePt t="102576" x="1968500" y="930275"/>
          <p14:tracePt t="102592" x="1960563" y="947738"/>
          <p14:tracePt t="102600" x="1960563" y="966788"/>
          <p14:tracePt t="102609" x="1951038" y="976313"/>
          <p14:tracePt t="102624" x="1951038" y="993775"/>
          <p14:tracePt t="102641" x="1941513" y="1003300"/>
          <p14:tracePt t="102672" x="1931988" y="1012825"/>
          <p14:tracePt t="103258" x="1895475" y="1020763"/>
          <p14:tracePt t="103265" x="1751013" y="1020763"/>
          <p14:tracePt t="103275" x="1568450" y="1066800"/>
          <p14:tracePt t="103282" x="1403350" y="1076325"/>
          <p14:tracePt t="103293" x="1222375" y="1076325"/>
          <p14:tracePt t="103297" x="1112838" y="1076325"/>
          <p14:tracePt t="103309" x="1020763" y="1076325"/>
          <p14:tracePt t="103313" x="947738" y="1076325"/>
          <p14:tracePt t="103326" x="930275" y="1076325"/>
          <p14:tracePt t="103329" x="911225" y="1076325"/>
          <p14:tracePt t="103337" x="903288" y="1076325"/>
          <p14:tracePt t="108001" x="1011238" y="993775"/>
          <p14:tracePt t="108009" x="1495425" y="657225"/>
          <p14:tracePt t="108017" x="1804988" y="419100"/>
          <p14:tracePt t="108026" x="2060575" y="265113"/>
          <p14:tracePt t="108033" x="2179638" y="155575"/>
          <p14:tracePt t="108042" x="2279650" y="82550"/>
          <p14:tracePt t="108049" x="2343150" y="36513"/>
          <p14:tracePt t="108059" x="2406650" y="9525"/>
          <p14:tracePt t="108245" x="2370138" y="90488"/>
          <p14:tracePt t="108252" x="2316163" y="155575"/>
          <p14:tracePt t="108258" x="2260600" y="236538"/>
          <p14:tracePt t="108264" x="2206625" y="338138"/>
          <p14:tracePt t="108274" x="2097088" y="474663"/>
          <p14:tracePt t="108280" x="1987550" y="628650"/>
          <p14:tracePt t="108291" x="1887538" y="766763"/>
          <p14:tracePt t="108296" x="1778000" y="984250"/>
          <p14:tracePt t="108308" x="1622425" y="1185863"/>
          <p14:tracePt t="108313" x="1495425" y="1404938"/>
          <p14:tracePt t="108320" x="1349375" y="1595438"/>
          <p14:tracePt t="108329" x="1276350" y="1731963"/>
          <p14:tracePt t="108337" x="1185863" y="1887538"/>
          <p14:tracePt t="108345" x="1112838" y="2033588"/>
          <p14:tracePt t="108353" x="1039813" y="2152650"/>
          <p14:tracePt t="108360" x="993775" y="2289175"/>
          <p14:tracePt t="108368" x="947738" y="2398713"/>
          <p14:tracePt t="108376" x="903288" y="2452688"/>
          <p14:tracePt t="108384" x="866775" y="2517775"/>
          <p14:tracePt t="108393" x="847725" y="2571750"/>
          <p14:tracePt t="108400" x="838200" y="2617788"/>
          <p14:tracePt t="108408" x="838200" y="2635250"/>
          <p14:tracePt t="108416" x="830263" y="2662238"/>
          <p14:tracePt t="108424" x="820738" y="2698750"/>
          <p14:tracePt t="108433" x="811213" y="2698750"/>
          <p14:tracePt t="108441" x="811213" y="2708275"/>
          <p14:tracePt t="108706" x="820738" y="2717800"/>
          <p14:tracePt t="108712" x="966788" y="2717800"/>
          <p14:tracePt t="108720" x="1139825" y="2717800"/>
          <p14:tracePt t="108728" x="1339850" y="2708275"/>
          <p14:tracePt t="108736" x="1458913" y="2698750"/>
          <p14:tracePt t="108744" x="1512888" y="2690813"/>
          <p14:tracePt t="108752" x="1541463" y="2690813"/>
          <p14:tracePt t="109074" x="1549400" y="2690813"/>
          <p14:tracePt t="109130" x="1549400" y="2698750"/>
          <p14:tracePt t="109666" x="1549400" y="2690813"/>
          <p14:tracePt t="109672" x="1549400" y="2654300"/>
          <p14:tracePt t="109688" x="1549400" y="2635250"/>
          <p14:tracePt t="109696" x="1568450" y="2608263"/>
          <p14:tracePt t="109706" x="1568450" y="2598738"/>
          <p14:tracePt t="109712" x="1568450" y="2589213"/>
          <p14:tracePt t="109721" x="1568450" y="2571750"/>
          <p14:tracePt t="109728" x="1568450" y="2562225"/>
          <p14:tracePt t="110001" x="1558925" y="2571750"/>
          <p14:tracePt t="110018" x="1558925" y="2589213"/>
          <p14:tracePt t="110027" x="1549400" y="2598738"/>
          <p14:tracePt t="110057" x="1541463" y="2608263"/>
          <p14:tracePt t="110073" x="1541463" y="2625725"/>
          <p14:tracePt t="110081" x="1531938" y="2635250"/>
          <p14:tracePt t="110362" x="1541463" y="2635250"/>
          <p14:tracePt t="110368" x="1612900" y="2617788"/>
          <p14:tracePt t="110376" x="1631950" y="2608263"/>
          <p14:tracePt t="110384" x="1649413" y="2589213"/>
          <p14:tracePt t="110408" x="1658938" y="2581275"/>
          <p14:tracePt t="110416" x="1668463" y="2571750"/>
          <p14:tracePt t="110424" x="1677988" y="2571750"/>
          <p14:tracePt t="110659" x="1695450" y="2598738"/>
          <p14:tracePt t="110666" x="1695450" y="2635250"/>
          <p14:tracePt t="110675" x="1714500" y="2681288"/>
          <p14:tracePt t="110685" x="1714500" y="2698750"/>
          <p14:tracePt t="110692" x="1741488" y="2754313"/>
          <p14:tracePt t="110696" x="1751013" y="2800350"/>
          <p14:tracePt t="110707" x="1751013" y="2808288"/>
          <p14:tracePt t="110712" x="1751013" y="2827338"/>
          <p14:tracePt t="110723" x="1758950" y="2844800"/>
          <p14:tracePt t="110728" x="1768475" y="2854325"/>
          <p14:tracePt t="110850" x="1778000" y="2854325"/>
          <p14:tracePt t="110857" x="1795463" y="2836863"/>
          <p14:tracePt t="110867" x="1795463" y="2827338"/>
          <p14:tracePt t="110878" x="1814513" y="2808288"/>
          <p14:tracePt t="110880" x="1824038" y="2800350"/>
          <p14:tracePt t="110890" x="1831975" y="2790825"/>
          <p14:tracePt t="110896" x="1831975" y="2781300"/>
          <p14:tracePt t="110906" x="1831975" y="2771775"/>
          <p14:tracePt t="110912" x="1831975" y="2763838"/>
          <p14:tracePt t="111780" x="1841500" y="2754313"/>
          <p14:tracePt t="111789" x="1905000" y="2717800"/>
          <p14:tracePt t="111796" x="2005013" y="2681288"/>
          <p14:tracePt t="111801" x="2078038" y="2635250"/>
          <p14:tracePt t="111808" x="2197100" y="2598738"/>
          <p14:tracePt t="111816" x="2306638" y="2571750"/>
          <p14:tracePt t="111824" x="2479675" y="2508250"/>
          <p14:tracePt t="111832" x="2679700" y="2489200"/>
          <p14:tracePt t="111840" x="2962275" y="2452688"/>
          <p14:tracePt t="111849" x="3317875" y="2389188"/>
          <p14:tracePt t="111857" x="3629025" y="2371725"/>
          <p14:tracePt t="111864" x="3975100" y="2352675"/>
          <p14:tracePt t="111877" x="4303713" y="2289175"/>
          <p14:tracePt t="111880" x="4540250" y="2252663"/>
          <p14:tracePt t="111890" x="4749800" y="2225675"/>
          <p14:tracePt t="111896" x="4949825" y="2206625"/>
          <p14:tracePt t="111906" x="5132388" y="2197100"/>
          <p14:tracePt t="111912" x="5297488" y="2179638"/>
          <p14:tracePt t="111923" x="5424488" y="2179638"/>
          <p14:tracePt t="111928" x="5561013" y="2152650"/>
          <p14:tracePt t="111936" x="5670550" y="2133600"/>
          <p14:tracePt t="111944" x="5761038" y="2133600"/>
          <p14:tracePt t="111952" x="5834063" y="2125663"/>
          <p14:tracePt t="111960" x="5926138" y="2125663"/>
          <p14:tracePt t="111968" x="6007100" y="2125663"/>
          <p14:tracePt t="111976" x="6080125" y="2125663"/>
          <p14:tracePt t="111984" x="6116638" y="2125663"/>
          <p14:tracePt t="111992" x="6135688" y="2125663"/>
          <p14:tracePt t="112000" x="6162675" y="2125663"/>
          <p14:tracePt t="112008" x="6172200" y="2125663"/>
          <p14:tracePt t="112016" x="6181725" y="2125663"/>
          <p14:tracePt t="112024" x="6199188" y="2125663"/>
          <p14:tracePt t="112128" x="6218238" y="2143125"/>
          <p14:tracePt t="112137" x="6226175" y="2160588"/>
          <p14:tracePt t="112144" x="6254750" y="2206625"/>
          <p14:tracePt t="112152" x="6281738" y="2225675"/>
          <p14:tracePt t="112160" x="6308725" y="2262188"/>
          <p14:tracePt t="112168" x="6345238" y="2306638"/>
          <p14:tracePt t="112176" x="6362700" y="2325688"/>
          <p14:tracePt t="112184" x="6427788" y="2371725"/>
          <p14:tracePt t="112193" x="6472238" y="2408238"/>
          <p14:tracePt t="112200" x="6508750" y="2425700"/>
          <p14:tracePt t="112209" x="6537325" y="2444750"/>
          <p14:tracePt t="112216" x="6564313" y="2462213"/>
          <p14:tracePt t="112224" x="6581775" y="2462213"/>
          <p14:tracePt t="112232" x="6600825" y="2471738"/>
          <p14:tracePt t="112256" x="6618288" y="2471738"/>
          <p14:tracePt t="112288" x="6627813" y="2471738"/>
          <p14:tracePt t="112330" x="6637338" y="2481263"/>
          <p14:tracePt t="112338" x="6645275" y="2481263"/>
          <p14:tracePt t="112346" x="6654800" y="2481263"/>
          <p14:tracePt t="112353" x="6681788" y="2489200"/>
          <p14:tracePt t="112361" x="6718300" y="2508250"/>
          <p14:tracePt t="112368" x="6764338" y="2535238"/>
          <p14:tracePt t="112376" x="6827838" y="2571750"/>
          <p14:tracePt t="112384" x="6846888" y="2581275"/>
          <p14:tracePt t="112392" x="6892925" y="2598738"/>
          <p14:tracePt t="112400" x="6919913" y="2617788"/>
          <p14:tracePt t="112409" x="6956425" y="2644775"/>
          <p14:tracePt t="112416" x="6964363" y="2654300"/>
          <p14:tracePt t="112425" x="6983413" y="2662238"/>
          <p14:tracePt t="112432" x="6983413" y="2671763"/>
          <p14:tracePt t="112448" x="6992938" y="2681288"/>
          <p14:tracePt t="112472" x="6992938" y="2708275"/>
          <p14:tracePt t="112480" x="7000875" y="2717800"/>
          <p14:tracePt t="112490" x="7000875" y="2727325"/>
          <p14:tracePt t="112507" x="7000875" y="2744788"/>
          <p14:tracePt t="112513" x="7000875" y="2754313"/>
          <p14:tracePt t="112524" x="7010400" y="2763838"/>
          <p14:tracePt t="112528" x="7010400" y="2781300"/>
          <p14:tracePt t="112537" x="7029450" y="2800350"/>
          <p14:tracePt t="112545" x="7029450" y="2808288"/>
          <p14:tracePt t="112552" x="7029450" y="2827338"/>
          <p14:tracePt t="112560" x="7037388" y="2836863"/>
          <p14:tracePt t="112568" x="7037388" y="2844800"/>
          <p14:tracePt t="112576" x="7037388" y="2854325"/>
          <p14:tracePt t="112584" x="7046913" y="2873375"/>
          <p14:tracePt t="112600" x="7056438" y="2881313"/>
          <p14:tracePt t="112609" x="7056438" y="2890838"/>
          <p14:tracePt t="112624" x="7056438" y="2909888"/>
          <p14:tracePt t="113265" x="7029450" y="2900363"/>
          <p14:tracePt t="113272" x="6900863" y="2900363"/>
          <p14:tracePt t="113280" x="6718300" y="2900363"/>
          <p14:tracePt t="113290" x="6518275" y="2900363"/>
          <p14:tracePt t="113296" x="6318250" y="2900363"/>
          <p14:tracePt t="113306" x="6099175" y="2900363"/>
          <p14:tracePt t="113312" x="5899150" y="2900363"/>
          <p14:tracePt t="113323" x="5680075" y="2900363"/>
          <p14:tracePt t="113328" x="5341938" y="2900363"/>
          <p14:tracePt t="113336" x="4676775" y="2900363"/>
          <p14:tracePt t="113344" x="4121150" y="2900363"/>
          <p14:tracePt t="113352" x="3600450" y="2900363"/>
          <p14:tracePt t="113360" x="3044825" y="2900363"/>
          <p14:tracePt t="113369" x="2598738" y="2900363"/>
          <p14:tracePt t="113376" x="2297113" y="2900363"/>
          <p14:tracePt t="113384" x="2124075" y="2900363"/>
          <p14:tracePt t="113392" x="1960563" y="2900363"/>
          <p14:tracePt t="113400" x="1868488" y="2900363"/>
          <p14:tracePt t="113408" x="1804988" y="2873375"/>
          <p14:tracePt t="113416" x="1758950" y="2873375"/>
          <p14:tracePt t="113970" x="1751013" y="2873375"/>
          <p14:tracePt t="114010" x="1695450" y="2854325"/>
          <p14:tracePt t="114017" x="1585913" y="2844800"/>
          <p14:tracePt t="114027" x="1458913" y="2844800"/>
          <p14:tracePt t="114033" x="1349375" y="2844800"/>
          <p14:tracePt t="114040" x="1222375" y="2844800"/>
          <p14:tracePt t="114048" x="1112838" y="2817813"/>
          <p14:tracePt t="114056" x="1030288" y="2817813"/>
          <p14:tracePt t="114064" x="920750" y="2800350"/>
          <p14:tracePt t="114072" x="811213" y="2790825"/>
          <p14:tracePt t="114080" x="757238" y="2790825"/>
          <p14:tracePt t="114089" x="711200" y="2790825"/>
          <p14:tracePt t="114096" x="692150" y="2781300"/>
          <p14:tracePt t="114137" x="684213" y="2771775"/>
          <p14:tracePt t="114200" x="684213" y="2763838"/>
          <p14:tracePt t="114208" x="701675" y="2735263"/>
          <p14:tracePt t="114216" x="720725" y="2717800"/>
          <p14:tracePt t="114224" x="757238" y="2698750"/>
          <p14:tracePt t="114232" x="774700" y="2690813"/>
          <p14:tracePt t="114240" x="801688" y="2662238"/>
          <p14:tracePt t="114248" x="820738" y="2644775"/>
          <p14:tracePt t="114256" x="838200" y="2635250"/>
          <p14:tracePt t="114264" x="874713" y="2617788"/>
          <p14:tracePt t="114273" x="893763" y="2598738"/>
          <p14:tracePt t="114280" x="920750" y="2581275"/>
          <p14:tracePt t="114289" x="966788" y="2554288"/>
          <p14:tracePt t="114296" x="993775" y="2535238"/>
          <p14:tracePt t="114306" x="1030288" y="2517775"/>
          <p14:tracePt t="114312" x="1076325" y="2489200"/>
          <p14:tracePt t="114322" x="1103313" y="2481263"/>
          <p14:tracePt t="114328" x="1120775" y="2462213"/>
          <p14:tracePt t="114336" x="1149350" y="2452688"/>
          <p14:tracePt t="114344" x="1185863" y="2444750"/>
          <p14:tracePt t="114352" x="1239838" y="2416175"/>
          <p14:tracePt t="114360" x="1266825" y="2408238"/>
          <p14:tracePt t="114368" x="1312863" y="2398713"/>
          <p14:tracePt t="114376" x="1339850" y="2389188"/>
          <p14:tracePt t="114384" x="1385888" y="2389188"/>
          <p14:tracePt t="114392" x="1412875" y="2389188"/>
          <p14:tracePt t="114400" x="1422400" y="2389188"/>
          <p14:tracePt t="114408" x="1431925" y="2389188"/>
          <p14:tracePt t="114457" x="1431925" y="2398713"/>
          <p14:tracePt t="114465" x="1439863" y="2416175"/>
          <p14:tracePt t="114473" x="1439863" y="2444750"/>
          <p14:tracePt t="114481" x="1439863" y="2462213"/>
          <p14:tracePt t="114491" x="1476375" y="2489200"/>
          <p14:tracePt t="114497" x="1485900" y="2508250"/>
          <p14:tracePt t="114507" x="1495425" y="2554288"/>
          <p14:tracePt t="114525" x="1512888" y="2571750"/>
          <p14:tracePt t="114528" x="1512888" y="2581275"/>
          <p14:tracePt t="114602" x="1512888" y="2589213"/>
          <p14:tracePt t="114642" x="1512888" y="2617788"/>
          <p14:tracePt t="114650" x="1512888" y="2644775"/>
          <p14:tracePt t="114657" x="1476375" y="2690813"/>
          <p14:tracePt t="114664" x="1403350" y="2717800"/>
          <p14:tracePt t="114673" x="1349375" y="2754313"/>
          <p14:tracePt t="114680" x="1293813" y="2763838"/>
          <p14:tracePt t="114689" x="1266825" y="2771775"/>
          <p14:tracePt t="114696" x="1203325" y="2790825"/>
          <p14:tracePt t="114705" x="1176338" y="2817813"/>
          <p14:tracePt t="114712" x="1157288" y="2827338"/>
          <p14:tracePt t="114722" x="1139825" y="2827338"/>
          <p14:tracePt t="114728" x="1130300" y="2836863"/>
          <p14:tracePt t="114736" x="1120775" y="2836863"/>
          <p14:tracePt t="114810" x="1112838" y="2836863"/>
          <p14:tracePt t="114922" x="1103313" y="2827338"/>
          <p14:tracePt t="114929" x="1103313" y="2817813"/>
          <p14:tracePt t="114938" x="1103313" y="2808288"/>
          <p14:tracePt t="114944" x="1120775" y="2781300"/>
          <p14:tracePt t="114952" x="1130300" y="2763838"/>
          <p14:tracePt t="114960" x="1139825" y="2754313"/>
          <p14:tracePt t="114968" x="1149350" y="2735263"/>
          <p14:tracePt t="114976" x="1166813" y="2708275"/>
          <p14:tracePt t="114984" x="1176338" y="2698750"/>
          <p14:tracePt t="114992" x="1185863" y="2681288"/>
          <p14:tracePt t="115000" x="1193800" y="2671763"/>
          <p14:tracePt t="115008" x="1203325" y="2662238"/>
          <p14:tracePt t="115016" x="1212850" y="2662238"/>
          <p14:tracePt t="118153" x="1230313" y="2654300"/>
          <p14:tracePt t="118160" x="1276350" y="2608263"/>
          <p14:tracePt t="118168" x="1385888" y="2562225"/>
          <p14:tracePt t="118177" x="1522413" y="2535238"/>
          <p14:tracePt t="118184" x="1612900" y="2508250"/>
          <p14:tracePt t="118192" x="1695450" y="2489200"/>
          <p14:tracePt t="118200" x="1768475" y="2462213"/>
          <p14:tracePt t="118209" x="1868488" y="2435225"/>
          <p14:tracePt t="118216" x="1978025" y="2425700"/>
          <p14:tracePt t="118226" x="2124075" y="2408238"/>
          <p14:tracePt t="118232" x="2233613" y="2398713"/>
          <p14:tracePt t="118241" x="2297113" y="2371725"/>
          <p14:tracePt t="118248" x="2316163" y="2362200"/>
          <p14:tracePt t="118256" x="2333625" y="2362200"/>
          <p14:tracePt t="118304" x="2343150" y="2352675"/>
          <p14:tracePt t="118466" x="2343150" y="2335213"/>
          <p14:tracePt t="118476" x="2352675" y="2325688"/>
          <p14:tracePt t="118483" x="2352675" y="2316163"/>
          <p14:tracePt t="118490" x="2360613" y="2279650"/>
          <p14:tracePt t="118496" x="2360613" y="2262188"/>
          <p14:tracePt t="118505" x="2360613" y="2225675"/>
          <p14:tracePt t="118512" x="2370138" y="2206625"/>
          <p14:tracePt t="118522" x="2370138" y="2189163"/>
          <p14:tracePt t="118528" x="2379663" y="2170113"/>
          <p14:tracePt t="118538" x="2389188" y="2152650"/>
          <p14:tracePt t="118544" x="2397125" y="2133600"/>
          <p14:tracePt t="118552" x="2397125" y="2125663"/>
          <p14:tracePt t="118560" x="2406650" y="2097088"/>
          <p14:tracePt t="118568" x="2416175" y="2079625"/>
          <p14:tracePt t="118576" x="2433638" y="2052638"/>
          <p14:tracePt t="118584" x="2443163" y="2033588"/>
          <p14:tracePt t="118592" x="2452688" y="1997075"/>
          <p14:tracePt t="118600" x="2452688" y="1987550"/>
          <p14:tracePt t="118608" x="2462213" y="1979613"/>
          <p14:tracePt t="118616" x="2462213" y="1970088"/>
          <p14:tracePt t="118624" x="2479675" y="1951038"/>
          <p14:tracePt t="118641" x="2489200" y="1943100"/>
          <p14:tracePt t="118656" x="2489200" y="1933575"/>
          <p14:tracePt t="118664" x="2498725" y="1914525"/>
          <p14:tracePt t="118705" x="2506663" y="1906588"/>
          <p14:tracePt t="118720" x="2516188" y="1897063"/>
          <p14:tracePt t="118728" x="2525713" y="1897063"/>
          <p14:tracePt t="118744" x="2525713" y="1887538"/>
          <p14:tracePt t="118760" x="2525713" y="1870075"/>
          <p14:tracePt t="118776" x="2533650" y="1860550"/>
          <p14:tracePt t="118784" x="2533650" y="1841500"/>
          <p14:tracePt t="118792" x="2543175" y="1833563"/>
          <p14:tracePt t="118800" x="2562225" y="1814513"/>
          <p14:tracePt t="118816" x="2570163" y="1787525"/>
          <p14:tracePt t="118824" x="2570163" y="1778000"/>
          <p14:tracePt t="118833" x="2579688" y="1751013"/>
          <p14:tracePt t="118849" x="2589213" y="1731963"/>
          <p14:tracePt t="118857" x="2589213" y="1714500"/>
          <p14:tracePt t="118864" x="2589213" y="1704975"/>
          <p14:tracePt t="118872" x="2589213" y="1697038"/>
          <p14:tracePt t="118889" x="2598738" y="1677988"/>
          <p14:tracePt t="119098" x="2606675" y="1687513"/>
          <p14:tracePt t="119107" x="2589213" y="1751013"/>
          <p14:tracePt t="119116" x="2579688" y="1787525"/>
          <p14:tracePt t="119126" x="2562225" y="1833563"/>
          <p14:tracePt t="119128" x="2543175" y="1897063"/>
          <p14:tracePt t="119139" x="2543175" y="1951038"/>
          <p14:tracePt t="119144" x="2533650" y="2006600"/>
          <p14:tracePt t="119152" x="2533650" y="2052638"/>
          <p14:tracePt t="119160" x="2533650" y="2106613"/>
          <p14:tracePt t="119168" x="2533650" y="2143125"/>
          <p14:tracePt t="119176" x="2533650" y="2197100"/>
          <p14:tracePt t="119184" x="2533650" y="2243138"/>
          <p14:tracePt t="119192" x="2533650" y="2270125"/>
          <p14:tracePt t="119200" x="2533650" y="2306638"/>
          <p14:tracePt t="119208" x="2533650" y="2316163"/>
          <p14:tracePt t="119216" x="2533650" y="2343150"/>
          <p14:tracePt t="119224" x="2533650" y="2352675"/>
          <p14:tracePt t="119232" x="2533650" y="2362200"/>
          <p14:tracePt t="119240" x="2533650" y="2379663"/>
          <p14:tracePt t="119248" x="2533650" y="2389188"/>
          <p14:tracePt t="119280" x="2533650" y="2416175"/>
          <p14:tracePt t="119288" x="2533650" y="2425700"/>
          <p14:tracePt t="119296" x="2533650" y="2444750"/>
          <p14:tracePt t="119305" x="2533650" y="2471738"/>
          <p14:tracePt t="119312" x="2533650" y="2489200"/>
          <p14:tracePt t="119323" x="2533650" y="2517775"/>
          <p14:tracePt t="119328" x="2533650" y="2562225"/>
          <p14:tracePt t="119339" x="2533650" y="2581275"/>
          <p14:tracePt t="119344" x="2543175" y="2608263"/>
          <p14:tracePt t="119352" x="2543175" y="2625725"/>
          <p14:tracePt t="119360" x="2562225" y="2654300"/>
          <p14:tracePt t="119369" x="2562225" y="2662238"/>
          <p14:tracePt t="119377" x="2562225" y="2671763"/>
          <p14:tracePt t="119385" x="2562225" y="2681288"/>
          <p14:tracePt t="119393" x="2562225" y="2708275"/>
          <p14:tracePt t="119400" x="2562225" y="2717800"/>
          <p14:tracePt t="119416" x="2562225" y="2735263"/>
          <p14:tracePt t="119424" x="2562225" y="2744788"/>
          <p14:tracePt t="119432" x="2562225" y="2754313"/>
          <p14:tracePt t="119440" x="2562225" y="2790825"/>
          <p14:tracePt t="119448" x="2562225" y="2800350"/>
          <p14:tracePt t="119457" x="2562225" y="2827338"/>
          <p14:tracePt t="119464" x="2562225" y="2844800"/>
          <p14:tracePt t="119473" x="2562225" y="2881313"/>
          <p14:tracePt t="119480" x="2562225" y="2890838"/>
          <p14:tracePt t="119489" x="2562225" y="2917825"/>
          <p14:tracePt t="119496" x="2562225" y="2927350"/>
          <p14:tracePt t="119816" x="2562225" y="2936875"/>
          <p14:tracePt t="119824" x="2570163" y="2963863"/>
          <p14:tracePt t="119832" x="2570163" y="3009900"/>
          <p14:tracePt t="119840" x="2606675" y="3082925"/>
          <p14:tracePt t="119848" x="2606675" y="3100388"/>
          <p14:tracePt t="119856" x="2625725" y="3163888"/>
          <p14:tracePt t="119875" x="2635250" y="3292475"/>
          <p14:tracePt t="119880" x="2662238" y="3411538"/>
          <p14:tracePt t="119889" x="2662238" y="3465513"/>
          <p14:tracePt t="119896" x="2679700" y="3556000"/>
          <p14:tracePt t="119905" x="2689225" y="3638550"/>
          <p14:tracePt t="119912" x="2698750" y="3711575"/>
          <p14:tracePt t="119922" x="2698750" y="3757613"/>
          <p14:tracePt t="119928" x="2735263" y="3811588"/>
          <p14:tracePt t="119940" x="2735263" y="3821113"/>
          <p14:tracePt t="119944" x="2744788" y="3857625"/>
          <p14:tracePt t="119952" x="2744788" y="3867150"/>
          <p14:tracePt t="119968" x="2744788" y="3875088"/>
          <p14:tracePt t="120016" x="2744788" y="3884613"/>
          <p14:tracePt t="120154" x="2744788" y="3940175"/>
          <p14:tracePt t="120160" x="2744788" y="3957638"/>
          <p14:tracePt t="120168" x="2744788" y="3984625"/>
          <p14:tracePt t="120176" x="2744788" y="4021138"/>
          <p14:tracePt t="120184" x="2744788" y="4076700"/>
          <p14:tracePt t="120192" x="2744788" y="4130675"/>
          <p14:tracePt t="120200" x="2744788" y="4222750"/>
          <p14:tracePt t="120208" x="2744788" y="4276725"/>
          <p14:tracePt t="120216" x="2744788" y="4332288"/>
          <p14:tracePt t="120224" x="2744788" y="4395788"/>
          <p14:tracePt t="120232" x="2744788" y="4422775"/>
          <p14:tracePt t="120240" x="2744788" y="4459288"/>
          <p14:tracePt t="120248" x="2744788" y="4486275"/>
          <p14:tracePt t="120256" x="2744788" y="4495800"/>
          <p14:tracePt t="120264" x="2744788" y="4505325"/>
          <p14:tracePt t="120272" x="2744788" y="4532313"/>
          <p14:tracePt t="120289" x="2744788" y="4541838"/>
          <p14:tracePt t="120362" x="2752725" y="4551363"/>
          <p14:tracePt t="120385" x="2752725" y="4559300"/>
          <p14:tracePt t="120394" x="2752725" y="4568825"/>
          <p14:tracePt t="120402" x="2752725" y="4578350"/>
          <p14:tracePt t="120409" x="2752725" y="4595813"/>
          <p14:tracePt t="120416" x="2752725" y="4614863"/>
          <p14:tracePt t="120424" x="2752725" y="4632325"/>
          <p14:tracePt t="120432" x="2781300" y="4687888"/>
          <p14:tracePt t="120440" x="2781300" y="4697413"/>
          <p14:tracePt t="120448" x="2781300" y="4724400"/>
          <p14:tracePt t="120456" x="2789238" y="4768850"/>
          <p14:tracePt t="120464" x="2789238" y="4778375"/>
          <p14:tracePt t="120472" x="2789238" y="4814888"/>
          <p14:tracePt t="120480" x="2798763" y="4833938"/>
          <p14:tracePt t="120488" x="2798763" y="4870450"/>
          <p14:tracePt t="120496" x="2798763" y="4887913"/>
          <p14:tracePt t="120505" x="2808288" y="4914900"/>
          <p14:tracePt t="120512" x="2808288" y="4933950"/>
          <p14:tracePt t="120521" x="2825750" y="4979988"/>
          <p14:tracePt t="120528" x="2825750" y="4987925"/>
          <p14:tracePt t="120538" x="2825750" y="5024438"/>
          <p14:tracePt t="120544" x="2825750" y="5053013"/>
          <p14:tracePt t="120552" x="2835275" y="5070475"/>
          <p14:tracePt t="120560" x="2835275" y="5097463"/>
          <p14:tracePt t="120568" x="2835275" y="5116513"/>
          <p14:tracePt t="120576" x="2835275" y="5143500"/>
          <p14:tracePt t="120584" x="2844800" y="5170488"/>
          <p14:tracePt t="120592" x="2844800" y="5197475"/>
          <p14:tracePt t="120600" x="2852738" y="5216525"/>
          <p14:tracePt t="120608" x="2852738" y="5226050"/>
          <p14:tracePt t="120616" x="2852738" y="5253038"/>
          <p14:tracePt t="120632" x="2852738" y="5262563"/>
          <p14:tracePt t="120648" x="2852738" y="5299075"/>
          <p14:tracePt t="120656" x="2852738" y="5307013"/>
          <p14:tracePt t="120672" x="2852738" y="5326063"/>
          <p14:tracePt t="120680" x="2852738" y="5335588"/>
          <p14:tracePt t="120689" x="2852738" y="5343525"/>
          <p14:tracePt t="120696" x="2852738" y="5353050"/>
          <p14:tracePt t="120712" x="2852738" y="5380038"/>
          <p14:tracePt t="120737" x="2852738" y="5389563"/>
          <p14:tracePt t="120753" x="2852738" y="5408613"/>
          <p14:tracePt t="120768" x="2852738" y="5416550"/>
          <p14:tracePt t="120776" x="2852738" y="5426075"/>
          <p14:tracePt t="120784" x="2852738" y="5435600"/>
          <p14:tracePt t="120801" x="2852738" y="5453063"/>
          <p14:tracePt t="120824" x="2852738" y="5462588"/>
          <p14:tracePt t="127170" x="2852738" y="5453063"/>
          <p14:tracePt t="127179" x="2852738" y="5416550"/>
          <p14:tracePt t="127184" x="2852738" y="5380038"/>
          <p14:tracePt t="127192" x="2852738" y="5326063"/>
          <p14:tracePt t="127200" x="2852738" y="5270500"/>
          <p14:tracePt t="127208" x="2852738" y="5216525"/>
          <p14:tracePt t="127216" x="2852738" y="5153025"/>
          <p14:tracePt t="127224" x="2852738" y="5097463"/>
          <p14:tracePt t="127232" x="2852738" y="5060950"/>
          <p14:tracePt t="127240" x="2852738" y="4987925"/>
          <p14:tracePt t="127248" x="2852738" y="4914900"/>
          <p14:tracePt t="127256" x="2852738" y="4860925"/>
          <p14:tracePt t="127264" x="2881313" y="4760913"/>
          <p14:tracePt t="127273" x="2881313" y="4705350"/>
          <p14:tracePt t="127280" x="2881313" y="4578350"/>
          <p14:tracePt t="127288" x="2881313" y="4468813"/>
          <p14:tracePt t="127296" x="2862263" y="4359275"/>
          <p14:tracePt t="127305" x="2862263" y="4295775"/>
          <p14:tracePt t="127312" x="2852738" y="4203700"/>
          <p14:tracePt t="127321" x="2852738" y="4130675"/>
          <p14:tracePt t="127328" x="2825750" y="4067175"/>
          <p14:tracePt t="127338" x="2817813" y="4013200"/>
          <p14:tracePt t="127344" x="2808288" y="3994150"/>
          <p14:tracePt t="127355" x="2808288" y="3976688"/>
          <p14:tracePt t="127360" x="2798763" y="3940175"/>
          <p14:tracePt t="127368" x="2798763" y="3921125"/>
          <p14:tracePt t="127376" x="2781300" y="3903663"/>
          <p14:tracePt t="127392" x="2771775" y="3894138"/>
          <p14:tracePt t="127416" x="2771775" y="3884613"/>
          <p14:tracePt t="127424" x="2762250" y="3867150"/>
          <p14:tracePt t="127433" x="2744788" y="3857625"/>
          <p14:tracePt t="127441" x="2716213" y="3830638"/>
          <p14:tracePt t="127449" x="2716213" y="3803650"/>
          <p14:tracePt t="127456" x="2716213" y="3748088"/>
          <p14:tracePt t="127465" x="2716213" y="3711575"/>
          <p14:tracePt t="127474" x="2708275" y="3694113"/>
          <p14:tracePt t="127480" x="2698750" y="3638550"/>
          <p14:tracePt t="127488" x="2679700" y="3592513"/>
          <p14:tracePt t="127496" x="2679700" y="3556000"/>
          <p14:tracePt t="127505" x="2671763" y="3519488"/>
          <p14:tracePt t="127512" x="2671763" y="3492500"/>
          <p14:tracePt t="127521" x="2652713" y="3429000"/>
          <p14:tracePt t="127528" x="2652713" y="3402013"/>
          <p14:tracePt t="127538" x="2652713" y="3365500"/>
          <p14:tracePt t="127544" x="2643188" y="3319463"/>
          <p14:tracePt t="127554" x="2643188" y="3246438"/>
          <p14:tracePt t="127560" x="2625725" y="3200400"/>
          <p14:tracePt t="127568" x="2606675" y="3109913"/>
          <p14:tracePt t="127576" x="2606675" y="3054350"/>
          <p14:tracePt t="127584" x="2598738" y="2973388"/>
          <p14:tracePt t="127592" x="2579688" y="2900363"/>
          <p14:tracePt t="127600" x="2552700" y="2800350"/>
          <p14:tracePt t="127608" x="2552700" y="2708275"/>
          <p14:tracePt t="127616" x="2543175" y="2635250"/>
          <p14:tracePt t="127624" x="2533650" y="2535238"/>
          <p14:tracePt t="127632" x="2489200" y="2444750"/>
          <p14:tracePt t="127640" x="2462213" y="2362200"/>
          <p14:tracePt t="127648" x="2452688" y="2252663"/>
          <p14:tracePt t="127656" x="2406650" y="2189163"/>
          <p14:tracePt t="127664" x="2379663" y="2106613"/>
          <p14:tracePt t="127672" x="2343150" y="2043113"/>
          <p14:tracePt t="127680" x="2333625" y="1987550"/>
          <p14:tracePt t="127688" x="2324100" y="1943100"/>
          <p14:tracePt t="127696" x="2297113" y="1897063"/>
          <p14:tracePt t="127705" x="2287588" y="1870075"/>
          <p14:tracePt t="127712" x="2287588" y="1851025"/>
          <p14:tracePt t="127721" x="2279650" y="1833563"/>
          <p14:tracePt t="127728" x="2270125" y="1824038"/>
          <p14:tracePt t="127739" x="2270125" y="1797050"/>
          <p14:tracePt t="127744" x="2270125" y="1787525"/>
          <p14:tracePt t="127756" x="2251075" y="1768475"/>
          <p14:tracePt t="127760" x="2251075" y="1760538"/>
          <p14:tracePt t="127768" x="2251075" y="1751013"/>
          <p14:tracePt t="127816" x="2251075" y="1741488"/>
          <p14:tracePt t="127824" x="2243138" y="1724025"/>
          <p14:tracePt t="127833" x="2243138" y="1714500"/>
          <p14:tracePt t="127840" x="2243138" y="1704975"/>
          <p14:tracePt t="127848" x="2243138" y="1697038"/>
          <p14:tracePt t="127856" x="2243138" y="1687513"/>
          <p14:tracePt t="127864" x="2243138" y="1668463"/>
          <p14:tracePt t="127874" x="2243138" y="1660525"/>
          <p14:tracePt t="127880" x="2243138" y="1641475"/>
          <p14:tracePt t="127888" x="2243138" y="1624013"/>
          <p14:tracePt t="127896" x="2243138" y="1595438"/>
          <p14:tracePt t="127904" x="2243138" y="1587500"/>
          <p14:tracePt t="127912" x="2243138" y="1577975"/>
          <p14:tracePt t="127936" x="2243138" y="1568450"/>
          <p14:tracePt t="128218" x="2243138" y="1558925"/>
          <p14:tracePt t="128234" x="2251075" y="1558925"/>
          <p14:tracePt t="128243" x="2243138" y="1531938"/>
          <p14:tracePt t="128251" x="2224088" y="1504950"/>
          <p14:tracePt t="128259" x="2197100" y="1477963"/>
          <p14:tracePt t="128264" x="2160588" y="1449388"/>
          <p14:tracePt t="128273" x="2143125" y="1422400"/>
          <p14:tracePt t="128281" x="2114550" y="1395413"/>
          <p14:tracePt t="128289" x="2097088" y="1385888"/>
          <p14:tracePt t="128296" x="2087563" y="1376363"/>
          <p14:tracePt t="128306" x="2070100" y="1368425"/>
          <p14:tracePt t="128666" x="2060575" y="1358900"/>
          <p14:tracePt t="128680" x="2060575" y="1339850"/>
          <p14:tracePt t="128688" x="2060575" y="1303338"/>
          <p14:tracePt t="128696" x="2106613" y="1276350"/>
          <p14:tracePt t="128705" x="2187575" y="1239838"/>
          <p14:tracePt t="128712" x="2233613" y="1231900"/>
          <p14:tracePt t="128721" x="2324100" y="1203325"/>
          <p14:tracePt t="128728" x="2443163" y="1158875"/>
          <p14:tracePt t="128738" x="2516188" y="1130300"/>
          <p14:tracePt t="128744" x="2625725" y="1130300"/>
          <p14:tracePt t="128755" x="2725738" y="1103313"/>
          <p14:tracePt t="128760" x="2798763" y="1103313"/>
          <p14:tracePt t="128769" x="2889250" y="1103313"/>
          <p14:tracePt t="128776" x="2962275" y="1103313"/>
          <p14:tracePt t="128784" x="3017838" y="1103313"/>
          <p14:tracePt t="128792" x="3035300" y="1103313"/>
          <p14:tracePt t="128800" x="3071813" y="1103313"/>
          <p14:tracePt t="128905" x="3081338" y="1103313"/>
          <p14:tracePt t="128921" x="3100388" y="1103313"/>
          <p14:tracePt t="128961" x="3108325" y="1103313"/>
          <p14:tracePt t="128969" x="3117850" y="1103313"/>
          <p14:tracePt t="128977" x="3154363" y="1122363"/>
          <p14:tracePt t="128985" x="3171825" y="1149350"/>
          <p14:tracePt t="128993" x="3236913" y="1176338"/>
          <p14:tracePt t="129001" x="3263900" y="1212850"/>
          <p14:tracePt t="129009" x="3309938" y="1231900"/>
          <p14:tracePt t="129016" x="3363913" y="1285875"/>
          <p14:tracePt t="129024" x="3390900" y="1312863"/>
          <p14:tracePt t="129032" x="3409950" y="1331913"/>
          <p14:tracePt t="129041" x="3427413" y="1358900"/>
          <p14:tracePt t="129048" x="3436938" y="1358900"/>
          <p14:tracePt t="129056" x="3446463" y="1368425"/>
          <p14:tracePt t="129338" x="3382963" y="1395413"/>
          <p14:tracePt t="129344" x="3244850" y="1449388"/>
          <p14:tracePt t="129353" x="3081338" y="1514475"/>
          <p14:tracePt t="129360" x="2908300" y="1604963"/>
          <p14:tracePt t="129368" x="2735263" y="1651000"/>
          <p14:tracePt t="129376" x="2625725" y="1697038"/>
          <p14:tracePt t="129384" x="2543175" y="1731963"/>
          <p14:tracePt t="129392" x="2498725" y="1751013"/>
          <p14:tracePt t="129400" x="2489200" y="1751013"/>
          <p14:tracePt t="129490" x="2489200" y="1741488"/>
          <p14:tracePt t="129498" x="2489200" y="1731963"/>
          <p14:tracePt t="129546" x="2489200" y="1724025"/>
          <p14:tracePt t="129577" x="2498725" y="1724025"/>
          <p14:tracePt t="129585" x="2516188" y="1704975"/>
          <p14:tracePt t="129593" x="2516188" y="1697038"/>
          <p14:tracePt t="129601" x="2533650" y="1677988"/>
          <p14:tracePt t="129616" x="2543175" y="1651000"/>
          <p14:tracePt t="129624" x="2543175" y="1631950"/>
          <p14:tracePt t="129633" x="2543175" y="1604963"/>
          <p14:tracePt t="129640" x="2552700" y="1587500"/>
          <p14:tracePt t="129649" x="2552700" y="1558925"/>
          <p14:tracePt t="129657" x="2562225" y="1541463"/>
          <p14:tracePt t="129664" x="2562225" y="1504950"/>
          <p14:tracePt t="129673" x="2562225" y="1495425"/>
          <p14:tracePt t="129680" x="2579688" y="1449388"/>
          <p14:tracePt t="130146" x="2579688" y="1458913"/>
          <p14:tracePt t="130153" x="2570163" y="1485900"/>
          <p14:tracePt t="130160" x="2570163" y="1514475"/>
          <p14:tracePt t="130168" x="2562225" y="1558925"/>
          <p14:tracePt t="130176" x="2562225" y="1595438"/>
          <p14:tracePt t="130184" x="2562225" y="1641475"/>
          <p14:tracePt t="130193" x="2543175" y="1668463"/>
          <p14:tracePt t="130200" x="2543175" y="1697038"/>
          <p14:tracePt t="130208" x="2533650" y="1741488"/>
          <p14:tracePt t="130216" x="2533650" y="1768475"/>
          <p14:tracePt t="130224" x="2533650" y="1814513"/>
          <p14:tracePt t="130232" x="2533650" y="1851025"/>
          <p14:tracePt t="130240" x="2533650" y="1897063"/>
          <p14:tracePt t="130248" x="2533650" y="1924050"/>
          <p14:tracePt t="130256" x="2533650" y="1951038"/>
          <p14:tracePt t="130264" x="2533650" y="1997075"/>
          <p14:tracePt t="130272" x="2533650" y="2024063"/>
          <p14:tracePt t="130280" x="2533650" y="2060575"/>
          <p14:tracePt t="130288" x="2533650" y="2106613"/>
          <p14:tracePt t="130296" x="2533650" y="2143125"/>
          <p14:tracePt t="130305" x="2533650" y="2170113"/>
          <p14:tracePt t="130312" x="2533650" y="2216150"/>
          <p14:tracePt t="130321" x="2533650" y="2252663"/>
          <p14:tracePt t="130328" x="2533650" y="2306638"/>
          <p14:tracePt t="130338" x="2533650" y="2325688"/>
          <p14:tracePt t="130344" x="2533650" y="2371725"/>
          <p14:tracePt t="130355" x="2533650" y="2408238"/>
          <p14:tracePt t="130360" x="2533650" y="2425700"/>
          <p14:tracePt t="130372" x="2533650" y="2471738"/>
          <p14:tracePt t="130376" x="2533650" y="2498725"/>
          <p14:tracePt t="130384" x="2533650" y="2517775"/>
          <p14:tracePt t="130392" x="2533650" y="2554288"/>
          <p14:tracePt t="130400" x="2533650" y="2562225"/>
          <p14:tracePt t="130408" x="2533650" y="2589213"/>
          <p14:tracePt t="130417" x="2533650" y="2608263"/>
          <p14:tracePt t="130424" x="2533650" y="2635250"/>
          <p14:tracePt t="130432" x="2533650" y="2654300"/>
          <p14:tracePt t="130440" x="2533650" y="2681288"/>
          <p14:tracePt t="130449" x="2533650" y="2698750"/>
          <p14:tracePt t="130461" x="2533650" y="2744788"/>
          <p14:tracePt t="130466" x="2533650" y="2771775"/>
          <p14:tracePt t="130474" x="2533650" y="2808288"/>
          <p14:tracePt t="130480" x="2533650" y="2854325"/>
          <p14:tracePt t="130488" x="2533650" y="2909888"/>
          <p14:tracePt t="130496" x="2533650" y="2946400"/>
          <p14:tracePt t="130504" x="2533650" y="3000375"/>
          <p14:tracePt t="130512" x="2533650" y="3063875"/>
          <p14:tracePt t="130520" x="2533650" y="3119438"/>
          <p14:tracePt t="130528" x="2533650" y="3173413"/>
          <p14:tracePt t="130537" x="2533650" y="3228975"/>
          <p14:tracePt t="130544" x="2533650" y="3282950"/>
          <p14:tracePt t="130554" x="2533650" y="3319463"/>
          <p14:tracePt t="130560" x="2533650" y="3355975"/>
          <p14:tracePt t="130568" x="2533650" y="3411538"/>
          <p14:tracePt t="130576" x="2533650" y="3446463"/>
          <p14:tracePt t="130584" x="2533650" y="3502025"/>
          <p14:tracePt t="130592" x="2533650" y="3548063"/>
          <p14:tracePt t="130600" x="2533650" y="3602038"/>
          <p14:tracePt t="130608" x="2533650" y="3657600"/>
          <p14:tracePt t="130616" x="2533650" y="3702050"/>
          <p14:tracePt t="130624" x="2533650" y="3730625"/>
          <p14:tracePt t="130632" x="2533650" y="3757613"/>
          <p14:tracePt t="130640" x="2533650" y="3794125"/>
          <p14:tracePt t="130648" x="2533650" y="3811588"/>
          <p14:tracePt t="130656" x="2533650" y="3857625"/>
          <p14:tracePt t="130664" x="2533650" y="3875088"/>
          <p14:tracePt t="130672" x="2533650" y="3911600"/>
          <p14:tracePt t="130680" x="2533650" y="3957638"/>
          <p14:tracePt t="130688" x="2533650" y="3976688"/>
          <p14:tracePt t="130696" x="2533650" y="4013200"/>
          <p14:tracePt t="130705" x="2533650" y="4067175"/>
          <p14:tracePt t="130712" x="2533650" y="4122738"/>
          <p14:tracePt t="130721" x="2533650" y="4186238"/>
          <p14:tracePt t="130728" x="2533650" y="4240213"/>
          <p14:tracePt t="130738" x="2533650" y="4295775"/>
          <p14:tracePt t="130744" x="2533650" y="4332288"/>
          <p14:tracePt t="130755" x="2533650" y="4386263"/>
          <p14:tracePt t="130760" x="2533650" y="4449763"/>
          <p14:tracePt t="130769" x="2533650" y="4486275"/>
          <p14:tracePt t="130776" x="2533650" y="4541838"/>
          <p14:tracePt t="130784" x="2533650" y="4568825"/>
          <p14:tracePt t="130792" x="2533650" y="4614863"/>
          <p14:tracePt t="130800" x="2533650" y="4651375"/>
          <p14:tracePt t="130808" x="2533650" y="4668838"/>
          <p14:tracePt t="130816" x="2533650" y="4714875"/>
          <p14:tracePt t="130824" x="2533650" y="4751388"/>
          <p14:tracePt t="130832" x="2533650" y="4768850"/>
          <p14:tracePt t="130840" x="2533650" y="4814888"/>
          <p14:tracePt t="130849" x="2533650" y="4841875"/>
          <p14:tracePt t="130856" x="2533650" y="4860925"/>
          <p14:tracePt t="130864" x="2533650" y="4887913"/>
          <p14:tracePt t="130872" x="2533650" y="4906963"/>
          <p14:tracePt t="130880" x="2533650" y="4933950"/>
          <p14:tracePt t="130888" x="2533650" y="4951413"/>
          <p14:tracePt t="130896" x="2533650" y="4987925"/>
          <p14:tracePt t="130905" x="2533650" y="5006975"/>
          <p14:tracePt t="130912" x="2533650" y="5033963"/>
          <p14:tracePt t="130922" x="2533650" y="5080000"/>
          <p14:tracePt t="130928" x="2533650" y="5097463"/>
          <p14:tracePt t="130938" x="2533650" y="5133975"/>
          <p14:tracePt t="130944" x="2533650" y="5189538"/>
          <p14:tracePt t="130955" x="2533650" y="5207000"/>
          <p14:tracePt t="130960" x="2533650" y="5253038"/>
          <p14:tracePt t="130971" x="2533650" y="5289550"/>
          <p14:tracePt t="130976" x="2533650" y="5362575"/>
          <p14:tracePt t="130984" x="2533650" y="5399088"/>
          <p14:tracePt t="130992" x="2533650" y="5453063"/>
          <p14:tracePt t="131000" x="2533650" y="5518150"/>
          <p14:tracePt t="131008" x="2533650" y="5589588"/>
          <p14:tracePt t="131016" x="2533650" y="5645150"/>
          <p14:tracePt t="131024" x="2533650" y="5699125"/>
          <p14:tracePt t="131042" x="2533650" y="5818188"/>
          <p14:tracePt t="131048" x="2533650" y="5873750"/>
          <p14:tracePt t="131056" x="2533650" y="5910263"/>
          <p14:tracePt t="131064" x="2533650" y="5927725"/>
          <p14:tracePt t="131072" x="2533650" y="5946775"/>
          <p14:tracePt t="131080" x="2533650" y="5954713"/>
          <p14:tracePt t="132074" x="2533650" y="5927725"/>
          <p14:tracePt t="132080" x="2533650" y="5910263"/>
          <p14:tracePt t="132088" x="2533650" y="5881688"/>
          <p14:tracePt t="132096" x="2533650" y="5873750"/>
          <p14:tracePt t="132104" x="2533650" y="5854700"/>
          <p14:tracePt t="132112" x="2533650" y="5837238"/>
          <p14:tracePt t="132121" x="2533650" y="5818188"/>
          <p14:tracePt t="132137" x="2533650" y="5800725"/>
          <p14:tracePt t="132145" x="2533650" y="5781675"/>
          <p14:tracePt t="132162" x="2533650" y="5772150"/>
          <p14:tracePt t="132178" x="2533650" y="5745163"/>
          <p14:tracePt t="132186" x="2543175" y="5727700"/>
          <p14:tracePt t="132194" x="2552700" y="5727700"/>
          <p14:tracePt t="132202" x="2562225" y="5708650"/>
          <p14:tracePt t="132211" x="2589213" y="5699125"/>
          <p14:tracePt t="132218" x="2616200" y="5691188"/>
          <p14:tracePt t="132225" x="2635250" y="5672138"/>
          <p14:tracePt t="132232" x="2689225" y="5654675"/>
          <p14:tracePt t="132242" x="2716213" y="5645150"/>
          <p14:tracePt t="132248" x="2752725" y="5645150"/>
          <p14:tracePt t="132257" x="2789238" y="5645150"/>
          <p14:tracePt t="132264" x="2844800" y="5635625"/>
          <p14:tracePt t="132272" x="2881313" y="5635625"/>
          <p14:tracePt t="132280" x="2908300" y="5635625"/>
          <p14:tracePt t="132288" x="2935288" y="5635625"/>
          <p14:tracePt t="132296" x="2971800" y="5635625"/>
          <p14:tracePt t="132304" x="2981325" y="5635625"/>
          <p14:tracePt t="132312" x="2990850" y="5635625"/>
          <p14:tracePt t="132328" x="2998788" y="5635625"/>
          <p14:tracePt t="132338" x="3017838" y="5635625"/>
          <p14:tracePt t="132344" x="3044825" y="5635625"/>
          <p14:tracePt t="132355" x="3071813" y="5635625"/>
          <p14:tracePt t="132360" x="3081338" y="5635625"/>
          <p14:tracePt t="132371" x="3090863" y="5635625"/>
          <p14:tracePt t="132562" x="3127375" y="5635625"/>
          <p14:tracePt t="132568" x="3181350" y="5618163"/>
          <p14:tracePt t="132576" x="3227388" y="5599113"/>
          <p14:tracePt t="132584" x="3254375" y="5589588"/>
          <p14:tracePt t="132592" x="3300413" y="5581650"/>
          <p14:tracePt t="132600" x="3327400" y="5581650"/>
          <p14:tracePt t="132608" x="3336925" y="5572125"/>
          <p14:tracePt t="132616" x="3354388" y="5554663"/>
          <p14:tracePt t="132624" x="3373438" y="5554663"/>
          <p14:tracePt t="132640" x="3382963" y="5545138"/>
          <p14:tracePt t="132706" x="3390900" y="5535613"/>
          <p14:tracePt t="132720" x="3400425" y="5526088"/>
          <p14:tracePt t="132914" x="3436938" y="5526088"/>
          <p14:tracePt t="132920" x="3490913" y="5526088"/>
          <p14:tracePt t="132928" x="3582988" y="5526088"/>
          <p14:tracePt t="132937" x="3656013" y="5526088"/>
          <p14:tracePt t="132944" x="3692525" y="5526088"/>
          <p14:tracePt t="132954" x="3719513" y="5526088"/>
          <p14:tracePt t="132960" x="3756025" y="5526088"/>
          <p14:tracePt t="132970" x="3792538" y="5526088"/>
          <p14:tracePt t="132976" x="3819525" y="5526088"/>
          <p14:tracePt t="132984" x="3856038" y="5526088"/>
          <p14:tracePt t="133000" x="3865563" y="5526088"/>
          <p14:tracePt t="133459" x="3875088" y="5526088"/>
          <p14:tracePt t="133464" x="3883025" y="5526088"/>
          <p14:tracePt t="133480" x="3892550" y="5526088"/>
          <p14:tracePt t="133488" x="3892550" y="5545138"/>
          <p14:tracePt t="133496" x="3883025" y="5562600"/>
          <p14:tracePt t="133504" x="3883025" y="5581650"/>
          <p14:tracePt t="133512" x="3875088" y="5599113"/>
          <p14:tracePt t="133521" x="3865563" y="5618163"/>
          <p14:tracePt t="133528" x="3856038" y="5635625"/>
          <p14:tracePt t="133537" x="3846513" y="5654675"/>
          <p14:tracePt t="133560" x="3846513" y="5672138"/>
          <p14:tracePt t="134034" x="3846513" y="5654675"/>
          <p14:tracePt t="134043" x="3846513" y="5635625"/>
          <p14:tracePt t="134053" x="3846513" y="5581650"/>
          <p14:tracePt t="134060" x="3846513" y="5554663"/>
          <p14:tracePt t="134064" x="3846513" y="5481638"/>
          <p14:tracePt t="134072" x="3846513" y="5445125"/>
          <p14:tracePt t="134080" x="3846513" y="5389563"/>
          <p14:tracePt t="134089" x="3846513" y="5353050"/>
          <p14:tracePt t="134096" x="3846513" y="5307013"/>
          <p14:tracePt t="134104" x="3846513" y="5262563"/>
          <p14:tracePt t="134112" x="3846513" y="5226050"/>
          <p14:tracePt t="134120" x="3846513" y="5180013"/>
          <p14:tracePt t="134128" x="3846513" y="5160963"/>
          <p14:tracePt t="134137" x="3846513" y="5133975"/>
          <p14:tracePt t="134144" x="3846513" y="5106988"/>
          <p14:tracePt t="134154" x="3846513" y="5080000"/>
          <p14:tracePt t="134160" x="3846513" y="5060950"/>
          <p14:tracePt t="134170" x="3846513" y="5043488"/>
          <p14:tracePt t="134176" x="3846513" y="5006975"/>
          <p14:tracePt t="134184" x="3846513" y="4979988"/>
          <p14:tracePt t="134192" x="3846513" y="4970463"/>
          <p14:tracePt t="134200" x="3846513" y="4924425"/>
          <p14:tracePt t="134209" x="3846513" y="4897438"/>
          <p14:tracePt t="134216" x="3846513" y="4870450"/>
          <p14:tracePt t="134225" x="3846513" y="4824413"/>
          <p14:tracePt t="134234" x="3846513" y="4787900"/>
          <p14:tracePt t="134243" x="3846513" y="4732338"/>
          <p14:tracePt t="134249" x="3846513" y="4687888"/>
          <p14:tracePt t="134258" x="3846513" y="4651375"/>
          <p14:tracePt t="134264" x="3846513" y="4605338"/>
          <p14:tracePt t="134273" x="3838575" y="4568825"/>
          <p14:tracePt t="134280" x="3802063" y="4532313"/>
          <p14:tracePt t="134289" x="3802063" y="4505325"/>
          <p14:tracePt t="134296" x="3802063" y="4478338"/>
          <p14:tracePt t="134304" x="3802063" y="4432300"/>
          <p14:tracePt t="134312" x="3792538" y="4432300"/>
          <p14:tracePt t="134321" x="3792538" y="4422775"/>
          <p14:tracePt t="134328" x="3792538" y="4413250"/>
          <p14:tracePt t="134392" x="3783013" y="4405313"/>
          <p14:tracePt t="134586" x="3883025" y="4349750"/>
          <p14:tracePt t="134592" x="4311650" y="4249738"/>
          <p14:tracePt t="134600" x="5041900" y="4113213"/>
          <p14:tracePt t="134608" x="5707063" y="3921125"/>
          <p14:tracePt t="134616" x="6254750" y="3803650"/>
          <p14:tracePt t="134624" x="6783388" y="3602038"/>
          <p14:tracePt t="134632" x="7175500" y="3392488"/>
          <p14:tracePt t="134640" x="7312025" y="3265488"/>
          <p14:tracePt t="134648" x="7402513" y="3163888"/>
          <p14:tracePt t="134656" x="7466013" y="3009900"/>
          <p14:tracePt t="134664" x="7475538" y="2954338"/>
          <p14:tracePt t="134672" x="7475538" y="2900363"/>
          <p14:tracePt t="134680" x="7475538" y="2873375"/>
          <p14:tracePt t="134689" x="7475538" y="2827338"/>
          <p14:tracePt t="134696" x="7475538" y="2817813"/>
          <p14:tracePt t="134704" x="7475538" y="2808288"/>
          <p14:tracePt t="134938" x="7466013" y="2800350"/>
          <p14:tracePt t="134947" x="7339013" y="2844800"/>
          <p14:tracePt t="134955" x="7138988" y="2927350"/>
          <p14:tracePt t="134964" x="7019925" y="2982913"/>
          <p14:tracePt t="134972" x="6837363" y="3046413"/>
          <p14:tracePt t="134976" x="6664325" y="3082925"/>
          <p14:tracePt t="134984" x="6537325" y="3119438"/>
          <p14:tracePt t="134992" x="6427788" y="3155950"/>
          <p14:tracePt t="135000" x="6326188" y="3192463"/>
          <p14:tracePt t="135008" x="6272213" y="3192463"/>
          <p14:tracePt t="135016" x="6235700" y="3192463"/>
          <p14:tracePt t="135024" x="6235700" y="3200400"/>
          <p14:tracePt t="135258" x="6235700" y="3182938"/>
          <p14:tracePt t="135264" x="6235700" y="3155950"/>
          <p14:tracePt t="135272" x="6254750" y="3136900"/>
          <p14:tracePt t="135280" x="6262688" y="3127375"/>
          <p14:tracePt t="135288" x="6281738" y="3109913"/>
          <p14:tracePt t="135296" x="6326188" y="3063875"/>
          <p14:tracePt t="135626" x="6326188" y="3046413"/>
          <p14:tracePt t="135634" x="6326188" y="3009900"/>
          <p14:tracePt t="135641" x="6326188" y="2954338"/>
          <p14:tracePt t="135648" x="6335713" y="2890838"/>
          <p14:tracePt t="135656" x="6345238" y="2836863"/>
          <p14:tracePt t="135664" x="6362700" y="2771775"/>
          <p14:tracePt t="135672" x="6362700" y="2717800"/>
          <p14:tracePt t="135680" x="6362700" y="2681288"/>
          <p14:tracePt t="135688" x="6372225" y="2635250"/>
          <p14:tracePt t="135696" x="6372225" y="2589213"/>
          <p14:tracePt t="135704" x="6372225" y="2562225"/>
          <p14:tracePt t="135712" x="6372225" y="2525713"/>
          <p14:tracePt t="135720" x="6372225" y="2498725"/>
          <p14:tracePt t="135728" x="6372225" y="2462213"/>
          <p14:tracePt t="135737" x="6372225" y="2425700"/>
          <p14:tracePt t="135744" x="6372225" y="2408238"/>
          <p14:tracePt t="135754" x="6372225" y="2379663"/>
          <p14:tracePt t="135760" x="6372225" y="2352675"/>
          <p14:tracePt t="135771" x="6372225" y="2306638"/>
          <p14:tracePt t="135776" x="6381750" y="2262188"/>
          <p14:tracePt t="135784" x="6381750" y="2252663"/>
          <p14:tracePt t="135792" x="6381750" y="2206625"/>
          <p14:tracePt t="135800" x="6381750" y="2170113"/>
          <p14:tracePt t="135808" x="6381750" y="2125663"/>
          <p14:tracePt t="135816" x="6381750" y="2070100"/>
          <p14:tracePt t="135824" x="6381750" y="2043113"/>
          <p14:tracePt t="135832" x="6381750" y="2016125"/>
          <p14:tracePt t="135840" x="6381750" y="1970088"/>
          <p14:tracePt t="135849" x="6381750" y="1951038"/>
          <p14:tracePt t="135856" x="6381750" y="1914525"/>
          <p14:tracePt t="135864" x="6381750" y="1897063"/>
          <p14:tracePt t="135873" x="6381750" y="1851025"/>
          <p14:tracePt t="135880" x="6381750" y="1824038"/>
          <p14:tracePt t="135888" x="6381750" y="1804988"/>
          <p14:tracePt t="135896" x="6381750" y="1797050"/>
          <p14:tracePt t="135904" x="6381750" y="1778000"/>
          <p14:tracePt t="135912" x="6381750" y="1768475"/>
          <p14:tracePt t="136050" x="6381750" y="1741488"/>
          <p14:tracePt t="136056" x="6381750" y="1724025"/>
          <p14:tracePt t="136072" x="6381750" y="1714500"/>
          <p14:tracePt t="136080" x="6381750" y="1697038"/>
          <p14:tracePt t="136088" x="6381750" y="1687513"/>
          <p14:tracePt t="136096" x="6381750" y="1677988"/>
          <p14:tracePt t="136128" x="6391275" y="1660525"/>
          <p14:tracePt t="136136" x="6391275" y="1651000"/>
          <p14:tracePt t="136145" x="6391275" y="1641475"/>
          <p14:tracePt t="136160" x="6391275" y="1631950"/>
          <p14:tracePt t="136162" x="6391275" y="1614488"/>
          <p14:tracePt t="136178" x="6391275" y="1595438"/>
          <p14:tracePt t="136185" x="6391275" y="1577975"/>
          <p14:tracePt t="136201" x="6391275" y="1568450"/>
          <p14:tracePt t="136209" x="6391275" y="1558925"/>
          <p14:tracePt t="136224" x="6391275" y="1550988"/>
          <p14:tracePt t="136234" x="6391275" y="1531938"/>
          <p14:tracePt t="136265" x="6391275" y="1522413"/>
          <p14:tracePt t="136273" x="6391275" y="1514475"/>
          <p14:tracePt t="136289" x="6391275" y="1495425"/>
          <p14:tracePt t="136714" x="6391275" y="1522413"/>
          <p14:tracePt t="136720" x="6391275" y="1541463"/>
          <p14:tracePt t="136728" x="6391275" y="1577975"/>
          <p14:tracePt t="136737" x="6391275" y="1624013"/>
          <p14:tracePt t="136744" x="6391275" y="1641475"/>
          <p14:tracePt t="136755" x="6391275" y="1697038"/>
          <p14:tracePt t="136762" x="6391275" y="1751013"/>
          <p14:tracePt t="136774" x="6391275" y="1787525"/>
          <p14:tracePt t="136776" x="6391275" y="1841500"/>
          <p14:tracePt t="136784" x="6391275" y="1887538"/>
          <p14:tracePt t="136792" x="6391275" y="1943100"/>
          <p14:tracePt t="136800" x="6391275" y="1970088"/>
          <p14:tracePt t="136808" x="6391275" y="2016125"/>
          <p14:tracePt t="136816" x="6391275" y="2052638"/>
          <p14:tracePt t="136824" x="6391275" y="2079625"/>
          <p14:tracePt t="136832" x="6362700" y="2116138"/>
          <p14:tracePt t="136840" x="6362700" y="2133600"/>
          <p14:tracePt t="136848" x="6362700" y="2143125"/>
          <p14:tracePt t="136872" x="6354763" y="2170113"/>
          <p14:tracePt t="137027" x="6354763" y="2179638"/>
          <p14:tracePt t="137048" x="6354763" y="2189163"/>
          <p14:tracePt t="137064" x="6354763" y="2197100"/>
          <p14:tracePt t="137080" x="6354763" y="2225675"/>
          <p14:tracePt t="137088" x="6362700" y="2225675"/>
          <p14:tracePt t="137096" x="6362700" y="2252663"/>
          <p14:tracePt t="137104" x="6362700" y="2270125"/>
          <p14:tracePt t="137112" x="6362700" y="2343150"/>
          <p14:tracePt t="137120" x="6291263" y="2425700"/>
          <p14:tracePt t="137128" x="6153150" y="2535238"/>
          <p14:tracePt t="137137" x="5953125" y="2654300"/>
          <p14:tracePt t="137144" x="5797550" y="2744788"/>
          <p14:tracePt t="137153" x="5588000" y="2900363"/>
          <p14:tracePt t="137160" x="5397500" y="3046413"/>
          <p14:tracePt t="137170" x="5232400" y="3173413"/>
          <p14:tracePt t="137176" x="5068888" y="3319463"/>
          <p14:tracePt t="137184" x="4932363" y="3455988"/>
          <p14:tracePt t="137192" x="4813300" y="3584575"/>
          <p14:tracePt t="137200" x="4703763" y="3702050"/>
          <p14:tracePt t="137209" x="4640263" y="3767138"/>
          <p14:tracePt t="137216" x="4549775" y="3884613"/>
          <p14:tracePt t="137225" x="4494213" y="3940175"/>
          <p14:tracePt t="137232" x="4476750" y="3967163"/>
          <p14:tracePt t="137240" x="4457700" y="3984625"/>
          <p14:tracePt t="137248" x="4448175" y="4003675"/>
          <p14:tracePt t="137264" x="4440238" y="4013200"/>
          <p14:tracePt t="137507" x="4430713" y="4021138"/>
          <p14:tracePt t="137513" x="4403725" y="4040188"/>
          <p14:tracePt t="137520" x="4367213" y="4057650"/>
          <p14:tracePt t="137528" x="4267200" y="4103688"/>
          <p14:tracePt t="137537" x="4194175" y="4113213"/>
          <p14:tracePt t="137544" x="4111625" y="4140200"/>
          <p14:tracePt t="137553" x="4048125" y="4167188"/>
          <p14:tracePt t="137560" x="4002088" y="4176713"/>
          <p14:tracePt t="137570" x="3948113" y="4203700"/>
          <p14:tracePt t="137576" x="3902075" y="4203700"/>
          <p14:tracePt t="137584" x="3875088" y="4222750"/>
          <p14:tracePt t="137858" x="3865563" y="4232275"/>
          <p14:tracePt t="137874" x="3865563" y="4240213"/>
          <p14:tracePt t="137880" x="3865563" y="4286250"/>
          <p14:tracePt t="137888" x="3865563" y="4322763"/>
          <p14:tracePt t="137896" x="3865563" y="4395788"/>
          <p14:tracePt t="137904" x="3865563" y="4449763"/>
          <p14:tracePt t="137912" x="3865563" y="4541838"/>
          <p14:tracePt t="137920" x="3865563" y="4632325"/>
          <p14:tracePt t="137928" x="3865563" y="4705350"/>
          <p14:tracePt t="137937" x="3865563" y="4805363"/>
          <p14:tracePt t="137944" x="3865563" y="4878388"/>
          <p14:tracePt t="137954" x="3865563" y="4933950"/>
          <p14:tracePt t="137960" x="3865563" y="5006975"/>
          <p14:tracePt t="137970" x="3865563" y="5060950"/>
          <p14:tracePt t="137976" x="3865563" y="5116513"/>
          <p14:tracePt t="137984" x="3865563" y="5180013"/>
          <p14:tracePt t="137992" x="3865563" y="5216525"/>
          <p14:tracePt t="138000" x="3865563" y="5262563"/>
          <p14:tracePt t="138008" x="3865563" y="5289550"/>
          <p14:tracePt t="138016" x="3865563" y="5316538"/>
          <p14:tracePt t="138024" x="3865563" y="5335588"/>
          <p14:tracePt t="138032" x="3865563" y="5353050"/>
          <p14:tracePt t="138040" x="3865563" y="5372100"/>
          <p14:tracePt t="138056" x="3865563" y="5380038"/>
          <p14:tracePt t="140080" x="3875088" y="5372100"/>
          <p14:tracePt t="140088" x="3938588" y="5372100"/>
          <p14:tracePt t="140096" x="4002088" y="5353050"/>
          <p14:tracePt t="140104" x="4057650" y="5353050"/>
          <p14:tracePt t="140112" x="4102100" y="5343525"/>
          <p14:tracePt t="140120" x="4111625" y="5343525"/>
          <p14:tracePt t="140128" x="4121150" y="5343525"/>
          <p14:tracePt t="140137" x="4148138" y="5335588"/>
          <p14:tracePt t="140242" x="4184650" y="5335588"/>
          <p14:tracePt t="140250" x="4221163" y="5335588"/>
          <p14:tracePt t="140258" x="4257675" y="5335588"/>
          <p14:tracePt t="140266" x="4303713" y="5335588"/>
          <p14:tracePt t="140275" x="4330700" y="5343525"/>
          <p14:tracePt t="140281" x="4348163" y="5353050"/>
          <p14:tracePt t="140289" x="4394200" y="5372100"/>
          <p14:tracePt t="140296" x="4403725" y="5372100"/>
          <p14:tracePt t="140304" x="4440238" y="5380038"/>
          <p14:tracePt t="140312" x="4467225" y="5380038"/>
          <p14:tracePt t="140321" x="4540250" y="5389563"/>
          <p14:tracePt t="140328" x="4613275" y="5389563"/>
          <p14:tracePt t="140337" x="4686300" y="5389563"/>
          <p14:tracePt t="140344" x="4703763" y="5389563"/>
          <p14:tracePt t="140354" x="4722813" y="5389563"/>
          <p14:tracePt t="140907" x="4740275" y="5389563"/>
          <p14:tracePt t="140915" x="4749800" y="5389563"/>
          <p14:tracePt t="140923" x="4786313" y="5399088"/>
          <p14:tracePt t="140928" x="4803775" y="5426075"/>
          <p14:tracePt t="140937" x="4813300" y="5435600"/>
          <p14:tracePt t="140944" x="4840288" y="5462588"/>
          <p14:tracePt t="140953" x="4868863" y="5499100"/>
          <p14:tracePt t="140960" x="4876800" y="5518150"/>
          <p14:tracePt t="140970" x="4913313" y="5526088"/>
          <p14:tracePt t="140976" x="4949825" y="5562600"/>
          <p14:tracePt t="140986" x="4968875" y="5562600"/>
          <p14:tracePt t="140992" x="5005388" y="5572125"/>
          <p14:tracePt t="141000" x="5014913" y="5572125"/>
          <p14:tracePt t="141354" x="5022850" y="5572125"/>
          <p14:tracePt t="141360" x="5022850" y="5608638"/>
          <p14:tracePt t="141368" x="5022850" y="5681663"/>
          <p14:tracePt t="141376" x="5022850" y="5727700"/>
          <p14:tracePt t="141387" x="5022850" y="5781675"/>
          <p14:tracePt t="141392" x="5022850" y="5818188"/>
          <p14:tracePt t="141400" x="5022850" y="5845175"/>
          <p14:tracePt t="141408" x="5022850" y="5873750"/>
          <p14:tracePt t="141417" x="5022850" y="5918200"/>
          <p14:tracePt t="141424" x="5022850" y="5954713"/>
          <p14:tracePt t="141432" x="5022850" y="5964238"/>
          <p14:tracePt t="141448" x="5022850" y="5983288"/>
          <p14:tracePt t="141464" x="5022850" y="6000750"/>
          <p14:tracePt t="141512" x="5022850" y="6018213"/>
          <p14:tracePt t="141520" x="5022850" y="6046788"/>
          <p14:tracePt t="141528" x="5022850" y="6064250"/>
          <p14:tracePt t="141536" x="5022850" y="6091238"/>
          <p14:tracePt t="141544" x="5022850" y="6100763"/>
          <p14:tracePt t="141554" x="5022850" y="6119813"/>
          <p14:tracePt t="141570" x="5022850" y="6137275"/>
          <p14:tracePt t="141576" x="5022850" y="6146800"/>
          <p14:tracePt t="141587" x="5022850" y="6156325"/>
          <p14:tracePt t="141650" x="5014913" y="6164263"/>
          <p14:tracePt t="141706" x="5014913" y="6173788"/>
          <p14:tracePt t="141712" x="5014913" y="6192838"/>
          <p14:tracePt t="141720" x="5014913" y="6219825"/>
          <p14:tracePt t="141728" x="5014913" y="6246813"/>
          <p14:tracePt t="141736" x="5014913" y="6283325"/>
          <p14:tracePt t="141755" x="5014913" y="6310313"/>
          <p14:tracePt t="141760" x="5014913" y="6319838"/>
          <p14:tracePt t="141770" x="5014913" y="6329363"/>
          <p14:tracePt t="141776" x="5014913" y="6338888"/>
          <p14:tracePt t="141786" x="5014913" y="6356350"/>
          <p14:tracePt t="141808" x="5014913" y="6365875"/>
          <p14:tracePt t="141930" x="5014913" y="6392863"/>
          <p14:tracePt t="141937" x="5014913" y="6402388"/>
          <p14:tracePt t="141945" x="5014913" y="6411913"/>
          <p14:tracePt t="141954" x="5014913" y="6419850"/>
          <p14:tracePt t="141960" x="5014913" y="6438900"/>
          <p14:tracePt t="141970" x="5014913" y="6456363"/>
          <p14:tracePt t="142000" x="5014913" y="6475413"/>
          <p14:tracePt t="142016" x="5014913" y="6483350"/>
          <p14:tracePt t="142033" x="5014913" y="6492875"/>
          <p14:tracePt t="142041" x="5014913" y="6502400"/>
          <p14:tracePt t="142064" x="5014913" y="6519863"/>
          <p14:tracePt t="142186" x="5014913" y="6492875"/>
          <p14:tracePt t="142195" x="5014913" y="6465888"/>
          <p14:tracePt t="142203" x="5014913" y="6411913"/>
          <p14:tracePt t="142209" x="5014913" y="6383338"/>
          <p14:tracePt t="142216" x="5014913" y="6329363"/>
          <p14:tracePt t="142224" x="5022850" y="6256338"/>
          <p14:tracePt t="142232" x="5022850" y="6210300"/>
          <p14:tracePt t="142240" x="5022850" y="6156325"/>
          <p14:tracePt t="142248" x="5022850" y="6100763"/>
          <p14:tracePt t="142256" x="5022850" y="6046788"/>
          <p14:tracePt t="142264" x="5022850" y="6000750"/>
          <p14:tracePt t="142272" x="5022850" y="5964238"/>
          <p14:tracePt t="142280" x="5022850" y="5937250"/>
          <p14:tracePt t="142288" x="5032375" y="5891213"/>
          <p14:tracePt t="142296" x="5032375" y="5873750"/>
          <p14:tracePt t="142304" x="5041900" y="5827713"/>
          <p14:tracePt t="142320" x="5041900" y="5808663"/>
          <p14:tracePt t="142328" x="5049838" y="5781675"/>
          <p14:tracePt t="142336" x="5049838" y="5772150"/>
          <p14:tracePt t="142344" x="5049838" y="5754688"/>
          <p14:tracePt t="142360" x="5049838" y="5745163"/>
          <p14:tracePt t="142370" x="5049838" y="5735638"/>
          <p14:tracePt t="142388" x="5049838" y="5718175"/>
          <p14:tracePt t="142392" x="5049838" y="5708650"/>
          <p14:tracePt t="142405" x="5059363" y="5708650"/>
          <p14:tracePt t="142408" x="5068888" y="5699125"/>
          <p14:tracePt t="142432" x="5068888" y="5681663"/>
          <p14:tracePt t="146112" x="5068888" y="5672138"/>
          <p14:tracePt t="147330" x="5068888" y="5635625"/>
          <p14:tracePt t="147336" x="5022850" y="5545138"/>
          <p14:tracePt t="147344" x="4922838" y="5445125"/>
          <p14:tracePt t="147353" x="4840288" y="5343525"/>
          <p14:tracePt t="147362" x="4767263" y="5262563"/>
          <p14:tracePt t="147373" x="4695825" y="5143500"/>
          <p14:tracePt t="147376" x="4640263" y="5060950"/>
          <p14:tracePt t="147386" x="4567238" y="4979988"/>
          <p14:tracePt t="147392" x="4513263" y="4897438"/>
          <p14:tracePt t="147403" x="4476750" y="4833938"/>
          <p14:tracePt t="147408" x="4440238" y="4787900"/>
          <p14:tracePt t="147416" x="4403725" y="4705350"/>
          <p14:tracePt t="147424" x="4394200" y="4687888"/>
          <p14:tracePt t="147432" x="4367213" y="4624388"/>
          <p14:tracePt t="147440" x="4311650" y="4559300"/>
          <p14:tracePt t="147448" x="4311650" y="4541838"/>
          <p14:tracePt t="147456" x="4294188" y="4495800"/>
          <p14:tracePt t="147464" x="4238625" y="4413250"/>
          <p14:tracePt t="147472" x="4221163" y="4386263"/>
          <p14:tracePt t="147480" x="4184650" y="4359275"/>
          <p14:tracePt t="147488" x="4148138" y="4295775"/>
          <p14:tracePt t="147496" x="4129088" y="4268788"/>
          <p14:tracePt t="147505" x="4121150" y="4249738"/>
          <p14:tracePt t="147512" x="4057650" y="4195763"/>
          <p14:tracePt t="147520" x="3992563" y="4122738"/>
          <p14:tracePt t="147528" x="3919538" y="4057650"/>
          <p14:tracePt t="147536" x="3856038" y="4003675"/>
          <p14:tracePt t="147544" x="3792538" y="3921125"/>
          <p14:tracePt t="147553" x="3729038" y="3884613"/>
          <p14:tracePt t="147560" x="3636963" y="3794125"/>
          <p14:tracePt t="147569" x="3556000" y="3711575"/>
          <p14:tracePt t="147576" x="3455988" y="3629025"/>
          <p14:tracePt t="147586" x="3382963" y="3538538"/>
          <p14:tracePt t="147592" x="3300413" y="3438525"/>
          <p14:tracePt t="147603" x="3227388" y="3355975"/>
          <p14:tracePt t="147608" x="3154363" y="3236913"/>
          <p14:tracePt t="147616" x="3081338" y="3136900"/>
          <p14:tracePt t="147624" x="2981325" y="3054350"/>
          <p14:tracePt t="147632" x="2881313" y="2982913"/>
          <p14:tracePt t="147640" x="2781300" y="2890838"/>
          <p14:tracePt t="147649" x="2679700" y="2817813"/>
          <p14:tracePt t="147656" x="2589213" y="2754313"/>
          <p14:tracePt t="147664" x="2479675" y="2681288"/>
          <p14:tracePt t="147672" x="2389188" y="2589213"/>
          <p14:tracePt t="147680" x="2306638" y="2535238"/>
          <p14:tracePt t="147688" x="2206625" y="2498725"/>
          <p14:tracePt t="147696" x="2143125" y="2444750"/>
          <p14:tracePt t="147704" x="2097088" y="2416175"/>
          <p14:tracePt t="147712" x="2033588" y="2379663"/>
          <p14:tracePt t="147720" x="1987550" y="2343150"/>
          <p14:tracePt t="147728" x="1968500" y="2325688"/>
          <p14:tracePt t="147736" x="1951038" y="2306638"/>
          <p14:tracePt t="147744" x="1905000" y="2262188"/>
          <p14:tracePt t="147753" x="1895475" y="2252663"/>
          <p14:tracePt t="147760" x="1887538" y="2243138"/>
          <p14:tracePt t="147770" x="1878013" y="2233613"/>
          <p14:tracePt t="147776" x="1868488" y="2225675"/>
          <p14:tracePt t="147906" x="1868488" y="2197100"/>
          <p14:tracePt t="147913" x="1868488" y="2179638"/>
          <p14:tracePt t="147924" x="1868488" y="2152650"/>
          <p14:tracePt t="147933" x="1851025" y="2133600"/>
          <p14:tracePt t="147938" x="1841500" y="2097088"/>
          <p14:tracePt t="147945" x="1841500" y="2079625"/>
          <p14:tracePt t="147955" x="1831975" y="2052638"/>
          <p14:tracePt t="147961" x="1814513" y="2024063"/>
          <p14:tracePt t="147972" x="1795463" y="1987550"/>
          <p14:tracePt t="147976" x="1787525" y="1970088"/>
          <p14:tracePt t="147992" x="1778000" y="1960563"/>
          <p14:tracePt t="148098" x="1768475" y="1960563"/>
          <p14:tracePt t="148106" x="1768475" y="1951038"/>
          <p14:tracePt t="148113" x="1768475" y="1943100"/>
          <p14:tracePt t="148122" x="1758950" y="1933575"/>
          <p14:tracePt t="148130" x="1751013" y="1924050"/>
          <p14:tracePt t="148138" x="1741488" y="1906588"/>
          <p14:tracePt t="148146" x="1741488" y="1897063"/>
          <p14:tracePt t="148155" x="1731963" y="1897063"/>
          <p14:tracePt t="148160" x="1722438" y="1887538"/>
          <p14:tracePt t="148192" x="1714500" y="1878013"/>
          <p14:tracePt t="148201" x="1714500" y="1870075"/>
          <p14:tracePt t="148224" x="1704975" y="1851025"/>
          <p14:tracePt t="148240" x="1704975" y="1833563"/>
          <p14:tracePt t="148248" x="1685925" y="1814513"/>
          <p14:tracePt t="148264" x="1668463" y="1797050"/>
          <p14:tracePt t="148272" x="1658938" y="1778000"/>
          <p14:tracePt t="148289" x="1641475" y="1760538"/>
          <p14:tracePt t="148297" x="1622425" y="1751013"/>
          <p14:tracePt t="148304" x="1558925" y="1724025"/>
          <p14:tracePt t="148312" x="1541463" y="1714500"/>
          <p14:tracePt t="148321" x="1522413" y="1704975"/>
          <p14:tracePt t="148328" x="1485900" y="1697038"/>
          <p14:tracePt t="148336" x="1449388" y="1687513"/>
          <p14:tracePt t="148344" x="1431925" y="1677988"/>
          <p14:tracePt t="148352" x="1412875" y="1668463"/>
          <p14:tracePt t="148360" x="1403350" y="1660525"/>
          <p14:tracePt t="148369" x="1395413" y="1651000"/>
          <p14:tracePt t="149010" x="1395413" y="1641475"/>
          <p14:tracePt t="149458" x="1395413" y="1651000"/>
          <p14:tracePt t="149464" x="1395413" y="1731963"/>
          <p14:tracePt t="149472" x="1395413" y="1797050"/>
          <p14:tracePt t="149480" x="1395413" y="1870075"/>
          <p14:tracePt t="149488" x="1395413" y="1943100"/>
          <p14:tracePt t="149496" x="1395413" y="2052638"/>
          <p14:tracePt t="149504" x="1395413" y="2125663"/>
          <p14:tracePt t="149512" x="1395413" y="2197100"/>
          <p14:tracePt t="149520" x="1395413" y="2289175"/>
          <p14:tracePt t="149528" x="1395413" y="2316163"/>
          <p14:tracePt t="149536" x="1395413" y="2408238"/>
          <p14:tracePt t="149544" x="1395413" y="2435225"/>
          <p14:tracePt t="149553" x="1395413" y="2471738"/>
          <p14:tracePt t="149560" x="1395413" y="2517775"/>
          <p14:tracePt t="149569" x="1395413" y="2554288"/>
          <p14:tracePt t="149576" x="1395413" y="2581275"/>
          <p14:tracePt t="149587" x="1395413" y="2617788"/>
          <p14:tracePt t="149592" x="1395413" y="2654300"/>
          <p14:tracePt t="149603" x="1395413" y="2671763"/>
          <p14:tracePt t="149609" x="1395413" y="2717800"/>
          <p14:tracePt t="149625" x="1376363" y="2808288"/>
          <p14:tracePt t="149634" x="1366838" y="2873375"/>
          <p14:tracePt t="149640" x="1366838" y="2946400"/>
          <p14:tracePt t="149648" x="1366838" y="3000375"/>
          <p14:tracePt t="149656" x="1366838" y="3017838"/>
          <p14:tracePt t="149664" x="1366838" y="3090863"/>
          <p14:tracePt t="149672" x="1366838" y="3182938"/>
          <p14:tracePt t="149680" x="1366838" y="3273425"/>
          <p14:tracePt t="149688" x="1366838" y="3382963"/>
          <p14:tracePt t="149696" x="1366838" y="3475038"/>
          <p14:tracePt t="149704" x="1366838" y="3584575"/>
          <p14:tracePt t="149712" x="1366838" y="3711575"/>
          <p14:tracePt t="149721" x="1366838" y="3821113"/>
          <p14:tracePt t="149728" x="1385888" y="3930650"/>
          <p14:tracePt t="149736" x="1412875" y="4030663"/>
          <p14:tracePt t="149744" x="1458913" y="4159250"/>
          <p14:tracePt t="149754" x="1468438" y="4240213"/>
          <p14:tracePt t="149760" x="1495425" y="4332288"/>
          <p14:tracePt t="149769" x="1495425" y="4405313"/>
          <p14:tracePt t="149776" x="1541463" y="4468813"/>
          <p14:tracePt t="149786" x="1549400" y="4532313"/>
          <p14:tracePt t="149792" x="1576388" y="4551363"/>
          <p14:tracePt t="149803" x="1585913" y="4595813"/>
          <p14:tracePt t="149808" x="1585913" y="4605338"/>
          <p14:tracePt t="149816" x="1595438" y="4624388"/>
          <p14:tracePt t="150170" x="1595438" y="4605338"/>
          <p14:tracePt t="150179" x="1595438" y="4595813"/>
          <p14:tracePt t="150428" x="1631950" y="4587875"/>
          <p14:tracePt t="150433" x="1778000" y="4587875"/>
          <p14:tracePt t="150440" x="2014538" y="4614863"/>
          <p14:tracePt t="150448" x="2343150" y="4697413"/>
          <p14:tracePt t="150456" x="2698750" y="4732338"/>
          <p14:tracePt t="150464" x="3100388" y="4851400"/>
          <p14:tracePt t="150472" x="3482975" y="4979988"/>
          <p14:tracePt t="150480" x="3673475" y="5043488"/>
          <p14:tracePt t="150488" x="3911600" y="5133975"/>
          <p14:tracePt t="150496" x="4084638" y="5216525"/>
          <p14:tracePt t="150504" x="4194175" y="5270500"/>
          <p14:tracePt t="150512" x="4275138" y="5316538"/>
          <p14:tracePt t="150521" x="4321175" y="5353050"/>
          <p14:tracePt t="150528" x="4348163" y="5362575"/>
          <p14:tracePt t="150842" x="4348163" y="5380038"/>
          <p14:tracePt t="150856" x="4348163" y="5416550"/>
          <p14:tracePt t="150864" x="4348163" y="5426075"/>
          <p14:tracePt t="150872" x="4348163" y="5445125"/>
          <p14:tracePt t="150885" x="4348163" y="5462588"/>
          <p14:tracePt t="150888" x="4340225" y="5472113"/>
          <p14:tracePt t="150896" x="4340225" y="5481638"/>
          <p14:tracePt t="150904" x="4340225" y="5499100"/>
          <p14:tracePt t="151096" x="4330700" y="5508625"/>
          <p14:tracePt t="151112" x="4321175" y="5508625"/>
          <p14:tracePt t="151120" x="4340225" y="5481638"/>
          <p14:tracePt t="151129" x="4357688" y="5462588"/>
          <p14:tracePt t="151136" x="4394200" y="5426075"/>
          <p14:tracePt t="151144" x="4413250" y="5408613"/>
          <p14:tracePt t="151152" x="4430713" y="5389563"/>
          <p14:tracePt t="151160" x="4440238" y="5372100"/>
          <p14:tracePt t="151169" x="4457700" y="5353050"/>
          <p14:tracePt t="151176" x="4467225" y="5335588"/>
          <p14:tracePt t="151186" x="4484688" y="5316538"/>
          <p14:tracePt t="151192" x="4503738" y="5299075"/>
          <p14:tracePt t="151202" x="4521200" y="5280025"/>
          <p14:tracePt t="151208" x="4557713" y="5262563"/>
          <p14:tracePt t="151216" x="4576763" y="5243513"/>
          <p14:tracePt t="151225" x="4622800" y="5226050"/>
          <p14:tracePt t="151232" x="4667250" y="5189538"/>
          <p14:tracePt t="151240" x="4730750" y="5133975"/>
          <p14:tracePt t="151248" x="4795838" y="5080000"/>
          <p14:tracePt t="151256" x="4859338" y="5060950"/>
          <p14:tracePt t="151264" x="4959350" y="4987925"/>
          <p14:tracePt t="151272" x="5022850" y="4933950"/>
          <p14:tracePt t="151280" x="5141913" y="4878388"/>
          <p14:tracePt t="151288" x="5205413" y="4805363"/>
          <p14:tracePt t="151296" x="5305425" y="4732338"/>
          <p14:tracePt t="151304" x="5387975" y="4678363"/>
          <p14:tracePt t="151312" x="5478463" y="4614863"/>
          <p14:tracePt t="151321" x="5580063" y="4541838"/>
          <p14:tracePt t="151328" x="5661025" y="4468813"/>
          <p14:tracePt t="151336" x="5724525" y="4413250"/>
          <p14:tracePt t="151344" x="5797550" y="4332288"/>
          <p14:tracePt t="151353" x="5862638" y="4268788"/>
          <p14:tracePt t="151360" x="5916613" y="4186238"/>
          <p14:tracePt t="151369" x="5972175" y="4103688"/>
          <p14:tracePt t="151376" x="6043613" y="4021138"/>
          <p14:tracePt t="151385" x="6080125" y="3940175"/>
          <p14:tracePt t="151392" x="6135688" y="3867150"/>
          <p14:tracePt t="151402" x="6208713" y="3784600"/>
          <p14:tracePt t="151408" x="6254750" y="3721100"/>
          <p14:tracePt t="151416" x="6308725" y="3675063"/>
          <p14:tracePt t="151424" x="6326188" y="3638550"/>
          <p14:tracePt t="151432" x="6362700" y="3592513"/>
          <p14:tracePt t="151440" x="6381750" y="3548063"/>
          <p14:tracePt t="151448" x="6399213" y="3519488"/>
          <p14:tracePt t="151456" x="6435725" y="3475038"/>
          <p14:tracePt t="151464" x="6472238" y="3429000"/>
          <p14:tracePt t="151472" x="6481763" y="3419475"/>
          <p14:tracePt t="151480" x="6491288" y="3392488"/>
          <p14:tracePt t="151488" x="6500813" y="3375025"/>
          <p14:tracePt t="151496" x="6537325" y="3328988"/>
          <p14:tracePt t="151504" x="6545263" y="3309938"/>
          <p14:tracePt t="151512" x="6554788" y="3292475"/>
          <p14:tracePt t="151521" x="6581775" y="3246438"/>
          <p14:tracePt t="151528" x="6610350" y="3228975"/>
          <p14:tracePt t="151536" x="6627813" y="3209925"/>
          <p14:tracePt t="151544" x="6627813" y="3200400"/>
          <p14:tracePt t="151552" x="6637338" y="3173413"/>
          <p14:tracePt t="151569" x="6645275" y="3163888"/>
          <p14:tracePt t="151576" x="6664325" y="3155950"/>
          <p14:tracePt t="151592" x="6673850" y="3146425"/>
          <p14:tracePt t="151625" x="6681788" y="3146425"/>
          <p14:tracePt t="151633" x="6700838" y="3146425"/>
          <p14:tracePt t="151641" x="6737350" y="3127375"/>
          <p14:tracePt t="151649" x="6819900" y="3119438"/>
          <p14:tracePt t="151657" x="6929438" y="3073400"/>
          <p14:tracePt t="151665" x="7046913" y="3046413"/>
          <p14:tracePt t="151673" x="7119938" y="3017838"/>
          <p14:tracePt t="151681" x="7202488" y="2990850"/>
          <p14:tracePt t="151688" x="7265988" y="2982913"/>
          <p14:tracePt t="151696" x="7312025" y="2963863"/>
          <p14:tracePt t="152738" x="7312025" y="2954338"/>
          <p14:tracePt t="155386" x="7283450" y="2963863"/>
          <p14:tracePt t="155396" x="7202488" y="3036888"/>
          <p14:tracePt t="155404" x="7129463" y="3136900"/>
          <p14:tracePt t="155413" x="7056438" y="3219450"/>
          <p14:tracePt t="155420" x="7000875" y="3319463"/>
          <p14:tracePt t="155424" x="6964363" y="3411538"/>
          <p14:tracePt t="155432" x="6919913" y="3511550"/>
          <p14:tracePt t="155441" x="6864350" y="3611563"/>
          <p14:tracePt t="155448" x="6819900" y="3730625"/>
          <p14:tracePt t="155456" x="6791325" y="3821113"/>
          <p14:tracePt t="155464" x="6754813" y="3921125"/>
          <p14:tracePt t="155473" x="6737350" y="3994150"/>
          <p14:tracePt t="155480" x="6710363" y="4076700"/>
          <p14:tracePt t="155488" x="6700838" y="4167188"/>
          <p14:tracePt t="155496" x="6673850" y="4249738"/>
          <p14:tracePt t="155504" x="6645275" y="4322763"/>
          <p14:tracePt t="155512" x="6637338" y="4422775"/>
          <p14:tracePt t="155520" x="6610350" y="4514850"/>
          <p14:tracePt t="155528" x="6581775" y="4595813"/>
          <p14:tracePt t="155537" x="6537325" y="4678363"/>
          <p14:tracePt t="155544" x="6527800" y="4787900"/>
          <p14:tracePt t="155552" x="6481763" y="4906963"/>
          <p14:tracePt t="155560" x="6454775" y="4960938"/>
          <p14:tracePt t="155569" x="6454775" y="5070475"/>
          <p14:tracePt t="155576" x="6399213" y="5189538"/>
          <p14:tracePt t="155585" x="6381750" y="5270500"/>
          <p14:tracePt t="155592" x="6372225" y="5343525"/>
          <p14:tracePt t="155602" x="6345238" y="5453063"/>
          <p14:tracePt t="155608" x="6318250" y="5518150"/>
          <p14:tracePt t="155619" x="6308725" y="5562600"/>
          <p14:tracePt t="155624" x="6281738" y="5626100"/>
          <p14:tracePt t="155632" x="6272213" y="5662613"/>
          <p14:tracePt t="155640" x="6262688" y="5727700"/>
          <p14:tracePt t="155648" x="6262688" y="5754688"/>
          <p14:tracePt t="155656" x="6254750" y="5772150"/>
          <p14:tracePt t="155664" x="6254750" y="5800725"/>
          <p14:tracePt t="155672" x="6254750" y="5818188"/>
          <p14:tracePt t="155680" x="6254750" y="5827713"/>
          <p14:tracePt t="155688" x="6254750" y="5845175"/>
          <p14:tracePt t="155803" x="6235700" y="5845175"/>
          <p14:tracePt t="155826" x="6235700" y="5827713"/>
          <p14:tracePt t="155841" x="6235700" y="5818188"/>
          <p14:tracePt t="155922" x="6226175" y="5800725"/>
          <p14:tracePt t="155929" x="6226175" y="5772150"/>
          <p14:tracePt t="155939" x="6208713" y="5754688"/>
          <p14:tracePt t="155947" x="6208713" y="5735638"/>
          <p14:tracePt t="155957" x="6189663" y="5718175"/>
          <p14:tracePt t="155961" x="6181725" y="5708650"/>
          <p14:tracePt t="155970" x="6181725" y="5681663"/>
          <p14:tracePt t="155976" x="6172200" y="5672138"/>
          <p14:tracePt t="155986" x="6162675" y="5654675"/>
          <p14:tracePt t="155993" x="6162675" y="5645150"/>
          <p14:tracePt t="156009" x="6145213" y="5626100"/>
          <p14:tracePt t="157634" x="6145213" y="5608638"/>
          <p14:tracePt t="158282" x="6135688" y="5599113"/>
          <p14:tracePt t="158776" x="6126163" y="5618163"/>
          <p14:tracePt t="158784" x="6089650" y="5635625"/>
          <p14:tracePt t="158792" x="6043613" y="5635625"/>
          <p14:tracePt t="158800" x="6026150" y="5635625"/>
          <p14:tracePt t="158808" x="5999163" y="5635625"/>
          <p14:tracePt t="158818" x="5980113" y="5645150"/>
          <p14:tracePt t="158835" x="5962650" y="5645150"/>
          <p14:tracePt t="159010" x="5989638" y="5635625"/>
          <p14:tracePt t="159019" x="6007100" y="5618163"/>
          <p14:tracePt t="159027" x="6035675" y="5589588"/>
          <p14:tracePt t="159032" x="6043613" y="5581650"/>
          <p14:tracePt t="159040" x="6072188" y="5554663"/>
          <p14:tracePt t="159048" x="6080125" y="5545138"/>
          <p14:tracePt t="159056" x="6080125" y="5535613"/>
          <p14:tracePt t="159064" x="6089650" y="5518150"/>
          <p14:tracePt t="159080" x="6089650" y="5508625"/>
          <p14:tracePt t="159218" x="6089650" y="5499100"/>
          <p14:tracePt t="159472" x="6080125" y="5499100"/>
          <p14:tracePt t="159480" x="6072188" y="5526088"/>
          <p14:tracePt t="159488" x="6035675" y="5635625"/>
          <p14:tracePt t="159496" x="6035675" y="5708650"/>
          <p14:tracePt t="159505" x="5999163" y="5845175"/>
          <p14:tracePt t="159512" x="5989638" y="5918200"/>
          <p14:tracePt t="159521" x="5989638" y="5991225"/>
          <p14:tracePt t="159528" x="5962650" y="6054725"/>
          <p14:tracePt t="159536" x="5953125" y="6100763"/>
          <p14:tracePt t="159544" x="5943600" y="6127750"/>
          <p14:tracePt t="159553" x="5943600" y="6146800"/>
          <p14:tracePt t="159560" x="5935663" y="6156325"/>
          <p14:tracePt t="159664" x="5926138" y="6164263"/>
          <p14:tracePt t="159672" x="5899150" y="6183313"/>
          <p14:tracePt t="159680" x="5889625" y="6200775"/>
          <p14:tracePt t="159688" x="5880100" y="6237288"/>
          <p14:tracePt t="159696" x="5870575" y="6246813"/>
          <p14:tracePt t="159704" x="5862638" y="6265863"/>
          <p14:tracePt t="159712" x="5862638" y="6273800"/>
          <p14:tracePt t="159849" x="5862638" y="6237288"/>
          <p14:tracePt t="159856" x="5862638" y="6229350"/>
          <p14:tracePt t="159864" x="5862638" y="6200775"/>
          <p14:tracePt t="159872" x="5862638" y="6183313"/>
          <p14:tracePt t="159880" x="5862638" y="6156325"/>
          <p14:tracePt t="159888" x="5862638" y="6137275"/>
          <p14:tracePt t="159904" x="5862638" y="6083300"/>
          <p14:tracePt t="159912" x="5816600" y="6037263"/>
          <p14:tracePt t="159920" x="5753100" y="6000750"/>
          <p14:tracePt t="159928" x="5670550" y="5954713"/>
          <p14:tracePt t="159936" x="5551488" y="5900738"/>
          <p14:tracePt t="159944" x="5441950" y="5854700"/>
          <p14:tracePt t="159952" x="5287963" y="5800725"/>
          <p14:tracePt t="159960" x="5141913" y="5718175"/>
          <p14:tracePt t="159969" x="4968875" y="5645150"/>
          <p14:tracePt t="159976" x="4630738" y="5489575"/>
          <p14:tracePt t="159985" x="4248150" y="5299075"/>
          <p14:tracePt t="159992" x="3792538" y="5133975"/>
          <p14:tracePt t="160003" x="3473450" y="4987925"/>
          <p14:tracePt t="160008" x="3163888" y="4860925"/>
          <p14:tracePt t="160018" x="2844800" y="4714875"/>
          <p14:tracePt t="160025" x="2625725" y="4587875"/>
          <p14:tracePt t="160032" x="2498725" y="4514850"/>
          <p14:tracePt t="160040" x="2343150" y="4405313"/>
          <p14:tracePt t="160048" x="2206625" y="4286250"/>
          <p14:tracePt t="160056" x="2133600" y="4213225"/>
          <p14:tracePt t="160064" x="2051050" y="4130675"/>
          <p14:tracePt t="160072" x="1960563" y="4030663"/>
          <p14:tracePt t="160080" x="1860550" y="3930650"/>
          <p14:tracePt t="160088" x="1814513" y="3830638"/>
          <p14:tracePt t="160096" x="1751013" y="3748088"/>
          <p14:tracePt t="160104" x="1677988" y="3675063"/>
          <p14:tracePt t="160112" x="1612900" y="3592513"/>
          <p14:tracePt t="160120" x="1541463" y="3529013"/>
          <p14:tracePt t="160128" x="1512888" y="3502025"/>
          <p14:tracePt t="160137" x="1468438" y="3455988"/>
          <p14:tracePt t="160144" x="1449388" y="3446463"/>
          <p14:tracePt t="160152" x="1422400" y="3438525"/>
          <p14:tracePt t="160160" x="1412875" y="3429000"/>
          <p14:tracePt t="160176" x="1403350" y="3429000"/>
          <p14:tracePt t="160250" x="1403350" y="3402013"/>
          <p14:tracePt t="160258" x="1395413" y="3382963"/>
          <p14:tracePt t="160265" x="1395413" y="3338513"/>
          <p14:tracePt t="160272" x="1376363" y="3309938"/>
          <p14:tracePt t="160280" x="1349375" y="3265488"/>
          <p14:tracePt t="160288" x="1339850" y="3219450"/>
          <p14:tracePt t="160296" x="1339850" y="3163888"/>
          <p14:tracePt t="160318" x="1293813" y="3054350"/>
          <p14:tracePt t="160328" x="1285875" y="3027363"/>
          <p14:tracePt t="160336" x="1285875" y="3009900"/>
          <p14:tracePt t="160344" x="1285875" y="3000375"/>
          <p14:tracePt t="160353" x="1285875" y="2982913"/>
          <p14:tracePt t="160369" x="1285875" y="2973388"/>
          <p14:tracePt t="160464" x="1285875" y="2963863"/>
          <p14:tracePt t="160496" x="1285875" y="2946400"/>
          <p14:tracePt t="160504" x="1285875" y="2927350"/>
          <p14:tracePt t="160512" x="1293813" y="2917825"/>
          <p14:tracePt t="160520" x="1303338" y="2900363"/>
          <p14:tracePt t="160528" x="1312863" y="2890838"/>
          <p14:tracePt t="160544" x="1312863" y="2881313"/>
          <p14:tracePt t="164288" x="1312863" y="2873375"/>
          <p14:tracePt t="164304" x="1339850" y="2873375"/>
          <p14:tracePt t="164312" x="1395413" y="2873375"/>
          <p14:tracePt t="164320" x="1439863" y="2890838"/>
          <p14:tracePt t="164328" x="1549400" y="2990850"/>
          <p14:tracePt t="164337" x="1641475" y="3046413"/>
          <p14:tracePt t="164344" x="1795463" y="3127375"/>
          <p14:tracePt t="164352" x="1931988" y="3200400"/>
          <p14:tracePt t="164360" x="2133600" y="3319463"/>
          <p14:tracePt t="164369" x="2343150" y="3419475"/>
          <p14:tracePt t="164376" x="2552700" y="3529013"/>
          <p14:tracePt t="164385" x="2708275" y="3575050"/>
          <p14:tracePt t="164392" x="2835275" y="3629025"/>
          <p14:tracePt t="164402" x="2971800" y="3675063"/>
          <p14:tracePt t="164408" x="3044825" y="3702050"/>
          <p14:tracePt t="164419" x="3108325" y="3711575"/>
          <p14:tracePt t="164424" x="3154363" y="3738563"/>
          <p14:tracePt t="164435" x="3163888" y="3748088"/>
          <p14:tracePt t="164456" x="3171825" y="3757613"/>
          <p14:tracePt t="164480" x="3200400" y="3784600"/>
          <p14:tracePt t="164489" x="3254375" y="3867150"/>
          <p14:tracePt t="164496" x="3309938" y="3940175"/>
          <p14:tracePt t="164504" x="3382963" y="4021138"/>
          <p14:tracePt t="164512" x="3482975" y="4103688"/>
          <p14:tracePt t="164521" x="3582988" y="4195763"/>
          <p14:tracePt t="164528" x="3719513" y="4303713"/>
          <p14:tracePt t="164536" x="3838575" y="4376738"/>
          <p14:tracePt t="164544" x="3938588" y="4459288"/>
          <p14:tracePt t="164552" x="4057650" y="4532313"/>
          <p14:tracePt t="164560" x="4157663" y="4605338"/>
          <p14:tracePt t="164569" x="4257675" y="4660900"/>
          <p14:tracePt t="164576" x="4303713" y="4714875"/>
          <p14:tracePt t="164585" x="4376738" y="4768850"/>
          <p14:tracePt t="164592" x="4403725" y="4787900"/>
          <p14:tracePt t="164601" x="4448175" y="4814888"/>
          <p14:tracePt t="164608" x="4457700" y="4824413"/>
          <p14:tracePt t="164617" x="4476750" y="4824413"/>
          <p14:tracePt t="164624" x="4476750" y="4833938"/>
          <p14:tracePt t="164722" x="4484688" y="4841875"/>
          <p14:tracePt t="164728" x="4494213" y="4851400"/>
          <p14:tracePt t="164736" x="4503738" y="4860925"/>
          <p14:tracePt t="164744" x="4521200" y="4878388"/>
          <p14:tracePt t="164752" x="4530725" y="4887913"/>
          <p14:tracePt t="164760" x="4549775" y="4897438"/>
          <p14:tracePt t="164768" x="4594225" y="4933950"/>
          <p14:tracePt t="164776" x="4622800" y="4970463"/>
          <p14:tracePt t="164784" x="4703763" y="5024438"/>
          <p14:tracePt t="164792" x="4767263" y="5060950"/>
          <p14:tracePt t="164800" x="4849813" y="5116513"/>
          <p14:tracePt t="164808" x="4968875" y="5170488"/>
          <p14:tracePt t="164817" x="5068888" y="5216525"/>
          <p14:tracePt t="164824" x="5178425" y="5262563"/>
          <p14:tracePt t="164834" x="5278438" y="5299075"/>
          <p14:tracePt t="164840" x="5378450" y="5343525"/>
          <p14:tracePt t="164851" x="5434013" y="5362575"/>
          <p14:tracePt t="164856" x="5478463" y="5380038"/>
          <p14:tracePt t="164864" x="5507038" y="5389563"/>
          <p14:tracePt t="164930" x="5524500" y="5399088"/>
          <p14:tracePt t="164937" x="5561013" y="5408613"/>
          <p14:tracePt t="164946" x="5580063" y="5426075"/>
          <p14:tracePt t="164953" x="5624513" y="5462588"/>
          <p14:tracePt t="164960" x="5670550" y="5499100"/>
          <p14:tracePt t="164968" x="5716588" y="5526088"/>
          <p14:tracePt t="164976" x="5761038" y="5545138"/>
          <p14:tracePt t="164984" x="5826125" y="5562600"/>
          <p14:tracePt t="164992" x="5853113" y="5599113"/>
          <p14:tracePt t="165001" x="5880100" y="5608638"/>
          <p14:tracePt t="165008" x="5899150" y="5618163"/>
          <p14:tracePt t="165600" x="5916613" y="5618163"/>
          <p14:tracePt t="165608" x="5962650" y="5635625"/>
          <p14:tracePt t="165617" x="5972175" y="5635625"/>
          <p14:tracePt t="166067" x="5980113" y="5635625"/>
          <p14:tracePt t="166076" x="5989638" y="5645150"/>
          <p14:tracePt t="173658" x="5916613" y="5645150"/>
          <p14:tracePt t="173666" x="5761038" y="5672138"/>
          <p14:tracePt t="173674" x="5616575" y="5708650"/>
          <p14:tracePt t="173680" x="5434013" y="5764213"/>
          <p14:tracePt t="173688" x="5305425" y="5772150"/>
          <p14:tracePt t="173696" x="5205413" y="5800725"/>
          <p14:tracePt t="173704" x="5132388" y="5800725"/>
          <p14:tracePt t="173712" x="5086350" y="5808663"/>
          <p14:tracePt t="173720" x="5068888" y="5808663"/>
          <p14:tracePt t="173728" x="5032375" y="5808663"/>
          <p14:tracePt t="173736" x="5022850" y="5808663"/>
          <p14:tracePt t="173744" x="5005388" y="5808663"/>
          <p14:tracePt t="173752" x="4995863" y="5808663"/>
          <p14:tracePt t="173768" x="4986338" y="5818188"/>
          <p14:tracePt t="173834" x="4949825" y="5818188"/>
          <p14:tracePt t="173840" x="4932363" y="5808663"/>
          <p14:tracePt t="173856" x="4922838" y="5800725"/>
          <p14:tracePt t="173864" x="4913313" y="5791200"/>
          <p14:tracePt t="173883" x="4905375" y="5791200"/>
          <p14:tracePt t="173896" x="4895850" y="5791200"/>
          <p14:tracePt t="173904" x="4868863" y="5791200"/>
          <p14:tracePt t="173912" x="4859338" y="5791200"/>
          <p14:tracePt t="173920" x="4832350" y="5791200"/>
          <p14:tracePt t="173928" x="4813300" y="5791200"/>
          <p14:tracePt t="173936" x="4786313" y="5791200"/>
          <p14:tracePt t="173944" x="4767263" y="5791200"/>
          <p14:tracePt t="173960" x="4759325" y="5791200"/>
          <p14:tracePt t="174570" x="4695825" y="5772150"/>
          <p14:tracePt t="174576" x="4530725" y="5727700"/>
          <p14:tracePt t="174584" x="4440238" y="5718175"/>
          <p14:tracePt t="174592" x="4275138" y="5699125"/>
          <p14:tracePt t="174600" x="4121150" y="5654675"/>
          <p14:tracePt t="174608" x="3975100" y="5635625"/>
          <p14:tracePt t="174617" x="3865563" y="5626100"/>
          <p14:tracePt t="174624" x="3765550" y="5599113"/>
          <p14:tracePt t="174633" x="3729038" y="5599113"/>
          <p14:tracePt t="174641" x="3683000" y="5599113"/>
          <p14:tracePt t="174722" x="3683000" y="5589588"/>
          <p14:tracePt t="174946" x="3756025" y="5589588"/>
          <p14:tracePt t="174952" x="3846513" y="5589588"/>
          <p14:tracePt t="174960" x="3919538" y="5589588"/>
          <p14:tracePt t="174968" x="4011613" y="5589588"/>
          <p14:tracePt t="174976" x="4121150" y="5589588"/>
          <p14:tracePt t="174984" x="4202113" y="5581650"/>
          <p14:tracePt t="174992" x="4275138" y="5562600"/>
          <p14:tracePt t="175000" x="4340225" y="5535613"/>
          <p14:tracePt t="175008" x="4376738" y="5535613"/>
          <p14:tracePt t="175016" x="4413250" y="5535613"/>
          <p14:tracePt t="175024" x="4421188" y="5535613"/>
          <p14:tracePt t="175874" x="4421188" y="5518150"/>
          <p14:tracePt t="175882" x="4421188" y="5472113"/>
          <p14:tracePt t="175888" x="4357688" y="5416550"/>
          <p14:tracePt t="175896" x="4275138" y="5362575"/>
          <p14:tracePt t="175904" x="4257675" y="5353050"/>
          <p14:tracePt t="175912" x="4211638" y="5335588"/>
          <p14:tracePt t="175920" x="4165600" y="5299075"/>
          <p14:tracePt t="175928" x="4157663" y="5289550"/>
          <p14:tracePt t="175944" x="4148138" y="5280025"/>
          <p14:tracePt t="176002" x="4121150" y="5253038"/>
          <p14:tracePt t="176009" x="4111625" y="5243513"/>
          <p14:tracePt t="176019" x="4084638" y="5226050"/>
          <p14:tracePt t="176028" x="4029075" y="5197475"/>
          <p14:tracePt t="176038" x="3911600" y="5153025"/>
          <p14:tracePt t="176041" x="3838575" y="5126038"/>
          <p14:tracePt t="176053" x="3719513" y="5080000"/>
          <p14:tracePt t="176056" x="3609975" y="5053013"/>
          <p14:tracePt t="176066" x="3473450" y="5024438"/>
          <p14:tracePt t="176072" x="3382963" y="4997450"/>
          <p14:tracePt t="176080" x="3263900" y="4970463"/>
          <p14:tracePt t="176088" x="3190875" y="4970463"/>
          <p14:tracePt t="176096" x="3136900" y="4943475"/>
          <p14:tracePt t="176104" x="3090863" y="4943475"/>
          <p14:tracePt t="176112" x="3063875" y="4933950"/>
          <p14:tracePt t="176120" x="3017838" y="4924425"/>
          <p14:tracePt t="176128" x="2998788" y="4924425"/>
          <p14:tracePt t="176136" x="2971800" y="4924425"/>
          <p14:tracePt t="176144" x="2962275" y="4924425"/>
          <p14:tracePt t="176152" x="2944813" y="4914900"/>
          <p14:tracePt t="176160" x="2935288" y="4914900"/>
          <p14:tracePt t="176168" x="2925763" y="4914900"/>
          <p14:tracePt t="176176" x="2917825" y="4897438"/>
          <p14:tracePt t="176185" x="2898775" y="4887913"/>
          <p14:tracePt t="176192" x="2852738" y="4887913"/>
          <p14:tracePt t="176200" x="2835275" y="4878388"/>
          <p14:tracePt t="176209" x="2808288" y="4878388"/>
          <p14:tracePt t="176216" x="2781300" y="4878388"/>
          <p14:tracePt t="176225" x="2735263" y="4878388"/>
          <p14:tracePt t="176233" x="2698750" y="4878388"/>
          <p14:tracePt t="176240" x="2679700" y="4878388"/>
          <p14:tracePt t="176250" x="2635250" y="4870450"/>
          <p14:tracePt t="176267" x="2625725" y="4870450"/>
          <p14:tracePt t="176272" x="2606675" y="4870450"/>
          <p14:tracePt t="176304" x="2589213" y="4851400"/>
          <p14:tracePt t="176329" x="2579688" y="4841875"/>
          <p14:tracePt t="176338" x="2570163" y="4841875"/>
          <p14:tracePt t="176346" x="2533650" y="4833938"/>
          <p14:tracePt t="176354" x="2498725" y="4814888"/>
          <p14:tracePt t="176361" x="2470150" y="4814888"/>
          <p14:tracePt t="176370" x="2433638" y="4814888"/>
          <p14:tracePt t="176377" x="2379663" y="4797425"/>
          <p14:tracePt t="176385" x="2352675" y="4797425"/>
          <p14:tracePt t="176392" x="2306638" y="4787900"/>
          <p14:tracePt t="176401" x="2287588" y="4787900"/>
          <p14:tracePt t="176408" x="2251075" y="4778375"/>
          <p14:tracePt t="176417" x="2243138" y="4768850"/>
          <p14:tracePt t="176435" x="2224088" y="4751388"/>
          <p14:tracePt t="176440" x="2224088" y="4741863"/>
          <p14:tracePt t="176451" x="2206625" y="4714875"/>
          <p14:tracePt t="176456" x="2206625" y="4687888"/>
          <p14:tracePt t="176467" x="2206625" y="4632325"/>
          <p14:tracePt t="176472" x="2206625" y="4578350"/>
          <p14:tracePt t="176480" x="2206625" y="4514850"/>
          <p14:tracePt t="176488" x="2206625" y="4478338"/>
          <p14:tracePt t="176496" x="2206625" y="4376738"/>
          <p14:tracePt t="176504" x="2206625" y="4286250"/>
          <p14:tracePt t="176512" x="2206625" y="4159250"/>
          <p14:tracePt t="176520" x="2197100" y="4086225"/>
          <p14:tracePt t="176528" x="2170113" y="4003675"/>
          <p14:tracePt t="176536" x="2143125" y="3911600"/>
          <p14:tracePt t="176544" x="2124075" y="3848100"/>
          <p14:tracePt t="176553" x="2097088" y="3767138"/>
          <p14:tracePt t="176560" x="2078038" y="3721100"/>
          <p14:tracePt t="176568" x="2070100" y="3665538"/>
          <p14:tracePt t="176576" x="2060575" y="3638550"/>
          <p14:tracePt t="176585" x="2041525" y="3575050"/>
          <p14:tracePt t="176592" x="2041525" y="3538538"/>
          <p14:tracePt t="176601" x="2024063" y="3492500"/>
          <p14:tracePt t="176608" x="2014538" y="3455988"/>
          <p14:tracePt t="176616" x="2014538" y="3392488"/>
          <p14:tracePt t="176624" x="2005013" y="3365500"/>
          <p14:tracePt t="176633" x="1997075" y="3319463"/>
          <p14:tracePt t="176640" x="1951038" y="3255963"/>
          <p14:tracePt t="176649" x="1914525" y="3182938"/>
          <p14:tracePt t="176656" x="1860550" y="3100388"/>
          <p14:tracePt t="176666" x="1741488" y="3009900"/>
          <p14:tracePt t="176672" x="1585913" y="2881313"/>
          <p14:tracePt t="176680" x="1431925" y="2790825"/>
          <p14:tracePt t="176688" x="1230313" y="2671763"/>
          <p14:tracePt t="176696" x="1076325" y="2581275"/>
          <p14:tracePt t="176704" x="993775" y="2525713"/>
          <p14:tracePt t="176712" x="939800" y="2471738"/>
          <p14:tracePt t="176720" x="893763" y="2425700"/>
          <p14:tracePt t="176728" x="893763" y="2389188"/>
          <p14:tracePt t="176736" x="857250" y="2325688"/>
          <p14:tracePt t="176744" x="847725" y="2252663"/>
          <p14:tracePt t="176752" x="830263" y="2170113"/>
          <p14:tracePt t="176760" x="801688" y="2079625"/>
          <p14:tracePt t="176769" x="784225" y="2016125"/>
          <p14:tracePt t="176776" x="765175" y="1933575"/>
          <p14:tracePt t="176784" x="757238" y="1878013"/>
          <p14:tracePt t="176792" x="757238" y="1824038"/>
          <p14:tracePt t="176800" x="757238" y="1778000"/>
          <p14:tracePt t="176808" x="757238" y="1741488"/>
          <p14:tracePt t="176817" x="757238" y="1724025"/>
          <p14:tracePt t="176824" x="757238" y="1704975"/>
          <p14:tracePt t="176833" x="757238" y="1687513"/>
          <p14:tracePt t="176850" x="757238" y="1677988"/>
          <p14:tracePt t="176914" x="765175" y="1668463"/>
          <p14:tracePt t="176929" x="811213" y="1714500"/>
          <p14:tracePt t="176937" x="893763" y="1778000"/>
          <p14:tracePt t="176945" x="974725" y="1833563"/>
          <p14:tracePt t="176952" x="1020763" y="1841500"/>
          <p14:tracePt t="176960" x="1112838" y="1887538"/>
          <p14:tracePt t="176968" x="1212850" y="1914525"/>
          <p14:tracePt t="176976" x="1293813" y="1951038"/>
          <p14:tracePt t="176985" x="1366838" y="1970088"/>
          <p14:tracePt t="176994" x="1476375" y="1970088"/>
          <p14:tracePt t="177006" x="1549400" y="1970088"/>
          <p14:tracePt t="177010" x="1595438" y="1970088"/>
          <p14:tracePt t="177021" x="1612900" y="1970088"/>
          <p14:tracePt t="177024" x="1631950" y="1970088"/>
          <p14:tracePt t="177034" x="1649413" y="1951038"/>
          <p14:tracePt t="177040" x="1649413" y="1924050"/>
          <p14:tracePt t="177051" x="1649413" y="1906588"/>
          <p14:tracePt t="177056" x="1649413" y="1860550"/>
          <p14:tracePt t="177067" x="1649413" y="1833563"/>
          <p14:tracePt t="177072" x="1649413" y="1804988"/>
          <p14:tracePt t="177080" x="1649413" y="1768475"/>
          <p14:tracePt t="177088" x="1649413" y="1760538"/>
          <p14:tracePt t="177096" x="1641475" y="1724025"/>
          <p14:tracePt t="177104" x="1622425" y="1714500"/>
          <p14:tracePt t="177112" x="1612900" y="1704975"/>
          <p14:tracePt t="177120" x="1604963" y="1697038"/>
          <p14:tracePt t="177169" x="1595438" y="1697038"/>
          <p14:tracePt t="177185" x="1568450" y="1697038"/>
          <p14:tracePt t="177193" x="1558925" y="1697038"/>
          <p14:tracePt t="177209" x="1549400" y="1697038"/>
          <p14:tracePt t="177610" x="1549400" y="1704975"/>
          <p14:tracePt t="177616" x="1512888" y="1768475"/>
          <p14:tracePt t="177624" x="1512888" y="1804988"/>
          <p14:tracePt t="177633" x="1512888" y="1851025"/>
          <p14:tracePt t="177640" x="1512888" y="1906588"/>
          <p14:tracePt t="177650" x="1512888" y="1943100"/>
          <p14:tracePt t="177656" x="1512888" y="1987550"/>
          <p14:tracePt t="177667" x="1512888" y="2043113"/>
          <p14:tracePt t="177672" x="1512888" y="2079625"/>
          <p14:tracePt t="177681" x="1512888" y="2106613"/>
          <p14:tracePt t="177688" x="1512888" y="2160588"/>
          <p14:tracePt t="177696" x="1512888" y="2206625"/>
          <p14:tracePt t="177704" x="1512888" y="2243138"/>
          <p14:tracePt t="177712" x="1512888" y="2298700"/>
          <p14:tracePt t="177720" x="1512888" y="2335213"/>
          <p14:tracePt t="177728" x="1512888" y="2362200"/>
          <p14:tracePt t="177736" x="1522413" y="2398713"/>
          <p14:tracePt t="177744" x="1522413" y="2416175"/>
          <p14:tracePt t="177752" x="1531938" y="2462213"/>
          <p14:tracePt t="177760" x="1531938" y="2498725"/>
          <p14:tracePt t="177768" x="1531938" y="2517775"/>
          <p14:tracePt t="177776" x="1541463" y="2562225"/>
          <p14:tracePt t="177785" x="1541463" y="2598738"/>
          <p14:tracePt t="177794" x="1541463" y="2644775"/>
          <p14:tracePt t="177806" x="1541463" y="2698750"/>
          <p14:tracePt t="177810" x="1541463" y="2727325"/>
          <p14:tracePt t="177822" x="1541463" y="2781300"/>
          <p14:tracePt t="177825" x="1541463" y="2836863"/>
          <p14:tracePt t="177837" x="1541463" y="2927350"/>
          <p14:tracePt t="177840" x="1541463" y="3009900"/>
          <p14:tracePt t="177850" x="1541463" y="3063875"/>
          <p14:tracePt t="177856" x="1568450" y="3136900"/>
          <p14:tracePt t="177867" x="1568450" y="3200400"/>
          <p14:tracePt t="177885" x="1576388" y="3309938"/>
          <p14:tracePt t="177889" x="1576388" y="3346450"/>
          <p14:tracePt t="177896" x="1595438" y="3402013"/>
          <p14:tracePt t="177904" x="1595438" y="3446463"/>
          <p14:tracePt t="177912" x="1595438" y="3475038"/>
          <p14:tracePt t="177920" x="1595438" y="3519488"/>
          <p14:tracePt t="177928" x="1604963" y="3556000"/>
          <p14:tracePt t="177936" x="1604963" y="3602038"/>
          <p14:tracePt t="177944" x="1612900" y="3629025"/>
          <p14:tracePt t="177952" x="1622425" y="3657600"/>
          <p14:tracePt t="177960" x="1631950" y="3694113"/>
          <p14:tracePt t="177968" x="1631950" y="3721100"/>
          <p14:tracePt t="177976" x="1631950" y="3748088"/>
          <p14:tracePt t="177985" x="1631950" y="3767138"/>
          <p14:tracePt t="177992" x="1641475" y="3794125"/>
          <p14:tracePt t="178000" x="1641475" y="3811588"/>
          <p14:tracePt t="178008" x="1641475" y="3840163"/>
          <p14:tracePt t="178016" x="1649413" y="3857625"/>
          <p14:tracePt t="178024" x="1649413" y="3903663"/>
          <p14:tracePt t="178034" x="1649413" y="3930650"/>
          <p14:tracePt t="178040" x="1649413" y="3957638"/>
          <p14:tracePt t="178050" x="1649413" y="3984625"/>
          <p14:tracePt t="178056" x="1649413" y="4021138"/>
          <p14:tracePt t="178066" x="1649413" y="4057650"/>
          <p14:tracePt t="178072" x="1649413" y="4103688"/>
          <p14:tracePt t="178080" x="1658938" y="4130675"/>
          <p14:tracePt t="178088" x="1668463" y="4159250"/>
          <p14:tracePt t="178096" x="1668463" y="4203700"/>
          <p14:tracePt t="178104" x="1668463" y="4232275"/>
          <p14:tracePt t="178112" x="1695450" y="4259263"/>
          <p14:tracePt t="178120" x="1695450" y="4295775"/>
          <p14:tracePt t="178129" x="1695450" y="4303713"/>
          <p14:tracePt t="178136" x="1695450" y="4313238"/>
          <p14:tracePt t="178144" x="1695450" y="4332288"/>
          <p14:tracePt t="178152" x="1695450" y="4340225"/>
          <p14:tracePt t="178507" x="1695450" y="4359275"/>
          <p14:tracePt t="178514" x="1695450" y="4376738"/>
          <p14:tracePt t="178523" x="1695450" y="4386263"/>
          <p14:tracePt t="178529" x="1685925" y="4395788"/>
          <p14:tracePt t="178537" x="1677988" y="4405313"/>
          <p14:tracePt t="178553" x="1677988" y="4413250"/>
          <p14:tracePt t="179034" x="1741488" y="4422775"/>
          <p14:tracePt t="179040" x="2024063" y="4441825"/>
          <p14:tracePt t="179048" x="2406650" y="4486275"/>
          <p14:tracePt t="179056" x="2771775" y="4551363"/>
          <p14:tracePt t="179066" x="3081338" y="4587875"/>
          <p14:tracePt t="179072" x="3290888" y="4624388"/>
          <p14:tracePt t="179080" x="3482975" y="4651375"/>
          <p14:tracePt t="179088" x="3629025" y="4668838"/>
          <p14:tracePt t="179096" x="3738563" y="4697413"/>
          <p14:tracePt t="179104" x="3810000" y="4697413"/>
          <p14:tracePt t="179112" x="3875088" y="4705350"/>
          <p14:tracePt t="179120" x="3929063" y="4714875"/>
          <p14:tracePt t="179128" x="3975100" y="4714875"/>
          <p14:tracePt t="179136" x="4011613" y="4732338"/>
          <p14:tracePt t="179144" x="4029075" y="4751388"/>
          <p14:tracePt t="179152" x="4065588" y="4760913"/>
          <p14:tracePt t="179160" x="4075113" y="4768850"/>
          <p14:tracePt t="179168" x="4075113" y="4778375"/>
          <p14:tracePt t="179176" x="4084638" y="4778375"/>
          <p14:tracePt t="179184" x="4111625" y="4805363"/>
          <p14:tracePt t="179192" x="4121150" y="4814888"/>
          <p14:tracePt t="179200" x="4148138" y="4841875"/>
          <p14:tracePt t="179210" x="4157663" y="4851400"/>
          <p14:tracePt t="179221" x="4165600" y="4860925"/>
          <p14:tracePt t="179228" x="4175125" y="4870450"/>
          <p14:tracePt t="179239" x="4184650" y="4878388"/>
          <p14:tracePt t="179243" x="4184650" y="4887913"/>
          <p14:tracePt t="179314" x="4194175" y="4887913"/>
          <p14:tracePt t="179434" x="4194175" y="4906963"/>
          <p14:tracePt t="179441" x="4194175" y="4914900"/>
          <p14:tracePt t="179451" x="4194175" y="4933950"/>
          <p14:tracePt t="179460" x="4194175" y="4951413"/>
          <p14:tracePt t="179471" x="4194175" y="4979988"/>
          <p14:tracePt t="179474" x="4202113" y="5024438"/>
          <p14:tracePt t="179489" x="4202113" y="5060950"/>
          <p14:tracePt t="179497" x="4202113" y="5106988"/>
          <p14:tracePt t="179505" x="4202113" y="5126038"/>
          <p14:tracePt t="179513" x="4202113" y="5160963"/>
          <p14:tracePt t="179521" x="4202113" y="5216525"/>
          <p14:tracePt t="179529" x="4202113" y="5262563"/>
          <p14:tracePt t="179536" x="4211638" y="5280025"/>
          <p14:tracePt t="179545" x="4211638" y="5299075"/>
          <p14:tracePt t="179553" x="4211638" y="5326063"/>
          <p14:tracePt t="179561" x="4211638" y="5343525"/>
          <p14:tracePt t="179568" x="4221163" y="5353050"/>
          <p14:tracePt t="179577" x="4230688" y="5362575"/>
          <p14:tracePt t="179786" x="4238625" y="5399088"/>
          <p14:tracePt t="179810" x="4238625" y="5408613"/>
          <p14:tracePt t="179825" x="4238625" y="5426075"/>
          <p14:tracePt t="179835" x="4248150" y="5435600"/>
          <p14:tracePt t="180232" x="4257675" y="5435600"/>
          <p14:tracePt t="180240" x="4303713" y="5435600"/>
          <p14:tracePt t="180248" x="4403725" y="5362575"/>
          <p14:tracePt t="180256" x="4521200" y="5289550"/>
          <p14:tracePt t="180266" x="4640263" y="5243513"/>
          <p14:tracePt t="180272" x="4722813" y="5160963"/>
          <p14:tracePt t="180281" x="4786313" y="5097463"/>
          <p14:tracePt t="180288" x="4859338" y="5043488"/>
          <p14:tracePt t="180296" x="4941888" y="4943475"/>
          <p14:tracePt t="180304" x="5014913" y="4870450"/>
          <p14:tracePt t="180312" x="5068888" y="4787900"/>
          <p14:tracePt t="180320" x="5132388" y="4705350"/>
          <p14:tracePt t="180328" x="5187950" y="4641850"/>
          <p14:tracePt t="180336" x="5224463" y="4595813"/>
          <p14:tracePt t="180344" x="5278438" y="4522788"/>
          <p14:tracePt t="180353" x="5324475" y="4478338"/>
          <p14:tracePt t="180360" x="5360988" y="4413250"/>
          <p14:tracePt t="180368" x="5397500" y="4368800"/>
          <p14:tracePt t="180376" x="5434013" y="4303713"/>
          <p14:tracePt t="180384" x="5487988" y="4249738"/>
          <p14:tracePt t="180392" x="5507038" y="4203700"/>
          <p14:tracePt t="180401" x="5551488" y="4130675"/>
          <p14:tracePt t="180408" x="5570538" y="4086225"/>
          <p14:tracePt t="180417" x="5580063" y="4040188"/>
          <p14:tracePt t="180424" x="5616575" y="3994150"/>
          <p14:tracePt t="180434" x="5643563" y="3948113"/>
          <p14:tracePt t="180440" x="5670550" y="3911600"/>
          <p14:tracePt t="180451" x="5697538" y="3884613"/>
          <p14:tracePt t="180456" x="5724525" y="3840163"/>
          <p14:tracePt t="180467" x="5743575" y="3821113"/>
          <p14:tracePt t="180473" x="5770563" y="3775075"/>
          <p14:tracePt t="180480" x="5789613" y="3748088"/>
          <p14:tracePt t="180488" x="5816600" y="3711575"/>
          <p14:tracePt t="180496" x="5843588" y="3684588"/>
          <p14:tracePt t="180504" x="5853113" y="3665538"/>
          <p14:tracePt t="180512" x="5880100" y="3621088"/>
          <p14:tracePt t="180520" x="5907088" y="3575050"/>
          <p14:tracePt t="180528" x="5943600" y="3529013"/>
          <p14:tracePt t="180536" x="5962650" y="3511550"/>
          <p14:tracePt t="180544" x="5999163" y="3465513"/>
          <p14:tracePt t="180552" x="6016625" y="3446463"/>
          <p14:tracePt t="180560" x="6035675" y="3411538"/>
          <p14:tracePt t="180568" x="6053138" y="3392488"/>
          <p14:tracePt t="180584" x="6062663" y="3375025"/>
          <p14:tracePt t="180592" x="6072188" y="3355975"/>
          <p14:tracePt t="180600" x="6089650" y="3346450"/>
          <p14:tracePt t="180608" x="6108700" y="3338513"/>
          <p14:tracePt t="180617" x="6172200" y="3309938"/>
          <p14:tracePt t="180624" x="6199188" y="3302000"/>
          <p14:tracePt t="180634" x="6272213" y="3292475"/>
          <p14:tracePt t="180640" x="6381750" y="3236913"/>
          <p14:tracePt t="180650" x="6445250" y="3209925"/>
          <p14:tracePt t="180656" x="6491288" y="3182938"/>
          <p14:tracePt t="180667" x="6573838" y="3163888"/>
          <p14:tracePt t="180673" x="6654800" y="3119438"/>
          <p14:tracePt t="180683" x="6691313" y="3109913"/>
          <p14:tracePt t="180688" x="6737350" y="3090863"/>
          <p14:tracePt t="180696" x="6783388" y="3063875"/>
          <p14:tracePt t="180704" x="6800850" y="3054350"/>
          <p14:tracePt t="180712" x="6837363" y="3036888"/>
          <p14:tracePt t="180720" x="6856413" y="3036888"/>
          <p14:tracePt t="180736" x="6864350" y="3036888"/>
          <p14:tracePt t="180803" x="6873875" y="3027363"/>
          <p14:tracePt t="180857" x="6900863" y="3009900"/>
          <p14:tracePt t="180867" x="6919913" y="3000375"/>
          <p14:tracePt t="180874" x="6929438" y="3000375"/>
          <p14:tracePt t="180885" x="6956425" y="2990850"/>
          <p14:tracePt t="180904" x="6973888" y="2990850"/>
          <p14:tracePt t="180912" x="6983413" y="2982913"/>
          <p14:tracePt t="180920" x="6992938" y="2973388"/>
          <p14:tracePt t="180936" x="7000875" y="2963863"/>
          <p14:tracePt t="180944" x="7010400" y="2963863"/>
          <p14:tracePt t="183048" x="6992938" y="2946400"/>
          <p14:tracePt t="183056" x="6873875" y="2854325"/>
          <p14:tracePt t="183064" x="6737350" y="2763838"/>
          <p14:tracePt t="183072" x="6637338" y="2708275"/>
          <p14:tracePt t="183083" x="6545263" y="2671763"/>
          <p14:tracePt t="183088" x="6508750" y="2635250"/>
          <p14:tracePt t="183096" x="6472238" y="2589213"/>
          <p14:tracePt t="183104" x="6464300" y="2571750"/>
          <p14:tracePt t="183112" x="6445250" y="2525713"/>
          <p14:tracePt t="183130" x="6435725" y="2498725"/>
          <p14:tracePt t="183140" x="6435725" y="2481263"/>
          <p14:tracePt t="183147" x="6435725" y="2471738"/>
          <p14:tracePt t="183152" x="6435725" y="2452688"/>
          <p14:tracePt t="183160" x="6435725" y="2444750"/>
          <p14:tracePt t="183168" x="6435725" y="2425700"/>
          <p14:tracePt t="183176" x="6435725" y="2416175"/>
          <p14:tracePt t="183184" x="6435725" y="2398713"/>
          <p14:tracePt t="183192" x="6454775" y="2362200"/>
          <p14:tracePt t="183201" x="6464300" y="2335213"/>
          <p14:tracePt t="183208" x="6481763" y="2289175"/>
          <p14:tracePt t="183217" x="6491288" y="2279650"/>
          <p14:tracePt t="183224" x="6500813" y="2252663"/>
          <p14:tracePt t="183234" x="6500813" y="2233613"/>
          <p14:tracePt t="183240" x="6508750" y="2216150"/>
          <p14:tracePt t="183250" x="6508750" y="2197100"/>
          <p14:tracePt t="183256" x="6508750" y="2170113"/>
          <p14:tracePt t="183269" x="6508750" y="2152650"/>
          <p14:tracePt t="183272" x="6527800" y="2133600"/>
          <p14:tracePt t="183288" x="6527800" y="2125663"/>
          <p14:tracePt t="183384" x="6545263" y="2125663"/>
          <p14:tracePt t="183392" x="6581775" y="2143125"/>
          <p14:tracePt t="183400" x="6581775" y="2170113"/>
          <p14:tracePt t="183408" x="6600825" y="2225675"/>
          <p14:tracePt t="183416" x="6600825" y="2270125"/>
          <p14:tracePt t="183424" x="6600825" y="2325688"/>
          <p14:tracePt t="183433" x="6600825" y="2362200"/>
          <p14:tracePt t="183440" x="6600825" y="2435225"/>
          <p14:tracePt t="183450" x="6600825" y="2508250"/>
          <p14:tracePt t="183457" x="6600825" y="2598738"/>
          <p14:tracePt t="183466" x="6600825" y="2690813"/>
          <p14:tracePt t="183472" x="6600825" y="2763838"/>
          <p14:tracePt t="183483" x="6600825" y="2817813"/>
          <p14:tracePt t="183488" x="6600825" y="2863850"/>
          <p14:tracePt t="183496" x="6600825" y="2917825"/>
          <p14:tracePt t="183505" x="6600825" y="2954338"/>
          <p14:tracePt t="183512" x="6600825" y="2982913"/>
          <p14:tracePt t="183520" x="6600825" y="3017838"/>
          <p14:tracePt t="183528" x="6600825" y="3036888"/>
          <p14:tracePt t="183536" x="6600825" y="3046413"/>
          <p14:tracePt t="183659" x="6600825" y="3063875"/>
          <p14:tracePt t="183667" x="6600825" y="3109913"/>
          <p14:tracePt t="183674" x="6600825" y="3146425"/>
          <p14:tracePt t="183683" x="6591300" y="3209925"/>
          <p14:tracePt t="183688" x="6564313" y="3236913"/>
          <p14:tracePt t="183696" x="6545263" y="3292475"/>
          <p14:tracePt t="183704" x="6518275" y="3355975"/>
          <p14:tracePt t="183712" x="6491288" y="3438525"/>
          <p14:tracePt t="183720" x="6464300" y="3529013"/>
          <p14:tracePt t="183728" x="6435725" y="3611563"/>
          <p14:tracePt t="183736" x="6427788" y="3684588"/>
          <p14:tracePt t="183744" x="6381750" y="3803650"/>
          <p14:tracePt t="183752" x="6381750" y="3894138"/>
          <p14:tracePt t="183760" x="6381750" y="4003675"/>
          <p14:tracePt t="183768" x="6372225" y="4113213"/>
          <p14:tracePt t="183776" x="6372225" y="4222750"/>
          <p14:tracePt t="183784" x="6372225" y="4349750"/>
          <p14:tracePt t="183792" x="6372225" y="4441825"/>
          <p14:tracePt t="183801" x="6372225" y="4568825"/>
          <p14:tracePt t="183808" x="6372225" y="4697413"/>
          <p14:tracePt t="183816" x="6391275" y="4797425"/>
          <p14:tracePt t="183824" x="6399213" y="4924425"/>
          <p14:tracePt t="183833" x="6418263" y="5053013"/>
          <p14:tracePt t="183840" x="6427788" y="5153025"/>
          <p14:tracePt t="183849" x="6427788" y="5243513"/>
          <p14:tracePt t="183856" x="6427788" y="5299075"/>
          <p14:tracePt t="183866" x="6427788" y="5353050"/>
          <p14:tracePt t="183872" x="6427788" y="5380038"/>
          <p14:tracePt t="183886" x="6427788" y="5416550"/>
          <p14:tracePt t="183888" x="6427788" y="5426075"/>
          <p14:tracePt t="183896" x="6427788" y="5462588"/>
          <p14:tracePt t="183920" x="6427788" y="5499100"/>
          <p14:tracePt t="183936" x="6427788" y="5508625"/>
          <p14:tracePt t="183944" x="6427788" y="5526088"/>
          <p14:tracePt t="183952" x="6427788" y="5545138"/>
          <p14:tracePt t="183960" x="6427788" y="5554663"/>
          <p14:tracePt t="183984" x="6427788" y="5562600"/>
          <p14:tracePt t="184112" x="6427788" y="5589588"/>
          <p14:tracePt t="184128" x="6427788" y="5608638"/>
          <p14:tracePt t="184136" x="6391275" y="5635625"/>
          <p14:tracePt t="184144" x="6308725" y="5662613"/>
          <p14:tracePt t="184152" x="6281738" y="5672138"/>
          <p14:tracePt t="184160" x="6218238" y="5691188"/>
          <p14:tracePt t="184168" x="6181725" y="5699125"/>
          <p14:tracePt t="184176" x="6162675" y="5708650"/>
          <p14:tracePt t="184185" x="6145213" y="5708650"/>
          <p14:tracePt t="184192" x="6135688" y="5708650"/>
          <p14:tracePt t="184370" x="6116638" y="5754688"/>
          <p14:tracePt t="184378" x="6116638" y="5827713"/>
          <p14:tracePt t="184387" x="6099175" y="5918200"/>
          <p14:tracePt t="184394" x="6099175" y="5973763"/>
          <p14:tracePt t="184401" x="6099175" y="6046788"/>
          <p14:tracePt t="184408" x="6099175" y="6127750"/>
          <p14:tracePt t="184416" x="6072188" y="6200775"/>
          <p14:tracePt t="184424" x="6072188" y="6229350"/>
          <p14:tracePt t="184432" x="6072188" y="6283325"/>
          <p14:tracePt t="184440" x="6072188" y="6302375"/>
          <p14:tracePt t="184449" x="6062663" y="6338888"/>
          <p14:tracePt t="184456" x="6062663" y="6356350"/>
          <p14:tracePt t="184466" x="6062663" y="6365875"/>
          <p14:tracePt t="184472" x="6053138" y="6375400"/>
          <p14:tracePt t="184698" x="6053138" y="6356350"/>
          <p14:tracePt t="184710" x="6026150" y="6319838"/>
          <p14:tracePt t="184720" x="6026150" y="6302375"/>
          <p14:tracePt t="184728" x="6016625" y="6283325"/>
          <p14:tracePt t="184736" x="6016625" y="6246813"/>
          <p14:tracePt t="184744" x="6016625" y="6237288"/>
          <p14:tracePt t="184752" x="5999163" y="6219825"/>
          <p14:tracePt t="184762" x="5989638" y="6183313"/>
          <p14:tracePt t="184772" x="5989638" y="6173788"/>
          <p14:tracePt t="184778" x="5989638" y="6164263"/>
          <p14:tracePt t="184794" x="5980113" y="6156325"/>
          <p14:tracePt t="184874" x="5980113" y="6137275"/>
          <p14:tracePt t="184887" x="5972175" y="6119813"/>
          <p14:tracePt t="184897" x="5953125" y="6110288"/>
          <p14:tracePt t="184912" x="5935663" y="6110288"/>
          <p14:tracePt t="184936" x="5916613" y="6100763"/>
          <p14:tracePt t="184944" x="5907088" y="6100763"/>
          <p14:tracePt t="184952" x="5899150" y="6100763"/>
          <p14:tracePt t="184960" x="5889625" y="6100763"/>
          <p14:tracePt t="184968" x="5853113" y="6100763"/>
          <p14:tracePt t="184976" x="5816600" y="6100763"/>
          <p14:tracePt t="184984" x="5743575" y="6100763"/>
          <p14:tracePt t="184992" x="5670550" y="6100763"/>
          <p14:tracePt t="185000" x="5580063" y="6100763"/>
          <p14:tracePt t="185008" x="5487988" y="6100763"/>
          <p14:tracePt t="185016" x="5397500" y="6100763"/>
          <p14:tracePt t="185024" x="5287963" y="6100763"/>
          <p14:tracePt t="185033" x="5224463" y="6083300"/>
          <p14:tracePt t="185040" x="5141913" y="6064250"/>
          <p14:tracePt t="185050" x="5068888" y="6064250"/>
          <p14:tracePt t="185056" x="4978400" y="6037263"/>
          <p14:tracePt t="185065" x="4895850" y="5991225"/>
          <p14:tracePt t="185072" x="4813300" y="5954713"/>
          <p14:tracePt t="185083" x="4749800" y="5900738"/>
          <p14:tracePt t="185088" x="4667250" y="5845175"/>
          <p14:tracePt t="185096" x="4586288" y="5808663"/>
          <p14:tracePt t="185104" x="4540250" y="5754688"/>
          <p14:tracePt t="185112" x="4440238" y="5699125"/>
          <p14:tracePt t="185120" x="4394200" y="5672138"/>
          <p14:tracePt t="185128" x="4357688" y="5645150"/>
          <p14:tracePt t="185136" x="4294188" y="5589588"/>
          <p14:tracePt t="185144" x="4230688" y="5562600"/>
          <p14:tracePt t="185152" x="4165600" y="5526088"/>
          <p14:tracePt t="185160" x="4138613" y="5518150"/>
          <p14:tracePt t="185168" x="4094163" y="5481638"/>
          <p14:tracePt t="185177" x="4065588" y="5462588"/>
          <p14:tracePt t="185184" x="4002088" y="5416550"/>
          <p14:tracePt t="185192" x="3984625" y="5399088"/>
          <p14:tracePt t="185200" x="3938588" y="5362575"/>
          <p14:tracePt t="185208" x="3892550" y="5316538"/>
          <p14:tracePt t="185216" x="3838575" y="5262563"/>
          <p14:tracePt t="185225" x="3802063" y="5197475"/>
          <p14:tracePt t="185238" x="3756025" y="5153025"/>
          <p14:tracePt t="185243" x="3738563" y="5126038"/>
          <p14:tracePt t="185249" x="3709988" y="5060950"/>
          <p14:tracePt t="185256" x="3692525" y="5033963"/>
          <p14:tracePt t="185266" x="3683000" y="4997450"/>
          <p14:tracePt t="185272" x="3646488" y="4943475"/>
          <p14:tracePt t="185282" x="3636963" y="4914900"/>
          <p14:tracePt t="185288" x="3629025" y="4897438"/>
          <p14:tracePt t="185296" x="3600450" y="4851400"/>
          <p14:tracePt t="185304" x="3592513" y="4841875"/>
          <p14:tracePt t="185312" x="3582988" y="4814888"/>
          <p14:tracePt t="185320" x="3563938" y="4797425"/>
          <p14:tracePt t="185344" x="3556000" y="4787900"/>
          <p14:tracePt t="185474" x="3546475" y="4787900"/>
          <p14:tracePt t="185481" x="3519488" y="4787900"/>
          <p14:tracePt t="185488" x="3473450" y="4751388"/>
          <p14:tracePt t="185496" x="3455988" y="4741863"/>
          <p14:tracePt t="185504" x="3427413" y="4732338"/>
          <p14:tracePt t="185512" x="3390900" y="4714875"/>
          <p14:tracePt t="185520" x="3390900" y="4705350"/>
          <p14:tracePt t="185528" x="3382963" y="4705350"/>
          <p14:tracePt t="185544" x="3373438" y="4705350"/>
          <p14:tracePt t="185778" x="3363913" y="4697413"/>
          <p14:tracePt t="185800" x="3363913" y="4678363"/>
          <p14:tracePt t="186058" x="3373438" y="4668838"/>
          <p14:tracePt t="186064" x="3382963" y="4660900"/>
          <p14:tracePt t="186202" x="3382963" y="4641850"/>
          <p14:tracePt t="186209" x="3382963" y="4624388"/>
          <p14:tracePt t="186218" x="3382963" y="4614863"/>
          <p14:tracePt t="186228" x="3382963" y="4595813"/>
          <p14:tracePt t="186241" x="3382963" y="4578350"/>
          <p14:tracePt t="186256" x="3382963" y="4559300"/>
          <p14:tracePt t="186562" x="3390900" y="4551363"/>
          <p14:tracePt t="186658" x="3400425" y="4541838"/>
          <p14:tracePt t="186666" x="3409950" y="4514850"/>
          <p14:tracePt t="186673" x="3419475" y="4495800"/>
          <p14:tracePt t="186682" x="3427413" y="4486275"/>
          <p14:tracePt t="186688" x="3446463" y="4468813"/>
          <p14:tracePt t="186712" x="3455988" y="4459288"/>
          <p14:tracePt t="186962" x="3463925" y="4432300"/>
          <p14:tracePt t="186968" x="3482975" y="4386263"/>
          <p14:tracePt t="186976" x="3509963" y="4340225"/>
          <p14:tracePt t="186984" x="3519488" y="4322763"/>
          <p14:tracePt t="186992" x="3527425" y="4303713"/>
          <p14:tracePt t="187009" x="3546475" y="4286250"/>
          <p14:tracePt t="187022" x="3546475" y="4276725"/>
          <p14:tracePt t="187330" x="3556000" y="4268788"/>
          <p14:tracePt t="187338" x="3573463" y="4249738"/>
          <p14:tracePt t="187347" x="3573463" y="4240213"/>
          <p14:tracePt t="187355" x="3600450" y="4222750"/>
          <p14:tracePt t="187360" x="3609975" y="4213225"/>
          <p14:tracePt t="187368" x="3629025" y="4203700"/>
          <p14:tracePt t="187376" x="3646488" y="4176713"/>
          <p14:tracePt t="187385" x="3656013" y="4176713"/>
          <p14:tracePt t="187404" x="3665538" y="4167188"/>
          <p14:tracePt t="187421" x="3673475" y="4159250"/>
          <p14:tracePt t="187441" x="3673475" y="4149725"/>
          <p14:tracePt t="187856" x="3692525" y="4130675"/>
          <p14:tracePt t="187872" x="3702050" y="4103688"/>
          <p14:tracePt t="187881" x="3702050" y="4094163"/>
          <p14:tracePt t="187888" x="3709988" y="4067175"/>
          <p14:tracePt t="187898" x="3719513" y="4057650"/>
          <p14:tracePt t="187904" x="3729038" y="4040188"/>
          <p14:tracePt t="187912" x="3738563" y="4013200"/>
          <p14:tracePt t="187920" x="3746500" y="4003675"/>
          <p14:tracePt t="187928" x="3765550" y="3976688"/>
          <p14:tracePt t="187936" x="3765550" y="3957638"/>
          <p14:tracePt t="187944" x="3775075" y="3930650"/>
          <p14:tracePt t="187952" x="3783013" y="3921125"/>
          <p14:tracePt t="187960" x="3783013" y="3911600"/>
          <p14:tracePt t="187969" x="3783013" y="3894138"/>
          <p14:tracePt t="187985" x="3810000" y="3875088"/>
          <p14:tracePt t="188834" x="3810000" y="3867150"/>
          <p14:tracePt t="188978" x="3819525" y="3857625"/>
          <p14:tracePt t="188992" x="3856038" y="3821113"/>
          <p14:tracePt t="189000" x="3875088" y="3803650"/>
          <p14:tracePt t="189008" x="3892550" y="3794125"/>
          <p14:tracePt t="189016" x="3911600" y="3775075"/>
          <p14:tracePt t="189096" x="3911600" y="3767138"/>
          <p14:tracePt t="189104" x="3911600" y="3757613"/>
          <p14:tracePt t="189112" x="3919538" y="3730625"/>
          <p14:tracePt t="190080" x="3929063" y="3721100"/>
          <p14:tracePt t="190088" x="3956050" y="3694113"/>
          <p14:tracePt t="190096" x="3965575" y="3684588"/>
          <p14:tracePt t="190104" x="3975100" y="3675063"/>
          <p14:tracePt t="190112" x="3984625" y="3665538"/>
          <p14:tracePt t="190144" x="3992563" y="3657600"/>
          <p14:tracePt t="190152" x="4002088" y="3648075"/>
          <p14:tracePt t="190168" x="4011613" y="3638550"/>
          <p14:tracePt t="190177" x="4029075" y="3638550"/>
          <p14:tracePt t="190185" x="4048125" y="3629025"/>
          <p14:tracePt t="190192" x="4102100" y="3629025"/>
          <p14:tracePt t="190200" x="4165600" y="3621088"/>
          <p14:tracePt t="190208" x="4202113" y="3621088"/>
          <p14:tracePt t="190217" x="4230688" y="3592513"/>
          <p14:tracePt t="190225" x="4275138" y="3584575"/>
          <p14:tracePt t="190232" x="4303713" y="3584575"/>
          <p14:tracePt t="190241" x="4330700" y="3584575"/>
          <p14:tracePt t="190253" x="4367213" y="3584575"/>
          <p14:tracePt t="190257" x="4403725" y="3584575"/>
          <p14:tracePt t="190270" x="4448175" y="3584575"/>
          <p14:tracePt t="190273" x="4484688" y="3575050"/>
          <p14:tracePt t="190286" x="4549775" y="3565525"/>
          <p14:tracePt t="190289" x="4576763" y="3565525"/>
          <p14:tracePt t="190306" x="4659313" y="3538538"/>
          <p14:tracePt t="190313" x="4703763" y="3529013"/>
          <p14:tracePt t="190321" x="4730750" y="3519488"/>
          <p14:tracePt t="190328" x="4795838" y="3482975"/>
          <p14:tracePt t="190336" x="4849813" y="3465513"/>
          <p14:tracePt t="190344" x="4932363" y="3438525"/>
          <p14:tracePt t="190352" x="4978400" y="3411538"/>
          <p14:tracePt t="190360" x="5068888" y="3402013"/>
          <p14:tracePt t="190368" x="5132388" y="3392488"/>
          <p14:tracePt t="190376" x="5159375" y="3365500"/>
          <p14:tracePt t="190385" x="5241925" y="3365500"/>
          <p14:tracePt t="190394" x="5278438" y="3365500"/>
          <p14:tracePt t="190404" x="5334000" y="3365500"/>
          <p14:tracePt t="190410" x="5368925" y="3365500"/>
          <p14:tracePt t="190421" x="5441950" y="3365500"/>
          <p14:tracePt t="190426" x="5478463" y="3365500"/>
          <p14:tracePt t="190437" x="5534025" y="3365500"/>
          <p14:tracePt t="190441" x="5607050" y="3365500"/>
          <p14:tracePt t="190450" x="5661025" y="3365500"/>
          <p14:tracePt t="190456" x="5753100" y="3365500"/>
          <p14:tracePt t="190465" x="5853113" y="3365500"/>
          <p14:tracePt t="190472" x="5926138" y="3365500"/>
          <p14:tracePt t="190481" x="6053138" y="3355975"/>
          <p14:tracePt t="190488" x="6135688" y="3328988"/>
          <p14:tracePt t="190498" x="6208713" y="3282950"/>
          <p14:tracePt t="190504" x="6291263" y="3282950"/>
          <p14:tracePt t="190512" x="6362700" y="3273425"/>
          <p14:tracePt t="190520" x="6435725" y="3265488"/>
          <p14:tracePt t="190528" x="6508750" y="3265488"/>
          <p14:tracePt t="190536" x="6591300" y="3236913"/>
          <p14:tracePt t="190544" x="6673850" y="3219450"/>
          <p14:tracePt t="190552" x="6746875" y="3219450"/>
          <p14:tracePt t="190560" x="6800850" y="3209925"/>
          <p14:tracePt t="190568" x="6873875" y="3209925"/>
          <p14:tracePt t="190576" x="6946900" y="3209925"/>
          <p14:tracePt t="190584" x="7056438" y="3209925"/>
          <p14:tracePt t="190592" x="7156450" y="3209925"/>
          <p14:tracePt t="190601" x="7283450" y="3209925"/>
          <p14:tracePt t="190608" x="7412038" y="3209925"/>
          <p14:tracePt t="190616" x="7548563" y="3209925"/>
          <p14:tracePt t="190624" x="7675563" y="3209925"/>
          <p14:tracePt t="190632" x="7804150" y="3209925"/>
          <p14:tracePt t="190640" x="7967663" y="3209925"/>
          <p14:tracePt t="190648" x="8113713" y="3209925"/>
          <p14:tracePt t="190656" x="8277225" y="3209925"/>
          <p14:tracePt t="190665" x="8423275" y="3209925"/>
          <p14:tracePt t="190672" x="8569325" y="3209925"/>
          <p14:tracePt t="190682" x="8715375" y="3209925"/>
          <p14:tracePt t="190688" x="8861425" y="3209925"/>
          <p14:tracePt t="190698" x="8951913" y="3209925"/>
          <p14:tracePt t="190704" x="9043988" y="3209925"/>
          <p14:tracePt t="190712" x="9134475" y="32099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06501" y="25840"/>
            <a:ext cx="2659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分岐用の付加回路</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pic>
        <p:nvPicPr>
          <p:cNvPr id="2" name="オーディオ 1">
            <a:hlinkClick r:id="" action="ppaction://media"/>
            <a:extLst>
              <a:ext uri="{FF2B5EF4-FFF2-40B4-BE49-F238E27FC236}">
                <a16:creationId xmlns:a16="http://schemas.microsoft.com/office/drawing/2014/main" id="{0B170717-0DE4-496E-9F3E-557B75288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68122754"/>
      </p:ext>
    </p:extLst>
  </p:cSld>
  <p:clrMapOvr>
    <a:masterClrMapping/>
  </p:clrMapOvr>
  <mc:AlternateContent xmlns:mc="http://schemas.openxmlformats.org/markup-compatibility/2006">
    <mc:Choice xmlns:p14="http://schemas.microsoft.com/office/powerpoint/2010/main" Requires="p14">
      <p:transition spd="slow" p14:dur="2000" advTm="79001"/>
    </mc:Choice>
    <mc:Fallback>
      <p:transition spd="slow" advTm="7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95" x="8734425" y="2946400"/>
          <p14:tracePt t="5103" x="8505825" y="2927350"/>
          <p14:tracePt t="5110" x="8359775" y="2881313"/>
          <p14:tracePt t="5120" x="8204200" y="2863850"/>
          <p14:tracePt t="5126" x="8132763" y="2854325"/>
          <p14:tracePt t="5135" x="8086725" y="2854325"/>
          <p14:tracePt t="5142" x="8059738" y="2844800"/>
          <p14:tracePt t="5216" x="8040688" y="2836863"/>
          <p14:tracePt t="5222" x="8023225" y="2836863"/>
          <p14:tracePt t="5230" x="7958138" y="2836863"/>
          <p14:tracePt t="5239" x="7885113" y="2836863"/>
          <p14:tracePt t="5246" x="7785100" y="2836863"/>
          <p14:tracePt t="5256" x="7712075" y="2836863"/>
          <p14:tracePt t="5262" x="7585075" y="2836863"/>
          <p14:tracePt t="5272" x="7512050" y="2836863"/>
          <p14:tracePt t="5278" x="7421563" y="2836863"/>
          <p14:tracePt t="5289" x="7392988" y="2836863"/>
          <p14:tracePt t="5294" x="7348538" y="2836863"/>
          <p14:tracePt t="5310" x="7329488" y="2827338"/>
          <p14:tracePt t="5408" x="7319963" y="2817813"/>
          <p14:tracePt t="5415" x="7319963" y="2800350"/>
          <p14:tracePt t="5424" x="7312025" y="2771775"/>
          <p14:tracePt t="5430" x="7312025" y="2754313"/>
          <p14:tracePt t="5439" x="7302500" y="2744788"/>
          <p14:tracePt t="5446" x="7302500" y="2708275"/>
          <p14:tracePt t="5456" x="7265988" y="2681288"/>
          <p14:tracePt t="5472" x="7256463" y="2662238"/>
          <p14:tracePt t="5478" x="7256463" y="2654300"/>
          <p14:tracePt t="5489" x="7248525" y="2644775"/>
          <p14:tracePt t="5494" x="7229475" y="2625725"/>
          <p14:tracePt t="5502" x="7229475" y="2617788"/>
          <p14:tracePt t="5510" x="7219950" y="2608263"/>
          <p14:tracePt t="5518" x="7219950" y="2598738"/>
          <p14:tracePt t="5534" x="7219950" y="2581275"/>
          <p14:tracePt t="5542" x="7219950" y="2571750"/>
          <p14:tracePt t="5550" x="7219950" y="2562225"/>
          <p14:tracePt t="5558" x="7219950" y="2554288"/>
          <p14:tracePt t="5566" x="7219950" y="2535238"/>
          <p14:tracePt t="5800" x="7212013" y="2517775"/>
          <p14:tracePt t="5806" x="7156450" y="2517775"/>
          <p14:tracePt t="5814" x="6937375" y="2517775"/>
          <p14:tracePt t="5822" x="6710363" y="2517775"/>
          <p14:tracePt t="5830" x="6508750" y="2517775"/>
          <p14:tracePt t="5839" x="6291263" y="2517775"/>
          <p14:tracePt t="5846" x="6062663" y="2517775"/>
          <p14:tracePt t="5855" x="5880100" y="2517775"/>
          <p14:tracePt t="5862" x="5688013" y="2517775"/>
          <p14:tracePt t="5872" x="5507038" y="2517775"/>
          <p14:tracePt t="5878" x="5341938" y="2517775"/>
          <p14:tracePt t="5889" x="5232400" y="2517775"/>
          <p14:tracePt t="5894" x="5178425" y="2517775"/>
          <p14:tracePt t="5903" x="5132388" y="2517775"/>
          <p14:tracePt t="5910" x="5105400" y="2517775"/>
          <p14:tracePt t="5984" x="5086350" y="2517775"/>
          <p14:tracePt t="5994" x="5032375" y="2517775"/>
          <p14:tracePt t="6000" x="4941888" y="2517775"/>
          <p14:tracePt t="6009" x="4813300" y="2517775"/>
          <p14:tracePt t="6014" x="4667250" y="2517775"/>
          <p14:tracePt t="6022" x="4540250" y="2517775"/>
          <p14:tracePt t="6041" x="4321175" y="2517775"/>
          <p14:tracePt t="6046" x="4230688" y="2517775"/>
          <p14:tracePt t="6055" x="4202113" y="2517775"/>
          <p14:tracePt t="6062" x="4148138" y="2517775"/>
          <p14:tracePt t="6078" x="4111625" y="2517775"/>
          <p14:tracePt t="6102" x="4094163" y="2508250"/>
          <p14:tracePt t="6110" x="4075113" y="2508250"/>
          <p14:tracePt t="6118" x="4065588" y="2508250"/>
          <p14:tracePt t="6126" x="4029075" y="2508250"/>
          <p14:tracePt t="6134" x="3975100" y="2508250"/>
          <p14:tracePt t="6142" x="3919538" y="2508250"/>
          <p14:tracePt t="6150" x="3865563" y="2508250"/>
          <p14:tracePt t="6158" x="3792538" y="2508250"/>
          <p14:tracePt t="6166" x="3709988" y="2508250"/>
          <p14:tracePt t="6174" x="3619500" y="2508250"/>
          <p14:tracePt t="6182" x="3546475" y="2508250"/>
          <p14:tracePt t="6190" x="3509963" y="2508250"/>
          <p14:tracePt t="6198" x="3490913" y="2508250"/>
          <p14:tracePt t="6206" x="3463925" y="2508250"/>
          <p14:tracePt t="6214" x="3455988" y="2508250"/>
          <p14:tracePt t="6616" x="3446463" y="2508250"/>
          <p14:tracePt t="6654" x="3436938" y="2508250"/>
          <p14:tracePt t="6662" x="3409950" y="2508250"/>
          <p14:tracePt t="6671" x="3382963" y="2535238"/>
          <p14:tracePt t="6679" x="3354388" y="2554288"/>
          <p14:tracePt t="6689" x="3336925" y="2571750"/>
          <p14:tracePt t="6694" x="3317875" y="2608263"/>
          <p14:tracePt t="6703" x="3300413" y="2625725"/>
          <p14:tracePt t="6711" x="3290888" y="2644775"/>
          <p14:tracePt t="6719" x="3273425" y="2671763"/>
          <p14:tracePt t="6726" x="3236913" y="2681288"/>
          <p14:tracePt t="6734" x="3200400" y="2708275"/>
          <p14:tracePt t="6743" x="3190875" y="2708275"/>
          <p14:tracePt t="6751" x="3163888" y="2727325"/>
          <p14:tracePt t="6758" x="3154363" y="2727325"/>
          <p14:tracePt t="6767" x="3144838" y="2735263"/>
          <p14:tracePt t="6856" x="3108325" y="2727325"/>
          <p14:tracePt t="6864" x="3054350" y="2654300"/>
          <p14:tracePt t="6872" x="2990850" y="2589213"/>
          <p14:tracePt t="6881" x="2971800" y="2571750"/>
          <p14:tracePt t="6888" x="2908300" y="2535238"/>
          <p14:tracePt t="6894" x="2862263" y="2498725"/>
          <p14:tracePt t="6902" x="2817813" y="2452688"/>
          <p14:tracePt t="6910" x="2789238" y="2435225"/>
          <p14:tracePt t="6918" x="2762250" y="2389188"/>
          <p14:tracePt t="6926" x="2744788" y="2362200"/>
          <p14:tracePt t="6934" x="2725738" y="2335213"/>
          <p14:tracePt t="6942" x="2698750" y="2306638"/>
          <p14:tracePt t="6958" x="2689225" y="2298700"/>
          <p14:tracePt t="6974" x="2689225" y="2289175"/>
          <p14:tracePt t="6982" x="2689225" y="2279650"/>
          <p14:tracePt t="6990" x="2689225" y="2270125"/>
          <p14:tracePt t="6998" x="2689225" y="2262188"/>
          <p14:tracePt t="7007" x="2689225" y="2252663"/>
          <p14:tracePt t="7014" x="2689225" y="2233613"/>
          <p14:tracePt t="7023" x="2689225" y="2197100"/>
          <p14:tracePt t="7030" x="2689225" y="2189163"/>
          <p14:tracePt t="7039" x="2689225" y="2179638"/>
          <p14:tracePt t="7046" x="2689225" y="2160588"/>
          <p14:tracePt t="7055" x="2698750" y="2133600"/>
          <p14:tracePt t="7062" x="2708275" y="2125663"/>
          <p14:tracePt t="7072" x="2735263" y="2097088"/>
          <p14:tracePt t="7078" x="2752725" y="2079625"/>
          <p14:tracePt t="7088" x="2789238" y="2052638"/>
          <p14:tracePt t="7094" x="2808288" y="2043113"/>
          <p14:tracePt t="7102" x="2825750" y="2033588"/>
          <p14:tracePt t="7110" x="2852738" y="2024063"/>
          <p14:tracePt t="7118" x="2862263" y="2024063"/>
          <p14:tracePt t="7126" x="2881313" y="2024063"/>
          <p14:tracePt t="7134" x="2889250" y="2024063"/>
          <p14:tracePt t="7142" x="2898775" y="2024063"/>
          <p14:tracePt t="7158" x="2917825" y="2024063"/>
          <p14:tracePt t="7166" x="2925763" y="2024063"/>
          <p14:tracePt t="7174" x="2935288" y="2024063"/>
          <p14:tracePt t="7182" x="2971800" y="2024063"/>
          <p14:tracePt t="7190" x="2990850" y="2024063"/>
          <p14:tracePt t="7198" x="3017838" y="2043113"/>
          <p14:tracePt t="7206" x="3063875" y="2070100"/>
          <p14:tracePt t="7216" x="3108325" y="2079625"/>
          <p14:tracePt t="7227" x="3136900" y="2097088"/>
          <p14:tracePt t="7231" x="3190875" y="2106613"/>
          <p14:tracePt t="7242" x="3254375" y="2133600"/>
          <p14:tracePt t="7247" x="3300413" y="2160588"/>
          <p14:tracePt t="7255" x="3346450" y="2170113"/>
          <p14:tracePt t="7262" x="3363913" y="2179638"/>
          <p14:tracePt t="7271" x="3400425" y="2179638"/>
          <p14:tracePt t="7288" x="3419475" y="2189163"/>
          <p14:tracePt t="7368" x="3427413" y="2197100"/>
          <p14:tracePt t="7376" x="3446463" y="2216150"/>
          <p14:tracePt t="7385" x="3463925" y="2243138"/>
          <p14:tracePt t="7393" x="3473450" y="2270125"/>
          <p14:tracePt t="7399" x="3500438" y="2306638"/>
          <p14:tracePt t="7406" x="3519488" y="2335213"/>
          <p14:tracePt t="7414" x="3527425" y="2362200"/>
          <p14:tracePt t="7422" x="3536950" y="2379663"/>
          <p14:tracePt t="7430" x="3556000" y="2416175"/>
          <p14:tracePt t="7439" x="3582988" y="2471738"/>
          <p14:tracePt t="7446" x="3592513" y="2489200"/>
          <p14:tracePt t="7455" x="3609975" y="2535238"/>
          <p14:tracePt t="7462" x="3619500" y="2562225"/>
          <p14:tracePt t="7472" x="3619500" y="2581275"/>
          <p14:tracePt t="7478" x="3629025" y="2625725"/>
          <p14:tracePt t="7488" x="3629025" y="2654300"/>
          <p14:tracePt t="7494" x="3629025" y="2671763"/>
          <p14:tracePt t="7502" x="3629025" y="2681288"/>
          <p14:tracePt t="7510" x="3629025" y="2690813"/>
          <p14:tracePt t="7526" x="3629025" y="2698750"/>
          <p14:tracePt t="7558" x="3629025" y="2708275"/>
          <p14:tracePt t="7566" x="3629025" y="2717800"/>
          <p14:tracePt t="7574" x="3629025" y="2735263"/>
          <p14:tracePt t="7582" x="3629025" y="2754313"/>
          <p14:tracePt t="7590" x="3609975" y="2763838"/>
          <p14:tracePt t="7598" x="3573463" y="2771775"/>
          <p14:tracePt t="7606" x="3536950" y="2790825"/>
          <p14:tracePt t="7623" x="3509963" y="2790825"/>
          <p14:tracePt t="7631" x="3500438" y="2800350"/>
          <p14:tracePt t="8032" x="3473450" y="2800350"/>
          <p14:tracePt t="8039" x="3455988" y="2781300"/>
          <p14:tracePt t="8047" x="3436938" y="2763838"/>
          <p14:tracePt t="8056" x="3419475" y="2744788"/>
          <p14:tracePt t="8079" x="3419475" y="2735263"/>
          <p14:tracePt t="8504" x="3409950" y="2727325"/>
          <p14:tracePt t="8526" x="3390900" y="2727325"/>
          <p14:tracePt t="8542" x="3390900" y="2735263"/>
          <p14:tracePt t="8558" x="3390900" y="2744788"/>
          <p14:tracePt t="8583" x="3390900" y="2754313"/>
          <p14:tracePt t="8606" x="3390900" y="2771775"/>
          <p14:tracePt t="8614" x="3390900" y="2781300"/>
          <p14:tracePt t="8630" x="3390900" y="2790825"/>
          <p14:tracePt t="8638" x="3390900" y="2800350"/>
          <p14:tracePt t="8654" x="3390900" y="2817813"/>
          <p14:tracePt t="8904" x="3400425" y="2790825"/>
          <p14:tracePt t="8910" x="3409950" y="2781300"/>
          <p14:tracePt t="8926" x="3419475" y="2771775"/>
          <p14:tracePt t="8942" x="3419475" y="2754313"/>
          <p14:tracePt t="8984" x="3427413" y="2744788"/>
          <p14:tracePt t="9008" x="3427413" y="2735263"/>
          <p14:tracePt t="9014" x="3427413" y="2717800"/>
          <p14:tracePt t="9022" x="3455988" y="2698750"/>
          <p14:tracePt t="9040" x="3463925" y="2671763"/>
          <p14:tracePt t="9046" x="3463925" y="2662238"/>
          <p14:tracePt t="9055" x="3463925" y="2654300"/>
          <p14:tracePt t="9071" x="3463925" y="2644775"/>
          <p14:tracePt t="9078" x="3463925" y="2635250"/>
          <p14:tracePt t="9103" x="3463925" y="2625725"/>
          <p14:tracePt t="11758" x="3446463" y="2635250"/>
          <p14:tracePt t="11766" x="3382963" y="2644775"/>
          <p14:tracePt t="11774" x="3317875" y="2671763"/>
          <p14:tracePt t="11782" x="3227388" y="2671763"/>
          <p14:tracePt t="11790" x="3154363" y="2671763"/>
          <p14:tracePt t="11798" x="3090863" y="2671763"/>
          <p14:tracePt t="11806" x="3035300" y="2671763"/>
          <p14:tracePt t="11814" x="2998788" y="2671763"/>
          <p14:tracePt t="11823" x="2981325" y="2671763"/>
          <p14:tracePt t="11830" x="2954338" y="2671763"/>
          <p14:tracePt t="11839" x="2944813" y="2671763"/>
          <p14:tracePt t="11944" x="2935288" y="2671763"/>
          <p14:tracePt t="11950" x="2935288" y="2644775"/>
          <p14:tracePt t="11958" x="2935288" y="2635250"/>
          <p14:tracePt t="11966" x="2935288" y="2625725"/>
          <p14:tracePt t="11974" x="2935288" y="2589213"/>
          <p14:tracePt t="11983" x="2935288" y="2581275"/>
          <p14:tracePt t="11998" x="2935288" y="2554288"/>
          <p14:tracePt t="12006" x="2935288" y="2544763"/>
          <p14:tracePt t="12014" x="2935288" y="2535238"/>
          <p14:tracePt t="12022" x="2935288" y="2525713"/>
          <p14:tracePt t="12030" x="2935288" y="2517775"/>
          <p14:tracePt t="12054" x="2944813" y="2498725"/>
          <p14:tracePt t="12086" x="2954338" y="2498725"/>
          <p14:tracePt t="12094" x="2971800" y="2471738"/>
          <p14:tracePt t="12103" x="2971800" y="2462213"/>
          <p14:tracePt t="12110" x="2990850" y="2452688"/>
          <p14:tracePt t="12118" x="3027363" y="2435225"/>
          <p14:tracePt t="12126" x="3044825" y="2408238"/>
          <p14:tracePt t="12134" x="3054350" y="2408238"/>
          <p14:tracePt t="12142" x="3071813" y="2398713"/>
          <p14:tracePt t="12150" x="3090863" y="2379663"/>
          <p14:tracePt t="12158" x="3108325" y="2371725"/>
          <p14:tracePt t="12166" x="3127375" y="2352675"/>
          <p14:tracePt t="12174" x="3154363" y="2343150"/>
          <p14:tracePt t="12182" x="3163888" y="2343150"/>
          <p14:tracePt t="12190" x="3181350" y="2325688"/>
          <p14:tracePt t="12206" x="3208338" y="2316163"/>
          <p14:tracePt t="12214" x="3217863" y="2316163"/>
          <p14:tracePt t="12230" x="3227388" y="2316163"/>
          <p14:tracePt t="12270" x="3244850" y="2316163"/>
          <p14:tracePt t="12336" x="3254375" y="2316163"/>
          <p14:tracePt t="12342" x="3281363" y="2316163"/>
          <p14:tracePt t="12351" x="3346450" y="2343150"/>
          <p14:tracePt t="12358" x="3409950" y="2379663"/>
          <p14:tracePt t="12366" x="3473450" y="2408238"/>
          <p14:tracePt t="12374" x="3527425" y="2416175"/>
          <p14:tracePt t="12382" x="3563938" y="2452688"/>
          <p14:tracePt t="12390" x="3600450" y="2462213"/>
          <p14:tracePt t="12399" x="3609975" y="2471738"/>
          <p14:tracePt t="12408" x="3629025" y="2471738"/>
          <p14:tracePt t="12415" x="3636963" y="2481263"/>
          <p14:tracePt t="12431" x="3646488" y="2489200"/>
          <p14:tracePt t="12552" x="3646488" y="2498725"/>
          <p14:tracePt t="12576" x="3636963" y="2525713"/>
          <p14:tracePt t="12592" x="3636963" y="2535238"/>
          <p14:tracePt t="12599" x="3629025" y="2544763"/>
          <p14:tracePt t="12606" x="3619500" y="2571750"/>
          <p14:tracePt t="12622" x="3609975" y="2589213"/>
          <p14:tracePt t="12630" x="3600450" y="2598738"/>
          <p14:tracePt t="12646" x="3592513" y="2608263"/>
          <p14:tracePt t="12662" x="3592513" y="2617788"/>
          <p14:tracePt t="12671" x="3582988" y="2617788"/>
          <p14:tracePt t="12750" x="3582988" y="2625725"/>
          <p14:tracePt t="12758" x="3573463" y="2635250"/>
          <p14:tracePt t="12774" x="3556000" y="2644775"/>
          <p14:tracePt t="12782" x="3546475" y="2654300"/>
          <p14:tracePt t="12790" x="3536950" y="2662238"/>
          <p14:tracePt t="12798" x="3527425" y="2671763"/>
          <p14:tracePt t="12807" x="3509963" y="2681288"/>
          <p14:tracePt t="12814" x="3490913" y="2698750"/>
          <p14:tracePt t="12822" x="3473450" y="2708275"/>
          <p14:tracePt t="15568" x="3455988" y="2698750"/>
          <p14:tracePt t="15590" x="3446463" y="2681288"/>
          <p14:tracePt t="15598" x="3427413" y="2654300"/>
          <p14:tracePt t="15606" x="3419475" y="2654300"/>
          <p14:tracePt t="15622" x="3409950" y="2644775"/>
          <p14:tracePt t="15647" x="3390900" y="2635250"/>
          <p14:tracePt t="16016" x="3354388" y="2635250"/>
          <p14:tracePt t="16023" x="3281363" y="2635250"/>
          <p14:tracePt t="16031" x="3190875" y="2635250"/>
          <p14:tracePt t="16041" x="3063875" y="2635250"/>
          <p14:tracePt t="16046" x="2935288" y="2635250"/>
          <p14:tracePt t="16054" x="2825750" y="2635250"/>
          <p14:tracePt t="16062" x="2716213" y="2635250"/>
          <p14:tracePt t="16070" x="2643188" y="2635250"/>
          <p14:tracePt t="16078" x="2589213" y="2635250"/>
          <p14:tracePt t="16087" x="2543175" y="2635250"/>
          <p14:tracePt t="16094" x="2506663" y="2635250"/>
          <p14:tracePt t="16104" x="2498725" y="2635250"/>
          <p14:tracePt t="16110" x="2489200" y="2635250"/>
          <p14:tracePt t="16184" x="2462213" y="2635250"/>
          <p14:tracePt t="16191" x="2406650" y="2635250"/>
          <p14:tracePt t="16199" x="2316163" y="2635250"/>
          <p14:tracePt t="16206" x="2187575" y="2635250"/>
          <p14:tracePt t="16214" x="2060575" y="2635250"/>
          <p14:tracePt t="16222" x="1968500" y="2635250"/>
          <p14:tracePt t="16230" x="1860550" y="2635250"/>
          <p14:tracePt t="16239" x="1787525" y="2635250"/>
          <p14:tracePt t="16246" x="1741488" y="2635250"/>
          <p14:tracePt t="16255" x="1704975" y="2635250"/>
          <p14:tracePt t="16262" x="1695450" y="2635250"/>
          <p14:tracePt t="16271" x="1677988" y="2625725"/>
          <p14:tracePt t="16480" x="1668463" y="2617788"/>
          <p14:tracePt t="16486" x="1641475" y="2617788"/>
          <p14:tracePt t="16494" x="1541463" y="2617788"/>
          <p14:tracePt t="16502" x="1449388" y="2598738"/>
          <p14:tracePt t="16510" x="1376363" y="2598738"/>
          <p14:tracePt t="16518" x="1285875" y="2589213"/>
          <p14:tracePt t="16526" x="1203325" y="2581275"/>
          <p14:tracePt t="16534" x="1130300" y="2581275"/>
          <p14:tracePt t="16542" x="1066800" y="2554288"/>
          <p14:tracePt t="16550" x="1003300" y="2525713"/>
          <p14:tracePt t="16558" x="947738" y="2517775"/>
          <p14:tracePt t="16567" x="920750" y="2517775"/>
          <p14:tracePt t="16574" x="884238" y="2498725"/>
          <p14:tracePt t="16582" x="866775" y="2489200"/>
          <p14:tracePt t="16607" x="857250" y="2481263"/>
          <p14:tracePt t="16639" x="857250" y="2462213"/>
          <p14:tracePt t="16655" x="857250" y="2452688"/>
          <p14:tracePt t="16663" x="857250" y="2444750"/>
          <p14:tracePt t="16687" x="857250" y="2435225"/>
          <p14:tracePt t="16808" x="884238" y="2408238"/>
          <p14:tracePt t="16816" x="966788" y="2389188"/>
          <p14:tracePt t="16824" x="1003300" y="2379663"/>
          <p14:tracePt t="16832" x="1084263" y="2352675"/>
          <p14:tracePt t="16839" x="1149350" y="2343150"/>
          <p14:tracePt t="16847" x="1203325" y="2316163"/>
          <p14:tracePt t="16855" x="1222375" y="2316163"/>
          <p14:tracePt t="16862" x="1258888" y="2298700"/>
          <p14:tracePt t="16872" x="1258888" y="2289175"/>
          <p14:tracePt t="16977" x="1258888" y="2298700"/>
          <p14:tracePt t="17000" x="1258888" y="2306638"/>
          <p14:tracePt t="17032" x="1249363" y="2316163"/>
          <p14:tracePt t="17416" x="1258888" y="2316163"/>
          <p14:tracePt t="17422" x="1266825" y="2316163"/>
          <p14:tracePt t="17438" x="1276350" y="2316163"/>
          <p14:tracePt t="17446" x="1276350" y="2306638"/>
          <p14:tracePt t="17454" x="1293813" y="2289175"/>
          <p14:tracePt t="17462" x="1303338" y="2279650"/>
          <p14:tracePt t="17478" x="1312863" y="2270125"/>
          <p14:tracePt t="17663" x="1349375" y="2270125"/>
          <p14:tracePt t="17670" x="1395413" y="2270125"/>
          <p14:tracePt t="17679" x="1476375" y="2270125"/>
          <p14:tracePt t="17686" x="1568450" y="2270125"/>
          <p14:tracePt t="17695" x="1658938" y="2270125"/>
          <p14:tracePt t="17706" x="1778000" y="2298700"/>
          <p14:tracePt t="17711" x="1851025" y="2298700"/>
          <p14:tracePt t="17722" x="1905000" y="2298700"/>
          <p14:tracePt t="17727" x="1978025" y="2316163"/>
          <p14:tracePt t="17735" x="2024063" y="2316163"/>
          <p14:tracePt t="17743" x="2060575" y="2316163"/>
          <p14:tracePt t="17751" x="2087563" y="2316163"/>
          <p14:tracePt t="17759" x="2124075" y="2316163"/>
          <p14:tracePt t="17767" x="2160588" y="2316163"/>
          <p14:tracePt t="17775" x="2170113" y="2316163"/>
          <p14:tracePt t="17783" x="2187575" y="2316163"/>
          <p14:tracePt t="17791" x="2224088" y="2316163"/>
          <p14:tracePt t="17799" x="2260600" y="2316163"/>
          <p14:tracePt t="17807" x="2287588" y="2316163"/>
          <p14:tracePt t="17815" x="2343150" y="2316163"/>
          <p14:tracePt t="17823" x="2379663" y="2316163"/>
          <p14:tracePt t="17831" x="2452688" y="2316163"/>
          <p14:tracePt t="17840" x="2543175" y="2316163"/>
          <p14:tracePt t="17847" x="2598738" y="2316163"/>
          <p14:tracePt t="17856" x="2671763" y="2316163"/>
          <p14:tracePt t="17863" x="2716213" y="2316163"/>
          <p14:tracePt t="17873" x="2744788" y="2316163"/>
          <p14:tracePt t="17879" x="2781300" y="2316163"/>
          <p14:tracePt t="17892" x="2817813" y="2316163"/>
          <p14:tracePt t="17894" x="2844800" y="2325688"/>
          <p14:tracePt t="17904" x="2862263" y="2325688"/>
          <p14:tracePt t="17910" x="2889250" y="2325688"/>
          <p14:tracePt t="17918" x="2925763" y="2325688"/>
          <p14:tracePt t="17926" x="2971800" y="2325688"/>
          <p14:tracePt t="17934" x="3027363" y="2325688"/>
          <p14:tracePt t="17942" x="3100388" y="2325688"/>
          <p14:tracePt t="17950" x="3171825" y="2325688"/>
          <p14:tracePt t="17958" x="3281363" y="2325688"/>
          <p14:tracePt t="17966" x="3409950" y="2325688"/>
          <p14:tracePt t="17974" x="3519488" y="2325688"/>
          <p14:tracePt t="17982" x="3629025" y="2325688"/>
          <p14:tracePt t="17990" x="3719513" y="2325688"/>
          <p14:tracePt t="17998" x="3829050" y="2325688"/>
          <p14:tracePt t="18007" x="3911600" y="2325688"/>
          <p14:tracePt t="18014" x="3984625" y="2325688"/>
          <p14:tracePt t="18023" x="4038600" y="2325688"/>
          <p14:tracePt t="18030" x="4094163" y="2325688"/>
          <p14:tracePt t="18041" x="4138613" y="2325688"/>
          <p14:tracePt t="18046" x="4194175" y="2325688"/>
          <p14:tracePt t="18055" x="4230688" y="2325688"/>
          <p14:tracePt t="18062" x="4284663" y="2325688"/>
          <p14:tracePt t="18070" x="4340225" y="2325688"/>
          <p14:tracePt t="18078" x="4413250" y="2325688"/>
          <p14:tracePt t="18088" x="4484688" y="2325688"/>
          <p14:tracePt t="18094" x="4603750" y="2325688"/>
          <p14:tracePt t="18104" x="4695825" y="2325688"/>
          <p14:tracePt t="18110" x="4822825" y="2325688"/>
          <p14:tracePt t="18119" x="4895850" y="2325688"/>
          <p14:tracePt t="18126" x="5041900" y="2335213"/>
          <p14:tracePt t="18134" x="5187950" y="2335213"/>
          <p14:tracePt t="18142" x="5314950" y="2335213"/>
          <p14:tracePt t="18150" x="5461000" y="2371725"/>
          <p14:tracePt t="18159" x="5588000" y="2371725"/>
          <p14:tracePt t="18166" x="5661025" y="2379663"/>
          <p14:tracePt t="18174" x="5743575" y="2379663"/>
          <p14:tracePt t="18182" x="5780088" y="2379663"/>
          <p14:tracePt t="18190" x="5826125" y="2379663"/>
          <p14:tracePt t="18528" x="5853113" y="2379663"/>
          <p14:tracePt t="18534" x="5870575" y="2379663"/>
          <p14:tracePt t="18542" x="5889625" y="2379663"/>
          <p14:tracePt t="18550" x="5907088" y="2371725"/>
          <p14:tracePt t="18574" x="5916613" y="2371725"/>
          <p14:tracePt t="18582" x="5926138" y="2362200"/>
          <p14:tracePt t="18784" x="5926138" y="2343150"/>
          <p14:tracePt t="18790" x="5926138" y="2335213"/>
          <p14:tracePt t="18806" x="5926138" y="2306638"/>
          <p14:tracePt t="18822" x="5926138" y="2289175"/>
          <p14:tracePt t="18830" x="5926138" y="2270125"/>
          <p14:tracePt t="18838" x="5926138" y="2252663"/>
          <p14:tracePt t="18846" x="5926138" y="2243138"/>
          <p14:tracePt t="18854" x="5926138" y="2233613"/>
          <p14:tracePt t="18862" x="5926138" y="2216150"/>
          <p14:tracePt t="19152" x="5935663" y="2206625"/>
          <p14:tracePt t="19166" x="5935663" y="2197100"/>
          <p14:tracePt t="19174" x="5962650" y="2170113"/>
          <p14:tracePt t="19182" x="5989638" y="2160588"/>
          <p14:tracePt t="19190" x="6007100" y="2152650"/>
          <p14:tracePt t="19198" x="6043613" y="2143125"/>
          <p14:tracePt t="19206" x="6062663" y="2133600"/>
          <p14:tracePt t="19214" x="6062663" y="2125663"/>
          <p14:tracePt t="19401" x="6072188" y="2116138"/>
          <p14:tracePt t="19414" x="6089650" y="2106613"/>
          <p14:tracePt t="19417" x="6145213" y="2097088"/>
          <p14:tracePt t="19422" x="6226175" y="2079625"/>
          <p14:tracePt t="19430" x="6281738" y="2070100"/>
          <p14:tracePt t="19439" x="6335713" y="2070100"/>
          <p14:tracePt t="19446" x="6418263" y="2070100"/>
          <p14:tracePt t="19454" x="6472238" y="2060575"/>
          <p14:tracePt t="19462" x="6527800" y="2060575"/>
          <p14:tracePt t="19470" x="6573838" y="2060575"/>
          <p14:tracePt t="19478" x="6610350" y="2060575"/>
          <p14:tracePt t="19487" x="6627813" y="2060575"/>
          <p14:tracePt t="19494" x="6654800" y="2060575"/>
          <p14:tracePt t="19504" x="6673850" y="2060575"/>
          <p14:tracePt t="19510" x="6691313" y="2060575"/>
          <p14:tracePt t="19551" x="6700838" y="2060575"/>
          <p14:tracePt t="19584" x="6710363" y="2060575"/>
          <p14:tracePt t="19591" x="6718300" y="2060575"/>
          <p14:tracePt t="19599" x="6737350" y="2060575"/>
          <p14:tracePt t="20440" x="6727825" y="2079625"/>
          <p14:tracePt t="20446" x="6618288" y="2116138"/>
          <p14:tracePt t="20454" x="6472238" y="2125663"/>
          <p14:tracePt t="20462" x="6326188" y="2143125"/>
          <p14:tracePt t="20471" x="6181725" y="2143125"/>
          <p14:tracePt t="20478" x="6053138" y="2143125"/>
          <p14:tracePt t="20487" x="5926138" y="2143125"/>
          <p14:tracePt t="20494" x="5826125" y="2152650"/>
          <p14:tracePt t="20503" x="5734050" y="2152650"/>
          <p14:tracePt t="20510" x="5661025" y="2152650"/>
          <p14:tracePt t="20520" x="5607050" y="2152650"/>
          <p14:tracePt t="20526" x="5588000" y="2152650"/>
          <p14:tracePt t="20558" x="5580063" y="2152650"/>
          <p14:tracePt t="20590" x="5570538" y="2152650"/>
          <p14:tracePt t="21064" x="5597525" y="2152650"/>
          <p14:tracePt t="21071" x="5670550" y="2160588"/>
          <p14:tracePt t="21080" x="5770563" y="2206625"/>
          <p14:tracePt t="21092" x="5889625" y="2262188"/>
          <p14:tracePt t="21096" x="5962650" y="2306638"/>
          <p14:tracePt t="21109" x="6043613" y="2362200"/>
          <p14:tracePt t="21112" x="6108700" y="2398713"/>
          <p14:tracePt t="21122" x="6162675" y="2444750"/>
          <p14:tracePt t="21126" x="6208713" y="2498725"/>
          <p14:tracePt t="21135" x="6218238" y="2517775"/>
          <p14:tracePt t="21142" x="6254750" y="2571750"/>
          <p14:tracePt t="21150" x="6262688" y="2608263"/>
          <p14:tracePt t="21158" x="6262688" y="2625725"/>
          <p14:tracePt t="21166" x="6272213" y="2662238"/>
          <p14:tracePt t="21174" x="6272213" y="2681288"/>
          <p14:tracePt t="21182" x="6272213" y="2708275"/>
          <p14:tracePt t="21190" x="6272213" y="2735263"/>
          <p14:tracePt t="21198" x="6254750" y="2781300"/>
          <p14:tracePt t="21206" x="6245225" y="2800350"/>
          <p14:tracePt t="21214" x="6218238" y="2836863"/>
          <p14:tracePt t="21222" x="6189663" y="2881313"/>
          <p14:tracePt t="21230" x="6181725" y="2917825"/>
          <p14:tracePt t="21239" x="6172200" y="2936875"/>
          <p14:tracePt t="21246" x="6145213" y="2973388"/>
          <p14:tracePt t="21254" x="6135688" y="3000375"/>
          <p14:tracePt t="21262" x="6116638" y="3027363"/>
          <p14:tracePt t="21270" x="6116638" y="3036888"/>
          <p14:tracePt t="21278" x="6108700" y="3054350"/>
          <p14:tracePt t="21287" x="6099175" y="3063875"/>
          <p14:tracePt t="21294" x="6089650" y="3073400"/>
          <p14:tracePt t="21342" x="6053138" y="3073400"/>
          <p14:tracePt t="21351" x="6007100" y="3073400"/>
          <p14:tracePt t="21358" x="5935663" y="3073400"/>
          <p14:tracePt t="21366" x="5807075" y="3054350"/>
          <p14:tracePt t="21374" x="5697538" y="3009900"/>
          <p14:tracePt t="21382" x="5507038" y="2982913"/>
          <p14:tracePt t="21390" x="5360988" y="2936875"/>
          <p14:tracePt t="21399" x="5214938" y="2917825"/>
          <p14:tracePt t="21406" x="5049838" y="2900363"/>
          <p14:tracePt t="21414" x="4905375" y="2890838"/>
          <p14:tracePt t="21423" x="4767263" y="2863850"/>
          <p14:tracePt t="21430" x="4640263" y="2863850"/>
          <p14:tracePt t="21438" x="4530725" y="2863850"/>
          <p14:tracePt t="21446" x="4403725" y="2863850"/>
          <p14:tracePt t="21454" x="4330700" y="2863850"/>
          <p14:tracePt t="21462" x="4221163" y="2863850"/>
          <p14:tracePt t="21470" x="4165600" y="2863850"/>
          <p14:tracePt t="21478" x="4111625" y="2863850"/>
          <p14:tracePt t="21487" x="4038600" y="2863850"/>
          <p14:tracePt t="21494" x="3965575" y="2863850"/>
          <p14:tracePt t="21504" x="3919538" y="2854325"/>
          <p14:tracePt t="21510" x="3829050" y="2854325"/>
          <p14:tracePt t="21520" x="3738563" y="2836863"/>
          <p14:tracePt t="21526" x="3636963" y="2827338"/>
          <p14:tracePt t="21534" x="3509963" y="2790825"/>
          <p14:tracePt t="21542" x="3382963" y="2781300"/>
          <p14:tracePt t="21550" x="3236913" y="2763838"/>
          <p14:tracePt t="21558" x="3081338" y="2754313"/>
          <p14:tracePt t="21566" x="2917825" y="2708275"/>
          <p14:tracePt t="21574" x="2752725" y="2671763"/>
          <p14:tracePt t="21582" x="2589213" y="2671763"/>
          <p14:tracePt t="21590" x="2443163" y="2625725"/>
          <p14:tracePt t="21598" x="2324100" y="2617788"/>
          <p14:tracePt t="21606" x="2214563" y="2571750"/>
          <p14:tracePt t="21614" x="2151063" y="2544763"/>
          <p14:tracePt t="21623" x="2106613" y="2525713"/>
          <p14:tracePt t="21631" x="2060575" y="2489200"/>
          <p14:tracePt t="21638" x="2014538" y="2452688"/>
          <p14:tracePt t="21646" x="1987550" y="2425700"/>
          <p14:tracePt t="21654" x="1960563" y="2362200"/>
          <p14:tracePt t="21662" x="1941513" y="2335213"/>
          <p14:tracePt t="21671" x="1931988" y="2279650"/>
          <p14:tracePt t="21678" x="1905000" y="2197100"/>
          <p14:tracePt t="21687" x="1895475" y="2160588"/>
          <p14:tracePt t="21694" x="1895475" y="2097088"/>
          <p14:tracePt t="21704" x="1895475" y="2043113"/>
          <p14:tracePt t="21710" x="1895475" y="2006600"/>
          <p14:tracePt t="21720" x="1895475" y="1960563"/>
          <p14:tracePt t="21727" x="1895475" y="1924050"/>
          <p14:tracePt t="21734" x="1968500" y="1851025"/>
          <p14:tracePt t="21742" x="2014538" y="1814513"/>
          <p14:tracePt t="21750" x="2106613" y="1787525"/>
          <p14:tracePt t="21758" x="2243138" y="1731963"/>
          <p14:tracePt t="21766" x="2397125" y="1668463"/>
          <p14:tracePt t="21774" x="2562225" y="1641475"/>
          <p14:tracePt t="21782" x="2817813" y="1604963"/>
          <p14:tracePt t="21791" x="3100388" y="1568450"/>
          <p14:tracePt t="21798" x="3400425" y="1568450"/>
          <p14:tracePt t="21806" x="3665538" y="1568450"/>
          <p14:tracePt t="21814" x="4029075" y="1568450"/>
          <p14:tracePt t="21822" x="4330700" y="1568450"/>
          <p14:tracePt t="21830" x="4530725" y="1568450"/>
          <p14:tracePt t="21838" x="4730750" y="1568450"/>
          <p14:tracePt t="21848" x="4895850" y="1568450"/>
          <p14:tracePt t="21858" x="5022850" y="1568450"/>
          <p14:tracePt t="21864" x="5151438" y="1568450"/>
          <p14:tracePt t="21875" x="5224463" y="1568450"/>
          <p14:tracePt t="21879" x="5278438" y="1568450"/>
          <p14:tracePt t="21888" x="5314950" y="1568450"/>
          <p14:tracePt t="21894" x="5360988" y="1568450"/>
          <p14:tracePt t="21904" x="5397500" y="1568450"/>
          <p14:tracePt t="21910" x="5451475" y="1568450"/>
          <p14:tracePt t="21921" x="5534025" y="1568450"/>
          <p14:tracePt t="21926" x="5607050" y="1568450"/>
          <p14:tracePt t="21934" x="5697538" y="1568450"/>
          <p14:tracePt t="21942" x="5734050" y="1568450"/>
          <p14:tracePt t="21950" x="5834063" y="1568450"/>
          <p14:tracePt t="21958" x="5999163" y="1568450"/>
          <p14:tracePt t="21966" x="6162675" y="1604963"/>
          <p14:tracePt t="21974" x="6427788" y="1641475"/>
          <p14:tracePt t="21983" x="6591300" y="1687513"/>
          <p14:tracePt t="21990" x="6737350" y="1714500"/>
          <p14:tracePt t="21998" x="6873875" y="1787525"/>
          <p14:tracePt t="22006" x="6992938" y="1851025"/>
          <p14:tracePt t="22014" x="7092950" y="1906588"/>
          <p14:tracePt t="22023" x="7156450" y="1943100"/>
          <p14:tracePt t="22041" x="7219950" y="2006600"/>
          <p14:tracePt t="22046" x="7248525" y="2033588"/>
          <p14:tracePt t="22054" x="7265988" y="2070100"/>
          <p14:tracePt t="22062" x="7292975" y="2097088"/>
          <p14:tracePt t="22071" x="7292975" y="2116138"/>
          <p14:tracePt t="22078" x="7292975" y="2143125"/>
          <p14:tracePt t="22087" x="7292975" y="2179638"/>
          <p14:tracePt t="22094" x="7292975" y="2206625"/>
          <p14:tracePt t="22103" x="7292975" y="2243138"/>
          <p14:tracePt t="22110" x="7292975" y="2270125"/>
          <p14:tracePt t="22121" x="7292975" y="2316163"/>
          <p14:tracePt t="22126" x="7292975" y="2371725"/>
          <p14:tracePt t="22135" x="7292975" y="2425700"/>
          <p14:tracePt t="22142" x="7292975" y="2471738"/>
          <p14:tracePt t="22150" x="7292975" y="2508250"/>
          <p14:tracePt t="22158" x="7275513" y="2581275"/>
          <p14:tracePt t="22166" x="7265988" y="2625725"/>
          <p14:tracePt t="22175" x="7239000" y="2681288"/>
          <p14:tracePt t="22182" x="7229475" y="2717800"/>
          <p14:tracePt t="22192" x="7219950" y="2744788"/>
          <p14:tracePt t="22199" x="7212013" y="2790825"/>
          <p14:tracePt t="22214" x="7202488" y="2808288"/>
          <p14:tracePt t="22262" x="7183438" y="2808288"/>
          <p14:tracePt t="22270" x="7138988" y="2817813"/>
          <p14:tracePt t="22278" x="6992938" y="2863850"/>
          <p14:tracePt t="22288" x="6791325" y="2863850"/>
          <p14:tracePt t="22294" x="6545263" y="2863850"/>
          <p14:tracePt t="22305" x="6281738" y="2863850"/>
          <p14:tracePt t="22310" x="5972175" y="2881313"/>
          <p14:tracePt t="22322" x="5707063" y="2881313"/>
          <p14:tracePt t="22326" x="5534025" y="2881313"/>
          <p14:tracePt t="22335" x="5334000" y="2881313"/>
          <p14:tracePt t="22342" x="5187950" y="2881313"/>
          <p14:tracePt t="22350" x="5078413" y="2881313"/>
          <p14:tracePt t="22359" x="4968875" y="2881313"/>
          <p14:tracePt t="22366" x="4913313" y="2881313"/>
          <p14:tracePt t="22375" x="4868863" y="2881313"/>
          <p14:tracePt t="22382" x="4859338" y="2881313"/>
          <p14:tracePt t="22472" x="4813300" y="2881313"/>
          <p14:tracePt t="22480" x="4686300" y="2863850"/>
          <p14:tracePt t="22486" x="4530725" y="2836863"/>
          <p14:tracePt t="22494" x="4367213" y="2817813"/>
          <p14:tracePt t="22503" x="4202113" y="2790825"/>
          <p14:tracePt t="22510" x="4057650" y="2771775"/>
          <p14:tracePt t="22520" x="3929063" y="2763838"/>
          <p14:tracePt t="22526" x="3838575" y="2744788"/>
          <p14:tracePt t="22534" x="3746500" y="2744788"/>
          <p14:tracePt t="22542" x="3729038" y="2744788"/>
          <p14:tracePt t="22550" x="3692525" y="2744788"/>
          <p14:tracePt t="23048" x="3656013" y="2708275"/>
          <p14:tracePt t="23054" x="3609975" y="2662238"/>
          <p14:tracePt t="23062" x="3573463" y="2625725"/>
          <p14:tracePt t="23070" x="3573463" y="2617788"/>
          <p14:tracePt t="23078" x="3563938" y="2581275"/>
          <p14:tracePt t="23087" x="3556000" y="2562225"/>
          <p14:tracePt t="23094" x="3556000" y="2535238"/>
          <p14:tracePt t="23104" x="3556000" y="2525713"/>
          <p14:tracePt t="23110" x="3556000" y="2517775"/>
          <p14:tracePt t="23121" x="3556000" y="2508250"/>
          <p14:tracePt t="23126" x="3556000" y="2498725"/>
          <p14:tracePt t="23135" x="3556000" y="2481263"/>
          <p14:tracePt t="23142" x="3556000" y="2452688"/>
          <p14:tracePt t="23150" x="3556000" y="2435225"/>
          <p14:tracePt t="23158" x="3556000" y="2398713"/>
          <p14:tracePt t="23166" x="3582988" y="2371725"/>
          <p14:tracePt t="23174" x="3592513" y="2343150"/>
          <p14:tracePt t="23182" x="3629025" y="2306638"/>
          <p14:tracePt t="23190" x="3656013" y="2279650"/>
          <p14:tracePt t="23198" x="3692525" y="2225675"/>
          <p14:tracePt t="23207" x="3709988" y="2206625"/>
          <p14:tracePt t="23214" x="3746500" y="2189163"/>
          <p14:tracePt t="23223" x="3792538" y="2143125"/>
          <p14:tracePt t="23230" x="3792538" y="2133600"/>
          <p14:tracePt t="23239" x="3810000" y="2116138"/>
          <p14:tracePt t="23246" x="3829050" y="2097088"/>
          <p14:tracePt t="23254" x="3856038" y="2089150"/>
          <p14:tracePt t="23262" x="3856038" y="2079625"/>
          <p14:tracePt t="23270" x="3865563" y="2070100"/>
          <p14:tracePt t="23278" x="3875088" y="2070100"/>
          <p14:tracePt t="23287" x="3892550" y="2060575"/>
          <p14:tracePt t="23294" x="3929063" y="2060575"/>
          <p14:tracePt t="23303" x="3965575" y="2060575"/>
          <p14:tracePt t="23310" x="4002088" y="2052638"/>
          <p14:tracePt t="23320" x="4075113" y="2052638"/>
          <p14:tracePt t="23326" x="4157663" y="2052638"/>
          <p14:tracePt t="23334" x="4230688" y="2052638"/>
          <p14:tracePt t="23342" x="4340225" y="2052638"/>
          <p14:tracePt t="23350" x="4430713" y="2052638"/>
          <p14:tracePt t="23358" x="4540250" y="2052638"/>
          <p14:tracePt t="23366" x="4630738" y="2052638"/>
          <p14:tracePt t="23374" x="4722813" y="2052638"/>
          <p14:tracePt t="23382" x="4813300" y="2052638"/>
          <p14:tracePt t="23390" x="4886325" y="2052638"/>
          <p14:tracePt t="23398" x="4978400" y="2052638"/>
          <p14:tracePt t="23406" x="5068888" y="2052638"/>
          <p14:tracePt t="23414" x="5114925" y="2052638"/>
          <p14:tracePt t="23422" x="5141913" y="2052638"/>
          <p14:tracePt t="23430" x="5187950" y="2052638"/>
          <p14:tracePt t="23439" x="5214938" y="2052638"/>
          <p14:tracePt t="23446" x="5232400" y="2052638"/>
          <p14:tracePt t="23455" x="5268913" y="2052638"/>
          <p14:tracePt t="23462" x="5287963" y="2052638"/>
          <p14:tracePt t="23471" x="5314950" y="2033588"/>
          <p14:tracePt t="23478" x="5360988" y="2033588"/>
          <p14:tracePt t="23487" x="5387975" y="2033588"/>
          <p14:tracePt t="23494" x="5414963" y="2024063"/>
          <p14:tracePt t="23504" x="5461000" y="2024063"/>
          <p14:tracePt t="23510" x="5478463" y="2024063"/>
          <p14:tracePt t="23521" x="5514975" y="2016125"/>
          <p14:tracePt t="23526" x="5534025" y="2016125"/>
          <p14:tracePt t="23538" x="5570538" y="2016125"/>
          <p14:tracePt t="23543" x="5607050" y="2016125"/>
          <p14:tracePt t="23551" x="5661025" y="2016125"/>
          <p14:tracePt t="23559" x="5724525" y="2033588"/>
          <p14:tracePt t="23567" x="5780088" y="2043113"/>
          <p14:tracePt t="23575" x="5853113" y="2097088"/>
          <p14:tracePt t="23582" x="5926138" y="2116138"/>
          <p14:tracePt t="23592" x="6026150" y="2160588"/>
          <p14:tracePt t="23599" x="6089650" y="2189163"/>
          <p14:tracePt t="23606" x="6181725" y="2225675"/>
          <p14:tracePt t="23615" x="6281738" y="2252663"/>
          <p14:tracePt t="23622" x="6362700" y="2306638"/>
          <p14:tracePt t="23631" x="6427788" y="2325688"/>
          <p14:tracePt t="23638" x="6481763" y="2335213"/>
          <p14:tracePt t="23646" x="6537325" y="2335213"/>
          <p14:tracePt t="23655" x="6581775" y="2335213"/>
          <p14:tracePt t="23670" x="6591300" y="2335213"/>
          <p14:tracePt t="23864" x="6591300" y="2343150"/>
          <p14:tracePt t="24136" x="6591300" y="2352675"/>
          <p14:tracePt t="24144" x="6591300" y="2362200"/>
          <p14:tracePt t="24159" x="6591300" y="2379663"/>
          <p14:tracePt t="24167" x="6591300" y="2389188"/>
          <p14:tracePt t="24183" x="6591300" y="2398713"/>
          <p14:tracePt t="24215" x="6591300" y="2408238"/>
          <p14:tracePt t="24231" x="6591300" y="2425700"/>
          <p14:tracePt t="24247" x="6591300" y="2435225"/>
          <p14:tracePt t="24255" x="6591300" y="2462213"/>
          <p14:tracePt t="24263" x="6591300" y="2481263"/>
          <p14:tracePt t="24273" x="6591300" y="2525713"/>
          <p14:tracePt t="24289" x="6591300" y="2535238"/>
          <p14:tracePt t="24295" x="6573838" y="2562225"/>
          <p14:tracePt t="24335" x="6564313" y="2571750"/>
          <p14:tracePt t="24375" x="6564313" y="2581275"/>
          <p14:tracePt t="24391" x="6564313" y="2598738"/>
          <p14:tracePt t="24399" x="6564313" y="2608263"/>
          <p14:tracePt t="24544" x="6554788" y="2625725"/>
          <p14:tracePt t="24559" x="6527800" y="2644775"/>
          <p14:tracePt t="24567" x="6527800" y="2654300"/>
          <p14:tracePt t="24582" x="6518275" y="2662238"/>
          <p14:tracePt t="24590" x="6508750" y="2681288"/>
          <p14:tracePt t="24598" x="6500813" y="2698750"/>
          <p14:tracePt t="24606" x="6491288" y="2708275"/>
          <p14:tracePt t="24614" x="6472238" y="2727325"/>
          <p14:tracePt t="24630" x="6464300" y="2735263"/>
          <p14:tracePt t="24638" x="6445250" y="2744788"/>
          <p14:tracePt t="24647" x="6435725" y="2754313"/>
          <p14:tracePt t="24662" x="6408738" y="2763838"/>
          <p14:tracePt t="24670" x="6399213" y="2763838"/>
          <p14:tracePt t="24678" x="6381750" y="2781300"/>
          <p14:tracePt t="24687" x="6362700" y="2790825"/>
          <p14:tracePt t="24694" x="6345238" y="2800350"/>
          <p14:tracePt t="24704" x="6326188" y="2808288"/>
          <p14:tracePt t="24710" x="6308725" y="2817813"/>
          <p14:tracePt t="24720" x="6291263" y="2836863"/>
          <p14:tracePt t="24726" x="6281738" y="2836863"/>
          <p14:tracePt t="24734" x="6262688" y="2844800"/>
          <p14:tracePt t="24742" x="6235700" y="2854325"/>
          <p14:tracePt t="24751" x="6199188" y="2873375"/>
          <p14:tracePt t="24758" x="6181725" y="2873375"/>
          <p14:tracePt t="24768" x="6162675" y="2881313"/>
          <p14:tracePt t="24775" x="6145213" y="2881313"/>
          <p14:tracePt t="24784" x="6126163" y="2881313"/>
          <p14:tracePt t="24790" x="6089650" y="2881313"/>
          <p14:tracePt t="24798" x="6072188" y="2881313"/>
          <p14:tracePt t="24806" x="6062663" y="2890838"/>
          <p14:tracePt t="24814" x="6026150" y="2890838"/>
          <p14:tracePt t="24822" x="6016625" y="2890838"/>
          <p14:tracePt t="24830" x="5989638" y="2890838"/>
          <p14:tracePt t="24870" x="5980113" y="2890838"/>
          <p14:tracePt t="24902" x="5962650" y="2890838"/>
          <p14:tracePt t="24910" x="5943600" y="2890838"/>
          <p14:tracePt t="24918" x="5916613" y="2890838"/>
          <p14:tracePt t="24926" x="5889625" y="2890838"/>
          <p14:tracePt t="24934" x="5843588" y="2890838"/>
          <p14:tracePt t="24942" x="5770563" y="2890838"/>
          <p14:tracePt t="24950" x="5716588" y="2890838"/>
          <p14:tracePt t="24958" x="5624513" y="2890838"/>
          <p14:tracePt t="24966" x="5551488" y="2890838"/>
          <p14:tracePt t="24975" x="5478463" y="2890838"/>
          <p14:tracePt t="24982" x="5368925" y="2890838"/>
          <p14:tracePt t="24990" x="5297488" y="2890838"/>
          <p14:tracePt t="24998" x="5224463" y="2890838"/>
          <p14:tracePt t="25006" x="5159375" y="2900363"/>
          <p14:tracePt t="25014" x="5086350" y="2900363"/>
          <p14:tracePt t="25023" x="5041900" y="2927350"/>
          <p14:tracePt t="25039" x="4949825" y="2936875"/>
          <p14:tracePt t="25046" x="4913313" y="2936875"/>
          <p14:tracePt t="25054" x="4886325" y="2946400"/>
          <p14:tracePt t="25062" x="4868863" y="2946400"/>
          <p14:tracePt t="25071" x="4832350" y="2954338"/>
          <p14:tracePt t="25078" x="4795838" y="2954338"/>
          <p14:tracePt t="25087" x="4749800" y="2954338"/>
          <p14:tracePt t="25094" x="4730750" y="2954338"/>
          <p14:tracePt t="25103" x="4703763" y="2954338"/>
          <p14:tracePt t="25110" x="4649788" y="2982913"/>
          <p14:tracePt t="25120" x="4630738" y="2982913"/>
          <p14:tracePt t="25126" x="4586288" y="2982913"/>
          <p14:tracePt t="25136" x="4576763" y="2982913"/>
          <p14:tracePt t="25142" x="4540250" y="2982913"/>
          <p14:tracePt t="25150" x="4503738" y="2982913"/>
          <p14:tracePt t="25158" x="4484688" y="2982913"/>
          <p14:tracePt t="25166" x="4476750" y="2982913"/>
          <p14:tracePt t="25174" x="4440238" y="2982913"/>
          <p14:tracePt t="25182" x="4413250" y="2982913"/>
          <p14:tracePt t="25190" x="4384675" y="2982913"/>
          <p14:tracePt t="25198" x="4357688" y="2982913"/>
          <p14:tracePt t="25206" x="4303713" y="2982913"/>
          <p14:tracePt t="25214" x="4257675" y="2982913"/>
          <p14:tracePt t="25222" x="4230688" y="2982913"/>
          <p14:tracePt t="25230" x="4175125" y="2990850"/>
          <p14:tracePt t="25238" x="4129088" y="2990850"/>
          <p14:tracePt t="25246" x="4075113" y="3000375"/>
          <p14:tracePt t="25254" x="4021138" y="3000375"/>
          <p14:tracePt t="25262" x="3956050" y="3017838"/>
          <p14:tracePt t="25270" x="3883025" y="3017838"/>
          <p14:tracePt t="25278" x="3792538" y="3046413"/>
          <p14:tracePt t="25287" x="3729038" y="3046413"/>
          <p14:tracePt t="25294" x="3656013" y="3046413"/>
          <p14:tracePt t="25303" x="3600450" y="3046413"/>
          <p14:tracePt t="25310" x="3563938" y="3046413"/>
          <p14:tracePt t="25320" x="3509963" y="3046413"/>
          <p14:tracePt t="25326" x="3455988" y="3046413"/>
          <p14:tracePt t="25337" x="3419475" y="3046413"/>
          <p14:tracePt t="25342" x="3382963" y="3046413"/>
          <p14:tracePt t="25350" x="3336925" y="3046413"/>
          <p14:tracePt t="25358" x="3300413" y="3046413"/>
          <p14:tracePt t="25366" x="3273425" y="3046413"/>
          <p14:tracePt t="25374" x="3227388" y="3046413"/>
          <p14:tracePt t="25382" x="3190875" y="3046413"/>
          <p14:tracePt t="25390" x="3144838" y="3046413"/>
          <p14:tracePt t="25398" x="3117850" y="3046413"/>
          <p14:tracePt t="25406" x="3090863" y="3046413"/>
          <p14:tracePt t="25416" x="3044825" y="3046413"/>
          <p14:tracePt t="25425" x="3017838" y="3046413"/>
          <p14:tracePt t="25431" x="2981325" y="3046413"/>
          <p14:tracePt t="25438" x="2935288" y="3046413"/>
          <p14:tracePt t="25446" x="2917825" y="3046413"/>
          <p14:tracePt t="25454" x="2881313" y="3046413"/>
          <p14:tracePt t="25462" x="2871788" y="3046413"/>
          <p14:tracePt t="25471" x="2844800" y="3046413"/>
          <p14:tracePt t="25478" x="2835275" y="3046413"/>
          <p14:tracePt t="25576" x="2825750" y="3046413"/>
          <p14:tracePt t="25582" x="2789238" y="3027363"/>
          <p14:tracePt t="25590" x="2698750" y="3000375"/>
          <p14:tracePt t="25598" x="2643188" y="2973388"/>
          <p14:tracePt t="25606" x="2589213" y="2954338"/>
          <p14:tracePt t="25614" x="2506663" y="2917825"/>
          <p14:tracePt t="25622" x="2479675" y="2909888"/>
          <p14:tracePt t="25630" x="2433638" y="2900363"/>
          <p14:tracePt t="25639" x="2416175" y="2873375"/>
          <p14:tracePt t="25648" x="2389188" y="2863850"/>
          <p14:tracePt t="25768" x="2389188" y="2854325"/>
          <p14:tracePt t="25776" x="2389188" y="2836863"/>
          <p14:tracePt t="25785" x="2389188" y="2827338"/>
          <p14:tracePt t="25791" x="2389188" y="2817813"/>
          <p14:tracePt t="25806" x="2389188" y="2790825"/>
          <p14:tracePt t="25814" x="2389188" y="2781300"/>
          <p14:tracePt t="25830" x="2389188" y="2771775"/>
          <p14:tracePt t="25846" x="2389188" y="2754313"/>
          <p14:tracePt t="25870" x="2397125" y="2735263"/>
          <p14:tracePt t="25878" x="2406650" y="2727325"/>
          <p14:tracePt t="25887" x="2416175" y="2708275"/>
          <p14:tracePt t="25894" x="2425700" y="2690813"/>
          <p14:tracePt t="25904" x="2433638" y="2662238"/>
          <p14:tracePt t="25910" x="2452688" y="2625725"/>
          <p14:tracePt t="25920" x="2479675" y="2598738"/>
          <p14:tracePt t="25926" x="2498725" y="2554288"/>
          <p14:tracePt t="25937" x="2525713" y="2508250"/>
          <p14:tracePt t="25942" x="2543175" y="2489200"/>
          <p14:tracePt t="25950" x="2552700" y="2462213"/>
          <p14:tracePt t="25958" x="2570163" y="2444750"/>
          <p14:tracePt t="25966" x="2579688" y="2408238"/>
          <p14:tracePt t="25975" x="2589213" y="2398713"/>
          <p14:tracePt t="25982" x="2598738" y="2398713"/>
          <p14:tracePt t="25990" x="2606675" y="2379663"/>
          <p14:tracePt t="25998" x="2616200" y="2371725"/>
          <p14:tracePt t="26008" x="2616200" y="2362200"/>
          <p14:tracePt t="26070" x="2625725" y="2343150"/>
          <p14:tracePt t="26078" x="2635250" y="2335213"/>
          <p14:tracePt t="26086" x="2662238" y="2316163"/>
          <p14:tracePt t="26094" x="2679700" y="2298700"/>
          <p14:tracePt t="26103" x="2716213" y="2289175"/>
          <p14:tracePt t="26110" x="2762250" y="2252663"/>
          <p14:tracePt t="26120" x="2781300" y="2243138"/>
          <p14:tracePt t="26126" x="2817813" y="2225675"/>
          <p14:tracePt t="26134" x="2835275" y="2206625"/>
          <p14:tracePt t="26142" x="2862263" y="2197100"/>
          <p14:tracePt t="26150" x="2889250" y="2179638"/>
          <p14:tracePt t="26158" x="2908300" y="2152650"/>
          <p14:tracePt t="26585" x="2925763" y="2152650"/>
          <p14:tracePt t="26592" x="3027363" y="2133600"/>
          <p14:tracePt t="26601" x="3136900" y="2133600"/>
          <p14:tracePt t="26607" x="3317875" y="2133600"/>
          <p14:tracePt t="26614" x="3563938" y="2133600"/>
          <p14:tracePt t="26622" x="3765550" y="2133600"/>
          <p14:tracePt t="26630" x="3984625" y="2133600"/>
          <p14:tracePt t="26638" x="4184650" y="2133600"/>
          <p14:tracePt t="26646" x="4367213" y="2133600"/>
          <p14:tracePt t="26654" x="4513263" y="2133600"/>
          <p14:tracePt t="26662" x="4659313" y="2133600"/>
          <p14:tracePt t="26671" x="4803775" y="2133600"/>
          <p14:tracePt t="26679" x="4949825" y="2133600"/>
          <p14:tracePt t="26687" x="5041900" y="2133600"/>
          <p14:tracePt t="26694" x="5114925" y="2133600"/>
          <p14:tracePt t="26703" x="5168900" y="2133600"/>
          <p14:tracePt t="26710" x="5187950" y="2133600"/>
          <p14:tracePt t="26720" x="5224463" y="2133600"/>
          <p14:tracePt t="26726" x="5260975" y="2133600"/>
          <p14:tracePt t="26750" x="5278438" y="2133600"/>
          <p14:tracePt t="26759" x="5297488" y="2116138"/>
          <p14:tracePt t="26767" x="5305425" y="2116138"/>
          <p14:tracePt t="26783" x="5334000" y="2106613"/>
          <p14:tracePt t="26792" x="5360988" y="2079625"/>
          <p14:tracePt t="26799" x="5397500" y="2079625"/>
          <p14:tracePt t="26807" x="5424488" y="2079625"/>
          <p14:tracePt t="26815" x="5507038" y="2079625"/>
          <p14:tracePt t="26823" x="5580063" y="2079625"/>
          <p14:tracePt t="26830" x="5670550" y="2079625"/>
          <p14:tracePt t="26838" x="5797550" y="2079625"/>
          <p14:tracePt t="26846" x="5907088" y="2079625"/>
          <p14:tracePt t="26855" x="5999163" y="2079625"/>
          <p14:tracePt t="26862" x="6126163" y="2079625"/>
          <p14:tracePt t="26871" x="6208713" y="2079625"/>
          <p14:tracePt t="26878" x="6281738" y="2079625"/>
          <p14:tracePt t="26887" x="6335713" y="2079625"/>
          <p14:tracePt t="26894" x="6391275" y="2079625"/>
          <p14:tracePt t="26904" x="6418263" y="2079625"/>
          <p14:tracePt t="26910" x="6427788" y="2079625"/>
          <p14:tracePt t="27238" x="6435725" y="2079625"/>
          <p14:tracePt t="27246" x="6435725" y="2097088"/>
          <p14:tracePt t="27254" x="6435725" y="2133600"/>
          <p14:tracePt t="27262" x="6435725" y="2170113"/>
          <p14:tracePt t="27270" x="6435725" y="2206625"/>
          <p14:tracePt t="27278" x="6435725" y="2233613"/>
          <p14:tracePt t="27287" x="6435725" y="2252663"/>
          <p14:tracePt t="27294" x="6435725" y="2298700"/>
          <p14:tracePt t="27303" x="6435725" y="2316163"/>
          <p14:tracePt t="27320" x="6435725" y="2343150"/>
          <p14:tracePt t="27326" x="6435725" y="2352675"/>
          <p14:tracePt t="27337" x="6435725" y="2379663"/>
          <p14:tracePt t="27342" x="6435725" y="2389188"/>
          <p14:tracePt t="27358" x="6435725" y="2416175"/>
          <p14:tracePt t="27366" x="6435725" y="2425700"/>
          <p14:tracePt t="27374" x="6435725" y="2444750"/>
          <p14:tracePt t="27382" x="6427788" y="2462213"/>
          <p14:tracePt t="27390" x="6427788" y="2471738"/>
          <p14:tracePt t="27399" x="6427788" y="2481263"/>
          <p14:tracePt t="27406" x="6427788" y="2517775"/>
          <p14:tracePt t="27414" x="6427788" y="2525713"/>
          <p14:tracePt t="27422" x="6418263" y="2562225"/>
          <p14:tracePt t="27438" x="6408738" y="2589213"/>
          <p14:tracePt t="27447" x="6408738" y="2608263"/>
          <p14:tracePt t="27455" x="6408738" y="2654300"/>
          <p14:tracePt t="27462" x="6408738" y="2662238"/>
          <p14:tracePt t="27478" x="6399213" y="2671763"/>
          <p14:tracePt t="27616" x="6399213" y="2681288"/>
          <p14:tracePt t="27622" x="6362700" y="2708275"/>
          <p14:tracePt t="27630" x="6308725" y="2781300"/>
          <p14:tracePt t="27638" x="6262688" y="2790825"/>
          <p14:tracePt t="27647" x="6218238" y="2836863"/>
          <p14:tracePt t="27654" x="6153150" y="2873375"/>
          <p14:tracePt t="27662" x="6135688" y="2900363"/>
          <p14:tracePt t="27670" x="6072188" y="2927350"/>
          <p14:tracePt t="27678" x="6072188" y="2936875"/>
          <p14:tracePt t="27687" x="6053138" y="2946400"/>
          <p14:tracePt t="27696" x="6043613" y="2954338"/>
          <p14:tracePt t="27708" x="6026150" y="2973388"/>
          <p14:tracePt t="27920" x="6016625" y="2973388"/>
          <p14:tracePt t="27926" x="5916613" y="2973388"/>
          <p14:tracePt t="27935" x="5734050" y="2973388"/>
          <p14:tracePt t="27942" x="5580063" y="2973388"/>
          <p14:tracePt t="27950" x="5434013" y="2973388"/>
          <p14:tracePt t="27958" x="5278438" y="2963863"/>
          <p14:tracePt t="27966" x="5132388" y="2954338"/>
          <p14:tracePt t="27975" x="5022850" y="2927350"/>
          <p14:tracePt t="27982" x="4913313" y="2900363"/>
          <p14:tracePt t="27990" x="4776788" y="2863850"/>
          <p14:tracePt t="27998" x="4703763" y="2836863"/>
          <p14:tracePt t="28007" x="4667250" y="2836863"/>
          <p14:tracePt t="28014" x="4640263" y="2827338"/>
          <p14:tracePt t="28022" x="4613275" y="2827338"/>
          <p14:tracePt t="28070" x="4603750" y="2827338"/>
          <p14:tracePt t="28087" x="4594225" y="2827338"/>
          <p14:tracePt t="28095" x="4567238" y="2827338"/>
          <p14:tracePt t="28102" x="4513263" y="2827338"/>
          <p14:tracePt t="28111" x="4440238" y="2836863"/>
          <p14:tracePt t="28120" x="4367213" y="2836863"/>
          <p14:tracePt t="28126" x="4267200" y="2844800"/>
          <p14:tracePt t="28137" x="4194175" y="2844800"/>
          <p14:tracePt t="28142" x="4121150" y="2844800"/>
          <p14:tracePt t="28150" x="4048125" y="2844800"/>
          <p14:tracePt t="28158" x="4002088" y="2844800"/>
          <p14:tracePt t="28166" x="3956050" y="2844800"/>
          <p14:tracePt t="28174" x="3892550" y="2844800"/>
          <p14:tracePt t="28182" x="3856038" y="2844800"/>
          <p14:tracePt t="28190" x="3838575" y="2836863"/>
          <p14:tracePt t="28198" x="3792538" y="2836863"/>
          <p14:tracePt t="28206" x="3765550" y="2827338"/>
          <p14:tracePt t="28214" x="3746500" y="2817813"/>
          <p14:tracePt t="28222" x="3738563" y="2817813"/>
          <p14:tracePt t="28230" x="3729038" y="2808288"/>
          <p14:tracePt t="28238" x="3719513" y="2800350"/>
          <p14:tracePt t="28744" x="3709988" y="2800350"/>
          <p14:tracePt t="29496" x="3702050" y="2781300"/>
          <p14:tracePt t="29503" x="3702050" y="2754313"/>
          <p14:tracePt t="29512" x="3702050" y="2735263"/>
          <p14:tracePt t="29522" x="3719513" y="2708275"/>
          <p14:tracePt t="29526" x="3729038" y="2690813"/>
          <p14:tracePt t="29537" x="3738563" y="2654300"/>
          <p14:tracePt t="29542" x="3756025" y="2635250"/>
          <p14:tracePt t="29551" x="3765550" y="2625725"/>
          <p14:tracePt t="30664" x="3765550" y="2617788"/>
          <p14:tracePt t="30670" x="3729038" y="2617788"/>
          <p14:tracePt t="30678" x="3673475" y="2598738"/>
          <p14:tracePt t="30686" x="3646488" y="2589213"/>
          <p14:tracePt t="30694" x="3592513" y="2589213"/>
          <p14:tracePt t="30703" x="3573463" y="2589213"/>
          <p14:tracePt t="30710" x="3556000" y="2581275"/>
          <p14:tracePt t="30720" x="3546475" y="2581275"/>
          <p14:tracePt t="31096" x="3536950" y="2581275"/>
          <p14:tracePt t="31103" x="3536950" y="2571750"/>
          <p14:tracePt t="31112" x="3519488" y="2554288"/>
          <p14:tracePt t="31123" x="3519488" y="2535238"/>
          <p14:tracePt t="31127" x="3519488" y="2517775"/>
          <p14:tracePt t="31137" x="3509963" y="2489200"/>
          <p14:tracePt t="31142" x="3509963" y="2481263"/>
          <p14:tracePt t="31153" x="3509963" y="2471738"/>
          <p14:tracePt t="31158" x="3509963" y="2462213"/>
          <p14:tracePt t="31167" x="3509963" y="2444750"/>
          <p14:tracePt t="31174" x="3509963" y="2435225"/>
          <p14:tracePt t="31286" x="3509963" y="2408238"/>
          <p14:tracePt t="31294" x="3509963" y="2398713"/>
          <p14:tracePt t="31302" x="3509963" y="2379663"/>
          <p14:tracePt t="31310" x="3527425" y="2362200"/>
          <p14:tracePt t="31320" x="3536950" y="2352675"/>
          <p14:tracePt t="31326" x="3556000" y="2335213"/>
          <p14:tracePt t="31337" x="3563938" y="2316163"/>
          <p14:tracePt t="31342" x="3563938" y="2306638"/>
          <p14:tracePt t="31353" x="3573463" y="2298700"/>
          <p14:tracePt t="31366" x="3573463" y="2289175"/>
          <p14:tracePt t="31648" x="3573463" y="2298700"/>
          <p14:tracePt t="31654" x="3573463" y="2306638"/>
          <p14:tracePt t="31662" x="3573463" y="2343150"/>
          <p14:tracePt t="31670" x="3573463" y="2362200"/>
          <p14:tracePt t="31678" x="3573463" y="2389188"/>
          <p14:tracePt t="31687" x="3573463" y="2408238"/>
          <p14:tracePt t="31695" x="3573463" y="2435225"/>
          <p14:tracePt t="31702" x="3573463" y="2452688"/>
          <p14:tracePt t="31710" x="3573463" y="2471738"/>
          <p14:tracePt t="31720" x="3573463" y="2489200"/>
          <p14:tracePt t="31726" x="3573463" y="2517775"/>
          <p14:tracePt t="31736" x="3573463" y="2535238"/>
          <p14:tracePt t="31742" x="3573463" y="2544763"/>
          <p14:tracePt t="31750" x="3563938" y="2571750"/>
          <p14:tracePt t="31766" x="3563938" y="2581275"/>
          <p14:tracePt t="31880" x="3556000" y="2589213"/>
          <p14:tracePt t="32041" x="3556000" y="2598738"/>
          <p14:tracePt t="32048" x="3546475" y="2617788"/>
          <p14:tracePt t="32054" x="3536950" y="2625725"/>
          <p14:tracePt t="32062" x="3527425" y="2635250"/>
          <p14:tracePt t="32070" x="3509963" y="2654300"/>
          <p14:tracePt t="32086" x="3509963" y="2662238"/>
          <p14:tracePt t="32102" x="3500438" y="2681288"/>
          <p14:tracePt t="32321" x="3409950" y="2681288"/>
          <p14:tracePt t="32326" x="3254375" y="2681288"/>
          <p14:tracePt t="32335" x="3071813" y="2681288"/>
          <p14:tracePt t="32342" x="2925763" y="2681288"/>
          <p14:tracePt t="32353" x="2798763" y="2681288"/>
          <p14:tracePt t="32358" x="2725738" y="2681288"/>
          <p14:tracePt t="32366" x="2652713" y="2681288"/>
          <p14:tracePt t="32374" x="2635250" y="2681288"/>
          <p14:tracePt t="32382" x="2625725" y="2681288"/>
          <p14:tracePt t="32398" x="2606675" y="2681288"/>
          <p14:tracePt t="32632" x="2598738" y="2671763"/>
          <p14:tracePt t="32638" x="2606675" y="2654300"/>
          <p14:tracePt t="32646" x="2616200" y="2635250"/>
          <p14:tracePt t="32654" x="2616200" y="2617788"/>
          <p14:tracePt t="32662" x="2643188" y="2598738"/>
          <p14:tracePt t="32671" x="2662238" y="2581275"/>
          <p14:tracePt t="32678" x="2662238" y="2554288"/>
          <p14:tracePt t="32686" x="2689225" y="2525713"/>
          <p14:tracePt t="32703" x="2689225" y="2517775"/>
          <p14:tracePt t="32710" x="2698750" y="2508250"/>
          <p14:tracePt t="32719" x="2698750" y="2498725"/>
          <p14:tracePt t="32726" x="2698750" y="2481263"/>
          <p14:tracePt t="32735" x="2708275" y="2471738"/>
          <p14:tracePt t="32742" x="2716213" y="2462213"/>
          <p14:tracePt t="32752" x="2725738" y="2452688"/>
          <p14:tracePt t="32758" x="2735263" y="2444750"/>
          <p14:tracePt t="32766" x="2744788" y="2425700"/>
          <p14:tracePt t="32774" x="2752725" y="2408238"/>
          <p14:tracePt t="32782" x="2752725" y="2398713"/>
          <p14:tracePt t="32790" x="2771775" y="2379663"/>
          <p14:tracePt t="32798" x="2781300" y="2371725"/>
          <p14:tracePt t="32806" x="2781300" y="2362200"/>
          <p14:tracePt t="32822" x="2789238" y="2343150"/>
          <p14:tracePt t="32830" x="2798763" y="2343150"/>
          <p14:tracePt t="32838" x="2808288" y="2335213"/>
          <p14:tracePt t="32854" x="2817813" y="2325688"/>
          <p14:tracePt t="32878" x="2817813" y="2316163"/>
          <p14:tracePt t="32919" x="2825750" y="2306638"/>
          <p14:tracePt t="32990" x="2862263" y="2325688"/>
          <p14:tracePt t="32998" x="2917825" y="2335213"/>
          <p14:tracePt t="33006" x="2981325" y="2362200"/>
          <p14:tracePt t="33014" x="3081338" y="2379663"/>
          <p14:tracePt t="33023" x="3171825" y="2379663"/>
          <p14:tracePt t="33039" x="3273425" y="2389188"/>
          <p14:tracePt t="33046" x="3290888" y="2389188"/>
          <p14:tracePt t="33062" x="3309938" y="2389188"/>
          <p14:tracePt t="33078" x="3317875" y="2389188"/>
          <p14:tracePt t="33087" x="3336925" y="2389188"/>
          <p14:tracePt t="33103" x="3336925" y="2379663"/>
          <p14:tracePt t="33110" x="3346450" y="2371725"/>
          <p14:tracePt t="33126" x="3354388" y="2362200"/>
          <p14:tracePt t="33401" x="3363913" y="2362200"/>
          <p14:tracePt t="33414" x="3390900" y="2362200"/>
          <p14:tracePt t="33422" x="3419475" y="2362200"/>
          <p14:tracePt t="33430" x="3463925" y="2362200"/>
          <p14:tracePt t="33438" x="3536950" y="2362200"/>
          <p14:tracePt t="33446" x="3573463" y="2362200"/>
          <p14:tracePt t="33454" x="3656013" y="2362200"/>
          <p14:tracePt t="33462" x="3746500" y="2362200"/>
          <p14:tracePt t="33470" x="3838575" y="2362200"/>
          <p14:tracePt t="33478" x="3948113" y="2362200"/>
          <p14:tracePt t="33486" x="4048125" y="2362200"/>
          <p14:tracePt t="33494" x="4138613" y="2362200"/>
          <p14:tracePt t="33503" x="4230688" y="2362200"/>
          <p14:tracePt t="33510" x="4303713" y="2362200"/>
          <p14:tracePt t="33520" x="4357688" y="2362200"/>
          <p14:tracePt t="33526" x="4413250" y="2362200"/>
          <p14:tracePt t="33538" x="4457700" y="2362200"/>
          <p14:tracePt t="33542" x="4513263" y="2362200"/>
          <p14:tracePt t="33553" x="4549775" y="2362200"/>
          <p14:tracePt t="33558" x="4603750" y="2362200"/>
          <p14:tracePt t="33566" x="4659313" y="2362200"/>
          <p14:tracePt t="33574" x="4703763" y="2362200"/>
          <p14:tracePt t="33582" x="4767263" y="2362200"/>
          <p14:tracePt t="33590" x="4832350" y="2362200"/>
          <p14:tracePt t="33598" x="4905375" y="2362200"/>
          <p14:tracePt t="33606" x="4978400" y="2362200"/>
          <p14:tracePt t="33614" x="5068888" y="2362200"/>
          <p14:tracePt t="33622" x="5141913" y="2362200"/>
          <p14:tracePt t="33630" x="5195888" y="2362200"/>
          <p14:tracePt t="33638" x="5260975" y="2362200"/>
          <p14:tracePt t="33646" x="5324475" y="2389188"/>
          <p14:tracePt t="33654" x="5378450" y="2389188"/>
          <p14:tracePt t="33662" x="5405438" y="2398713"/>
          <p14:tracePt t="33670" x="5434013" y="2398713"/>
          <p14:tracePt t="33678" x="5470525" y="2408238"/>
          <p14:tracePt t="33686" x="5497513" y="2408238"/>
          <p14:tracePt t="33694" x="5524500" y="2408238"/>
          <p14:tracePt t="33702" x="5534025" y="2408238"/>
          <p14:tracePt t="33710" x="5561013" y="2408238"/>
          <p14:tracePt t="33726" x="5570538" y="2408238"/>
          <p14:tracePt t="33742" x="5580063" y="2408238"/>
          <p14:tracePt t="33758" x="5597525" y="2408238"/>
          <p14:tracePt t="33790" x="5607050" y="2408238"/>
          <p14:tracePt t="33799" x="5616575" y="2408238"/>
          <p14:tracePt t="33806" x="5624513" y="2408238"/>
          <p14:tracePt t="33814" x="5634038" y="2408238"/>
          <p14:tracePt t="33822" x="5643563" y="2408238"/>
          <p14:tracePt t="33830" x="5680075" y="2408238"/>
          <p14:tracePt t="33838" x="5707063" y="2408238"/>
          <p14:tracePt t="33846" x="5753100" y="2408238"/>
          <p14:tracePt t="33854" x="5789613" y="2408238"/>
          <p14:tracePt t="33862" x="5834063" y="2408238"/>
          <p14:tracePt t="33870" x="5862638" y="2416175"/>
          <p14:tracePt t="33878" x="5907088" y="2435225"/>
          <p14:tracePt t="33886" x="5935663" y="2444750"/>
          <p14:tracePt t="33894" x="5972175" y="2452688"/>
          <p14:tracePt t="33902" x="5999163" y="2452688"/>
          <p14:tracePt t="33910" x="6035675" y="2471738"/>
          <p14:tracePt t="33919" x="6072188" y="2489200"/>
          <p14:tracePt t="33926" x="6099175" y="2498725"/>
          <p14:tracePt t="33936" x="6153150" y="2498725"/>
          <p14:tracePt t="33942" x="6199188" y="2498725"/>
          <p14:tracePt t="33952" x="6226175" y="2508250"/>
          <p14:tracePt t="33958" x="6262688" y="2508250"/>
          <p14:tracePt t="33966" x="6308725" y="2508250"/>
          <p14:tracePt t="33975" x="6345238" y="2508250"/>
          <p14:tracePt t="33982" x="6362700" y="2508250"/>
          <p14:tracePt t="33991" x="6408738" y="2508250"/>
          <p14:tracePt t="33998" x="6445250" y="2508250"/>
          <p14:tracePt t="34007" x="6454775" y="2508250"/>
          <p14:tracePt t="34014" x="6472238" y="2508250"/>
          <p14:tracePt t="34023" x="6500813" y="2508250"/>
          <p14:tracePt t="34040" x="6508750" y="2498725"/>
          <p14:tracePt t="34046" x="6518275" y="2489200"/>
          <p14:tracePt t="34224" x="6518275" y="2481263"/>
          <p14:tracePt t="34328" x="6518275" y="2471738"/>
          <p14:tracePt t="34368" x="6518275" y="2462213"/>
          <p14:tracePt t="34392" x="6518275" y="2452688"/>
          <p14:tracePt t="34416" x="6518275" y="2444750"/>
          <p14:tracePt t="34431" x="6518275" y="2425700"/>
          <p14:tracePt t="34439" x="6518275" y="2416175"/>
          <p14:tracePt t="34454" x="6518275" y="2408238"/>
          <p14:tracePt t="34470" x="6518275" y="2389188"/>
          <p14:tracePt t="34616" x="6500813" y="2379663"/>
          <p14:tracePt t="34622" x="6445250" y="2379663"/>
          <p14:tracePt t="34631" x="6318250" y="2379663"/>
          <p14:tracePt t="34638" x="6135688" y="2379663"/>
          <p14:tracePt t="34647" x="5916613" y="2379663"/>
          <p14:tracePt t="34654" x="5653088" y="2379663"/>
          <p14:tracePt t="34662" x="5387975" y="2379663"/>
          <p14:tracePt t="34670" x="5159375" y="2379663"/>
          <p14:tracePt t="34678" x="4895850" y="2379663"/>
          <p14:tracePt t="34686" x="4722813" y="2379663"/>
          <p14:tracePt t="34694" x="4557713" y="2379663"/>
          <p14:tracePt t="34703" x="4413250" y="2379663"/>
          <p14:tracePt t="34710" x="4303713" y="2379663"/>
          <p14:tracePt t="34720" x="4211638" y="2379663"/>
          <p14:tracePt t="34726" x="4129088" y="2379663"/>
          <p14:tracePt t="34737" x="4102100" y="2379663"/>
          <p14:tracePt t="34742" x="4065588" y="2379663"/>
          <p14:tracePt t="34753" x="4021138" y="2379663"/>
          <p14:tracePt t="34758" x="3984625" y="2379663"/>
          <p14:tracePt t="34767" x="3956050" y="2379663"/>
          <p14:tracePt t="34774" x="3911600" y="2379663"/>
          <p14:tracePt t="34782" x="3875088" y="2379663"/>
          <p14:tracePt t="34790" x="3829050" y="2379663"/>
          <p14:tracePt t="34798" x="3792538" y="2379663"/>
          <p14:tracePt t="34807" x="3756025" y="2379663"/>
          <p14:tracePt t="34814" x="3702050" y="2379663"/>
          <p14:tracePt t="34822" x="3673475" y="2379663"/>
          <p14:tracePt t="34830" x="3656013" y="2379663"/>
          <p14:tracePt t="34838" x="3629025" y="2379663"/>
          <p14:tracePt t="34846" x="3619500" y="2379663"/>
          <p14:tracePt t="34854" x="3609975" y="2379663"/>
          <p14:tracePt t="34878" x="3592513" y="2379663"/>
          <p14:tracePt t="34894" x="3573463" y="2379663"/>
          <p14:tracePt t="34902" x="3563938" y="2379663"/>
          <p14:tracePt t="34910" x="3536950" y="2379663"/>
          <p14:tracePt t="34919" x="3527425" y="2379663"/>
          <p14:tracePt t="34926" x="3500438" y="2379663"/>
          <p14:tracePt t="34942" x="3482975" y="2379663"/>
          <p14:tracePt t="34952" x="3455988" y="2379663"/>
          <p14:tracePt t="34958" x="3436938" y="2379663"/>
          <p14:tracePt t="34966" x="3382963" y="2379663"/>
          <p14:tracePt t="34975" x="3327400" y="2379663"/>
          <p14:tracePt t="34984" x="3281363" y="2379663"/>
          <p14:tracePt t="34991" x="3227388" y="2389188"/>
          <p14:tracePt t="35000" x="3190875" y="2389188"/>
          <p14:tracePt t="35007" x="3171825" y="2389188"/>
          <p14:tracePt t="35015" x="3163888" y="2398713"/>
          <p14:tracePt t="35023" x="3144838" y="2398713"/>
          <p14:tracePt t="35176" x="3181350" y="2398713"/>
          <p14:tracePt t="35184" x="3244850" y="2398713"/>
          <p14:tracePt t="35192" x="3354388" y="2398713"/>
          <p14:tracePt t="35199" x="3463925" y="2398713"/>
          <p14:tracePt t="35207" x="3609975" y="2398713"/>
          <p14:tracePt t="35215" x="3738563" y="2398713"/>
          <p14:tracePt t="35223" x="3883025" y="2398713"/>
          <p14:tracePt t="35231" x="3956050" y="2398713"/>
          <p14:tracePt t="35240" x="4084638" y="2398713"/>
          <p14:tracePt t="35246" x="4211638" y="2398713"/>
          <p14:tracePt t="35254" x="4340225" y="2398713"/>
          <p14:tracePt t="35262" x="4448175" y="2398713"/>
          <p14:tracePt t="35270" x="4576763" y="2398713"/>
          <p14:tracePt t="35278" x="4667250" y="2398713"/>
          <p14:tracePt t="35287" x="4776788" y="2398713"/>
          <p14:tracePt t="35294" x="4868863" y="2398713"/>
          <p14:tracePt t="35303" x="4986338" y="2425700"/>
          <p14:tracePt t="35310" x="5059363" y="2425700"/>
          <p14:tracePt t="35319" x="5151438" y="2425700"/>
          <p14:tracePt t="35326" x="5241925" y="2425700"/>
          <p14:tracePt t="35336" x="5297488" y="2425700"/>
          <p14:tracePt t="35342" x="5405438" y="2425700"/>
          <p14:tracePt t="35353" x="5507038" y="2425700"/>
          <p14:tracePt t="35358" x="5580063" y="2425700"/>
          <p14:tracePt t="35366" x="5670550" y="2425700"/>
          <p14:tracePt t="35374" x="5761038" y="2425700"/>
          <p14:tracePt t="35382" x="5816600" y="2425700"/>
          <p14:tracePt t="35390" x="5889625" y="2425700"/>
          <p14:tracePt t="35398" x="5935663" y="2425700"/>
          <p14:tracePt t="35406" x="5989638" y="2425700"/>
          <p14:tracePt t="35414" x="6016625" y="2425700"/>
          <p14:tracePt t="35422" x="6035675" y="2425700"/>
          <p14:tracePt t="35430" x="6072188" y="2425700"/>
          <p14:tracePt t="35438" x="6089650" y="2425700"/>
          <p14:tracePt t="35446" x="6116638" y="2425700"/>
          <p14:tracePt t="35454" x="6135688" y="2425700"/>
          <p14:tracePt t="35462" x="6172200" y="2425700"/>
          <p14:tracePt t="35470" x="6208713" y="2425700"/>
          <p14:tracePt t="35478" x="6235700" y="2425700"/>
          <p14:tracePt t="35486" x="6281738" y="2425700"/>
          <p14:tracePt t="35494" x="6335713" y="2425700"/>
          <p14:tracePt t="35502" x="6372225" y="2425700"/>
          <p14:tracePt t="35510" x="6391275" y="2425700"/>
          <p14:tracePt t="35519" x="6435725" y="2435225"/>
          <p14:tracePt t="35526" x="6464300" y="2435225"/>
          <p14:tracePt t="35535" x="6481763" y="2444750"/>
          <p14:tracePt t="35542" x="6491288" y="2452688"/>
          <p14:tracePt t="35600" x="6508750" y="2452688"/>
          <p14:tracePt t="35616" x="6527800" y="2452688"/>
          <p14:tracePt t="35623" x="6573838" y="2452688"/>
          <p14:tracePt t="35631" x="6600825" y="2452688"/>
          <p14:tracePt t="35638" x="6654800" y="2481263"/>
          <p14:tracePt t="35647" x="6681788" y="2481263"/>
          <p14:tracePt t="35654" x="6737350" y="2481263"/>
          <p14:tracePt t="35662" x="6783388" y="2481263"/>
          <p14:tracePt t="35670" x="6837363" y="2481263"/>
          <p14:tracePt t="35678" x="6892925" y="2481263"/>
          <p14:tracePt t="35686" x="6937375" y="2481263"/>
          <p14:tracePt t="35694" x="6956425" y="2481263"/>
          <p14:tracePt t="35702" x="6983413" y="2481263"/>
          <p14:tracePt t="35710" x="7019925" y="2481263"/>
          <p14:tracePt t="35719" x="7029450" y="2481263"/>
          <p14:tracePt t="35736" x="7037388" y="2481263"/>
          <p14:tracePt t="35936" x="7046913" y="2489200"/>
          <p14:tracePt t="35951" x="7029450" y="2498725"/>
          <p14:tracePt t="35958" x="6973888" y="2508250"/>
          <p14:tracePt t="35966" x="6900863" y="2508250"/>
          <p14:tracePt t="35974" x="6783388" y="2535238"/>
          <p14:tracePt t="35982" x="6727825" y="2535238"/>
          <p14:tracePt t="35990" x="6637338" y="2535238"/>
          <p14:tracePt t="35998" x="6545263" y="2535238"/>
          <p14:tracePt t="36008" x="6472238" y="2535238"/>
          <p14:tracePt t="36014" x="6418263" y="2535238"/>
          <p14:tracePt t="36023" x="6326188" y="2535238"/>
          <p14:tracePt t="36030" x="6262688" y="2535238"/>
          <p14:tracePt t="36054" x="6007100" y="2535238"/>
          <p14:tracePt t="36062" x="5899150" y="2535238"/>
          <p14:tracePt t="36070" x="5807075" y="2535238"/>
          <p14:tracePt t="36078" x="5680075" y="2535238"/>
          <p14:tracePt t="36086" x="5551488" y="2535238"/>
          <p14:tracePt t="36094" x="5461000" y="2535238"/>
          <p14:tracePt t="36103" x="5334000" y="2535238"/>
          <p14:tracePt t="36110" x="5205413" y="2535238"/>
          <p14:tracePt t="36120" x="5095875" y="2544763"/>
          <p14:tracePt t="36126" x="4986338" y="2544763"/>
          <p14:tracePt t="36136" x="4859338" y="2544763"/>
          <p14:tracePt t="36142" x="4759325" y="2544763"/>
          <p14:tracePt t="36153" x="4667250" y="2544763"/>
          <p14:tracePt t="36158" x="4594225" y="2544763"/>
          <p14:tracePt t="36167" x="4540250" y="2544763"/>
          <p14:tracePt t="36174" x="4503738" y="2544763"/>
          <p14:tracePt t="36182" x="4467225" y="2544763"/>
          <p14:tracePt t="36190" x="4413250" y="2544763"/>
          <p14:tracePt t="36198" x="4376738" y="2544763"/>
          <p14:tracePt t="36206" x="4303713" y="2544763"/>
          <p14:tracePt t="36214" x="4211638" y="2544763"/>
          <p14:tracePt t="36223" x="4121150" y="2544763"/>
          <p14:tracePt t="36230" x="4011613" y="2544763"/>
          <p14:tracePt t="36238" x="3919538" y="2544763"/>
          <p14:tracePt t="36246" x="3829050" y="2544763"/>
          <p14:tracePt t="36254" x="3738563" y="2544763"/>
          <p14:tracePt t="36262" x="3683000" y="2544763"/>
          <p14:tracePt t="36271" x="3609975" y="2544763"/>
          <p14:tracePt t="36278" x="3546475" y="2544763"/>
          <p14:tracePt t="36287" x="3509963" y="2544763"/>
          <p14:tracePt t="36294" x="3455988" y="2544763"/>
          <p14:tracePt t="36303" x="3436938" y="2544763"/>
          <p14:tracePt t="36310" x="3409950" y="2562225"/>
          <p14:tracePt t="36320" x="3390900" y="2562225"/>
          <p14:tracePt t="36326" x="3373438" y="2562225"/>
          <p14:tracePt t="36336" x="3363913" y="2562225"/>
          <p14:tracePt t="36342" x="3354388" y="2562225"/>
          <p14:tracePt t="36712" x="3346450" y="2562225"/>
          <p14:tracePt t="36718" x="3317875" y="2562225"/>
          <p14:tracePt t="36726" x="3300413" y="2562225"/>
          <p14:tracePt t="36735" x="3244850" y="2598738"/>
          <p14:tracePt t="36742" x="3200400" y="2608263"/>
          <p14:tracePt t="36752" x="3127375" y="2654300"/>
          <p14:tracePt t="36758" x="3063875" y="2662238"/>
          <p14:tracePt t="36766" x="2971800" y="2662238"/>
          <p14:tracePt t="36774" x="2898775" y="2662238"/>
          <p14:tracePt t="36782" x="2844800" y="2662238"/>
          <p14:tracePt t="36790" x="2762250" y="2662238"/>
          <p14:tracePt t="36798" x="2689225" y="2662238"/>
          <p14:tracePt t="36806" x="2635250" y="2662238"/>
          <p14:tracePt t="36814" x="2598738" y="2662238"/>
          <p14:tracePt t="36822" x="2589213" y="2662238"/>
          <p14:tracePt t="36830" x="2562225" y="2662238"/>
          <p14:tracePt t="36854" x="2562225" y="2654300"/>
          <p14:tracePt t="36863" x="2562225" y="2644775"/>
          <p14:tracePt t="36870" x="2562225" y="2635250"/>
          <p14:tracePt t="36879" x="2562225" y="2625725"/>
          <p14:tracePt t="36887" x="2562225" y="2608263"/>
          <p14:tracePt t="36895" x="2562225" y="2589213"/>
          <p14:tracePt t="36903" x="2562225" y="2571750"/>
          <p14:tracePt t="36911" x="2562225" y="2562225"/>
          <p14:tracePt t="36920" x="2562225" y="2544763"/>
          <p14:tracePt t="36937" x="2562225" y="2535238"/>
          <p14:tracePt t="36943" x="2562225" y="2517775"/>
          <p14:tracePt t="36959" x="2570163" y="2498725"/>
          <p14:tracePt t="36976" x="2579688" y="2489200"/>
          <p14:tracePt t="36991" x="2598738" y="2471738"/>
          <p14:tracePt t="37008" x="2616200" y="2452688"/>
          <p14:tracePt t="37014" x="2635250" y="2444750"/>
          <p14:tracePt t="37022" x="2671763" y="2444750"/>
          <p14:tracePt t="37040" x="2771775" y="2435225"/>
          <p14:tracePt t="37046" x="2817813" y="2435225"/>
          <p14:tracePt t="37054" x="2881313" y="2435225"/>
          <p14:tracePt t="37062" x="2971800" y="2435225"/>
          <p14:tracePt t="37070" x="3044825" y="2435225"/>
          <p14:tracePt t="37078" x="3127375" y="2435225"/>
          <p14:tracePt t="37086" x="3200400" y="2435225"/>
          <p14:tracePt t="37094" x="3273425" y="2435225"/>
          <p14:tracePt t="37102" x="3346450" y="2435225"/>
          <p14:tracePt t="37110" x="3400425" y="2435225"/>
          <p14:tracePt t="37119" x="3427413" y="2435225"/>
          <p14:tracePt t="37126" x="3473450" y="2435225"/>
          <p14:tracePt t="37209" x="3482975" y="2435225"/>
          <p14:tracePt t="37230" x="3482975" y="2444750"/>
          <p14:tracePt t="37238" x="3482975" y="2471738"/>
          <p14:tracePt t="37246" x="3482975" y="2489200"/>
          <p14:tracePt t="37254" x="3482975" y="2517775"/>
          <p14:tracePt t="37262" x="3482975" y="2535238"/>
          <p14:tracePt t="37270" x="3473450" y="2581275"/>
          <p14:tracePt t="37278" x="3455988" y="2598738"/>
          <p14:tracePt t="37286" x="3455988" y="2608263"/>
          <p14:tracePt t="37294" x="3419475" y="2635250"/>
          <p14:tracePt t="37302" x="3419475" y="2644775"/>
          <p14:tracePt t="37310" x="3409950" y="2654300"/>
          <p14:tracePt t="37319" x="3400425" y="2654300"/>
          <p14:tracePt t="37326" x="3382963" y="2671763"/>
          <p14:tracePt t="37335" x="3382963" y="2681288"/>
          <p14:tracePt t="37366" x="3373438" y="2690813"/>
          <p14:tracePt t="37432" x="3363913" y="2690813"/>
          <p14:tracePt t="37439" x="3327400" y="2690813"/>
          <p14:tracePt t="37447" x="3273425" y="2690813"/>
          <p14:tracePt t="37454" x="3217863" y="2690813"/>
          <p14:tracePt t="37462" x="3163888" y="2690813"/>
          <p14:tracePt t="37470" x="3108325" y="2690813"/>
          <p14:tracePt t="37478" x="3081338" y="2690813"/>
          <p14:tracePt t="37487" x="3071813" y="2690813"/>
          <p14:tracePt t="37494" x="3054350" y="2690813"/>
          <p14:tracePt t="37855" x="3035300" y="2690813"/>
          <p14:tracePt t="37894" x="3027363" y="2690813"/>
          <p14:tracePt t="37902" x="3017838" y="2671763"/>
          <p14:tracePt t="37910" x="3008313" y="2654300"/>
          <p14:tracePt t="37918" x="3008313" y="2635250"/>
          <p14:tracePt t="37926" x="3008313" y="2625725"/>
          <p14:tracePt t="37984" x="3008313" y="2617788"/>
          <p14:tracePt t="37990" x="3008313" y="2608263"/>
          <p14:tracePt t="37998" x="3017838" y="2581275"/>
          <p14:tracePt t="38014" x="3027363" y="2571750"/>
          <p14:tracePt t="38022" x="3054350" y="2544763"/>
          <p14:tracePt t="38038" x="3081338" y="2535238"/>
          <p14:tracePt t="38046" x="3108325" y="2535238"/>
          <p14:tracePt t="38054" x="3117850" y="2525713"/>
          <p14:tracePt t="38062" x="3136900" y="2525713"/>
          <p14:tracePt t="38070" x="3144838" y="2525713"/>
          <p14:tracePt t="38078" x="3163888" y="2517775"/>
          <p14:tracePt t="38087" x="3181350" y="2517775"/>
          <p14:tracePt t="38094" x="3190875" y="2517775"/>
          <p14:tracePt t="38102" x="3200400" y="2517775"/>
          <p14:tracePt t="38118" x="3208338" y="2517775"/>
          <p14:tracePt t="38126" x="3217863" y="2517775"/>
          <p14:tracePt t="38360" x="3227388" y="2517775"/>
          <p14:tracePt t="38369" x="3227388" y="2525713"/>
          <p14:tracePt t="38376" x="3227388" y="2544763"/>
          <p14:tracePt t="38383" x="3227388" y="2554288"/>
          <p14:tracePt t="38391" x="3227388" y="2581275"/>
          <p14:tracePt t="38399" x="3227388" y="2598738"/>
          <p14:tracePt t="38407" x="3227388" y="2617788"/>
          <p14:tracePt t="38415" x="3217863" y="2625725"/>
          <p14:tracePt t="38423" x="3208338" y="2635250"/>
          <p14:tracePt t="38447" x="3190875" y="2662238"/>
          <p14:tracePt t="39166" x="3171825" y="2671763"/>
          <p14:tracePt t="39174" x="3071813" y="2671763"/>
          <p14:tracePt t="39182" x="2998788" y="2671763"/>
          <p14:tracePt t="39190" x="2925763" y="2671763"/>
          <p14:tracePt t="39198" x="2889250" y="2671763"/>
          <p14:tracePt t="39206" x="2862263" y="2671763"/>
          <p14:tracePt t="39214" x="2852738" y="2671763"/>
          <p14:tracePt t="39336" x="2844800" y="2671763"/>
          <p14:tracePt t="39358" x="2844800" y="2662238"/>
          <p14:tracePt t="39366" x="2844800" y="2644775"/>
          <p14:tracePt t="39382" x="2844800" y="2625725"/>
          <p14:tracePt t="39390" x="2844800" y="2617788"/>
          <p14:tracePt t="39398" x="2852738" y="2598738"/>
          <p14:tracePt t="39406" x="2862263" y="2598738"/>
          <p14:tracePt t="39414" x="2881313" y="2581275"/>
          <p14:tracePt t="39422" x="2881313" y="2571750"/>
          <p14:tracePt t="39430" x="2925763" y="2554288"/>
          <p14:tracePt t="39438" x="2944813" y="2544763"/>
          <p14:tracePt t="39447" x="2962275" y="2535238"/>
          <p14:tracePt t="39454" x="3017838" y="2498725"/>
          <p14:tracePt t="39462" x="3035300" y="2498725"/>
          <p14:tracePt t="39471" x="3081338" y="2489200"/>
          <p14:tracePt t="39478" x="3117850" y="2471738"/>
          <p14:tracePt t="39486" x="3136900" y="2471738"/>
          <p14:tracePt t="39494" x="3181350" y="2471738"/>
          <p14:tracePt t="39502" x="3208338" y="2471738"/>
          <p14:tracePt t="39510" x="3236913" y="2471738"/>
          <p14:tracePt t="39519" x="3254375" y="2471738"/>
          <p14:tracePt t="39526" x="3281363" y="2471738"/>
          <p14:tracePt t="39535" x="3327400" y="2471738"/>
          <p14:tracePt t="39542" x="3354388" y="2471738"/>
          <p14:tracePt t="39552" x="3390900" y="2471738"/>
          <p14:tracePt t="39558" x="3427413" y="2471738"/>
          <p14:tracePt t="39566" x="3463925" y="2489200"/>
          <p14:tracePt t="39574" x="3500438" y="2489200"/>
          <p14:tracePt t="39583" x="3536950" y="2508250"/>
          <p14:tracePt t="39590" x="3546475" y="2508250"/>
          <p14:tracePt t="39598" x="3563938" y="2517775"/>
          <p14:tracePt t="39606" x="3573463" y="2517775"/>
          <p14:tracePt t="39696" x="3582988" y="2525713"/>
          <p14:tracePt t="39744" x="3582988" y="2535238"/>
          <p14:tracePt t="39753" x="3582988" y="2544763"/>
          <p14:tracePt t="39759" x="3582988" y="2562225"/>
          <p14:tracePt t="39769" x="3563938" y="2581275"/>
          <p14:tracePt t="39774" x="3546475" y="2598738"/>
          <p14:tracePt t="39782" x="3536950" y="2608263"/>
          <p14:tracePt t="39798" x="3519488" y="2625725"/>
          <p14:tracePt t="40025" x="3482975" y="2644775"/>
          <p14:tracePt t="40033" x="3455988" y="2644775"/>
          <p14:tracePt t="40039" x="3373438" y="2654300"/>
          <p14:tracePt t="40046" x="3300413" y="2654300"/>
          <p14:tracePt t="40054" x="3244850" y="2654300"/>
          <p14:tracePt t="40062" x="3181350" y="2654300"/>
          <p14:tracePt t="40070" x="3136900" y="2681288"/>
          <p14:tracePt t="40078" x="3108325" y="2681288"/>
          <p14:tracePt t="40087" x="3100388" y="2681288"/>
          <p14:tracePt t="40430" x="3100388" y="2671763"/>
          <p14:tracePt t="40438" x="3100388" y="2654300"/>
          <p14:tracePt t="40784" x="3100388" y="2644775"/>
          <p14:tracePt t="40792" x="3100388" y="2635250"/>
          <p14:tracePt t="41128" x="3090863" y="2608263"/>
          <p14:tracePt t="41134" x="2998788" y="2589213"/>
          <p14:tracePt t="41142" x="2925763" y="2581275"/>
          <p14:tracePt t="41152" x="2862263" y="2571750"/>
          <p14:tracePt t="41158" x="2789238" y="2544763"/>
          <p14:tracePt t="41168" x="2744788" y="2535238"/>
          <p14:tracePt t="41174" x="2725738" y="2525713"/>
          <p14:tracePt t="41182" x="2708275" y="2525713"/>
          <p14:tracePt t="41190" x="2689225" y="2517775"/>
          <p14:tracePt t="41198" x="2679700" y="2517775"/>
          <p14:tracePt t="41206" x="2662238" y="2517775"/>
          <p14:tracePt t="41222" x="2652713" y="2517775"/>
          <p14:tracePt t="41488" x="2689225" y="2517775"/>
          <p14:tracePt t="41496" x="2735263" y="2517775"/>
          <p14:tracePt t="41503" x="2762250" y="2517775"/>
          <p14:tracePt t="41510" x="2798763" y="2517775"/>
          <p14:tracePt t="41519" x="2808288" y="2517775"/>
          <p14:tracePt t="41592" x="2825750" y="2517775"/>
          <p14:tracePt t="41726" x="2762250" y="2517775"/>
          <p14:tracePt t="41734" x="2652713" y="2517775"/>
          <p14:tracePt t="41742" x="2506663" y="2517775"/>
          <p14:tracePt t="41750" x="2379663" y="2517775"/>
          <p14:tracePt t="41758" x="2251075" y="2517775"/>
          <p14:tracePt t="41768" x="2160588" y="2517775"/>
          <p14:tracePt t="41774" x="2106613" y="2517775"/>
          <p14:tracePt t="41783" x="2033588" y="2517775"/>
          <p14:tracePt t="41790" x="2005013" y="2517775"/>
          <p14:tracePt t="41798" x="1978025" y="2517775"/>
          <p14:tracePt t="41807" x="1941513" y="2517775"/>
          <p14:tracePt t="41814" x="1931988" y="2517775"/>
          <p14:tracePt t="42230" x="1868488" y="2535238"/>
          <p14:tracePt t="42238" x="1795463" y="2535238"/>
          <p14:tracePt t="42246" x="1714500" y="2535238"/>
          <p14:tracePt t="42254" x="1677988" y="2535238"/>
          <p14:tracePt t="42262" x="1649413" y="2535238"/>
          <p14:tracePt t="42270" x="1631950" y="2535238"/>
          <p14:tracePt t="42401" x="1622425" y="2535238"/>
          <p14:tracePt t="42408" x="1631950" y="2535238"/>
          <p14:tracePt t="42423" x="1649413" y="2535238"/>
          <p14:tracePt t="42438" x="1658938" y="2525713"/>
          <p14:tracePt t="42584" x="1695450" y="2525713"/>
          <p14:tracePt t="42590" x="1758950" y="2525713"/>
          <p14:tracePt t="42598" x="1814513" y="2525713"/>
          <p14:tracePt t="42606" x="1878013" y="2525713"/>
          <p14:tracePt t="42614" x="1914525" y="2525713"/>
          <p14:tracePt t="42622" x="1941513" y="2525713"/>
          <p14:tracePt t="42630" x="1960563" y="2525713"/>
          <p14:tracePt t="42638" x="1968500" y="2525713"/>
          <p14:tracePt t="43025" x="1960563" y="2525713"/>
          <p14:tracePt t="43030" x="1951038" y="2525713"/>
          <p14:tracePt t="43062" x="1941513" y="2525713"/>
          <p14:tracePt t="43952" x="1968500" y="2525713"/>
          <p14:tracePt t="43960" x="2005013" y="2525713"/>
          <p14:tracePt t="43967" x="2041525" y="2498725"/>
          <p14:tracePt t="43974" x="2060575" y="2498725"/>
          <p14:tracePt t="43983" x="2087563" y="2498725"/>
          <p14:tracePt t="43990" x="2124075" y="2498725"/>
          <p14:tracePt t="43998" x="2160588" y="2489200"/>
          <p14:tracePt t="44006" x="2187575" y="2489200"/>
          <p14:tracePt t="44014" x="2233613" y="2481263"/>
          <p14:tracePt t="44022" x="2279650" y="2481263"/>
          <p14:tracePt t="44030" x="2316163" y="2481263"/>
          <p14:tracePt t="44052" x="2406650" y="2444750"/>
          <p14:tracePt t="44055" x="2433638" y="2444750"/>
          <p14:tracePt t="44062" x="2470150" y="2444750"/>
          <p14:tracePt t="44070" x="2516188" y="2435225"/>
          <p14:tracePt t="44080" x="2589213" y="2425700"/>
          <p14:tracePt t="44090" x="2662238" y="2425700"/>
          <p14:tracePt t="44096" x="2744788" y="2408238"/>
          <p14:tracePt t="44108" x="2817813" y="2408238"/>
          <p14:tracePt t="44111" x="2944813" y="2408238"/>
          <p14:tracePt t="44120" x="3054350" y="2379663"/>
          <p14:tracePt t="44127" x="3163888" y="2379663"/>
          <p14:tracePt t="44137" x="3290888" y="2379663"/>
          <p14:tracePt t="44143" x="3419475" y="2379663"/>
          <p14:tracePt t="44154" x="3546475" y="2379663"/>
          <p14:tracePt t="44159" x="3646488" y="2379663"/>
          <p14:tracePt t="44171" x="3719513" y="2379663"/>
          <p14:tracePt t="44175" x="3775075" y="2379663"/>
          <p14:tracePt t="44187" x="3810000" y="2379663"/>
          <p14:tracePt t="44191" x="3856038" y="2379663"/>
          <p14:tracePt t="44199" x="3865563" y="2379663"/>
          <p14:tracePt t="44207" x="3892550" y="2371725"/>
          <p14:tracePt t="44223" x="3919538" y="2362200"/>
          <p14:tracePt t="44231" x="3948113" y="2352675"/>
          <p14:tracePt t="44240" x="3992563" y="2335213"/>
          <p14:tracePt t="44246" x="4021138" y="2325688"/>
          <p14:tracePt t="44255" x="4075113" y="2306638"/>
          <p14:tracePt t="44262" x="4175125" y="2298700"/>
          <p14:tracePt t="44270" x="4284663" y="2270125"/>
          <p14:tracePt t="44278" x="4376738" y="2270125"/>
          <p14:tracePt t="44286" x="4484688" y="2270125"/>
          <p14:tracePt t="44294" x="4613275" y="2270125"/>
          <p14:tracePt t="44302" x="4722813" y="2270125"/>
          <p14:tracePt t="44310" x="4832350" y="2270125"/>
          <p14:tracePt t="44318" x="4949825" y="2252663"/>
          <p14:tracePt t="44328" x="5041900" y="2243138"/>
          <p14:tracePt t="44340" x="5151438" y="2225675"/>
          <p14:tracePt t="44343" x="5251450" y="2197100"/>
          <p14:tracePt t="44356" x="5305425" y="2189163"/>
          <p14:tracePt t="44359" x="5351463" y="2179638"/>
          <p14:tracePt t="44370" x="5397500" y="2170113"/>
          <p14:tracePt t="44374" x="5414963" y="2143125"/>
          <p14:tracePt t="44383" x="5434013" y="2125663"/>
          <p14:tracePt t="44390" x="5441950" y="2125663"/>
          <p14:tracePt t="44398" x="5470525" y="2089150"/>
          <p14:tracePt t="44407" x="5487988" y="2070100"/>
          <p14:tracePt t="44422" x="5497513" y="2052638"/>
          <p14:tracePt t="44430" x="5507038" y="2043113"/>
          <p14:tracePt t="44438" x="5507038" y="2024063"/>
          <p14:tracePt t="44446" x="5507038" y="2016125"/>
          <p14:tracePt t="44454" x="5524500" y="1997075"/>
          <p14:tracePt t="44463" x="5534025" y="1979613"/>
          <p14:tracePt t="44471" x="5543550" y="1970088"/>
          <p14:tracePt t="44478" x="5570538" y="1943100"/>
          <p14:tracePt t="44486" x="5588000" y="1914525"/>
          <p14:tracePt t="44494" x="5616575" y="1906588"/>
          <p14:tracePt t="44502" x="5643563" y="1897063"/>
          <p14:tracePt t="44510" x="5670550" y="1860550"/>
          <p14:tracePt t="44518" x="5680075" y="1851025"/>
          <p14:tracePt t="44526" x="5707063" y="1824038"/>
          <p14:tracePt t="44535" x="5724525" y="1804988"/>
          <p14:tracePt t="44542" x="5770563" y="1760538"/>
          <p14:tracePt t="44551" x="5789613" y="1741488"/>
          <p14:tracePt t="44558" x="5807075" y="1724025"/>
          <p14:tracePt t="44568" x="5826125" y="1704975"/>
          <p14:tracePt t="44574" x="5843588" y="1677988"/>
          <p14:tracePt t="44582" x="5843588" y="1668463"/>
          <p14:tracePt t="44590" x="5853113" y="1641475"/>
          <p14:tracePt t="44598" x="5862638" y="1624013"/>
          <p14:tracePt t="44606" x="5870575" y="1614488"/>
          <p14:tracePt t="44614" x="5880100" y="1604963"/>
          <p14:tracePt t="44622" x="5880100" y="1595438"/>
          <p14:tracePt t="44630" x="5880100" y="1587500"/>
          <p14:tracePt t="44638" x="5880100" y="1577975"/>
          <p14:tracePt t="44654" x="5889625" y="1550988"/>
          <p14:tracePt t="44670" x="5889625" y="1531938"/>
          <p14:tracePt t="44679" x="5889625" y="1514475"/>
          <p14:tracePt t="44686" x="5889625" y="1495425"/>
          <p14:tracePt t="44694" x="5889625" y="1485900"/>
          <p14:tracePt t="44904" x="5899150" y="1422400"/>
          <p14:tracePt t="44910" x="5943600" y="1358900"/>
          <p14:tracePt t="44918" x="6043613" y="1285875"/>
          <p14:tracePt t="44926" x="6153150" y="1212850"/>
          <p14:tracePt t="44938" x="6218238" y="1166813"/>
          <p14:tracePt t="44942" x="6299200" y="1122363"/>
          <p14:tracePt t="44951" x="6335713" y="1112838"/>
          <p14:tracePt t="44958" x="6372225" y="1103313"/>
          <p14:tracePt t="44968" x="6391275" y="1093788"/>
          <p14:tracePt t="45080" x="6418263" y="1093788"/>
          <p14:tracePt t="45086" x="6445250" y="1093788"/>
          <p14:tracePt t="45096" x="6500813" y="1093788"/>
          <p14:tracePt t="45104" x="6610350" y="1093788"/>
          <p14:tracePt t="45111" x="6681788" y="1093788"/>
          <p14:tracePt t="45120" x="6791325" y="1093788"/>
          <p14:tracePt t="45127" x="6846888" y="1093788"/>
          <p14:tracePt t="45137" x="6910388" y="1093788"/>
          <p14:tracePt t="45143" x="6919913" y="1093788"/>
          <p14:tracePt t="45154" x="6929438" y="1093788"/>
          <p14:tracePt t="45496" x="6964363" y="1030288"/>
          <p14:tracePt t="45502" x="6992938" y="947738"/>
          <p14:tracePt t="45510" x="7000875" y="874713"/>
          <p14:tracePt t="45518" x="7000875" y="820738"/>
          <p14:tracePt t="45526" x="7000875" y="757238"/>
          <p14:tracePt t="45534" x="7000875" y="701675"/>
          <p14:tracePt t="45542" x="7000875" y="665163"/>
          <p14:tracePt t="45552" x="7000875" y="620713"/>
          <p14:tracePt t="45558" x="7000875" y="601663"/>
          <p14:tracePt t="45569" x="7000875" y="574675"/>
          <p14:tracePt t="45574" x="7000875" y="565150"/>
          <p14:tracePt t="45582" x="7000875" y="555625"/>
          <p14:tracePt t="45720" x="6964363" y="584200"/>
          <p14:tracePt t="45726" x="6856413" y="584200"/>
          <p14:tracePt t="45734" x="6764338" y="584200"/>
          <p14:tracePt t="45742" x="6673850" y="584200"/>
          <p14:tracePt t="45751" x="6564313" y="584200"/>
          <p14:tracePt t="45758" x="6435725" y="584200"/>
          <p14:tracePt t="45768" x="6291263" y="584200"/>
          <p14:tracePt t="45774" x="6126163" y="584200"/>
          <p14:tracePt t="45786" x="5943600" y="584200"/>
          <p14:tracePt t="45791" x="5724525" y="584200"/>
          <p14:tracePt t="45799" x="5461000" y="584200"/>
          <p14:tracePt t="45807" x="5159375" y="601663"/>
          <p14:tracePt t="45815" x="4913313" y="638175"/>
          <p14:tracePt t="45823" x="4686300" y="638175"/>
          <p14:tracePt t="45831" x="4521200" y="638175"/>
          <p14:tracePt t="45839" x="4394200" y="638175"/>
          <p14:tracePt t="45847" x="4303713" y="638175"/>
          <p14:tracePt t="45855" x="4238625" y="647700"/>
          <p14:tracePt t="45863" x="4202113" y="647700"/>
          <p14:tracePt t="45870" x="4175125" y="657225"/>
          <p14:tracePt t="45879" x="4157663" y="657225"/>
          <p14:tracePt t="45887" x="4111625" y="665163"/>
          <p14:tracePt t="45895" x="4065588" y="693738"/>
          <p14:tracePt t="45903" x="3992563" y="701675"/>
          <p14:tracePt t="45910" x="3856038" y="730250"/>
          <p14:tracePt t="45920" x="3729038" y="766763"/>
          <p14:tracePt t="45927" x="3563938" y="774700"/>
          <p14:tracePt t="45937" x="3400425" y="793750"/>
          <p14:tracePt t="45942" x="3217863" y="793750"/>
          <p14:tracePt t="45953" x="3054350" y="793750"/>
          <p14:tracePt t="45959" x="2889250" y="811213"/>
          <p14:tracePt t="45970" x="2744788" y="811213"/>
          <p14:tracePt t="45975" x="2616200" y="839788"/>
          <p14:tracePt t="45986" x="2579688" y="839788"/>
          <p14:tracePt t="45991" x="2533650" y="839788"/>
          <p14:tracePt t="45999" x="2516188" y="839788"/>
          <p14:tracePt t="46224" x="2506663" y="847725"/>
          <p14:tracePt t="46230" x="2489200" y="857250"/>
          <p14:tracePt t="46238" x="2443163" y="911225"/>
          <p14:tracePt t="46246" x="2397125" y="957263"/>
          <p14:tracePt t="46262" x="2324100" y="1020763"/>
          <p14:tracePt t="46270" x="2324100" y="1030288"/>
          <p14:tracePt t="46278" x="2279650" y="1049338"/>
          <p14:tracePt t="46286" x="2251075" y="1085850"/>
          <p14:tracePt t="46294" x="2197100" y="1166813"/>
          <p14:tracePt t="46303" x="2170113" y="1212850"/>
          <p14:tracePt t="46310" x="2124075" y="1258888"/>
          <p14:tracePt t="46319" x="2087563" y="1303338"/>
          <p14:tracePt t="46326" x="2033588" y="1385888"/>
          <p14:tracePt t="46335" x="1997075" y="1441450"/>
          <p14:tracePt t="46342" x="1941513" y="1504950"/>
          <p14:tracePt t="46352" x="1878013" y="1587500"/>
          <p14:tracePt t="46358" x="1851025" y="1631950"/>
          <p14:tracePt t="46368" x="1814513" y="1714500"/>
          <p14:tracePt t="46374" x="1758950" y="1797050"/>
          <p14:tracePt t="46384" x="1731963" y="1841500"/>
          <p14:tracePt t="46390" x="1695450" y="1906588"/>
          <p14:tracePt t="46398" x="1685925" y="1943100"/>
          <p14:tracePt t="46406" x="1677988" y="1979613"/>
          <p14:tracePt t="46414" x="1658938" y="2006600"/>
          <p14:tracePt t="46422" x="1658938" y="2052638"/>
          <p14:tracePt t="46430" x="1649413" y="2070100"/>
          <p14:tracePt t="46463" x="1649413" y="2097088"/>
          <p14:tracePt t="46486" x="1631950" y="2116138"/>
          <p14:tracePt t="46502" x="1604963" y="2133600"/>
          <p14:tracePt t="46518" x="1595438" y="2152650"/>
          <p14:tracePt t="46526" x="1595438" y="2160588"/>
          <p14:tracePt t="46534" x="1595438" y="2179638"/>
          <p14:tracePt t="46542" x="1585913" y="2189163"/>
          <p14:tracePt t="46552" x="1576388" y="2206625"/>
          <p14:tracePt t="46568" x="1558925" y="2216150"/>
          <p14:tracePt t="46606" x="1549400" y="2233613"/>
          <p14:tracePt t="46614" x="1541463" y="2233613"/>
          <p14:tracePt t="46623" x="1522413" y="2243138"/>
          <p14:tracePt t="46631" x="1504950" y="2252663"/>
          <p14:tracePt t="46638" x="1485900" y="2279650"/>
          <p14:tracePt t="46647" x="1476375" y="2279650"/>
          <p14:tracePt t="46655" x="1468438" y="2289175"/>
          <p14:tracePt t="46662" x="1458913" y="2298700"/>
          <p14:tracePt t="46679" x="1439863" y="2316163"/>
          <p14:tracePt t="46695" x="1431925" y="2325688"/>
          <p14:tracePt t="46711" x="1431925" y="2335213"/>
          <p14:tracePt t="46727" x="1422400" y="2343150"/>
          <p14:tracePt t="46952" x="1422400" y="2379663"/>
          <p14:tracePt t="46958" x="1422400" y="2416175"/>
          <p14:tracePt t="46966" x="1422400" y="2444750"/>
          <p14:tracePt t="46974" x="1422400" y="2471738"/>
          <p14:tracePt t="46984" x="1412875" y="2498725"/>
          <p14:tracePt t="46990" x="1385888" y="2517775"/>
          <p14:tracePt t="46998" x="1376363" y="2554288"/>
          <p14:tracePt t="47006" x="1366838" y="2571750"/>
          <p14:tracePt t="47014" x="1358900" y="2608263"/>
          <p14:tracePt t="47023" x="1330325" y="2671763"/>
          <p14:tracePt t="47038" x="1322388" y="2717800"/>
          <p14:tracePt t="47046" x="1312863" y="2735263"/>
          <p14:tracePt t="47054" x="1312863" y="2754313"/>
          <p14:tracePt t="47062" x="1303338" y="2790825"/>
          <p14:tracePt t="47070" x="1303338" y="2808288"/>
          <p14:tracePt t="47078" x="1303338" y="2817813"/>
          <p14:tracePt t="47086" x="1293813" y="2827338"/>
          <p14:tracePt t="47094" x="1293813" y="2836863"/>
          <p14:tracePt t="47102" x="1293813" y="2844800"/>
          <p14:tracePt t="47110" x="1293813" y="2854325"/>
          <p14:tracePt t="47119" x="1293813" y="2863850"/>
          <p14:tracePt t="47126" x="1285875" y="2873375"/>
          <p14:tracePt t="47158" x="1285875" y="2890838"/>
          <p14:tracePt t="47167" x="1285875" y="2900363"/>
          <p14:tracePt t="47174" x="1285875" y="2936875"/>
          <p14:tracePt t="47186" x="1285875" y="2963863"/>
          <p14:tracePt t="47190" x="1276350" y="2982913"/>
          <p14:tracePt t="47199" x="1276350" y="3017838"/>
          <p14:tracePt t="47206" x="1276350" y="3027363"/>
          <p14:tracePt t="47214" x="1276350" y="3036888"/>
          <p14:tracePt t="47222" x="1276350" y="3063875"/>
          <p14:tracePt t="47238" x="1276350" y="3073400"/>
          <p14:tracePt t="47246" x="1266825" y="3090863"/>
          <p14:tracePt t="47480" x="1266825" y="3054350"/>
          <p14:tracePt t="47486" x="1266825" y="3027363"/>
          <p14:tracePt t="47494" x="1249363" y="3000375"/>
          <p14:tracePt t="47502" x="1222375" y="2963863"/>
          <p14:tracePt t="47510" x="1193800" y="2936875"/>
          <p14:tracePt t="47518" x="1139825" y="2890838"/>
          <p14:tracePt t="47526" x="1057275" y="2836863"/>
          <p14:tracePt t="47534" x="1011238" y="2808288"/>
          <p14:tracePt t="47542" x="947738" y="2754313"/>
          <p14:tracePt t="47551" x="884238" y="2717800"/>
          <p14:tracePt t="47558" x="857250" y="2698750"/>
          <p14:tracePt t="47568" x="801688" y="2690813"/>
          <p14:tracePt t="47574" x="757238" y="2662238"/>
          <p14:tracePt t="47584" x="711200" y="2644775"/>
          <p14:tracePt t="47590" x="665163" y="2635250"/>
          <p14:tracePt t="47598" x="655638" y="2635250"/>
          <p14:tracePt t="47606" x="647700" y="2625725"/>
          <p14:tracePt t="47670" x="647700" y="2617788"/>
          <p14:tracePt t="47687" x="647700" y="2608263"/>
          <p14:tracePt t="47697" x="647700" y="2598738"/>
          <p14:tracePt t="47703" x="647700" y="2581275"/>
          <p14:tracePt t="47711" x="647700" y="2571750"/>
          <p14:tracePt t="47719" x="647700" y="2562225"/>
          <p14:tracePt t="47726" x="647700" y="2544763"/>
          <p14:tracePt t="47735" x="647700" y="2535238"/>
          <p14:tracePt t="47742" x="647700" y="2525713"/>
          <p14:tracePt t="47752" x="647700" y="2517775"/>
          <p14:tracePt t="47758" x="638175" y="2498725"/>
          <p14:tracePt t="47783" x="638175" y="2489200"/>
          <p14:tracePt t="48192" x="638175" y="2462213"/>
          <p14:tracePt t="48201" x="655638" y="2425700"/>
          <p14:tracePt t="48206" x="665163" y="2425700"/>
          <p14:tracePt t="48214" x="674688" y="2416175"/>
          <p14:tracePt t="48222" x="701675" y="2379663"/>
          <p14:tracePt t="48230" x="711200" y="2371725"/>
          <p14:tracePt t="48238" x="720725" y="2352675"/>
          <p14:tracePt t="48592" x="720725" y="2343150"/>
          <p14:tracePt t="48598" x="720725" y="2325688"/>
          <p14:tracePt t="48606" x="720725" y="2306638"/>
          <p14:tracePt t="48622" x="720725" y="2298700"/>
          <p14:tracePt t="48630" x="720725" y="2279650"/>
          <p14:tracePt t="48648" x="720725" y="2270125"/>
          <p14:tracePt t="48664" x="720725" y="2262188"/>
          <p14:tracePt t="48680" x="720725" y="2243138"/>
          <p14:tracePt t="48711" x="720725" y="2233613"/>
          <p14:tracePt t="48735" x="720725" y="2225675"/>
          <p14:tracePt t="48854" x="720725" y="2216150"/>
          <p14:tracePt t="48862" x="720725" y="2206625"/>
          <p14:tracePt t="48870" x="720725" y="2197100"/>
          <p14:tracePt t="48886" x="720725" y="2189163"/>
          <p14:tracePt t="49032" x="720725" y="2179638"/>
          <p14:tracePt t="49048" x="720725" y="2160588"/>
          <p14:tracePt t="49057" x="747713" y="2143125"/>
          <p14:tracePt t="49078" x="747713" y="2133600"/>
          <p14:tracePt t="49086" x="747713" y="2116138"/>
          <p14:tracePt t="49102" x="747713" y="2106613"/>
          <p14:tracePt t="49118" x="747713" y="2097088"/>
          <p14:tracePt t="49401" x="757238" y="2106613"/>
          <p14:tracePt t="49440" x="757238" y="2116138"/>
          <p14:tracePt t="49728" x="774700" y="2125663"/>
          <p14:tracePt t="49734" x="874713" y="2125663"/>
          <p14:tracePt t="49742" x="1020763" y="2125663"/>
          <p14:tracePt t="49751" x="1166813" y="2125663"/>
          <p14:tracePt t="49758" x="1276350" y="2125663"/>
          <p14:tracePt t="49768" x="1366838" y="2125663"/>
          <p14:tracePt t="49774" x="1412875" y="2125663"/>
          <p14:tracePt t="49784" x="1468438" y="2125663"/>
          <p14:tracePt t="49790" x="1476375" y="2125663"/>
          <p14:tracePt t="49912" x="1485900" y="2125663"/>
          <p14:tracePt t="50144" x="1485900" y="2143125"/>
          <p14:tracePt t="50151" x="1458913" y="2170113"/>
          <p14:tracePt t="50159" x="1395413" y="2197100"/>
          <p14:tracePt t="50169" x="1366838" y="2225675"/>
          <p14:tracePt t="50174" x="1330325" y="2262188"/>
          <p14:tracePt t="50187" x="1285875" y="2306638"/>
          <p14:tracePt t="50190" x="1266825" y="2343150"/>
          <p14:tracePt t="50199" x="1212850" y="2416175"/>
          <p14:tracePt t="50206" x="1203325" y="2444750"/>
          <p14:tracePt t="50215" x="1193800" y="2471738"/>
          <p14:tracePt t="50222" x="1176338" y="2508250"/>
          <p14:tracePt t="50230" x="1166813" y="2508250"/>
          <p14:tracePt t="50238" x="1166813" y="2517775"/>
          <p14:tracePt t="50607" x="1166813" y="2525713"/>
          <p14:tracePt t="50614" x="1222375" y="2525713"/>
          <p14:tracePt t="50622" x="1330325" y="2525713"/>
          <p14:tracePt t="50630" x="1431925" y="2554288"/>
          <p14:tracePt t="50638" x="1522413" y="2571750"/>
          <p14:tracePt t="50646" x="1585913" y="2589213"/>
          <p14:tracePt t="50654" x="1612900" y="2598738"/>
          <p14:tracePt t="50663" x="1677988" y="2625725"/>
          <p14:tracePt t="50670" x="1704975" y="2644775"/>
          <p14:tracePt t="50678" x="1722438" y="2654300"/>
          <p14:tracePt t="50686" x="1731963" y="2662238"/>
          <p14:tracePt t="50832" x="1741488" y="2671763"/>
          <p14:tracePt t="50846" x="1741488" y="2681288"/>
          <p14:tracePt t="50878" x="1741488" y="2690813"/>
          <p14:tracePt t="51192" x="1714500" y="2754313"/>
          <p14:tracePt t="51198" x="1695450" y="2808288"/>
          <p14:tracePt t="51206" x="1649413" y="2890838"/>
          <p14:tracePt t="51214" x="1641475" y="2927350"/>
          <p14:tracePt t="51222" x="1622425" y="2963863"/>
          <p14:tracePt t="51230" x="1595438" y="3009900"/>
          <p14:tracePt t="51238" x="1585913" y="3046413"/>
          <p14:tracePt t="51246" x="1568450" y="3073400"/>
          <p14:tracePt t="51254" x="1558925" y="3100388"/>
          <p14:tracePt t="51262" x="1541463" y="3119438"/>
          <p14:tracePt t="51270" x="1541463" y="3127375"/>
          <p14:tracePt t="51278" x="1541463" y="3136900"/>
          <p14:tracePt t="51832" x="1541463" y="3127375"/>
          <p14:tracePt t="51840" x="1531938" y="3109913"/>
          <p14:tracePt t="51848" x="1531938" y="3090863"/>
          <p14:tracePt t="51856" x="1531938" y="3073400"/>
          <p14:tracePt t="51863" x="1531938" y="3046413"/>
          <p14:tracePt t="51870" x="1531938" y="3009900"/>
          <p14:tracePt t="51879" x="1531938" y="2990850"/>
          <p14:tracePt t="51887" x="1531938" y="2963863"/>
          <p14:tracePt t="51895" x="1531938" y="2946400"/>
          <p14:tracePt t="51903" x="1531938" y="2900363"/>
          <p14:tracePt t="51911" x="1531938" y="2881313"/>
          <p14:tracePt t="51920" x="1531938" y="2854325"/>
          <p14:tracePt t="51929" x="1531938" y="2836863"/>
          <p14:tracePt t="51936" x="1531938" y="2817813"/>
          <p14:tracePt t="51943" x="1531938" y="2808288"/>
          <p14:tracePt t="51953" x="1522413" y="2808288"/>
          <p14:tracePt t="52896" x="1522413" y="2754313"/>
          <p14:tracePt t="52904" x="1468438" y="2708275"/>
          <p14:tracePt t="52912" x="1422400" y="2671763"/>
          <p14:tracePt t="52919" x="1376363" y="2635250"/>
          <p14:tracePt t="52926" x="1366838" y="2625725"/>
          <p14:tracePt t="52935" x="1330325" y="2608263"/>
          <p14:tracePt t="52942" x="1312863" y="2589213"/>
          <p14:tracePt t="52951" x="1303338" y="2581275"/>
          <p14:tracePt t="53278" x="1303338" y="2562225"/>
          <p14:tracePt t="53286" x="1285875" y="2544763"/>
          <p14:tracePt t="53294" x="1285875" y="2517775"/>
          <p14:tracePt t="53302" x="1285875" y="2498725"/>
          <p14:tracePt t="53311" x="1276350" y="2489200"/>
          <p14:tracePt t="53319" x="1276350" y="2471738"/>
          <p14:tracePt t="53326" x="1276350" y="2452688"/>
          <p14:tracePt t="53343" x="1276350" y="2435225"/>
          <p14:tracePt t="53351" x="1266825" y="2425700"/>
          <p14:tracePt t="53536" x="1230313" y="2416175"/>
          <p14:tracePt t="53544" x="1185863" y="2416175"/>
          <p14:tracePt t="53552" x="1149350" y="2416175"/>
          <p14:tracePt t="53561" x="1076325" y="2416175"/>
          <p14:tracePt t="53573" x="984250" y="2416175"/>
          <p14:tracePt t="53576" x="893763" y="2416175"/>
          <p14:tracePt t="53589" x="838200" y="2408238"/>
          <p14:tracePt t="53591" x="774700" y="2389188"/>
          <p14:tracePt t="53603" x="747713" y="2379663"/>
          <p14:tracePt t="53607" x="728663" y="2371725"/>
          <p14:tracePt t="53615" x="711200" y="2362200"/>
          <p14:tracePt t="53624" x="701675" y="2352675"/>
          <p14:tracePt t="53686" x="701675" y="2343150"/>
          <p14:tracePt t="53702" x="701675" y="2335213"/>
          <p14:tracePt t="53734" x="701675" y="2316163"/>
          <p14:tracePt t="53758" x="711200" y="2298700"/>
          <p14:tracePt t="53774" x="720725" y="2289175"/>
          <p14:tracePt t="53790" x="728663" y="2279650"/>
          <p14:tracePt t="53806" x="738188" y="2270125"/>
          <p14:tracePt t="53831" x="747713" y="2262188"/>
          <p14:tracePt t="53862" x="757238" y="2262188"/>
          <p14:tracePt t="53870" x="765175" y="2252663"/>
          <p14:tracePt t="53878" x="774700" y="2252663"/>
          <p14:tracePt t="53902" x="784225" y="2252663"/>
          <p14:tracePt t="54119" x="793750" y="2243138"/>
          <p14:tracePt t="54151" x="793750" y="2233613"/>
          <p14:tracePt t="54270" x="801688" y="2225675"/>
          <p14:tracePt t="54278" x="801688" y="2216150"/>
          <p14:tracePt t="54286" x="811213" y="2206625"/>
          <p14:tracePt t="54310" x="811213" y="2197100"/>
          <p14:tracePt t="54697" x="820738" y="2197100"/>
          <p14:tracePt t="54703" x="884238" y="2197100"/>
          <p14:tracePt t="54711" x="1030288" y="2197100"/>
          <p14:tracePt t="54721" x="1185863" y="2197100"/>
          <p14:tracePt t="54728" x="1330325" y="2197100"/>
          <p14:tracePt t="54738" x="1495425" y="2197100"/>
          <p14:tracePt t="54743" x="1622425" y="2197100"/>
          <p14:tracePt t="54754" x="1695450" y="2197100"/>
          <p14:tracePt t="54759" x="1795463" y="2197100"/>
          <p14:tracePt t="54769" x="1824038" y="2197100"/>
          <p14:tracePt t="54774" x="1851025" y="2197100"/>
          <p14:tracePt t="54785" x="1868488" y="2197100"/>
          <p14:tracePt t="54790" x="1887538" y="2197100"/>
          <p14:tracePt t="54864" x="1905000" y="2197100"/>
          <p14:tracePt t="54871" x="1941513" y="2197100"/>
          <p14:tracePt t="54879" x="1997075" y="2197100"/>
          <p14:tracePt t="54886" x="2051050" y="2197100"/>
          <p14:tracePt t="54894" x="2143125" y="2197100"/>
          <p14:tracePt t="54902" x="2224088" y="2197100"/>
          <p14:tracePt t="54910" x="2297113" y="2197100"/>
          <p14:tracePt t="54918" x="2352675" y="2197100"/>
          <p14:tracePt t="54926" x="2406650" y="2197100"/>
          <p14:tracePt t="54934" x="2462213" y="2197100"/>
          <p14:tracePt t="54942" x="2489200" y="2197100"/>
          <p14:tracePt t="54950" x="2533650" y="2197100"/>
          <p14:tracePt t="54958" x="2562225" y="2197100"/>
          <p14:tracePt t="54967" x="2579688" y="2197100"/>
          <p14:tracePt t="54975" x="2606675" y="2197100"/>
          <p14:tracePt t="54984" x="2616200" y="2197100"/>
          <p14:tracePt t="54990" x="2635250" y="2197100"/>
          <p14:tracePt t="55000" x="2652713" y="2197100"/>
          <p14:tracePt t="55006" x="2671763" y="2197100"/>
          <p14:tracePt t="55016" x="2679700" y="2197100"/>
          <p14:tracePt t="55024" x="2689225" y="2197100"/>
          <p14:tracePt t="55031" x="2725738" y="2197100"/>
          <p14:tracePt t="55051" x="2808288" y="2197100"/>
          <p14:tracePt t="55055" x="2862263" y="2197100"/>
          <p14:tracePt t="55062" x="2935288" y="2197100"/>
          <p14:tracePt t="55072" x="2990850" y="2197100"/>
          <p14:tracePt t="55078" x="3071813" y="2197100"/>
          <p14:tracePt t="55086" x="3127375" y="2197100"/>
          <p14:tracePt t="55094" x="3217863" y="2197100"/>
          <p14:tracePt t="55103" x="3273425" y="2197100"/>
          <p14:tracePt t="55110" x="3346450" y="2197100"/>
          <p14:tracePt t="55118" x="3400425" y="2197100"/>
          <p14:tracePt t="55126" x="3455988" y="2197100"/>
          <p14:tracePt t="55135" x="3536950" y="2197100"/>
          <p14:tracePt t="55142" x="3609975" y="2197100"/>
          <p14:tracePt t="55152" x="3702050" y="2197100"/>
          <p14:tracePt t="55158" x="3756025" y="2197100"/>
          <p14:tracePt t="55168" x="3829050" y="2197100"/>
          <p14:tracePt t="55174" x="3883025" y="2197100"/>
          <p14:tracePt t="55185" x="3948113" y="2197100"/>
          <p14:tracePt t="55190" x="4021138" y="2197100"/>
          <p14:tracePt t="55202" x="4057650" y="2197100"/>
          <p14:tracePt t="55206" x="4102100" y="2197100"/>
          <p14:tracePt t="55215" x="4138613" y="2206625"/>
          <p14:tracePt t="55222" x="4184650" y="2206625"/>
          <p14:tracePt t="55230" x="4211638" y="2206625"/>
          <p14:tracePt t="55239" x="4257675" y="2206625"/>
          <p14:tracePt t="55246" x="4311650" y="2206625"/>
          <p14:tracePt t="55254" x="4367213" y="2206625"/>
          <p14:tracePt t="55262" x="4421188" y="2206625"/>
          <p14:tracePt t="55270" x="4448175" y="2206625"/>
          <p14:tracePt t="55278" x="4494213" y="2206625"/>
          <p14:tracePt t="55286" x="4549775" y="2206625"/>
          <p14:tracePt t="55294" x="4586288" y="2206625"/>
          <p14:tracePt t="55304" x="4630738" y="2206625"/>
          <p14:tracePt t="55310" x="4686300" y="2206625"/>
          <p14:tracePt t="55318" x="4713288" y="2206625"/>
          <p14:tracePt t="55326" x="4759325" y="2206625"/>
          <p14:tracePt t="55334" x="4786313" y="2206625"/>
          <p14:tracePt t="55342" x="4803775" y="2206625"/>
          <p14:tracePt t="55351" x="4832350" y="2206625"/>
          <p14:tracePt t="55358" x="4859338" y="2206625"/>
          <p14:tracePt t="55367" x="4886325" y="2206625"/>
          <p14:tracePt t="55374" x="4895850" y="2206625"/>
          <p14:tracePt t="55384" x="4932363" y="2206625"/>
          <p14:tracePt t="55390" x="4949825" y="2206625"/>
          <p14:tracePt t="55400" x="5005388" y="2206625"/>
          <p14:tracePt t="55406" x="5032375" y="2206625"/>
          <p14:tracePt t="55414" x="5078413" y="2206625"/>
          <p14:tracePt t="55422" x="5132388" y="2206625"/>
          <p14:tracePt t="55430" x="5168900" y="2206625"/>
          <p14:tracePt t="55438" x="5224463" y="2206625"/>
          <p14:tracePt t="55446" x="5268913" y="2206625"/>
          <p14:tracePt t="55454" x="5305425" y="2206625"/>
          <p14:tracePt t="55462" x="5360988" y="2206625"/>
          <p14:tracePt t="55470" x="5405438" y="2206625"/>
          <p14:tracePt t="55478" x="5441950" y="2206625"/>
          <p14:tracePt t="55486" x="5470525" y="2206625"/>
          <p14:tracePt t="55494" x="5507038" y="2206625"/>
          <p14:tracePt t="55502" x="5514975" y="2206625"/>
          <p14:tracePt t="55510" x="5551488" y="2197100"/>
          <p14:tracePt t="55518" x="5561013" y="2197100"/>
          <p14:tracePt t="55542" x="5580063" y="2189163"/>
          <p14:tracePt t="55566" x="5588000" y="2189163"/>
          <p14:tracePt t="55686" x="5597525" y="2189163"/>
          <p14:tracePt t="55694" x="5624513" y="2189163"/>
          <p14:tracePt t="55702" x="5653088" y="2189163"/>
          <p14:tracePt t="55710" x="5697538" y="2189163"/>
          <p14:tracePt t="55718" x="5724525" y="2189163"/>
          <p14:tracePt t="55726" x="5753100" y="2189163"/>
          <p14:tracePt t="55735" x="5770563" y="2189163"/>
          <p14:tracePt t="55742" x="5789613" y="2189163"/>
          <p14:tracePt t="55750" x="5797550" y="2189163"/>
          <p14:tracePt t="55902" x="5816600" y="2189163"/>
          <p14:tracePt t="55966" x="5826125" y="2189163"/>
          <p14:tracePt t="55974" x="5853113" y="2170113"/>
          <p14:tracePt t="55982" x="5880100" y="2170113"/>
          <p14:tracePt t="55990" x="5926138" y="2170113"/>
          <p14:tracePt t="56000" x="5980113" y="2170113"/>
          <p14:tracePt t="56008" x="6035675" y="2170113"/>
          <p14:tracePt t="56022" x="6080125" y="2170113"/>
          <p14:tracePt t="56025" x="6116638" y="2170113"/>
          <p14:tracePt t="56031" x="6135688" y="2170113"/>
          <p14:tracePt t="56054" x="6162675" y="2170113"/>
          <p14:tracePt t="56432" x="6172200" y="2170113"/>
          <p14:tracePt t="56438" x="6162675" y="2189163"/>
          <p14:tracePt t="56446" x="6153150" y="2206625"/>
          <p14:tracePt t="56462" x="6135688" y="2206625"/>
          <p14:tracePt t="56470" x="6135688" y="2216150"/>
          <p14:tracePt t="56759" x="6126163" y="2216150"/>
          <p14:tracePt t="56774" x="6126163" y="2206625"/>
          <p14:tracePt t="56782" x="6126163" y="2197100"/>
          <p14:tracePt t="56790" x="6126163" y="2179638"/>
          <p14:tracePt t="56800" x="6126163" y="2170113"/>
          <p14:tracePt t="56814" x="6126163" y="2160588"/>
          <p14:tracePt t="56830" x="6126163" y="2143125"/>
          <p14:tracePt t="56846" x="6126163" y="2133600"/>
          <p14:tracePt t="56854" x="6126163" y="2125663"/>
          <p14:tracePt t="56870" x="6126163" y="2116138"/>
          <p14:tracePt t="56929" x="6126163" y="2097088"/>
          <p14:tracePt t="57176" x="6181725" y="2097088"/>
          <p14:tracePt t="57185" x="6245225" y="2097088"/>
          <p14:tracePt t="57190" x="6318250" y="2089150"/>
          <p14:tracePt t="57200" x="6372225" y="2079625"/>
          <p14:tracePt t="57206" x="6408738" y="2079625"/>
          <p14:tracePt t="57214" x="6408738" y="2070100"/>
          <p14:tracePt t="57222" x="6418263" y="2070100"/>
          <p14:tracePt t="57230" x="6427788" y="2060575"/>
          <p14:tracePt t="57616" x="6427788" y="2052638"/>
          <p14:tracePt t="57630" x="6435725" y="2033588"/>
          <p14:tracePt t="57638" x="6435725" y="2024063"/>
          <p14:tracePt t="57647" x="6435725" y="2016125"/>
          <p14:tracePt t="57654" x="6435725" y="2006600"/>
          <p14:tracePt t="57662" x="6435725" y="1997075"/>
          <p14:tracePt t="57670" x="6435725" y="1987550"/>
          <p14:tracePt t="57896" x="6435725" y="1960563"/>
          <p14:tracePt t="57902" x="6435725" y="1951038"/>
          <p14:tracePt t="57910" x="6435725" y="1943100"/>
          <p14:tracePt t="57918" x="6435725" y="1933575"/>
          <p14:tracePt t="57926" x="6435725" y="1924050"/>
          <p14:tracePt t="57934" x="6435725" y="1906588"/>
          <p14:tracePt t="57942" x="6435725" y="1887538"/>
          <p14:tracePt t="57950" x="6435725" y="1878013"/>
          <p14:tracePt t="57967" x="6435725" y="1870075"/>
          <p14:tracePt t="57974" x="6435725" y="1860550"/>
          <p14:tracePt t="57986" x="6435725" y="1851025"/>
          <p14:tracePt t="57991" x="6435725" y="1841500"/>
          <p14:tracePt t="58007" x="6435725" y="1824038"/>
          <p14:tracePt t="58019" x="6435725" y="1804988"/>
          <p14:tracePt t="58024" x="6435725" y="1787525"/>
          <p14:tracePt t="58040" x="6435725" y="1751013"/>
          <p14:tracePt t="58047" x="6435725" y="1731963"/>
          <p14:tracePt t="58055" x="6435725" y="1704975"/>
          <p14:tracePt t="58062" x="6454775" y="1677988"/>
          <p14:tracePt t="58070" x="6454775" y="1660525"/>
          <p14:tracePt t="58078" x="6454775" y="1651000"/>
          <p14:tracePt t="58086" x="6464300" y="1631950"/>
          <p14:tracePt t="58094" x="6464300" y="1624013"/>
          <p14:tracePt t="58102" x="6464300" y="1614488"/>
          <p14:tracePt t="58111" x="6464300" y="1604963"/>
          <p14:tracePt t="58118" x="6472238" y="1587500"/>
          <p14:tracePt t="61705" x="6472238" y="1595438"/>
          <p14:tracePt t="61710" x="6472238" y="1604963"/>
          <p14:tracePt t="61718" x="6472238" y="1614488"/>
          <p14:tracePt t="61726" x="6472238" y="1624013"/>
          <p14:tracePt t="61742" x="6472238" y="1631950"/>
          <p14:tracePt t="61758" x="6472238" y="1641475"/>
          <p14:tracePt t="61766" x="6464300" y="1651000"/>
          <p14:tracePt t="61783" x="6464300" y="1660525"/>
          <p14:tracePt t="61790" x="6454775" y="1677988"/>
          <p14:tracePt t="61800" x="6445250" y="1697038"/>
          <p14:tracePt t="61806" x="6445250" y="1704975"/>
          <p14:tracePt t="61817" x="6418263" y="1731963"/>
          <p14:tracePt t="61822" x="6408738" y="1751013"/>
          <p14:tracePt t="61830" x="6399213" y="1778000"/>
          <p14:tracePt t="61838" x="6362700" y="1824038"/>
          <p14:tracePt t="61846" x="6335713" y="1870075"/>
          <p14:tracePt t="61854" x="6318250" y="1914525"/>
          <p14:tracePt t="61862" x="6291263" y="1979613"/>
          <p14:tracePt t="61870" x="6281738" y="2033588"/>
          <p14:tracePt t="61878" x="6226175" y="2133600"/>
          <p14:tracePt t="61886" x="6172200" y="2216150"/>
          <p14:tracePt t="61894" x="6108700" y="2316163"/>
          <p14:tracePt t="61903" x="6072188" y="2379663"/>
          <p14:tracePt t="61910" x="6016625" y="2462213"/>
          <p14:tracePt t="61918" x="5980113" y="2525713"/>
          <p14:tracePt t="61926" x="5943600" y="2608263"/>
          <p14:tracePt t="61934" x="5889625" y="2671763"/>
          <p14:tracePt t="61942" x="5853113" y="2717800"/>
          <p14:tracePt t="61950" x="5816600" y="2754313"/>
          <p14:tracePt t="61958" x="5789613" y="2800350"/>
          <p14:tracePt t="61967" x="5780088" y="2808288"/>
          <p14:tracePt t="61974" x="5770563" y="2817813"/>
          <p14:tracePt t="62032" x="5761038" y="2817813"/>
          <p14:tracePt t="62087" x="5753100" y="2827338"/>
          <p14:tracePt t="62096" x="5734050" y="2836863"/>
          <p14:tracePt t="62104" x="5624513" y="2854325"/>
          <p14:tracePt t="62113" x="5424488" y="2854325"/>
          <p14:tracePt t="62123" x="5205413" y="2854325"/>
          <p14:tracePt t="62127" x="4905375" y="2854325"/>
          <p14:tracePt t="62135" x="4567238" y="2854325"/>
          <p14:tracePt t="62142" x="4303713" y="2854325"/>
          <p14:tracePt t="62151" x="4038600" y="2854325"/>
          <p14:tracePt t="62158" x="3783013" y="2854325"/>
          <p14:tracePt t="62167" x="3619500" y="2854325"/>
          <p14:tracePt t="62174" x="3490913" y="2854325"/>
          <p14:tracePt t="62185" x="3419475" y="2854325"/>
          <p14:tracePt t="62190" x="3373438" y="2854325"/>
          <p14:tracePt t="62201" x="3346450" y="2854325"/>
          <p14:tracePt t="62254" x="3336925" y="2854325"/>
          <p14:tracePt t="62262" x="3327400" y="2854325"/>
          <p14:tracePt t="62278" x="3317875" y="2854325"/>
          <p14:tracePt t="62287" x="3290888" y="2854325"/>
          <p14:tracePt t="62294" x="3273425" y="2873375"/>
          <p14:tracePt t="62303" x="3254375" y="2890838"/>
          <p14:tracePt t="62552" x="3236913" y="2890838"/>
          <p14:tracePt t="62566" x="3227388" y="2900363"/>
          <p14:tracePt t="62688" x="3227388" y="2890838"/>
          <p14:tracePt t="62694" x="3227388" y="2854325"/>
          <p14:tracePt t="62702" x="3236913" y="2827338"/>
          <p14:tracePt t="62710" x="3290888" y="2790825"/>
          <p14:tracePt t="62718" x="3373438" y="2763838"/>
          <p14:tracePt t="62726" x="3455988" y="2727325"/>
          <p14:tracePt t="62734" x="3500438" y="2698750"/>
          <p14:tracePt t="62742" x="3546475" y="2671763"/>
          <p14:tracePt t="62750" x="3573463" y="2654300"/>
          <p14:tracePt t="62758" x="3609975" y="2635250"/>
          <p14:tracePt t="62767" x="3629025" y="2625725"/>
          <p14:tracePt t="62774" x="3636963" y="2617788"/>
          <p14:tracePt t="62912" x="3665538" y="2608263"/>
          <p14:tracePt t="62919" x="3702050" y="2589213"/>
          <p14:tracePt t="62928" x="3746500" y="2589213"/>
          <p14:tracePt t="62939" x="3775075" y="2571750"/>
          <p14:tracePt t="62942" x="3819525" y="2562225"/>
          <p14:tracePt t="62951" x="3829050" y="2562225"/>
          <p14:tracePt t="62967" x="3838575" y="2562225"/>
          <p14:tracePt t="63128" x="3846513" y="2562225"/>
          <p14:tracePt t="63143" x="3846513" y="2571750"/>
          <p14:tracePt t="63152" x="3846513" y="2589213"/>
          <p14:tracePt t="63159" x="3846513" y="2608263"/>
          <p14:tracePt t="63167" x="3856038" y="2625725"/>
          <p14:tracePt t="63174" x="3883025" y="2654300"/>
          <p14:tracePt t="63183" x="3919538" y="2671763"/>
          <p14:tracePt t="63190" x="3984625" y="2681288"/>
          <p14:tracePt t="63200" x="4094163" y="2681288"/>
          <p14:tracePt t="63206" x="4184650" y="2708275"/>
          <p14:tracePt t="63217" x="4238625" y="2708275"/>
          <p14:tracePt t="63222" x="4384675" y="2708275"/>
          <p14:tracePt t="63230" x="4513263" y="2708275"/>
          <p14:tracePt t="63238" x="4659313" y="2708275"/>
          <p14:tracePt t="63246" x="4803775" y="2708275"/>
          <p14:tracePt t="63254" x="4932363" y="2708275"/>
          <p14:tracePt t="63262" x="5059363" y="2708275"/>
          <p14:tracePt t="63270" x="5168900" y="2708275"/>
          <p14:tracePt t="63278" x="5278438" y="2708275"/>
          <p14:tracePt t="63286" x="5334000" y="2708275"/>
          <p14:tracePt t="63294" x="5397500" y="2708275"/>
          <p14:tracePt t="63302" x="5451475" y="2708275"/>
          <p14:tracePt t="63310" x="5507038" y="2708275"/>
          <p14:tracePt t="63318" x="5561013" y="2708275"/>
          <p14:tracePt t="63326" x="5607050" y="2708275"/>
          <p14:tracePt t="63334" x="5670550" y="2708275"/>
          <p14:tracePt t="63342" x="5743575" y="2708275"/>
          <p14:tracePt t="63350" x="5826125" y="2708275"/>
          <p14:tracePt t="63358" x="5916613" y="2708275"/>
          <p14:tracePt t="63367" x="6007100" y="2708275"/>
          <p14:tracePt t="63374" x="6080125" y="2708275"/>
          <p14:tracePt t="63384" x="6172200" y="2708275"/>
          <p14:tracePt t="63390" x="6245225" y="2708275"/>
          <p14:tracePt t="63401" x="6299200" y="2708275"/>
          <p14:tracePt t="63407" x="6354763" y="2708275"/>
          <p14:tracePt t="63417" x="6399213" y="2708275"/>
          <p14:tracePt t="63422" x="6427788" y="2708275"/>
          <p14:tracePt t="63431" x="6472238" y="2708275"/>
          <p14:tracePt t="63438" x="6508750" y="2708275"/>
          <p14:tracePt t="63446" x="6554788" y="2708275"/>
          <p14:tracePt t="63454" x="6581775" y="2708275"/>
          <p14:tracePt t="63462" x="6610350" y="2708275"/>
          <p14:tracePt t="63471" x="6627813" y="2708275"/>
          <p14:tracePt t="63478" x="6654800" y="2708275"/>
          <p14:tracePt t="63486" x="6673850" y="2708275"/>
          <p14:tracePt t="63494" x="6691313" y="2708275"/>
          <p14:tracePt t="63510" x="6700838" y="2708275"/>
          <p14:tracePt t="63551" x="6710363" y="2708275"/>
          <p14:tracePt t="63567" x="6746875" y="2708275"/>
          <p14:tracePt t="63575" x="6764338" y="2708275"/>
          <p14:tracePt t="63582" x="6791325" y="2708275"/>
          <p14:tracePt t="63591" x="6846888" y="2708275"/>
          <p14:tracePt t="63601" x="6883400" y="2708275"/>
          <p14:tracePt t="63607" x="6937375" y="2708275"/>
          <p14:tracePt t="63618" x="6964363" y="2708275"/>
          <p14:tracePt t="63623" x="7019925" y="2708275"/>
          <p14:tracePt t="63631" x="7065963" y="2708275"/>
          <p14:tracePt t="63639" x="7092950" y="2708275"/>
          <p14:tracePt t="63647" x="7119938" y="2708275"/>
          <p14:tracePt t="63655" x="7156450" y="2708275"/>
          <p14:tracePt t="63671" x="7183438" y="2708275"/>
          <p14:tracePt t="63760" x="7192963" y="2708275"/>
          <p14:tracePt t="63824" x="7212013" y="2708275"/>
          <p14:tracePt t="63833" x="7265988" y="2708275"/>
          <p14:tracePt t="63839" x="7302500" y="2708275"/>
          <p14:tracePt t="63846" x="7339013" y="2708275"/>
          <p14:tracePt t="63854" x="7366000" y="2708275"/>
          <p14:tracePt t="63862" x="7392988" y="2708275"/>
          <p14:tracePt t="63870" x="7412038" y="2708275"/>
          <p14:tracePt t="63878" x="7439025" y="2708275"/>
          <p14:tracePt t="63886" x="7448550" y="2708275"/>
          <p14:tracePt t="63935" x="7458075" y="2708275"/>
          <p14:tracePt t="63959" x="7475538" y="2708275"/>
          <p14:tracePt t="63967" x="7475538" y="2717800"/>
          <p14:tracePt t="63975" x="7502525" y="2727325"/>
          <p14:tracePt t="63986" x="7548563" y="2735263"/>
          <p14:tracePt t="63991" x="7631113" y="2763838"/>
          <p14:tracePt t="64003" x="7658100" y="2763838"/>
          <p14:tracePt t="64008" x="7712075" y="2771775"/>
          <p14:tracePt t="64020" x="7758113" y="2771775"/>
          <p14:tracePt t="64024" x="7794625" y="2781300"/>
          <p14:tracePt t="64035" x="7821613" y="2781300"/>
          <p14:tracePt t="64055" x="7858125" y="2790825"/>
          <p14:tracePt t="64078" x="7867650" y="2790825"/>
          <p14:tracePt t="64103" x="7885113" y="2790825"/>
          <p14:tracePt t="64118" x="7894638" y="2790825"/>
          <p14:tracePt t="64430" x="7904163" y="2790825"/>
          <p14:tracePt t="64462" x="7904163" y="2781300"/>
          <p14:tracePt t="64478" x="7904163" y="2771775"/>
          <p14:tracePt t="64486" x="7904163" y="2763838"/>
          <p14:tracePt t="64503" x="7904163" y="2744788"/>
          <p14:tracePt t="64511" x="7904163" y="2735263"/>
          <p14:tracePt t="64518" x="7904163" y="2727325"/>
          <p14:tracePt t="64697" x="7904163" y="2717800"/>
          <p14:tracePt t="64705" x="7904163" y="2708275"/>
          <p14:tracePt t="64736" x="7904163" y="2698750"/>
          <p14:tracePt t="64752" x="7904163" y="2690813"/>
          <p14:tracePt t="64767" x="7904163" y="2681288"/>
          <p14:tracePt t="64968" x="7904163" y="2671763"/>
          <p14:tracePt t="64974" x="7904163" y="2662238"/>
          <p14:tracePt t="64982" x="7904163" y="2654300"/>
          <p14:tracePt t="65007" x="7904163" y="2644775"/>
          <p14:tracePt t="65184" x="7904163" y="2625725"/>
          <p14:tracePt t="65200" x="7904163" y="2617788"/>
          <p14:tracePt t="65208" x="7904163" y="2608263"/>
          <p14:tracePt t="65328" x="7904163" y="2589213"/>
          <p14:tracePt t="65342" x="7904163" y="2581275"/>
          <p14:tracePt t="67457" x="7885113" y="2598738"/>
          <p14:tracePt t="67462" x="7858125" y="2625725"/>
          <p14:tracePt t="67470" x="7821613" y="2654300"/>
          <p14:tracePt t="67478" x="7804150" y="2671763"/>
          <p14:tracePt t="67486" x="7785100" y="2681288"/>
          <p14:tracePt t="67494" x="7767638" y="2698750"/>
          <p14:tracePt t="67502" x="7740650" y="2708275"/>
          <p14:tracePt t="67510" x="7731125" y="2717800"/>
          <p14:tracePt t="67518" x="7721600" y="2727325"/>
          <p14:tracePt t="67542" x="7712075" y="2727325"/>
          <p14:tracePt t="67848" x="7704138" y="2727325"/>
          <p14:tracePt t="67854" x="7704138" y="2717800"/>
          <p14:tracePt t="67870" x="7712075" y="2708275"/>
          <p14:tracePt t="67878" x="7731125" y="2708275"/>
          <p14:tracePt t="67886" x="7740650" y="2698750"/>
          <p14:tracePt t="67910" x="7758113" y="2690813"/>
          <p14:tracePt t="67918" x="7767638" y="2690813"/>
          <p14:tracePt t="67926" x="7777163" y="2662238"/>
          <p14:tracePt t="67934" x="7785100" y="2654300"/>
          <p14:tracePt t="67942" x="7794625" y="2644775"/>
          <p14:tracePt t="67950" x="7804150" y="2635250"/>
          <p14:tracePt t="67958" x="7813675" y="2625725"/>
          <p14:tracePt t="68984" x="7821613" y="2625725"/>
          <p14:tracePt t="68990" x="7867650" y="2625725"/>
          <p14:tracePt t="68998" x="7921625" y="2625725"/>
          <p14:tracePt t="69007" x="7977188" y="2625725"/>
          <p14:tracePt t="69016" x="8040688" y="2625725"/>
          <p14:tracePt t="69022" x="8050213" y="2625725"/>
          <p14:tracePt t="69032" x="8086725" y="2625725"/>
          <p14:tracePt t="69051" x="8104188" y="2635250"/>
          <p14:tracePt t="69054" x="8132763" y="2654300"/>
          <p14:tracePt t="69062" x="8132763" y="2662238"/>
          <p14:tracePt t="69078" x="8140700" y="2671763"/>
          <p14:tracePt t="69086" x="8150225" y="2681288"/>
          <p14:tracePt t="69094" x="8159750" y="2690813"/>
          <p14:tracePt t="69272" x="8140700" y="2690813"/>
          <p14:tracePt t="69280" x="8132763" y="2690813"/>
          <p14:tracePt t="69310" x="8123238" y="2690813"/>
          <p14:tracePt t="69318" x="8113713" y="2690813"/>
          <p14:tracePt t="69326" x="8104188" y="2690813"/>
          <p14:tracePt t="69342" x="8096250" y="2690813"/>
          <p14:tracePt t="69366" x="8077200" y="2690813"/>
          <p14:tracePt t="69374" x="8050213" y="2690813"/>
          <p14:tracePt t="69383" x="8031163" y="2690813"/>
          <p14:tracePt t="69390" x="7994650" y="2690813"/>
          <p14:tracePt t="69400" x="7958138" y="2690813"/>
          <p14:tracePt t="69406" x="7950200" y="2690813"/>
          <p14:tracePt t="69431" x="7940675" y="2690813"/>
          <p14:tracePt t="69486" x="7904163" y="2690813"/>
          <p14:tracePt t="69495" x="7877175" y="2690813"/>
          <p14:tracePt t="69502" x="7858125" y="2690813"/>
          <p14:tracePt t="69511" x="7850188" y="2690813"/>
          <p14:tracePt t="69519" x="7821613" y="2690813"/>
          <p14:tracePt t="69527" x="7813675" y="2690813"/>
          <p14:tracePt t="69735" x="7785100" y="2690813"/>
          <p14:tracePt t="69742" x="7758113" y="2690813"/>
          <p14:tracePt t="69750" x="7712075" y="2690813"/>
          <p14:tracePt t="69758" x="7675563" y="2690813"/>
          <p14:tracePt t="69766" x="7621588" y="2690813"/>
          <p14:tracePt t="69774" x="7575550" y="2698750"/>
          <p14:tracePt t="69782" x="7558088" y="2698750"/>
          <p14:tracePt t="70392" x="7548563" y="2708275"/>
          <p14:tracePt t="70414" x="7539038" y="2717800"/>
          <p14:tracePt t="70447" x="7531100" y="2727325"/>
          <p14:tracePt t="70479" x="7521575" y="2735263"/>
          <p14:tracePt t="70488" x="7521575" y="2754313"/>
          <p14:tracePt t="70496" x="7512050" y="2754313"/>
          <p14:tracePt t="70808" x="7512050" y="2735263"/>
          <p14:tracePt t="70814" x="7512050" y="2727325"/>
          <p14:tracePt t="71353" x="7485063" y="2717800"/>
          <p14:tracePt t="71358" x="7265988" y="2727325"/>
          <p14:tracePt t="71366" x="6919913" y="2744788"/>
          <p14:tracePt t="71374" x="6508750" y="2763838"/>
          <p14:tracePt t="71383" x="5980113" y="2790825"/>
          <p14:tracePt t="71390" x="5588000" y="2836863"/>
          <p14:tracePt t="71399" x="5368925" y="2836863"/>
          <p14:tracePt t="71406" x="5168900" y="2836863"/>
          <p14:tracePt t="71415" x="4986338" y="2836863"/>
          <p14:tracePt t="71422" x="4859338" y="2836863"/>
          <p14:tracePt t="71432" x="4786313" y="2836863"/>
          <p14:tracePt t="71438" x="4776788" y="2836863"/>
          <p14:tracePt t="71446" x="4767263" y="2836863"/>
          <p14:tracePt t="71696" x="4795838" y="2836863"/>
          <p14:tracePt t="71702" x="4895850" y="2836863"/>
          <p14:tracePt t="71710" x="4986338" y="2836863"/>
          <p14:tracePt t="71718" x="5049838" y="2827338"/>
          <p14:tracePt t="71726" x="5105400" y="2817813"/>
          <p14:tracePt t="71734" x="5151438" y="2808288"/>
          <p14:tracePt t="71742" x="5159375" y="2808288"/>
          <p14:tracePt t="71750" x="5168900" y="2808288"/>
          <p14:tracePt t="71758" x="5195888" y="2790825"/>
          <p14:tracePt t="71774" x="5195888" y="2781300"/>
          <p14:tracePt t="71782" x="5214938" y="2781300"/>
          <p14:tracePt t="71790" x="5224463" y="2771775"/>
          <p14:tracePt t="71799" x="5232400" y="2771775"/>
          <p14:tracePt t="71816" x="5241925" y="2763838"/>
          <p14:tracePt t="71880" x="5251450" y="2763838"/>
          <p14:tracePt t="71912" x="5251450" y="2771775"/>
          <p14:tracePt t="71921" x="5268913" y="2790825"/>
          <p14:tracePt t="71935" x="5268913" y="2800350"/>
          <p14:tracePt t="71942" x="5278438" y="2800350"/>
          <p14:tracePt t="71950" x="5334000" y="2836863"/>
          <p14:tracePt t="71958" x="5387975" y="2836863"/>
          <p14:tracePt t="71967" x="5497513" y="2836863"/>
          <p14:tracePt t="71974" x="5624513" y="2844800"/>
          <p14:tracePt t="71983" x="5734050" y="2844800"/>
          <p14:tracePt t="71990" x="5862638" y="2844800"/>
          <p14:tracePt t="71999" x="5953125" y="2844800"/>
          <p14:tracePt t="72006" x="5989638" y="2844800"/>
          <p14:tracePt t="72016" x="6043613" y="2844800"/>
          <p14:tracePt t="72023" x="6080125" y="2844800"/>
          <p14:tracePt t="72032" x="6126163" y="2836863"/>
          <p14:tracePt t="72050" x="6135688" y="2836863"/>
          <p14:tracePt t="72054" x="6153150" y="2827338"/>
          <p14:tracePt t="72120" x="6162675" y="2808288"/>
          <p14:tracePt t="72126" x="6162675" y="2800350"/>
          <p14:tracePt t="72134" x="6189663" y="2771775"/>
          <p14:tracePt t="72142" x="6199188" y="2763838"/>
          <p14:tracePt t="72150" x="6226175" y="2735263"/>
          <p14:tracePt t="72158" x="6245225" y="2727325"/>
          <p14:tracePt t="72166" x="6262688" y="2717800"/>
          <p14:tracePt t="72174" x="6281738" y="2717800"/>
          <p14:tracePt t="72182" x="6299200" y="2698750"/>
          <p14:tracePt t="72190" x="6318250" y="2690813"/>
          <p14:tracePt t="72198" x="6335713" y="2690813"/>
          <p14:tracePt t="72206" x="6362700" y="2690813"/>
          <p14:tracePt t="72216" x="6381750" y="2690813"/>
          <p14:tracePt t="72222" x="6418263" y="2690813"/>
          <p14:tracePt t="72232" x="6464300" y="2690813"/>
          <p14:tracePt t="72238" x="6500813" y="2690813"/>
          <p14:tracePt t="72246" x="6554788" y="2690813"/>
          <p14:tracePt t="72254" x="6573838" y="2690813"/>
          <p14:tracePt t="72262" x="6618288" y="2690813"/>
          <p14:tracePt t="72270" x="6654800" y="2690813"/>
          <p14:tracePt t="72278" x="6673850" y="2690813"/>
          <p14:tracePt t="72286" x="6681788" y="2690813"/>
          <p14:tracePt t="72294" x="6718300" y="2690813"/>
          <p14:tracePt t="72302" x="6727825" y="2690813"/>
          <p14:tracePt t="72310" x="6754813" y="2690813"/>
          <p14:tracePt t="72326" x="6764338" y="2690813"/>
          <p14:tracePt t="72334" x="6800850" y="2690813"/>
          <p14:tracePt t="72342" x="6819900" y="2698750"/>
          <p14:tracePt t="72350" x="6856413" y="2698750"/>
          <p14:tracePt t="72358" x="6883400" y="2698750"/>
          <p14:tracePt t="72366" x="6892925" y="2698750"/>
          <p14:tracePt t="72383" x="6900863" y="2698750"/>
          <p14:tracePt t="72390" x="6929438" y="2698750"/>
          <p14:tracePt t="72399" x="6937375" y="2698750"/>
          <p14:tracePt t="72406" x="6973888" y="2698750"/>
          <p14:tracePt t="72416" x="6992938" y="2698750"/>
          <p14:tracePt t="72422" x="7046913" y="2698750"/>
          <p14:tracePt t="72433" x="7083425" y="2698750"/>
          <p14:tracePt t="72438" x="7138988" y="2698750"/>
          <p14:tracePt t="72447" x="7202488" y="2698750"/>
          <p14:tracePt t="72454" x="7239000" y="2698750"/>
          <p14:tracePt t="72462" x="7292975" y="2698750"/>
          <p14:tracePt t="72470" x="7329488" y="2698750"/>
          <p14:tracePt t="72478" x="7366000" y="2698750"/>
          <p14:tracePt t="72486" x="7392988" y="2698750"/>
          <p14:tracePt t="72495" x="7412038" y="2698750"/>
          <p14:tracePt t="72502" x="7448550" y="2698750"/>
          <p14:tracePt t="72518" x="7458075" y="2698750"/>
          <p14:tracePt t="72526" x="7485063" y="2698750"/>
          <p14:tracePt t="72534" x="7494588" y="2698750"/>
          <p14:tracePt t="72550" x="7502525" y="2698750"/>
          <p14:tracePt t="72664" x="7531100" y="2698750"/>
          <p14:tracePt t="72672" x="7567613" y="2698750"/>
          <p14:tracePt t="72681" x="7594600" y="2698750"/>
          <p14:tracePt t="72687" x="7648575" y="2698750"/>
          <p14:tracePt t="72694" x="7704138" y="2698750"/>
          <p14:tracePt t="72702" x="7748588" y="2698750"/>
          <p14:tracePt t="72710" x="7804150" y="2698750"/>
          <p14:tracePt t="72718" x="7858125" y="2698750"/>
          <p14:tracePt t="72726" x="7904163" y="2698750"/>
          <p14:tracePt t="72734" x="7940675" y="2698750"/>
          <p14:tracePt t="72742" x="7958138" y="2698750"/>
          <p14:tracePt t="72750" x="7986713" y="2698750"/>
          <p14:tracePt t="72758" x="8004175" y="2708275"/>
          <p14:tracePt t="72774" x="8013700" y="2708275"/>
          <p14:tracePt t="72896" x="8023225" y="2708275"/>
          <p14:tracePt t="72928" x="8023225" y="2698750"/>
          <p14:tracePt t="72968" x="8023225" y="2690813"/>
          <p14:tracePt t="72977" x="8023225" y="2671763"/>
          <p14:tracePt t="72985" x="8013700" y="2662238"/>
          <p14:tracePt t="72992" x="8013700" y="2654300"/>
          <p14:tracePt t="73004" x="7994650" y="2635250"/>
          <p14:tracePt t="73008" x="7994650" y="2625725"/>
          <p14:tracePt t="73023" x="7986713" y="2608263"/>
          <p14:tracePt t="73034" x="7967663" y="2598738"/>
          <p14:tracePt t="73038" x="7958138" y="2581275"/>
          <p14:tracePt t="73055" x="7958138" y="2571750"/>
          <p14:tracePt t="73062" x="7950200" y="2554288"/>
          <p14:tracePt t="73070" x="7940675" y="2535238"/>
          <p14:tracePt t="73078" x="7940675" y="2525713"/>
          <p14:tracePt t="73086" x="7940675" y="2498725"/>
          <p14:tracePt t="73094" x="7940675" y="2489200"/>
          <p14:tracePt t="73102" x="7921625" y="2462213"/>
          <p14:tracePt t="73110" x="7921625" y="2452688"/>
          <p14:tracePt t="73126" x="7913688" y="2444750"/>
          <p14:tracePt t="73134" x="7913688" y="2416175"/>
          <p14:tracePt t="73142" x="7913688" y="2408238"/>
          <p14:tracePt t="73150" x="7913688" y="2398713"/>
          <p14:tracePt t="73158" x="7913688" y="2389188"/>
          <p14:tracePt t="73174" x="7904163" y="2362200"/>
          <p14:tracePt t="73471" x="7813675" y="2352675"/>
          <p14:tracePt t="73478" x="7658100" y="2352675"/>
          <p14:tracePt t="73486" x="7531100" y="2352675"/>
          <p14:tracePt t="73494" x="7448550" y="2352675"/>
          <p14:tracePt t="73502" x="7392988" y="2352675"/>
          <p14:tracePt t="73510" x="7375525" y="2352675"/>
          <p14:tracePt t="73518" x="7356475" y="2352675"/>
          <p14:tracePt t="73616" x="7392988" y="2335213"/>
          <p14:tracePt t="73624" x="7412038" y="2306638"/>
          <p14:tracePt t="73634" x="7421563" y="2306638"/>
          <p14:tracePt t="73640" x="7439025" y="2298700"/>
          <p14:tracePt t="73647" x="7466013" y="2270125"/>
          <p14:tracePt t="73654" x="7494588" y="2252663"/>
          <p14:tracePt t="73662" x="7494588" y="2243138"/>
          <p14:tracePt t="73670" x="7502525" y="2243138"/>
          <p14:tracePt t="73678" x="7531100" y="2216150"/>
          <p14:tracePt t="73686" x="7539038" y="2206625"/>
          <p14:tracePt t="73694" x="7548563" y="2197100"/>
          <p14:tracePt t="73702" x="7558088" y="2189163"/>
          <p14:tracePt t="73710" x="7567613" y="2179638"/>
          <p14:tracePt t="73718" x="7575550" y="2170113"/>
          <p14:tracePt t="73735" x="7575550" y="2160588"/>
          <p14:tracePt t="73742" x="7585075" y="2160588"/>
          <p14:tracePt t="73751" x="7594600" y="2143125"/>
          <p14:tracePt t="73774" x="7612063" y="2125663"/>
          <p14:tracePt t="73790" x="7621588" y="2106613"/>
          <p14:tracePt t="73800" x="7621588" y="2097088"/>
          <p14:tracePt t="73817" x="7621588" y="2089150"/>
          <p14:tracePt t="73823" x="7621588" y="2079625"/>
          <p14:tracePt t="73834" x="7631113" y="2070100"/>
          <p14:tracePt t="73839" x="7631113" y="2060575"/>
          <p14:tracePt t="73855" x="7631113" y="2052638"/>
          <p14:tracePt t="73887" x="7631113" y="2043113"/>
          <p14:tracePt t="73935" x="7631113" y="2033588"/>
          <p14:tracePt t="73943" x="7631113" y="2024063"/>
          <p14:tracePt t="74008" x="7631113" y="2016125"/>
          <p14:tracePt t="74014" x="7631113" y="1997075"/>
          <p14:tracePt t="74023" x="7602538" y="1997075"/>
          <p14:tracePt t="74031" x="7548563" y="1987550"/>
          <p14:tracePt t="74038" x="7502525" y="1970088"/>
          <p14:tracePt t="74046" x="7466013" y="1970088"/>
          <p14:tracePt t="74054" x="7439025" y="1960563"/>
          <p14:tracePt t="74247" x="7429500" y="1924050"/>
          <p14:tracePt t="74254" x="7412038" y="1897063"/>
          <p14:tracePt t="74262" x="7402513" y="1878013"/>
          <p14:tracePt t="74270" x="7402513" y="1860550"/>
          <p14:tracePt t="74278" x="7392988" y="1841500"/>
          <p14:tracePt t="74286" x="7392988" y="1833563"/>
          <p14:tracePt t="74294" x="7392988" y="1814513"/>
          <p14:tracePt t="74302" x="7385050" y="1804988"/>
          <p14:tracePt t="74310" x="7366000" y="1778000"/>
          <p14:tracePt t="74318" x="7366000" y="1768475"/>
          <p14:tracePt t="74335" x="7366000" y="1751013"/>
          <p14:tracePt t="74342" x="7366000" y="1731963"/>
          <p14:tracePt t="74352" x="7366000" y="1724025"/>
          <p14:tracePt t="74367" x="7366000" y="1704975"/>
          <p14:tracePt t="74592" x="7348538" y="1731963"/>
          <p14:tracePt t="74598" x="7302500" y="1778000"/>
          <p14:tracePt t="74606" x="7146925" y="1851025"/>
          <p14:tracePt t="74615" x="6983413" y="1914525"/>
          <p14:tracePt t="74622" x="6737350" y="1979613"/>
          <p14:tracePt t="74632" x="6399213" y="2089150"/>
          <p14:tracePt t="74638" x="6026150" y="2197100"/>
          <p14:tracePt t="74646" x="5734050" y="2279650"/>
          <p14:tracePt t="74654" x="5514975" y="2325688"/>
          <p14:tracePt t="74662" x="5287963" y="2398713"/>
          <p14:tracePt t="74670" x="5141913" y="2444750"/>
          <p14:tracePt t="74679" x="5059363" y="2471738"/>
          <p14:tracePt t="74686" x="5014913" y="2471738"/>
          <p14:tracePt t="74702" x="5005388" y="2471738"/>
          <p14:tracePt t="74952" x="4995863" y="2471738"/>
          <p14:tracePt t="74958" x="5014913" y="2489200"/>
          <p14:tracePt t="74966" x="5095875" y="2489200"/>
          <p14:tracePt t="74974" x="5224463" y="2489200"/>
          <p14:tracePt t="74982" x="5387975" y="2489200"/>
          <p14:tracePt t="74990" x="5514975" y="2489200"/>
          <p14:tracePt t="74998" x="5643563" y="2489200"/>
          <p14:tracePt t="75006" x="5734050" y="2489200"/>
          <p14:tracePt t="75015" x="5789613" y="2489200"/>
          <p14:tracePt t="75022" x="5834063" y="2489200"/>
          <p14:tracePt t="75038" x="5853113" y="2489200"/>
          <p14:tracePt t="75062" x="5862638" y="2489200"/>
          <p14:tracePt t="75070" x="5870575" y="2489200"/>
          <p14:tracePt t="75086" x="5870575" y="2452688"/>
          <p14:tracePt t="75094" x="5880100" y="2444750"/>
          <p14:tracePt t="75102" x="5880100" y="2425700"/>
          <p14:tracePt t="75110" x="5880100" y="2416175"/>
          <p14:tracePt t="75118" x="5880100" y="2398713"/>
          <p14:tracePt t="75134" x="5880100" y="2371725"/>
          <p14:tracePt t="75150" x="5880100" y="2362200"/>
          <p14:tracePt t="75158" x="5880100" y="2352675"/>
          <p14:tracePt t="75166" x="5889625" y="2343150"/>
          <p14:tracePt t="75174" x="5889625" y="2335213"/>
          <p14:tracePt t="75183" x="5889625" y="2325688"/>
          <p14:tracePt t="75199" x="5889625" y="2316163"/>
          <p14:tracePt t="75206" x="5889625" y="2289175"/>
          <p14:tracePt t="75216" x="5889625" y="2279650"/>
          <p14:tracePt t="75222" x="5889625" y="2270125"/>
          <p14:tracePt t="75233" x="5889625" y="2252663"/>
          <p14:tracePt t="75238" x="5889625" y="2243138"/>
          <p14:tracePt t="75249" x="5889625" y="2233613"/>
          <p14:tracePt t="75254" x="5889625" y="2216150"/>
          <p14:tracePt t="75262" x="5889625" y="2206625"/>
          <p14:tracePt t="75270" x="5889625" y="2197100"/>
          <p14:tracePt t="75303" x="5889625" y="2179638"/>
          <p14:tracePt t="75319" x="5889625" y="2170113"/>
          <p14:tracePt t="75327" x="5889625" y="2160588"/>
          <p14:tracePt t="75334" x="5889625" y="2152650"/>
          <p14:tracePt t="75351" x="5889625" y="2133600"/>
          <p14:tracePt t="75359" x="5889625" y="2125663"/>
          <p14:tracePt t="75375" x="5899150" y="2125663"/>
          <p14:tracePt t="75440" x="5899150" y="2116138"/>
          <p14:tracePt t="75448" x="5907088" y="2106613"/>
          <p14:tracePt t="75456" x="5926138" y="2097088"/>
          <p14:tracePt t="75469" x="5943600" y="2079625"/>
          <p14:tracePt t="75472" x="5989638" y="2070100"/>
          <p14:tracePt t="75479" x="6016625" y="2060575"/>
          <p14:tracePt t="75486" x="6080125" y="2024063"/>
          <p14:tracePt t="75494" x="6135688" y="2006600"/>
          <p14:tracePt t="75502" x="6162675" y="2006600"/>
          <p14:tracePt t="75510" x="6181725" y="1997075"/>
          <p14:tracePt t="75518" x="6245225" y="1979613"/>
          <p14:tracePt t="75534" x="6262688" y="1979613"/>
          <p14:tracePt t="75550" x="6272213" y="1979613"/>
          <p14:tracePt t="76136" x="6272213" y="1970088"/>
          <p14:tracePt t="76144" x="6272213" y="1943100"/>
          <p14:tracePt t="76150" x="6272213" y="1924050"/>
          <p14:tracePt t="76158" x="6299200" y="1897063"/>
          <p14:tracePt t="76167" x="6326188" y="1860550"/>
          <p14:tracePt t="76174" x="6335713" y="1860550"/>
          <p14:tracePt t="76182" x="6345238" y="1851025"/>
          <p14:tracePt t="76190" x="6362700" y="1833563"/>
          <p14:tracePt t="76198" x="6372225" y="1824038"/>
          <p14:tracePt t="76215" x="6391275" y="1804988"/>
          <p14:tracePt t="76222" x="6391275" y="1797050"/>
          <p14:tracePt t="76270" x="6391275" y="1787525"/>
          <p14:tracePt t="76640" x="6281738" y="1787525"/>
          <p14:tracePt t="76647" x="6080125" y="1787525"/>
          <p14:tracePt t="76654" x="5899150" y="1787525"/>
          <p14:tracePt t="76662" x="5770563" y="1787525"/>
          <p14:tracePt t="76670" x="5680075" y="1787525"/>
          <p14:tracePt t="76678" x="5643563" y="1787525"/>
          <p14:tracePt t="76686" x="5597525" y="1787525"/>
          <p14:tracePt t="76694" x="5588000" y="1778000"/>
          <p14:tracePt t="76768" x="5580063" y="1778000"/>
          <p14:tracePt t="76774" x="5580063" y="1768475"/>
          <p14:tracePt t="76782" x="5580063" y="1760538"/>
          <p14:tracePt t="76790" x="5580063" y="1741488"/>
          <p14:tracePt t="76806" x="5580063" y="1714500"/>
          <p14:tracePt t="76822" x="5580063" y="1704975"/>
          <p14:tracePt t="76847" x="5580063" y="1697038"/>
          <p14:tracePt t="77009" x="5561013" y="1687513"/>
          <p14:tracePt t="77016" x="5507038" y="1687513"/>
          <p14:tracePt t="77025" x="5451475" y="1687513"/>
          <p14:tracePt t="77038" x="5324475" y="1687513"/>
          <p14:tracePt t="77053" x="5278438" y="1687513"/>
          <p14:tracePt t="77054" x="5260975" y="1687513"/>
          <p14:tracePt t="77062" x="5241925" y="1687513"/>
          <p14:tracePt t="77143" x="5232400" y="1687513"/>
          <p14:tracePt t="77353" x="5224463" y="1687513"/>
          <p14:tracePt t="77358" x="5122863" y="1714500"/>
          <p14:tracePt t="77366" x="5022850" y="1741488"/>
          <p14:tracePt t="77374" x="4932363" y="1751013"/>
          <p14:tracePt t="77382" x="4840288" y="1768475"/>
          <p14:tracePt t="77390" x="4795838" y="1778000"/>
          <p14:tracePt t="77398" x="4749800" y="1778000"/>
          <p14:tracePt t="77488" x="4722813" y="1778000"/>
          <p14:tracePt t="77494" x="4703763" y="1760538"/>
          <p14:tracePt t="77502" x="4703763" y="1751013"/>
          <p14:tracePt t="77510" x="4695825" y="1731963"/>
          <p14:tracePt t="77518" x="4695825" y="1724025"/>
          <p14:tracePt t="77526" x="4695825" y="1697038"/>
          <p14:tracePt t="77534" x="4686300" y="1687513"/>
          <p14:tracePt t="77648" x="4686300" y="1668463"/>
          <p14:tracePt t="77655" x="4722813" y="1660525"/>
          <p14:tracePt t="77665" x="4868863" y="1660525"/>
          <p14:tracePt t="77671" x="5059363" y="1660525"/>
          <p14:tracePt t="77679" x="5241925" y="1660525"/>
          <p14:tracePt t="77686" x="5387975" y="1660525"/>
          <p14:tracePt t="77694" x="5534025" y="1660525"/>
          <p14:tracePt t="77702" x="5661025" y="1660525"/>
          <p14:tracePt t="77710" x="5770563" y="1660525"/>
          <p14:tracePt t="77718" x="5843588" y="1660525"/>
          <p14:tracePt t="77727" x="5926138" y="1660525"/>
          <p14:tracePt t="77734" x="5980113" y="1641475"/>
          <p14:tracePt t="77742" x="6026150" y="1641475"/>
          <p14:tracePt t="77750" x="6043613" y="1631950"/>
          <p14:tracePt t="77758" x="6072188" y="1631950"/>
          <p14:tracePt t="77766" x="6089650" y="1631950"/>
          <p14:tracePt t="77774" x="6108700" y="1631950"/>
          <p14:tracePt t="77782" x="6126163" y="1631950"/>
          <p14:tracePt t="77790" x="6153150" y="1624013"/>
          <p14:tracePt t="77799" x="6172200" y="1624013"/>
          <p14:tracePt t="77806" x="6208713" y="1624013"/>
          <p14:tracePt t="77816" x="6226175" y="1624013"/>
          <p14:tracePt t="77822" x="6272213" y="1624013"/>
          <p14:tracePt t="77833" x="6299200" y="1624013"/>
          <p14:tracePt t="77838" x="6326188" y="1604963"/>
          <p14:tracePt t="77854" x="6345238" y="1604963"/>
          <p14:tracePt t="77870" x="6354763" y="1595438"/>
          <p14:tracePt t="77934" x="6362700" y="1577975"/>
          <p14:tracePt t="77942" x="6372225" y="1558925"/>
          <p14:tracePt t="77958" x="6381750" y="1550988"/>
          <p14:tracePt t="78025" x="6418263" y="1541463"/>
          <p14:tracePt t="78030" x="6518275" y="1595438"/>
          <p14:tracePt t="78048" x="6718300" y="1724025"/>
          <p14:tracePt t="78054" x="6810375" y="1751013"/>
          <p14:tracePt t="78062" x="6964363" y="1804988"/>
          <p14:tracePt t="78070" x="7129463" y="1851025"/>
          <p14:tracePt t="78078" x="7292975" y="1897063"/>
          <p14:tracePt t="78086" x="7466013" y="1997075"/>
          <p14:tracePt t="78094" x="7667625" y="2060575"/>
          <p14:tracePt t="78102" x="7831138" y="2133600"/>
          <p14:tracePt t="78110" x="8004175" y="2216150"/>
          <p14:tracePt t="78118" x="8150225" y="2270125"/>
          <p14:tracePt t="78126" x="8286750" y="2316163"/>
          <p14:tracePt t="78134" x="8432800" y="2362200"/>
          <p14:tracePt t="78142" x="8588375" y="2425700"/>
          <p14:tracePt t="78151" x="8697913" y="2435225"/>
          <p14:tracePt t="78158" x="8797925" y="2481263"/>
          <p14:tracePt t="78167" x="8888413" y="2508250"/>
          <p14:tracePt t="78174" x="8988425" y="2535238"/>
          <p14:tracePt t="78182" x="9080500" y="25622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06501" y="25840"/>
            <a:ext cx="2659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分岐用の付加回路</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solidFill>
                  <a:srgbClr val="FF0000"/>
                </a:solidFill>
              </a:rPr>
              <a:t>ADD</a:t>
            </a:r>
          </a:p>
        </p:txBody>
      </p:sp>
      <p:sp>
        <p:nvSpPr>
          <p:cNvPr id="112798" name="Line 158"/>
          <p:cNvSpPr>
            <a:spLocks noChangeShapeType="1"/>
          </p:cNvSpPr>
          <p:nvPr/>
        </p:nvSpPr>
        <p:spPr bwMode="auto">
          <a:xfrm>
            <a:off x="4859338" y="1412875"/>
            <a:ext cx="2889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rgbClr val="0066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rgbClr val="0066FF"/>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760559" y="1650048"/>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pic>
        <p:nvPicPr>
          <p:cNvPr id="2" name="オーディオ 1">
            <a:hlinkClick r:id="" action="ppaction://media"/>
            <a:extLst>
              <a:ext uri="{FF2B5EF4-FFF2-40B4-BE49-F238E27FC236}">
                <a16:creationId xmlns:a16="http://schemas.microsoft.com/office/drawing/2014/main" id="{F98A899A-6BE3-4EAB-BA3C-5AA4B3516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33560597"/>
      </p:ext>
    </p:extLst>
  </p:cSld>
  <p:clrMapOvr>
    <a:masterClrMapping/>
  </p:clrMapOvr>
  <mc:AlternateContent xmlns:mc="http://schemas.openxmlformats.org/markup-compatibility/2006">
    <mc:Choice xmlns:p14="http://schemas.microsoft.com/office/powerpoint/2010/main" Requires="p14">
      <p:transition spd="slow" p14:dur="2000" advTm="27936"/>
    </mc:Choice>
    <mc:Fallback>
      <p:transition spd="slow" advTm="2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42" x="8824913" y="2900363"/>
          <p14:tracePt t="1951" x="8642350" y="2854325"/>
          <p14:tracePt t="1959" x="8515350" y="2844800"/>
          <p14:tracePt t="1967" x="8423275" y="2844800"/>
          <p14:tracePt t="1975" x="8415338" y="2836863"/>
          <p14:tracePt t="1982" x="8386763" y="2836863"/>
          <p14:tracePt t="1999" x="8378825" y="2836863"/>
          <p14:tracePt t="2056" x="8369300" y="2836863"/>
          <p14:tracePt t="2064" x="8342313" y="2817813"/>
          <p14:tracePt t="2072" x="8323263" y="2817813"/>
          <p14:tracePt t="2079" x="8269288" y="2817813"/>
          <p14:tracePt t="2087" x="8213725" y="2800350"/>
          <p14:tracePt t="2094" x="8132763" y="2781300"/>
          <p14:tracePt t="2102" x="8067675" y="2754313"/>
          <p14:tracePt t="2110" x="8013700" y="2744788"/>
          <p14:tracePt t="2119" x="7950200" y="2727325"/>
          <p14:tracePt t="2126" x="7913688" y="2717800"/>
          <p14:tracePt t="2135" x="7867650" y="2698750"/>
          <p14:tracePt t="2142" x="7850188" y="2690813"/>
          <p14:tracePt t="2153" x="7804150" y="2671763"/>
          <p14:tracePt t="2158" x="7777163" y="2671763"/>
          <p14:tracePt t="2167" x="7748588" y="2662238"/>
          <p14:tracePt t="2174" x="7685088" y="2644775"/>
          <p14:tracePt t="2182" x="7658100" y="2644775"/>
          <p14:tracePt t="2202" x="7567613" y="2644775"/>
          <p14:tracePt t="2207" x="7531100" y="2644775"/>
          <p14:tracePt t="2214" x="7502525" y="2644775"/>
          <p14:tracePt t="2222" x="7466013" y="2644775"/>
          <p14:tracePt t="2230" x="7448550" y="2644775"/>
          <p14:tracePt t="2238" x="7402513" y="2644775"/>
          <p14:tracePt t="2246" x="7392988" y="2644775"/>
          <p14:tracePt t="2254" x="7366000" y="2644775"/>
          <p14:tracePt t="2262" x="7356475" y="2644775"/>
          <p14:tracePt t="2270" x="7312025" y="2644775"/>
          <p14:tracePt t="2278" x="7275513" y="2644775"/>
          <p14:tracePt t="2286" x="7219950" y="2644775"/>
          <p14:tracePt t="2294" x="7202488" y="2644775"/>
          <p14:tracePt t="2302" x="7102475" y="2625725"/>
          <p14:tracePt t="2310" x="7029450" y="2625725"/>
          <p14:tracePt t="2319" x="6929438" y="2617788"/>
          <p14:tracePt t="2327" x="6819900" y="2598738"/>
          <p14:tracePt t="2336" x="6727825" y="2598738"/>
          <p14:tracePt t="2342" x="6618288" y="2598738"/>
          <p14:tracePt t="2352" x="6527800" y="2598738"/>
          <p14:tracePt t="2359" x="6418263" y="2598738"/>
          <p14:tracePt t="2366" x="6345238" y="2598738"/>
          <p14:tracePt t="2374" x="6262688" y="2598738"/>
          <p14:tracePt t="2383" x="6235700" y="2598738"/>
          <p14:tracePt t="2391" x="6218238" y="2598738"/>
          <p14:tracePt t="2399" x="6199188" y="2598738"/>
          <p14:tracePt t="2457" x="6189663" y="2598738"/>
          <p14:tracePt t="2464" x="6126163" y="2598738"/>
          <p14:tracePt t="2471" x="5962650" y="2598738"/>
          <p14:tracePt t="2478" x="5780088" y="2598738"/>
          <p14:tracePt t="2486" x="5607050" y="2598738"/>
          <p14:tracePt t="2494" x="5351463" y="2598738"/>
          <p14:tracePt t="2503" x="5159375" y="2598738"/>
          <p14:tracePt t="2510" x="4932363" y="2598738"/>
          <p14:tracePt t="2519" x="4749800" y="2598738"/>
          <p14:tracePt t="2526" x="4613275" y="2598738"/>
          <p14:tracePt t="2536" x="4484688" y="2598738"/>
          <p14:tracePt t="2542" x="4384675" y="2598738"/>
          <p14:tracePt t="2552" x="4294188" y="2598738"/>
          <p14:tracePt t="2558" x="4267200" y="2598738"/>
          <p14:tracePt t="2567" x="4238625" y="2598738"/>
          <p14:tracePt t="2574" x="4230688" y="2598738"/>
          <p14:tracePt t="2857" x="4340225" y="2608263"/>
          <p14:tracePt t="2862" x="4494213" y="2654300"/>
          <p14:tracePt t="2870" x="4722813" y="2681288"/>
          <p14:tracePt t="2879" x="4968875" y="2717800"/>
          <p14:tracePt t="2887" x="5287963" y="2754313"/>
          <p14:tracePt t="2895" x="5607050" y="2817813"/>
          <p14:tracePt t="2903" x="5926138" y="2854325"/>
          <p14:tracePt t="2912" x="6235700" y="2873375"/>
          <p14:tracePt t="2920" x="6554788" y="2936875"/>
          <p14:tracePt t="2928" x="6873875" y="2973388"/>
          <p14:tracePt t="2940" x="7192963" y="3036888"/>
          <p14:tracePt t="2942" x="7402513" y="3073400"/>
          <p14:tracePt t="2952" x="7585075" y="3100388"/>
          <p14:tracePt t="2959" x="7740650" y="3119438"/>
          <p14:tracePt t="2967" x="7831138" y="3127375"/>
          <p14:tracePt t="2974" x="7867650" y="3127375"/>
          <p14:tracePt t="2982" x="7877175" y="3127375"/>
          <p14:tracePt t="2990" x="7894638" y="3127375"/>
          <p14:tracePt t="3046" x="7894638" y="3119438"/>
          <p14:tracePt t="3063" x="7894638" y="3109913"/>
          <p14:tracePt t="3233" x="7867650" y="3109913"/>
          <p14:tracePt t="3240" x="7758113" y="3109913"/>
          <p14:tracePt t="3248" x="7631113" y="3119438"/>
          <p14:tracePt t="3258" x="7466013" y="3136900"/>
          <p14:tracePt t="3264" x="7312025" y="3163888"/>
          <p14:tracePt t="3273" x="7129463" y="3209925"/>
          <p14:tracePt t="3279" x="7000875" y="3209925"/>
          <p14:tracePt t="3289" x="6873875" y="3219450"/>
          <p14:tracePt t="3295" x="6783388" y="3219450"/>
          <p14:tracePt t="3305" x="6727825" y="3219450"/>
          <p14:tracePt t="3311" x="6673850" y="3219450"/>
          <p14:tracePt t="3321" x="6637338" y="3219450"/>
          <p14:tracePt t="3327" x="6627813" y="3219450"/>
          <p14:tracePt t="3408" x="6627813" y="3200400"/>
          <p14:tracePt t="3416" x="6627813" y="3182938"/>
          <p14:tracePt t="3424" x="6627813" y="3163888"/>
          <p14:tracePt t="3432" x="6618288" y="3136900"/>
          <p14:tracePt t="3439" x="6618288" y="3119438"/>
          <p14:tracePt t="3447" x="6618288" y="3109913"/>
          <p14:tracePt t="3455" x="6618288" y="3090863"/>
          <p14:tracePt t="3463" x="6618288" y="3073400"/>
          <p14:tracePt t="3471" x="6618288" y="3046413"/>
          <p14:tracePt t="3479" x="6618288" y="3017838"/>
          <p14:tracePt t="3487" x="6618288" y="2990850"/>
          <p14:tracePt t="3495" x="6618288" y="2982913"/>
          <p14:tracePt t="3504" x="6618288" y="2973388"/>
          <p14:tracePt t="3512" x="6618288" y="2946400"/>
          <p14:tracePt t="3525" x="6618288" y="2927350"/>
          <p14:tracePt t="3528" x="6618288" y="2909888"/>
          <p14:tracePt t="3541" x="6618288" y="2890838"/>
          <p14:tracePt t="3543" x="6618288" y="2863850"/>
          <p14:tracePt t="3555" x="6618288" y="2844800"/>
          <p14:tracePt t="3559" x="6618288" y="2817813"/>
          <p14:tracePt t="3571" x="6618288" y="2800350"/>
          <p14:tracePt t="3575" x="6618288" y="2790825"/>
          <p14:tracePt t="3584" x="6618288" y="2763838"/>
          <p14:tracePt t="3591" x="6618288" y="2754313"/>
          <p14:tracePt t="3607" x="6618288" y="2735263"/>
          <p14:tracePt t="3631" x="6618288" y="2727325"/>
          <p14:tracePt t="3792" x="6618288" y="2754313"/>
          <p14:tracePt t="3798" x="6618288" y="2771775"/>
          <p14:tracePt t="3806" x="6618288" y="2790825"/>
          <p14:tracePt t="3814" x="6618288" y="2800350"/>
          <p14:tracePt t="3822" x="6627813" y="2800350"/>
          <p14:tracePt t="3872" x="6637338" y="2808288"/>
          <p14:tracePt t="3896" x="6654800" y="2800350"/>
          <p14:tracePt t="3904" x="6673850" y="2790825"/>
          <p14:tracePt t="3919" x="6710363" y="2763838"/>
          <p14:tracePt t="3927" x="6727825" y="2744788"/>
          <p14:tracePt t="3937" x="6737350" y="2708275"/>
          <p14:tracePt t="3942" x="6746875" y="2671763"/>
          <p14:tracePt t="3953" x="6764338" y="2654300"/>
          <p14:tracePt t="3958" x="6764338" y="2608263"/>
          <p14:tracePt t="3967" x="6764338" y="2581275"/>
          <p14:tracePt t="3974" x="6773863" y="2554288"/>
          <p14:tracePt t="3982" x="6773863" y="2517775"/>
          <p14:tracePt t="3990" x="6773863" y="2508250"/>
          <p14:tracePt t="3998" x="6773863" y="2471738"/>
          <p14:tracePt t="4014" x="6773863" y="2462213"/>
          <p14:tracePt t="4096" x="6764338" y="2471738"/>
          <p14:tracePt t="4104" x="6564313" y="2498725"/>
          <p14:tracePt t="4110" x="6208713" y="2562225"/>
          <p14:tracePt t="4119" x="5724525" y="2562225"/>
          <p14:tracePt t="4126" x="5205413" y="2562225"/>
          <p14:tracePt t="4135" x="4740275" y="2608263"/>
          <p14:tracePt t="4143" x="4367213" y="2608263"/>
          <p14:tracePt t="4152" x="3919538" y="2608263"/>
          <p14:tracePt t="4158" x="3519488" y="2608263"/>
          <p14:tracePt t="4168" x="3254375" y="2608263"/>
          <p14:tracePt t="4174" x="3027363" y="2608263"/>
          <p14:tracePt t="4182" x="2825750" y="2608263"/>
          <p14:tracePt t="4190" x="2716213" y="2608263"/>
          <p14:tracePt t="4198" x="2625725" y="2608263"/>
          <p14:tracePt t="4206" x="2616200" y="2608263"/>
          <p14:tracePt t="4247" x="2606675" y="2608263"/>
          <p14:tracePt t="4506" x="2606675" y="2625725"/>
          <p14:tracePt t="4511" x="2652713" y="2625725"/>
          <p14:tracePt t="4518" x="2689225" y="2625725"/>
          <p14:tracePt t="4526" x="2798763" y="2617788"/>
          <p14:tracePt t="4535" x="2881313" y="2608263"/>
          <p14:tracePt t="4542" x="2990850" y="2589213"/>
          <p14:tracePt t="4552" x="3044825" y="2589213"/>
          <p14:tracePt t="4558" x="3081338" y="2589213"/>
          <p14:tracePt t="4569" x="3117850" y="2571750"/>
          <p14:tracePt t="5168" x="3144838" y="2571750"/>
          <p14:tracePt t="5177" x="3227388" y="2562225"/>
          <p14:tracePt t="5183" x="3382963" y="2544763"/>
          <p14:tracePt t="5190" x="3490913" y="2525713"/>
          <p14:tracePt t="5198" x="3582988" y="2498725"/>
          <p14:tracePt t="5206" x="3646488" y="2489200"/>
          <p14:tracePt t="5214" x="3702050" y="2481263"/>
          <p14:tracePt t="5223" x="3719513" y="2471738"/>
          <p14:tracePt t="5239" x="3738563" y="2452688"/>
          <p14:tracePt t="5401" x="3719513" y="2452688"/>
          <p14:tracePt t="5407" x="3563938" y="2452688"/>
          <p14:tracePt t="5414" x="3455988" y="2452688"/>
          <p14:tracePt t="5422" x="3236913" y="2452688"/>
          <p14:tracePt t="5430" x="3090863" y="2452688"/>
          <p14:tracePt t="5438" x="2889250" y="2452688"/>
          <p14:tracePt t="5446" x="2725738" y="2452688"/>
          <p14:tracePt t="5454" x="2616200" y="2452688"/>
          <p14:tracePt t="5462" x="2506663" y="2452688"/>
          <p14:tracePt t="5470" x="2433638" y="2452688"/>
          <p14:tracePt t="5478" x="2389188" y="2452688"/>
          <p14:tracePt t="5486" x="2360613" y="2452688"/>
          <p14:tracePt t="5502" x="2352675" y="2452688"/>
          <p14:tracePt t="5601" x="2343150" y="2444750"/>
          <p14:tracePt t="5608" x="2343150" y="2416175"/>
          <p14:tracePt t="5617" x="2316163" y="2398713"/>
          <p14:tracePt t="5624" x="2260600" y="2389188"/>
          <p14:tracePt t="5631" x="2179638" y="2362200"/>
          <p14:tracePt t="5640" x="2124075" y="2343150"/>
          <p14:tracePt t="5647" x="2060575" y="2335213"/>
          <p14:tracePt t="5654" x="1987550" y="2306638"/>
          <p14:tracePt t="5663" x="1914525" y="2306638"/>
          <p14:tracePt t="5671" x="1868488" y="2298700"/>
          <p14:tracePt t="5679" x="1804988" y="2289175"/>
          <p14:tracePt t="5686" x="1751013" y="2289175"/>
          <p14:tracePt t="5695" x="1695450" y="2289175"/>
          <p14:tracePt t="5702" x="1649413" y="2289175"/>
          <p14:tracePt t="5711" x="1612900" y="2289175"/>
          <p14:tracePt t="5719" x="1604963" y="2289175"/>
          <p14:tracePt t="5759" x="1595438" y="2289175"/>
          <p14:tracePt t="5775" x="1585913" y="2289175"/>
          <p14:tracePt t="5791" x="1568450" y="2289175"/>
          <p14:tracePt t="5881" x="1549400" y="2289175"/>
          <p14:tracePt t="5887" x="1504950" y="2289175"/>
          <p14:tracePt t="5894" x="1449388" y="2289175"/>
          <p14:tracePt t="5902" x="1376363" y="2289175"/>
          <p14:tracePt t="5911" x="1322388" y="2289175"/>
          <p14:tracePt t="5919" x="1258888" y="2298700"/>
          <p14:tracePt t="5927" x="1230313" y="2298700"/>
          <p14:tracePt t="5935" x="1193800" y="2298700"/>
          <p14:tracePt t="5955" x="1166813" y="2298700"/>
          <p14:tracePt t="5958" x="1149350" y="2298700"/>
          <p14:tracePt t="5974" x="1139825" y="2298700"/>
          <p14:tracePt t="6272" x="1130300" y="2298700"/>
          <p14:tracePt t="6278" x="1130300" y="2289175"/>
          <p14:tracePt t="6302" x="1130300" y="2279650"/>
          <p14:tracePt t="6918" x="1230313" y="2279650"/>
          <p14:tracePt t="6926" x="1504950" y="2279650"/>
          <p14:tracePt t="6934" x="1914525" y="2279650"/>
          <p14:tracePt t="6954" x="3063875" y="2279650"/>
          <p14:tracePt t="6958" x="3546475" y="2279650"/>
          <p14:tracePt t="6969" x="4029075" y="2279650"/>
          <p14:tracePt t="6975" x="4403725" y="2279650"/>
          <p14:tracePt t="6983" x="4667250" y="2279650"/>
          <p14:tracePt t="6991" x="4968875" y="2279650"/>
          <p14:tracePt t="6999" x="5141913" y="2279650"/>
          <p14:tracePt t="7007" x="5305425" y="2279650"/>
          <p14:tracePt t="7015" x="5434013" y="2279650"/>
          <p14:tracePt t="7023" x="5561013" y="2279650"/>
          <p14:tracePt t="7031" x="5653088" y="2279650"/>
          <p14:tracePt t="7038" x="5734050" y="2279650"/>
          <p14:tracePt t="7046" x="5843588" y="2279650"/>
          <p14:tracePt t="7055" x="5935663" y="2279650"/>
          <p14:tracePt t="7062" x="5972175" y="2279650"/>
          <p14:tracePt t="7071" x="6053138" y="2279650"/>
          <p14:tracePt t="7078" x="6181725" y="2279650"/>
          <p14:tracePt t="7086" x="6291263" y="2279650"/>
          <p14:tracePt t="7095" x="6399213" y="2279650"/>
          <p14:tracePt t="7102" x="6508750" y="2279650"/>
          <p14:tracePt t="7111" x="6591300" y="2279650"/>
          <p14:tracePt t="7119" x="6664325" y="2279650"/>
          <p14:tracePt t="7127" x="6700838" y="2279650"/>
          <p14:tracePt t="7136" x="6710363" y="2279650"/>
          <p14:tracePt t="7143" x="6727825" y="2279650"/>
          <p14:tracePt t="7424" x="6691313" y="2279650"/>
          <p14:tracePt t="7430" x="6637338" y="2279650"/>
          <p14:tracePt t="7438" x="6591300" y="2243138"/>
          <p14:tracePt t="7446" x="6564313" y="2243138"/>
          <p14:tracePt t="7455" x="6537325" y="2216150"/>
          <p14:tracePt t="7462" x="6508750" y="2189163"/>
          <p14:tracePt t="7470" x="6500813" y="2170113"/>
          <p14:tracePt t="7479" x="6481763" y="2125663"/>
          <p14:tracePt t="7487" x="6472238" y="2116138"/>
          <p14:tracePt t="7495" x="6464300" y="2079625"/>
          <p14:tracePt t="7503" x="6454775" y="2052638"/>
          <p14:tracePt t="7510" x="6454775" y="2033588"/>
          <p14:tracePt t="7519" x="6454775" y="2024063"/>
          <p14:tracePt t="7527" x="6445250" y="1997075"/>
          <p14:tracePt t="7567" x="6435725" y="1987550"/>
          <p14:tracePt t="7712" x="6464300" y="1987550"/>
          <p14:tracePt t="7718" x="6564313" y="2024063"/>
          <p14:tracePt t="7726" x="6691313" y="2024063"/>
          <p14:tracePt t="7735" x="6819900" y="2033588"/>
          <p14:tracePt t="7742" x="6900863" y="2060575"/>
          <p14:tracePt t="7752" x="6946900" y="2060575"/>
          <p14:tracePt t="7834" x="6956425" y="2060575"/>
          <p14:tracePt t="7862" x="6956425" y="2052638"/>
          <p14:tracePt t="7902" x="6956425" y="2043113"/>
          <p14:tracePt t="7911" x="6956425" y="2033588"/>
          <p14:tracePt t="7918" x="6956425" y="2024063"/>
          <p14:tracePt t="7926" x="6956425" y="1987550"/>
          <p14:tracePt t="7939" x="6956425" y="1970088"/>
          <p14:tracePt t="7943" x="6956425" y="1933575"/>
          <p14:tracePt t="7952" x="6956425" y="1897063"/>
          <p14:tracePt t="7959" x="6956425" y="1870075"/>
          <p14:tracePt t="7969" x="6956425" y="1833563"/>
          <p14:tracePt t="7975" x="6956425" y="1787525"/>
          <p14:tracePt t="7985" x="6956425" y="1768475"/>
          <p14:tracePt t="7991" x="6956425" y="1741488"/>
          <p14:tracePt t="7999" x="6956425" y="1724025"/>
          <p14:tracePt t="8007" x="6956425" y="1697038"/>
          <p14:tracePt t="8015" x="6956425" y="1677988"/>
          <p14:tracePt t="8023" x="6956425" y="1660525"/>
          <p14:tracePt t="8031" x="6956425" y="1641475"/>
          <p14:tracePt t="8038" x="6956425" y="1624013"/>
          <p14:tracePt t="8047" x="6964363" y="1604963"/>
          <p14:tracePt t="8063" x="6964363" y="1595438"/>
          <p14:tracePt t="8071" x="6964363" y="1587500"/>
          <p14:tracePt t="8119" x="6973888" y="1568450"/>
          <p14:tracePt t="8239" x="6983413" y="1568450"/>
          <p14:tracePt t="8361" x="6983413" y="1587500"/>
          <p14:tracePt t="8592" x="6992938" y="1595438"/>
          <p14:tracePt t="8704" x="6992938" y="1604963"/>
          <p14:tracePt t="8710" x="7000875" y="1614488"/>
          <p14:tracePt t="8718" x="7073900" y="1614488"/>
          <p14:tracePt t="8726" x="7183438" y="1614488"/>
          <p14:tracePt t="8735" x="7312025" y="1614488"/>
          <p14:tracePt t="8742" x="7439025" y="1614488"/>
          <p14:tracePt t="8752" x="7512050" y="1614488"/>
          <p14:tracePt t="8758" x="7585075" y="1614488"/>
          <p14:tracePt t="8768" x="7631113" y="1614488"/>
          <p14:tracePt t="8774" x="7658100" y="1614488"/>
          <p14:tracePt t="8783" x="7685088" y="1614488"/>
          <p14:tracePt t="8790" x="7704138" y="1614488"/>
          <p14:tracePt t="8960" x="7712075" y="1614488"/>
          <p14:tracePt t="8976" x="7712075" y="1624013"/>
          <p14:tracePt t="8986" x="7712075" y="1641475"/>
          <p14:tracePt t="8992" x="7712075" y="1651000"/>
          <p14:tracePt t="8999" x="7704138" y="1668463"/>
          <p14:tracePt t="9007" x="7704138" y="1687513"/>
          <p14:tracePt t="9015" x="7694613" y="1714500"/>
          <p14:tracePt t="9023" x="7694613" y="1731963"/>
          <p14:tracePt t="9031" x="7675563" y="1760538"/>
          <p14:tracePt t="9038" x="7675563" y="1768475"/>
          <p14:tracePt t="9046" x="7667625" y="1787525"/>
          <p14:tracePt t="9054" x="7667625" y="1804988"/>
          <p14:tracePt t="9136" x="7658100" y="1814513"/>
          <p14:tracePt t="9147" x="7631113" y="1814513"/>
          <p14:tracePt t="9152" x="7602538" y="1787525"/>
          <p14:tracePt t="9158" x="7567613" y="1760538"/>
          <p14:tracePt t="9168" x="7548563" y="1751013"/>
          <p14:tracePt t="9174" x="7502525" y="1714500"/>
          <p14:tracePt t="9183" x="7485063" y="1704975"/>
          <p14:tracePt t="9190" x="7458075" y="1677988"/>
          <p14:tracePt t="9198" x="7421563" y="1641475"/>
          <p14:tracePt t="9206" x="7375525" y="1604963"/>
          <p14:tracePt t="9214" x="7348538" y="1587500"/>
          <p14:tracePt t="9223" x="7312025" y="1558925"/>
          <p14:tracePt t="9230" x="7283450" y="1522413"/>
          <p14:tracePt t="9238" x="7248525" y="1495425"/>
          <p14:tracePt t="9246" x="7248525" y="1468438"/>
          <p14:tracePt t="9254" x="7229475" y="1431925"/>
          <p14:tracePt t="9262" x="7229475" y="1412875"/>
          <p14:tracePt t="9270" x="7219950" y="1395413"/>
          <p14:tracePt t="9278" x="7212013" y="1376363"/>
          <p14:tracePt t="9286" x="7202488" y="1358900"/>
          <p14:tracePt t="9294" x="7202488" y="1349375"/>
          <p14:tracePt t="9303" x="7202488" y="1339850"/>
          <p14:tracePt t="9310" x="7192963" y="1322388"/>
          <p14:tracePt t="9319" x="7192963" y="1303338"/>
          <p14:tracePt t="9326" x="7192963" y="1285875"/>
          <p14:tracePt t="9335" x="7192963" y="1276350"/>
          <p14:tracePt t="9342" x="7192963" y="1268413"/>
          <p14:tracePt t="9352" x="7192963" y="1258888"/>
          <p14:tracePt t="9358" x="7192963" y="1239838"/>
          <p14:tracePt t="9368" x="7192963" y="1231900"/>
          <p14:tracePt t="9375" x="7192963" y="1222375"/>
          <p14:tracePt t="9385" x="7192963" y="1203325"/>
          <p14:tracePt t="9391" x="7192963" y="1185863"/>
          <p14:tracePt t="9399" x="7192963" y="1176338"/>
          <p14:tracePt t="9407" x="7192963" y="1158875"/>
          <p14:tracePt t="9415" x="7183438" y="1149350"/>
          <p14:tracePt t="9423" x="7183438" y="1139825"/>
          <p14:tracePt t="9431" x="7183438" y="1122363"/>
          <p14:tracePt t="9439" x="7175500" y="1093788"/>
          <p14:tracePt t="9656" x="7165975" y="1093788"/>
          <p14:tracePt t="9678" x="7165975" y="1076325"/>
          <p14:tracePt t="9686" x="7165975" y="1066800"/>
          <p14:tracePt t="9694" x="7165975" y="1057275"/>
          <p14:tracePt t="9711" x="7165975" y="1049338"/>
          <p14:tracePt t="9718" x="7165975" y="1030288"/>
          <p14:tracePt t="9734" x="7165975" y="1012825"/>
          <p14:tracePt t="9742" x="7165975" y="993775"/>
          <p14:tracePt t="9752" x="7165975" y="976313"/>
          <p14:tracePt t="9758" x="7165975" y="966788"/>
          <p14:tracePt t="9768" x="7165975" y="930275"/>
          <p14:tracePt t="9774" x="7165975" y="920750"/>
          <p14:tracePt t="9783" x="7165975" y="893763"/>
          <p14:tracePt t="9791" x="7165975" y="874713"/>
          <p14:tracePt t="9799" x="7165975" y="866775"/>
          <p14:tracePt t="9807" x="7165975" y="847725"/>
          <p14:tracePt t="9823" x="7165975" y="839788"/>
          <p14:tracePt t="9831" x="7165975" y="820738"/>
          <p14:tracePt t="9976" x="7165975" y="811213"/>
          <p14:tracePt t="10001" x="7165975" y="774700"/>
          <p14:tracePt t="10008" x="7165975" y="766763"/>
          <p14:tracePt t="10017" x="7156450" y="747713"/>
          <p14:tracePt t="10024" x="7156450" y="738188"/>
          <p14:tracePt t="10031" x="7156450" y="730250"/>
          <p14:tracePt t="10039" x="7156450" y="720725"/>
          <p14:tracePt t="10047" x="7156450" y="693738"/>
          <p14:tracePt t="10055" x="7156450" y="684213"/>
          <p14:tracePt t="10063" x="7146925" y="674688"/>
          <p14:tracePt t="10079" x="7146925" y="665163"/>
          <p14:tracePt t="10088" x="7146925" y="638175"/>
          <p14:tracePt t="10111" x="7138988" y="628650"/>
          <p14:tracePt t="10456" x="7119938" y="620713"/>
          <p14:tracePt t="10464" x="6919913" y="620713"/>
          <p14:tracePt t="10473" x="6564313" y="674688"/>
          <p14:tracePt t="10481" x="6108700" y="693738"/>
          <p14:tracePt t="10488" x="5688013" y="738188"/>
          <p14:tracePt t="10495" x="5424488" y="738188"/>
          <p14:tracePt t="10503" x="5086350" y="738188"/>
          <p14:tracePt t="10512" x="4640263" y="738188"/>
          <p14:tracePt t="10523" x="4421188" y="738188"/>
          <p14:tracePt t="10527" x="4157663" y="738188"/>
          <p14:tracePt t="10537" x="3956050" y="738188"/>
          <p14:tracePt t="10543" x="3792538" y="738188"/>
          <p14:tracePt t="10553" x="3629025" y="738188"/>
          <p14:tracePt t="10559" x="3536950" y="738188"/>
          <p14:tracePt t="10570" x="3463925" y="738188"/>
          <p14:tracePt t="10575" x="3390900" y="738188"/>
          <p14:tracePt t="10586" x="3363913" y="738188"/>
          <p14:tracePt t="10591" x="3346450" y="738188"/>
          <p14:tracePt t="10599" x="3336925" y="738188"/>
          <p14:tracePt t="10607" x="3317875" y="738188"/>
          <p14:tracePt t="10615" x="3300413" y="738188"/>
          <p14:tracePt t="10623" x="3263900" y="738188"/>
          <p14:tracePt t="10631" x="3200400" y="766763"/>
          <p14:tracePt t="10639" x="3108325" y="774700"/>
          <p14:tracePt t="10647" x="2998788" y="774700"/>
          <p14:tracePt t="10655" x="2889250" y="793750"/>
          <p14:tracePt t="10663" x="2762250" y="803275"/>
          <p14:tracePt t="10672" x="2625725" y="830263"/>
          <p14:tracePt t="10679" x="2516188" y="847725"/>
          <p14:tracePt t="10687" x="2406650" y="847725"/>
          <p14:tracePt t="10695" x="2297113" y="866775"/>
          <p14:tracePt t="10703" x="2214563" y="874713"/>
          <p14:tracePt t="10711" x="2143125" y="874713"/>
          <p14:tracePt t="10719" x="2087563" y="874713"/>
          <p14:tracePt t="10727" x="2041525" y="874713"/>
          <p14:tracePt t="10736" x="2014538" y="874713"/>
          <p14:tracePt t="10743" x="2005013" y="874713"/>
          <p14:tracePt t="11008" x="1997075" y="893763"/>
          <p14:tracePt t="11014" x="1987550" y="930275"/>
          <p14:tracePt t="11022" x="1978025" y="947738"/>
          <p14:tracePt t="11030" x="1960563" y="993775"/>
          <p14:tracePt t="11038" x="1951038" y="1057275"/>
          <p14:tracePt t="11046" x="1931988" y="1112838"/>
          <p14:tracePt t="11054" x="1924050" y="1176338"/>
          <p14:tracePt t="11062" x="1887538" y="1258888"/>
          <p14:tracePt t="11070" x="1868488" y="1312863"/>
          <p14:tracePt t="11079" x="1860550" y="1395413"/>
          <p14:tracePt t="11087" x="1831975" y="1449388"/>
          <p14:tracePt t="11094" x="1824038" y="1550988"/>
          <p14:tracePt t="11102" x="1824038" y="1624013"/>
          <p14:tracePt t="11110" x="1804988" y="1697038"/>
          <p14:tracePt t="11118" x="1804988" y="1751013"/>
          <p14:tracePt t="11127" x="1795463" y="1797050"/>
          <p14:tracePt t="11135" x="1795463" y="1833563"/>
          <p14:tracePt t="11142" x="1778000" y="1897063"/>
          <p14:tracePt t="11151" x="1778000" y="1914525"/>
          <p14:tracePt t="11158" x="1778000" y="1924050"/>
          <p14:tracePt t="11168" x="1778000" y="1933575"/>
          <p14:tracePt t="11174" x="1768475" y="1943100"/>
          <p14:tracePt t="11190" x="1758950" y="1951038"/>
          <p14:tracePt t="11206" x="1751013" y="1960563"/>
          <p14:tracePt t="11231" x="1741488" y="1987550"/>
          <p14:tracePt t="11238" x="1731963" y="1997075"/>
          <p14:tracePt t="11254" x="1722438" y="2006600"/>
          <p14:tracePt t="11262" x="1722438" y="2043113"/>
          <p14:tracePt t="11270" x="1722438" y="2070100"/>
          <p14:tracePt t="11279" x="1714500" y="2089150"/>
          <p14:tracePt t="11288" x="1704975" y="2116138"/>
          <p14:tracePt t="11295" x="1704975" y="2133600"/>
          <p14:tracePt t="11303" x="1685925" y="2160588"/>
          <p14:tracePt t="11311" x="1677988" y="2197100"/>
          <p14:tracePt t="11319" x="1677988" y="2216150"/>
          <p14:tracePt t="11336" x="1677988" y="2225675"/>
          <p14:tracePt t="11343" x="1677988" y="2233613"/>
          <p14:tracePt t="11352" x="1677988" y="2252663"/>
          <p14:tracePt t="11369" x="1677988" y="2262188"/>
          <p14:tracePt t="11385" x="1677988" y="2270125"/>
          <p14:tracePt t="11609" x="1668463" y="2279650"/>
          <p14:tracePt t="11622" x="1658938" y="2298700"/>
          <p14:tracePt t="11655" x="1658938" y="2306638"/>
          <p14:tracePt t="11744" x="1649413" y="2316163"/>
          <p14:tracePt t="11753" x="1641475" y="2325688"/>
          <p14:tracePt t="11762" x="1631950" y="2335213"/>
          <p14:tracePt t="11773" x="1631950" y="2352675"/>
          <p14:tracePt t="11776" x="1612900" y="2379663"/>
          <p14:tracePt t="11787" x="1595438" y="2398713"/>
          <p14:tracePt t="11791" x="1585913" y="2408238"/>
          <p14:tracePt t="11800" x="1576388" y="2425700"/>
          <p14:tracePt t="11808" x="1549400" y="2471738"/>
          <p14:tracePt t="11820" x="1541463" y="2489200"/>
          <p14:tracePt t="11824" x="1512888" y="2535238"/>
          <p14:tracePt t="11831" x="1495425" y="2562225"/>
          <p14:tracePt t="11839" x="1485900" y="2581275"/>
          <p14:tracePt t="11848" x="1476375" y="2598738"/>
          <p14:tracePt t="11855" x="1468438" y="2608263"/>
          <p14:tracePt t="11863" x="1458913" y="2635250"/>
          <p14:tracePt t="11871" x="1449388" y="2644775"/>
          <p14:tracePt t="11880" x="1449388" y="2654300"/>
          <p14:tracePt t="11992" x="1439863" y="2671763"/>
          <p14:tracePt t="12008" x="1431925" y="2690813"/>
          <p14:tracePt t="12024" x="1422400" y="2727325"/>
          <p14:tracePt t="12040" x="1412875" y="2735263"/>
          <p14:tracePt t="12055" x="1412875" y="2754313"/>
          <p14:tracePt t="12063" x="1403350" y="2763838"/>
          <p14:tracePt t="12087" x="1403350" y="2771775"/>
          <p14:tracePt t="12240" x="1403350" y="2781300"/>
          <p14:tracePt t="12246" x="1403350" y="2790825"/>
          <p14:tracePt t="12254" x="1403350" y="2808288"/>
          <p14:tracePt t="12262" x="1403350" y="2844800"/>
          <p14:tracePt t="12270" x="1403350" y="2863850"/>
          <p14:tracePt t="12278" x="1403350" y="2890838"/>
          <p14:tracePt t="12287" x="1403350" y="2909888"/>
          <p14:tracePt t="12294" x="1403350" y="2936875"/>
          <p14:tracePt t="12303" x="1403350" y="2963863"/>
          <p14:tracePt t="12310" x="1403350" y="2990850"/>
          <p14:tracePt t="12319" x="1403350" y="3009900"/>
          <p14:tracePt t="12326" x="1403350" y="3036888"/>
          <p14:tracePt t="12335" x="1403350" y="3046413"/>
          <p14:tracePt t="12342" x="1403350" y="3054350"/>
          <p14:tracePt t="12351" x="1403350" y="3073400"/>
          <p14:tracePt t="12528" x="1403350" y="3082925"/>
          <p14:tracePt t="12648" x="1403350" y="3090863"/>
          <p14:tracePt t="12662" x="1395413" y="3119438"/>
          <p14:tracePt t="12678" x="1395413" y="3127375"/>
          <p14:tracePt t="12686" x="1395413" y="3136900"/>
          <p14:tracePt t="12702" x="1395413" y="3163888"/>
          <p14:tracePt t="12710" x="1395413" y="3173413"/>
          <p14:tracePt t="12718" x="1395413" y="3182938"/>
          <p14:tracePt t="12735" x="1395413" y="3192463"/>
          <p14:tracePt t="12743" x="1395413" y="3209925"/>
          <p14:tracePt t="12752" x="1395413" y="3219450"/>
          <p14:tracePt t="12759" x="1395413" y="3236913"/>
          <p14:tracePt t="12768" x="1395413" y="3246438"/>
          <p14:tracePt t="12774" x="1395413" y="3255963"/>
          <p14:tracePt t="12785" x="1395413" y="3265488"/>
          <p14:tracePt t="12814" x="1395413" y="3273425"/>
          <p14:tracePt t="14145" x="1485900" y="3265488"/>
          <p14:tracePt t="14153" x="1851025" y="3228975"/>
          <p14:tracePt t="14159" x="2187575" y="3228975"/>
          <p14:tracePt t="14169" x="2606675" y="3200400"/>
          <p14:tracePt t="14174" x="2789238" y="3173413"/>
          <p14:tracePt t="14185" x="2954338" y="3173413"/>
          <p14:tracePt t="14191" x="3117850" y="3146425"/>
          <p14:tracePt t="14198" x="3244850" y="3127375"/>
          <p14:tracePt t="14206" x="3336925" y="3100388"/>
          <p14:tracePt t="14214" x="3400425" y="3100388"/>
          <p14:tracePt t="14222" x="3455988" y="3090863"/>
          <p14:tracePt t="14279" x="3463925" y="3073400"/>
          <p14:tracePt t="14383" x="3463925" y="3063875"/>
          <p14:tracePt t="14390" x="3463925" y="3046413"/>
          <p14:tracePt t="14399" x="3463925" y="3036888"/>
          <p14:tracePt t="14414" x="3463925" y="3027363"/>
          <p14:tracePt t="14423" x="3463925" y="3017838"/>
          <p14:tracePt t="14439" x="3463925" y="3009900"/>
          <p14:tracePt t="14447" x="3463925" y="3000375"/>
          <p14:tracePt t="14463" x="3463925" y="2990850"/>
          <p14:tracePt t="14487" x="3463925" y="2963863"/>
          <p14:tracePt t="14495" x="3463925" y="2954338"/>
          <p14:tracePt t="14502" x="3463925" y="2946400"/>
          <p14:tracePt t="14512" x="3463925" y="2936875"/>
          <p14:tracePt t="14523" x="3436938" y="2900363"/>
          <p14:tracePt t="14528" x="3436938" y="2890838"/>
          <p14:tracePt t="14538" x="3427413" y="2863850"/>
          <p14:tracePt t="14543" x="3419475" y="2827338"/>
          <p14:tracePt t="14552" x="3409950" y="2800350"/>
          <p14:tracePt t="14559" x="3390900" y="2771775"/>
          <p14:tracePt t="14568" x="3390900" y="2754313"/>
          <p14:tracePt t="14574" x="3363913" y="2717800"/>
          <p14:tracePt t="14584" x="3346450" y="2681288"/>
          <p14:tracePt t="14590" x="3336925" y="2654300"/>
          <p14:tracePt t="14599" x="3327400" y="2644775"/>
          <p14:tracePt t="14607" x="3317875" y="2617788"/>
          <p14:tracePt t="14614" x="3300413" y="2598738"/>
          <p14:tracePt t="14622" x="3290888" y="2589213"/>
          <p14:tracePt t="14630" x="3281363" y="2581275"/>
          <p14:tracePt t="14638" x="3273425" y="2581275"/>
          <p14:tracePt t="15768" x="3273425" y="2562225"/>
          <p14:tracePt t="15774" x="3309938" y="2525713"/>
          <p14:tracePt t="15783" x="3473450" y="2508250"/>
          <p14:tracePt t="15790" x="3673475" y="2498725"/>
          <p14:tracePt t="15799" x="3865563" y="2452688"/>
          <p14:tracePt t="15807" x="4011613" y="2416175"/>
          <p14:tracePt t="15814" x="4157663" y="2408238"/>
          <p14:tracePt t="15822" x="4267200" y="2379663"/>
          <p14:tracePt t="15830" x="4348163" y="2362200"/>
          <p14:tracePt t="15838" x="4421188" y="2352675"/>
          <p14:tracePt t="15846" x="4467225" y="2352675"/>
          <p14:tracePt t="15855" x="4503738" y="2343150"/>
          <p14:tracePt t="15863" x="4521200" y="2343150"/>
          <p14:tracePt t="15871" x="4567238" y="2343150"/>
          <p14:tracePt t="15879" x="4594225" y="2316163"/>
          <p14:tracePt t="15886" x="4613275" y="2316163"/>
          <p14:tracePt t="15895" x="4649788" y="2316163"/>
          <p14:tracePt t="15903" x="4695825" y="2306638"/>
          <p14:tracePt t="15912" x="4740275" y="2298700"/>
          <p14:tracePt t="15919" x="4776788" y="2298700"/>
          <p14:tracePt t="15927" x="4868863" y="2262188"/>
          <p14:tracePt t="15935" x="4959350" y="2252663"/>
          <p14:tracePt t="15953" x="5214938" y="2216150"/>
          <p14:tracePt t="15958" x="5360988" y="2216150"/>
          <p14:tracePt t="15968" x="5478463" y="2189163"/>
          <p14:tracePt t="15975" x="5607050" y="2189163"/>
          <p14:tracePt t="15984" x="5680075" y="2189163"/>
          <p14:tracePt t="15990" x="5770563" y="2189163"/>
          <p14:tracePt t="15999" x="5843588" y="2179638"/>
          <p14:tracePt t="16006" x="5862638" y="2179638"/>
          <p14:tracePt t="16014" x="5907088" y="2170113"/>
          <p14:tracePt t="16023" x="5935663" y="2170113"/>
          <p14:tracePt t="16030" x="5943600" y="2170113"/>
          <p14:tracePt t="16383" x="5853113" y="2170113"/>
          <p14:tracePt t="16391" x="5524500" y="2170113"/>
          <p14:tracePt t="16399" x="5059363" y="2225675"/>
          <p14:tracePt t="16407" x="4630738" y="2270125"/>
          <p14:tracePt t="16415" x="4138613" y="2325688"/>
          <p14:tracePt t="16423" x="3692525" y="2325688"/>
          <p14:tracePt t="16431" x="3244850" y="2325688"/>
          <p14:tracePt t="16439" x="2835275" y="2325688"/>
          <p14:tracePt t="16447" x="2606675" y="2325688"/>
          <p14:tracePt t="16455" x="2433638" y="2325688"/>
          <p14:tracePt t="16463" x="2287588" y="2325688"/>
          <p14:tracePt t="16471" x="2197100" y="2325688"/>
          <p14:tracePt t="16479" x="2160588" y="2325688"/>
          <p14:tracePt t="16632" x="2160588" y="2343150"/>
          <p14:tracePt t="16638" x="2260600" y="2343150"/>
          <p14:tracePt t="16646" x="2470150" y="2389188"/>
          <p14:tracePt t="16654" x="2744788" y="2408238"/>
          <p14:tracePt t="16662" x="3063875" y="2444750"/>
          <p14:tracePt t="16670" x="3363913" y="2444750"/>
          <p14:tracePt t="16678" x="3765550" y="2444750"/>
          <p14:tracePt t="16686" x="4211638" y="2444750"/>
          <p14:tracePt t="16694" x="4622800" y="2444750"/>
          <p14:tracePt t="16702" x="4959350" y="2444750"/>
          <p14:tracePt t="16710" x="5297488" y="2444750"/>
          <p14:tracePt t="16719" x="5524500" y="2444750"/>
          <p14:tracePt t="16727" x="5770563" y="2481263"/>
          <p14:tracePt t="16735" x="5916613" y="2481263"/>
          <p14:tracePt t="16743" x="6007100" y="2481263"/>
          <p14:tracePt t="16753" x="6062663" y="2481263"/>
          <p14:tracePt t="16759" x="6080125" y="2481263"/>
          <p14:tracePt t="16770" x="6089650" y="2481263"/>
          <p14:tracePt t="16788" x="6099175" y="2481263"/>
          <p14:tracePt t="16791" x="6116638" y="2471738"/>
          <p14:tracePt t="16807" x="6172200" y="2462213"/>
          <p14:tracePt t="16819" x="6235700" y="2435225"/>
          <p14:tracePt t="16823" x="6299200" y="2425700"/>
          <p14:tracePt t="16831" x="6354763" y="2425700"/>
          <p14:tracePt t="16839" x="6391275" y="2425700"/>
          <p14:tracePt t="16847" x="6445250" y="2425700"/>
          <p14:tracePt t="16856" x="6464300" y="2425700"/>
          <p14:tracePt t="16863" x="6481763" y="2425700"/>
          <p14:tracePt t="16871" x="6491288" y="2425700"/>
          <p14:tracePt t="16992" x="6435725" y="2425700"/>
          <p14:tracePt t="17001" x="6308725" y="2425700"/>
          <p14:tracePt t="17008" x="6145213" y="2444750"/>
          <p14:tracePt t="17015" x="5916613" y="2462213"/>
          <p14:tracePt t="17023" x="5724525" y="2462213"/>
          <p14:tracePt t="17031" x="5268913" y="2544763"/>
          <p14:tracePt t="17039" x="4813300" y="2571750"/>
          <p14:tracePt t="17047" x="4348163" y="2635250"/>
          <p14:tracePt t="17055" x="3783013" y="2662238"/>
          <p14:tracePt t="17063" x="3336925" y="2662238"/>
          <p14:tracePt t="17070" x="2935288" y="2662238"/>
          <p14:tracePt t="17079" x="2735263" y="2662238"/>
          <p14:tracePt t="17086" x="2589213" y="2681288"/>
          <p14:tracePt t="17095" x="2516188" y="2681288"/>
          <p14:tracePt t="17103" x="2506663" y="2681288"/>
          <p14:tracePt t="17216" x="2506663" y="2671763"/>
          <p14:tracePt t="17528" x="2506663" y="2635250"/>
          <p14:tracePt t="17534" x="2506663" y="2562225"/>
          <p14:tracePt t="17542" x="2506663" y="2525713"/>
          <p14:tracePt t="17551" x="2516188" y="2471738"/>
          <p14:tracePt t="17558" x="2543175" y="2408238"/>
          <p14:tracePt t="17568" x="2579688" y="2325688"/>
          <p14:tracePt t="17574" x="2589213" y="2279650"/>
          <p14:tracePt t="17584" x="2616200" y="2233613"/>
          <p14:tracePt t="17590" x="2625725" y="2197100"/>
          <p14:tracePt t="17599" x="2643188" y="2179638"/>
          <p14:tracePt t="17607" x="2652713" y="2152650"/>
          <p14:tracePt t="17615" x="2662238" y="2125663"/>
          <p14:tracePt t="17622" x="2662238" y="2116138"/>
          <p14:tracePt t="17631" x="2662238" y="2106613"/>
          <p14:tracePt t="17639" x="2679700" y="2097088"/>
          <p14:tracePt t="17784" x="2735263" y="2097088"/>
          <p14:tracePt t="17793" x="2881313" y="2097088"/>
          <p14:tracePt t="17801" x="3063875" y="2097088"/>
          <p14:tracePt t="17807" x="3281363" y="2097088"/>
          <p14:tracePt t="17815" x="3446463" y="2097088"/>
          <p14:tracePt t="17823" x="3609975" y="2097088"/>
          <p14:tracePt t="17831" x="3719513" y="2097088"/>
          <p14:tracePt t="17839" x="3775075" y="2097088"/>
          <p14:tracePt t="17847" x="3783013" y="2097088"/>
          <p14:tracePt t="18088" x="3802063" y="2097088"/>
          <p14:tracePt t="18102" x="3810000" y="2106613"/>
          <p14:tracePt t="18110" x="3802063" y="2133600"/>
          <p14:tracePt t="18118" x="3765550" y="2189163"/>
          <p14:tracePt t="18126" x="3738563" y="2233613"/>
          <p14:tracePt t="18134" x="3729038" y="2279650"/>
          <p14:tracePt t="18142" x="3709988" y="2325688"/>
          <p14:tracePt t="18151" x="3702050" y="2352675"/>
          <p14:tracePt t="18158" x="3692525" y="2398713"/>
          <p14:tracePt t="18167" x="3692525" y="2408238"/>
          <p14:tracePt t="18174" x="3692525" y="2425700"/>
          <p14:tracePt t="18184" x="3683000" y="2425700"/>
          <p14:tracePt t="18344" x="3683000" y="2444750"/>
          <p14:tracePt t="18353" x="3683000" y="2462213"/>
          <p14:tracePt t="18361" x="3683000" y="2471738"/>
          <p14:tracePt t="18369" x="3683000" y="2481263"/>
          <p14:tracePt t="18375" x="3683000" y="2508250"/>
          <p14:tracePt t="18385" x="3665538" y="2525713"/>
          <p14:tracePt t="18391" x="3656013" y="2535238"/>
          <p14:tracePt t="18401" x="3646488" y="2554288"/>
          <p14:tracePt t="18407" x="3636963" y="2571750"/>
          <p14:tracePt t="18415" x="3619500" y="2589213"/>
          <p14:tracePt t="18423" x="3609975" y="2598738"/>
          <p14:tracePt t="18447" x="3600450" y="2598738"/>
          <p14:tracePt t="18463" x="3600450" y="2608263"/>
          <p14:tracePt t="18471" x="3592513" y="2617788"/>
          <p14:tracePt t="18537" x="3582988" y="2617788"/>
          <p14:tracePt t="18551" x="3573463" y="2625725"/>
          <p14:tracePt t="18576" x="3556000" y="2625725"/>
          <p14:tracePt t="18587" x="3446463" y="2625725"/>
          <p14:tracePt t="18592" x="3281363" y="2625725"/>
          <p14:tracePt t="18604" x="3081338" y="2625725"/>
          <p14:tracePt t="18607" x="2917825" y="2625725"/>
          <p14:tracePt t="18615" x="2762250" y="2625725"/>
          <p14:tracePt t="18623" x="2635250" y="2625725"/>
          <p14:tracePt t="18631" x="2506663" y="2625725"/>
          <p14:tracePt t="18639" x="2416175" y="2625725"/>
          <p14:tracePt t="18647" x="2306638" y="2625725"/>
          <p14:tracePt t="18654" x="2243138" y="2654300"/>
          <p14:tracePt t="18662" x="2224088" y="2654300"/>
          <p14:tracePt t="18671" x="2197100" y="2662238"/>
          <p14:tracePt t="18678" x="2179638" y="2662238"/>
          <p14:tracePt t="18977" x="2224088" y="2635250"/>
          <p14:tracePt t="18984" x="2287588" y="2625725"/>
          <p14:tracePt t="18990" x="2352675" y="2589213"/>
          <p14:tracePt t="19000" x="2370138" y="2581275"/>
          <p14:tracePt t="19006" x="2425700" y="2544763"/>
          <p14:tracePt t="19640" x="2452688" y="2544763"/>
          <p14:tracePt t="19646" x="2506663" y="2544763"/>
          <p14:tracePt t="19654" x="2579688" y="2544763"/>
          <p14:tracePt t="19662" x="2643188" y="2544763"/>
          <p14:tracePt t="19670" x="2679700" y="2544763"/>
          <p14:tracePt t="19678" x="2689225" y="2544763"/>
          <p14:tracePt t="19872" x="2679700" y="2544763"/>
          <p14:tracePt t="19880" x="2625725" y="2544763"/>
          <p14:tracePt t="19886" x="2570163" y="2544763"/>
          <p14:tracePt t="19894" x="2525713" y="2544763"/>
          <p14:tracePt t="19902" x="2489200" y="2544763"/>
          <p14:tracePt t="19918" x="2443163" y="2544763"/>
          <p14:tracePt t="19938" x="2425700" y="2544763"/>
          <p14:tracePt t="19942" x="2397125" y="2544763"/>
          <p14:tracePt t="19951" x="2379663" y="2544763"/>
          <p14:tracePt t="19959" x="2343150" y="2544763"/>
          <p14:tracePt t="19967" x="2306638" y="2544763"/>
          <p14:tracePt t="19974" x="2287588" y="2544763"/>
          <p14:tracePt t="19984" x="2270125" y="2544763"/>
          <p14:tracePt t="19990" x="2260600" y="2544763"/>
          <p14:tracePt t="20001" x="2251075" y="2544763"/>
          <p14:tracePt t="20215" x="2197100" y="2554288"/>
          <p14:tracePt t="20224" x="2124075" y="2554288"/>
          <p14:tracePt t="20231" x="2060575" y="2571750"/>
          <p14:tracePt t="20239" x="2005013" y="2571750"/>
          <p14:tracePt t="20247" x="1960563" y="2589213"/>
          <p14:tracePt t="20256" x="1951038" y="2589213"/>
          <p14:tracePt t="21512" x="1951038" y="2598738"/>
          <p14:tracePt t="21552" x="1951038" y="2608263"/>
          <p14:tracePt t="21560" x="1905000" y="2644775"/>
          <p14:tracePt t="21567" x="1887538" y="2662238"/>
          <p14:tracePt t="21576" x="1860550" y="2690813"/>
          <p14:tracePt t="21585" x="1824038" y="2708275"/>
          <p14:tracePt t="21591" x="1824038" y="2717800"/>
          <p14:tracePt t="21607" x="1804988" y="2735263"/>
          <p14:tracePt t="23288" x="1804988" y="2763838"/>
          <p14:tracePt t="23297" x="1905000" y="2808288"/>
          <p14:tracePt t="23304" x="2051050" y="2873375"/>
          <p14:tracePt t="23310" x="2224088" y="2917825"/>
          <p14:tracePt t="23318" x="2370138" y="2982913"/>
          <p14:tracePt t="23326" x="2525713" y="3036888"/>
          <p14:tracePt t="23334" x="2625725" y="3100388"/>
          <p14:tracePt t="23342" x="2744788" y="3182938"/>
          <p14:tracePt t="23351" x="2871788" y="3255963"/>
          <p14:tracePt t="23358" x="2971800" y="3319463"/>
          <p14:tracePt t="23367" x="3044825" y="3419475"/>
          <p14:tracePt t="23374" x="3108325" y="3529013"/>
          <p14:tracePt t="23383" x="3144838" y="3592513"/>
          <p14:tracePt t="23390" x="3171825" y="3675063"/>
          <p14:tracePt t="23400" x="3227388" y="3757613"/>
          <p14:tracePt t="23406" x="3309938" y="3840163"/>
          <p14:tracePt t="23415" x="3427413" y="3903663"/>
          <p14:tracePt t="23422" x="3509963" y="3957638"/>
          <p14:tracePt t="23431" x="3573463" y="3994150"/>
          <p14:tracePt t="23438" x="3600450" y="4013200"/>
          <p14:tracePt t="23512" x="3609975" y="4013200"/>
          <p14:tracePt t="23520" x="3629025" y="4013200"/>
          <p14:tracePt t="23528" x="3646488" y="4013200"/>
          <p14:tracePt t="23535" x="3692525" y="4040188"/>
          <p14:tracePt t="23543" x="3719513" y="4067175"/>
          <p14:tracePt t="23551" x="3765550" y="4122738"/>
          <p14:tracePt t="23559" x="3792538" y="4130675"/>
          <p14:tracePt t="23567" x="3819525" y="4149725"/>
          <p14:tracePt t="23575" x="3838575" y="4167188"/>
          <p14:tracePt t="23585" x="3856038" y="4176713"/>
          <p14:tracePt t="23591" x="3875088" y="4195763"/>
          <p14:tracePt t="23601" x="3911600" y="4203700"/>
          <p14:tracePt t="23607" x="3911600" y="4213225"/>
          <p14:tracePt t="23617" x="3919538" y="4222750"/>
          <p14:tracePt t="23623" x="3929063" y="4222750"/>
          <p14:tracePt t="23631" x="3956050" y="4232275"/>
          <p14:tracePt t="23647" x="3965575" y="4240213"/>
          <p14:tracePt t="23655" x="3975100" y="4249738"/>
          <p14:tracePt t="23663" x="4002088" y="4259263"/>
          <p14:tracePt t="23671" x="4021138" y="4268788"/>
          <p14:tracePt t="23679" x="4057650" y="4268788"/>
          <p14:tracePt t="23687" x="4102100" y="4276725"/>
          <p14:tracePt t="23695" x="4121150" y="4276725"/>
          <p14:tracePt t="23702" x="4175125" y="4295775"/>
          <p14:tracePt t="23711" x="4211638" y="4295775"/>
          <p14:tracePt t="23719" x="4284663" y="4322763"/>
          <p14:tracePt t="23727" x="4413250" y="4322763"/>
          <p14:tracePt t="23735" x="4513263" y="4368800"/>
          <p14:tracePt t="23743" x="4640263" y="4368800"/>
          <p14:tracePt t="23751" x="4759325" y="4395788"/>
          <p14:tracePt t="23759" x="4886325" y="4395788"/>
          <p14:tracePt t="23767" x="4978400" y="4432300"/>
          <p14:tracePt t="23775" x="5114925" y="4459288"/>
          <p14:tracePt t="23784" x="5205413" y="4478338"/>
          <p14:tracePt t="23790" x="5305425" y="4522788"/>
          <p14:tracePt t="23800" x="5378450" y="4522788"/>
          <p14:tracePt t="23806" x="5434013" y="4532313"/>
          <p14:tracePt t="23815" x="5487988" y="4532313"/>
          <p14:tracePt t="23822" x="5534025" y="4541838"/>
          <p14:tracePt t="23830" x="5551488" y="4541838"/>
          <p14:tracePt t="23838" x="5561013" y="4541838"/>
          <p14:tracePt t="23992" x="5588000" y="4568825"/>
          <p14:tracePt t="24008" x="5607050" y="4578350"/>
          <p14:tracePt t="24015" x="5634038" y="4587875"/>
          <p14:tracePt t="24022" x="5697538" y="4624388"/>
          <p14:tracePt t="24030" x="5743575" y="4641850"/>
          <p14:tracePt t="24038" x="5807075" y="4687888"/>
          <p14:tracePt t="24046" x="5853113" y="4705350"/>
          <p14:tracePt t="24054" x="5916613" y="4741863"/>
          <p14:tracePt t="24062" x="5962650" y="4778375"/>
          <p14:tracePt t="24070" x="5980113" y="4797425"/>
          <p14:tracePt t="24078" x="6026150" y="4833938"/>
          <p14:tracePt t="24087" x="6072188" y="4870450"/>
          <p14:tracePt t="24095" x="6135688" y="4924425"/>
          <p14:tracePt t="24103" x="6172200" y="4943475"/>
          <p14:tracePt t="24111" x="6226175" y="4970463"/>
          <p14:tracePt t="24118" x="6245225" y="4987925"/>
          <p14:tracePt t="24127" x="6254750" y="5006975"/>
          <p14:tracePt t="24135" x="6272213" y="5024438"/>
          <p14:tracePt t="24142" x="6291263" y="5033963"/>
          <p14:tracePt t="24151" x="6299200" y="5043488"/>
          <p14:tracePt t="24158" x="6326188" y="5060950"/>
          <p14:tracePt t="24167" x="6345238" y="5080000"/>
          <p14:tracePt t="24183" x="6354763" y="5089525"/>
          <p14:tracePt t="24190" x="6372225" y="5106988"/>
          <p14:tracePt t="24200" x="6391275" y="5126038"/>
          <p14:tracePt t="24206" x="6391275" y="5143500"/>
          <p14:tracePt t="24215" x="6408738" y="5170488"/>
          <p14:tracePt t="24222" x="6427788" y="5197475"/>
          <p14:tracePt t="24230" x="6435725" y="5216525"/>
          <p14:tracePt t="24239" x="6435725" y="5233988"/>
          <p14:tracePt t="24247" x="6435725" y="5253038"/>
          <p14:tracePt t="24255" x="6435725" y="5280025"/>
          <p14:tracePt t="24263" x="6435725" y="5299075"/>
          <p14:tracePt t="24271" x="6435725" y="5343525"/>
          <p14:tracePt t="24279" x="6435725" y="5353050"/>
          <p14:tracePt t="24287" x="6427788" y="5380038"/>
          <p14:tracePt t="24295" x="6418263" y="5399088"/>
          <p14:tracePt t="24302" x="6391275" y="5416550"/>
          <p14:tracePt t="24319" x="6372225" y="5426075"/>
          <p14:tracePt t="24327" x="6362700" y="5435600"/>
          <p14:tracePt t="24334" x="6354763" y="5445125"/>
          <p14:tracePt t="24343" x="6335713" y="5445125"/>
          <p14:tracePt t="24351" x="6318250" y="5453063"/>
          <p14:tracePt t="24359" x="6262688" y="5481638"/>
          <p14:tracePt t="24368" x="6172200" y="5481638"/>
          <p14:tracePt t="24375" x="6026150" y="5481638"/>
          <p14:tracePt t="24384" x="5862638" y="5481638"/>
          <p14:tracePt t="24391" x="5661025" y="5481638"/>
          <p14:tracePt t="24401" x="5441950" y="5481638"/>
          <p14:tracePt t="24407" x="5105400" y="5481638"/>
          <p14:tracePt t="24417" x="4767263" y="5481638"/>
          <p14:tracePt t="24423" x="4467225" y="5481638"/>
          <p14:tracePt t="24431" x="4021138" y="5481638"/>
          <p14:tracePt t="24439" x="3783013" y="5499100"/>
          <p14:tracePt t="24447" x="3629025" y="5499100"/>
          <p14:tracePt t="24455" x="3482975" y="5499100"/>
          <p14:tracePt t="24463" x="3354388" y="5499100"/>
          <p14:tracePt t="24471" x="3290888" y="5518150"/>
          <p14:tracePt t="24479" x="3281363" y="5518150"/>
          <p14:tracePt t="24487" x="3263900" y="5526088"/>
          <p14:tracePt t="24553" x="3244850" y="5526088"/>
          <p14:tracePt t="24559" x="3181350" y="5499100"/>
          <p14:tracePt t="24567" x="3144838" y="5489575"/>
          <p14:tracePt t="24576" x="3081338" y="5481638"/>
          <p14:tracePt t="24588" x="3027363" y="5462588"/>
          <p14:tracePt t="24591" x="2962275" y="5445125"/>
          <p14:tracePt t="24603" x="2898775" y="5416550"/>
          <p14:tracePt t="24607" x="2862263" y="5416550"/>
          <p14:tracePt t="24619" x="2844800" y="5408613"/>
          <p14:tracePt t="24623" x="2825750" y="5408613"/>
          <p14:tracePt t="24729" x="2817813" y="5408613"/>
          <p14:tracePt t="24752" x="2808288" y="5399088"/>
          <p14:tracePt t="24776" x="2808288" y="5372100"/>
          <p14:tracePt t="24785" x="2798763" y="5362575"/>
          <p14:tracePt t="24792" x="2798763" y="5353050"/>
          <p14:tracePt t="24913" x="2798763" y="5343525"/>
          <p14:tracePt t="24921" x="2771775" y="5307013"/>
          <p14:tracePt t="24930" x="2771775" y="5280025"/>
          <p14:tracePt t="24937" x="2752725" y="5233988"/>
          <p14:tracePt t="24955" x="2744788" y="5133975"/>
          <p14:tracePt t="24959" x="2716213" y="5060950"/>
          <p14:tracePt t="24967" x="2708275" y="4997450"/>
          <p14:tracePt t="24975" x="2708275" y="4924425"/>
          <p14:tracePt t="24984" x="2708275" y="4870450"/>
          <p14:tracePt t="24991" x="2708275" y="4814888"/>
          <p14:tracePt t="25001" x="2708275" y="4724400"/>
          <p14:tracePt t="25007" x="2708275" y="4697413"/>
          <p14:tracePt t="25017" x="2708275" y="4678363"/>
          <p14:tracePt t="25023" x="2708275" y="4641850"/>
          <p14:tracePt t="25031" x="2725738" y="4587875"/>
          <p14:tracePt t="25039" x="2725738" y="4568825"/>
          <p14:tracePt t="25047" x="2744788" y="4541838"/>
          <p14:tracePt t="25055" x="2762250" y="4522788"/>
          <p14:tracePt t="25063" x="2781300" y="4486275"/>
          <p14:tracePt t="25071" x="2817813" y="4459288"/>
          <p14:tracePt t="25079" x="2835275" y="4413250"/>
          <p14:tracePt t="25087" x="2871788" y="4376738"/>
          <p14:tracePt t="25094" x="2889250" y="4349750"/>
          <p14:tracePt t="25102" x="2954338" y="4286250"/>
          <p14:tracePt t="25110" x="2998788" y="4249738"/>
          <p14:tracePt t="25118" x="3063875" y="4186238"/>
          <p14:tracePt t="25126" x="3117850" y="4140200"/>
          <p14:tracePt t="25135" x="3181350" y="4067175"/>
          <p14:tracePt t="25142" x="3181350" y="4049713"/>
          <p14:tracePt t="25151" x="3227388" y="4003675"/>
          <p14:tracePt t="25158" x="3263900" y="3976688"/>
          <p14:tracePt t="25167" x="3300413" y="3911600"/>
          <p14:tracePt t="25174" x="3346450" y="3875088"/>
          <p14:tracePt t="25184" x="3409950" y="3840163"/>
          <p14:tracePt t="25191" x="3455988" y="3803650"/>
          <p14:tracePt t="25201" x="3500438" y="3775075"/>
          <p14:tracePt t="25207" x="3582988" y="3767138"/>
          <p14:tracePt t="25216" x="3656013" y="3730625"/>
          <p14:tracePt t="25222" x="3738563" y="3684588"/>
          <p14:tracePt t="25230" x="3856038" y="3657600"/>
          <p14:tracePt t="25239" x="3965575" y="3629025"/>
          <p14:tracePt t="25247" x="4084638" y="3602038"/>
          <p14:tracePt t="25255" x="4211638" y="3575050"/>
          <p14:tracePt t="25263" x="4357688" y="3529013"/>
          <p14:tracePt t="25271" x="4513263" y="3482975"/>
          <p14:tracePt t="25279" x="4676775" y="3438525"/>
          <p14:tracePt t="25287" x="4840288" y="3375025"/>
          <p14:tracePt t="25295" x="4959350" y="3355975"/>
          <p14:tracePt t="25304" x="5105400" y="3282950"/>
          <p14:tracePt t="25311" x="5159375" y="3236913"/>
          <p14:tracePt t="25319" x="5187950" y="3228975"/>
          <p14:tracePt t="25327" x="5241925" y="3200400"/>
          <p14:tracePt t="25335" x="5251450" y="3200400"/>
          <p14:tracePt t="25343" x="5287963" y="3182938"/>
          <p14:tracePt t="25351" x="5324475" y="3173413"/>
          <p14:tracePt t="25359" x="5341938" y="3173413"/>
          <p14:tracePt t="25367" x="5368925" y="3173413"/>
          <p14:tracePt t="25375" x="5387975" y="3163888"/>
          <p14:tracePt t="25384" x="5441950" y="3163888"/>
          <p14:tracePt t="25391" x="5514975" y="3163888"/>
          <p14:tracePt t="25401" x="5624513" y="3163888"/>
          <p14:tracePt t="25407" x="5753100" y="3182938"/>
          <p14:tracePt t="25417" x="5926138" y="3209925"/>
          <p14:tracePt t="25423" x="6072188" y="3273425"/>
          <p14:tracePt t="25431" x="6235700" y="3302000"/>
          <p14:tracePt t="25439" x="6427788" y="3365500"/>
          <p14:tracePt t="25447" x="6591300" y="3411538"/>
          <p14:tracePt t="25455" x="6746875" y="3438525"/>
          <p14:tracePt t="25462" x="6856413" y="3502025"/>
          <p14:tracePt t="25470" x="6919913" y="3529013"/>
          <p14:tracePt t="25478" x="7000875" y="3584575"/>
          <p14:tracePt t="25486" x="7019925" y="3584575"/>
          <p14:tracePt t="25494" x="7056438" y="3611563"/>
          <p14:tracePt t="25502" x="7102475" y="3657600"/>
          <p14:tracePt t="25510" x="7110413" y="3694113"/>
          <p14:tracePt t="25518" x="7129463" y="3738563"/>
          <p14:tracePt t="25527" x="7156450" y="3767138"/>
          <p14:tracePt t="25535" x="7183438" y="3811588"/>
          <p14:tracePt t="25543" x="7192963" y="3830638"/>
          <p14:tracePt t="25551" x="7219950" y="3875088"/>
          <p14:tracePt t="25559" x="7239000" y="3903663"/>
          <p14:tracePt t="25568" x="7256463" y="3930650"/>
          <p14:tracePt t="25575" x="7256463" y="3940175"/>
          <p14:tracePt t="25584" x="7265988" y="3967163"/>
          <p14:tracePt t="25591" x="7292975" y="4003675"/>
          <p14:tracePt t="25601" x="7302500" y="4030663"/>
          <p14:tracePt t="25607" x="7312025" y="4049713"/>
          <p14:tracePt t="25617" x="7339013" y="4094163"/>
          <p14:tracePt t="25623" x="7339013" y="4103688"/>
          <p14:tracePt t="25631" x="7356475" y="4140200"/>
          <p14:tracePt t="25639" x="7356475" y="4176713"/>
          <p14:tracePt t="25647" x="7375525" y="4222750"/>
          <p14:tracePt t="25655" x="7392988" y="4249738"/>
          <p14:tracePt t="25662" x="7392988" y="4286250"/>
          <p14:tracePt t="25671" x="7402513" y="4322763"/>
          <p14:tracePt t="25679" x="7402513" y="4376738"/>
          <p14:tracePt t="25687" x="7402513" y="4413250"/>
          <p14:tracePt t="25695" x="7402513" y="4449763"/>
          <p14:tracePt t="25702" x="7402513" y="4486275"/>
          <p14:tracePt t="25711" x="7402513" y="4532313"/>
          <p14:tracePt t="25718" x="7392988" y="4559300"/>
          <p14:tracePt t="25727" x="7385050" y="4605338"/>
          <p14:tracePt t="25735" x="7366000" y="4651375"/>
          <p14:tracePt t="25743" x="7329488" y="4714875"/>
          <p14:tracePt t="25750" x="7319963" y="4732338"/>
          <p14:tracePt t="25758" x="7292975" y="4778375"/>
          <p14:tracePt t="25767" x="7265988" y="4824413"/>
          <p14:tracePt t="25774" x="7212013" y="4887913"/>
          <p14:tracePt t="25784" x="7156450" y="4970463"/>
          <p14:tracePt t="25791" x="7138988" y="5016500"/>
          <p14:tracePt t="25801" x="7083425" y="5097463"/>
          <p14:tracePt t="25806" x="7019925" y="5153025"/>
          <p14:tracePt t="25817" x="6964363" y="5197475"/>
          <p14:tracePt t="25823" x="6919913" y="5243513"/>
          <p14:tracePt t="25831" x="6864350" y="5299075"/>
          <p14:tracePt t="25839" x="6800850" y="5362575"/>
          <p14:tracePt t="25847" x="6764338" y="5399088"/>
          <p14:tracePt t="25855" x="6737350" y="5426075"/>
          <p14:tracePt t="25863" x="6700838" y="5472113"/>
          <p14:tracePt t="25871" x="6681788" y="5508625"/>
          <p14:tracePt t="25879" x="6664325" y="5518150"/>
          <p14:tracePt t="25886" x="6627813" y="5526088"/>
          <p14:tracePt t="25895" x="6591300" y="5562600"/>
          <p14:tracePt t="25904" x="6564313" y="5572125"/>
          <p14:tracePt t="25913" x="6554788" y="5572125"/>
          <p14:tracePt t="25921" x="6491288" y="5581650"/>
          <p14:tracePt t="25927" x="6445250" y="5599113"/>
          <p14:tracePt t="25936" x="6418263" y="5608638"/>
          <p14:tracePt t="25955" x="6308725" y="5618163"/>
          <p14:tracePt t="25959" x="6245225" y="5635625"/>
          <p14:tracePt t="25968" x="6172200" y="5645150"/>
          <p14:tracePt t="25975" x="6099175" y="5645150"/>
          <p14:tracePt t="25985" x="6016625" y="5645150"/>
          <p14:tracePt t="25991" x="5962650" y="5672138"/>
          <p14:tracePt t="26002" x="5899150" y="5681663"/>
          <p14:tracePt t="26007" x="5862638" y="5681663"/>
          <p14:tracePt t="26018" x="5826125" y="5691188"/>
          <p14:tracePt t="26031" x="5816600" y="5691188"/>
          <p14:tracePt t="26038" x="5807075" y="5691188"/>
          <p14:tracePt t="26142" x="5807075" y="5662613"/>
          <p14:tracePt t="26150" x="5843588" y="5618163"/>
          <p14:tracePt t="26158" x="5907088" y="5554663"/>
          <p14:tracePt t="26166" x="6007100" y="5462588"/>
          <p14:tracePt t="26174" x="6108700" y="5389563"/>
          <p14:tracePt t="26183" x="6281738" y="5316538"/>
          <p14:tracePt t="26190" x="6381750" y="5226050"/>
          <p14:tracePt t="26200" x="6518275" y="5126038"/>
          <p14:tracePt t="26206" x="6618288" y="5016500"/>
          <p14:tracePt t="26216" x="6700838" y="4951413"/>
          <p14:tracePt t="26222" x="6773863" y="4860925"/>
          <p14:tracePt t="26230" x="6846888" y="4760913"/>
          <p14:tracePt t="26239" x="6910388" y="4697413"/>
          <p14:tracePt t="26247" x="6983413" y="4595813"/>
          <p14:tracePt t="26255" x="7019925" y="4532313"/>
          <p14:tracePt t="26263" x="7056438" y="4505325"/>
          <p14:tracePt t="26270" x="7102475" y="4449763"/>
          <p14:tracePt t="26279" x="7129463" y="4422775"/>
          <p14:tracePt t="26287" x="7156450" y="4386263"/>
          <p14:tracePt t="26295" x="7183438" y="4359275"/>
          <p14:tracePt t="26302" x="7219950" y="4322763"/>
          <p14:tracePt t="26311" x="7265988" y="4303713"/>
          <p14:tracePt t="26318" x="7292975" y="4268788"/>
          <p14:tracePt t="26327" x="7339013" y="4249738"/>
          <p14:tracePt t="26334" x="7366000" y="4222750"/>
          <p14:tracePt t="26343" x="7412038" y="4176713"/>
          <p14:tracePt t="26350" x="7429500" y="4149725"/>
          <p14:tracePt t="26359" x="7502525" y="4113213"/>
          <p14:tracePt t="26367" x="7531100" y="4094163"/>
          <p14:tracePt t="26375" x="7575550" y="4057650"/>
          <p14:tracePt t="26384" x="7602538" y="4040188"/>
          <p14:tracePt t="26391" x="7639050" y="4030663"/>
          <p14:tracePt t="26400" x="7694613" y="3994150"/>
          <p14:tracePt t="26408" x="7712075" y="3976688"/>
          <p14:tracePt t="26421" x="7758113" y="3957638"/>
          <p14:tracePt t="26424" x="7785100" y="3948113"/>
          <p14:tracePt t="26437" x="7804150" y="3940175"/>
          <p14:tracePt t="26438" x="7867650" y="3921125"/>
          <p14:tracePt t="26447" x="7921625" y="3921125"/>
          <p14:tracePt t="26455" x="7958138" y="3921125"/>
          <p14:tracePt t="26463" x="8004175" y="3903663"/>
          <p14:tracePt t="26471" x="8031163" y="3903663"/>
          <p14:tracePt t="26479" x="8059738" y="3903663"/>
          <p14:tracePt t="26487" x="8104188" y="3894138"/>
          <p14:tracePt t="26495" x="8132763" y="3894138"/>
          <p14:tracePt t="26503" x="8177213" y="3894138"/>
          <p14:tracePt t="26511" x="8232775" y="3884613"/>
          <p14:tracePt t="26519" x="8305800" y="3867150"/>
          <p14:tracePt t="26527" x="8350250" y="3867150"/>
          <p14:tracePt t="26536" x="8405813" y="3848100"/>
          <p14:tracePt t="26543" x="8459788" y="3848100"/>
          <p14:tracePt t="26550" x="8523288" y="3830638"/>
          <p14:tracePt t="26559" x="8578850" y="3821113"/>
          <p14:tracePt t="26567" x="8624888" y="3821113"/>
          <p14:tracePt t="26574" x="8678863" y="3811588"/>
          <p14:tracePt t="26583" x="8724900" y="3784600"/>
          <p14:tracePt t="26590" x="8778875" y="3784600"/>
          <p14:tracePt t="26600" x="8842375" y="3775075"/>
          <p14:tracePt t="26607" x="8897938" y="3767138"/>
          <p14:tracePt t="26617" x="8970963" y="3767138"/>
          <p14:tracePt t="26623" x="9070975" y="37480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9830AB-B9EA-461A-834C-13C836E4C0B2}"/>
              </a:ext>
            </a:extLst>
          </p:cNvPr>
          <p:cNvSpPr>
            <a:spLocks noGrp="1"/>
          </p:cNvSpPr>
          <p:nvPr>
            <p:ph type="title"/>
          </p:nvPr>
        </p:nvSpPr>
        <p:spPr/>
        <p:txBody>
          <a:bodyPr/>
          <a:lstStyle/>
          <a:p>
            <a:r>
              <a:rPr kumimoji="1" lang="en-US" altLang="ja-JP" dirty="0"/>
              <a:t>Verilog</a:t>
            </a:r>
            <a:r>
              <a:rPr kumimoji="1" lang="ja-JP" altLang="en-US" dirty="0"/>
              <a:t>記述：入出力</a:t>
            </a:r>
          </a:p>
        </p:txBody>
      </p:sp>
      <p:sp>
        <p:nvSpPr>
          <p:cNvPr id="3" name="コンテンツ プレースホルダー 2">
            <a:extLst>
              <a:ext uri="{FF2B5EF4-FFF2-40B4-BE49-F238E27FC236}">
                <a16:creationId xmlns:a16="http://schemas.microsoft.com/office/drawing/2014/main" id="{14D2D7C6-61FC-4BC0-AF8F-62988C4FFC88}"/>
              </a:ext>
            </a:extLst>
          </p:cNvPr>
          <p:cNvSpPr>
            <a:spLocks noGrp="1"/>
          </p:cNvSpPr>
          <p:nvPr>
            <p:ph idx="1"/>
          </p:nvPr>
        </p:nvSpPr>
        <p:spPr/>
        <p:txBody>
          <a:bodyPr/>
          <a:lstStyle/>
          <a:p>
            <a:pPr marL="0" indent="0">
              <a:buNone/>
            </a:pPr>
            <a:r>
              <a:rPr lang="en-US" altLang="ja-JP" dirty="0"/>
              <a:t>module rv32i(</a:t>
            </a:r>
          </a:p>
          <a:p>
            <a:pPr marL="0" indent="0">
              <a:buNone/>
            </a:pPr>
            <a:r>
              <a:rPr lang="en-US" altLang="ja-JP" dirty="0"/>
              <a:t>input </a:t>
            </a:r>
            <a:r>
              <a:rPr lang="en-US" altLang="ja-JP" dirty="0" err="1"/>
              <a:t>clk</a:t>
            </a:r>
            <a:r>
              <a:rPr lang="en-US" altLang="ja-JP" dirty="0"/>
              <a:t>, </a:t>
            </a:r>
            <a:r>
              <a:rPr lang="en-US" altLang="ja-JP" dirty="0" err="1"/>
              <a:t>rst_n</a:t>
            </a:r>
            <a:r>
              <a:rPr lang="en-US" altLang="ja-JP" dirty="0"/>
              <a:t>,</a:t>
            </a:r>
          </a:p>
          <a:p>
            <a:pPr marL="0" indent="0">
              <a:buNone/>
            </a:pPr>
            <a:r>
              <a:rPr lang="en-US" altLang="ja-JP" dirty="0"/>
              <a:t>input [`DATA_W-1:0] </a:t>
            </a:r>
            <a:r>
              <a:rPr lang="en-US" altLang="ja-JP" dirty="0" err="1"/>
              <a:t>instr</a:t>
            </a:r>
            <a:r>
              <a:rPr lang="en-US" altLang="ja-JP" dirty="0"/>
              <a:t>,</a:t>
            </a:r>
            <a:r>
              <a:rPr lang="ja-JP" altLang="en-US" dirty="0"/>
              <a:t>　</a:t>
            </a:r>
            <a:endParaRPr lang="en-US" altLang="ja-JP" dirty="0"/>
          </a:p>
          <a:p>
            <a:pPr marL="0" indent="0">
              <a:buNone/>
            </a:pPr>
            <a:r>
              <a:rPr lang="en-US" altLang="ja-JP" dirty="0"/>
              <a:t>input [`DATA_W-1:0] </a:t>
            </a:r>
            <a:r>
              <a:rPr lang="en-US" altLang="ja-JP" dirty="0" err="1"/>
              <a:t>readdata</a:t>
            </a:r>
            <a:r>
              <a:rPr lang="en-US" altLang="ja-JP" dirty="0"/>
              <a:t>,</a:t>
            </a:r>
          </a:p>
          <a:p>
            <a:pPr marL="0" indent="0">
              <a:buNone/>
            </a:pPr>
            <a:r>
              <a:rPr lang="en-US" altLang="ja-JP" dirty="0"/>
              <a:t>output reg [`DATA_W-1:0] pc, </a:t>
            </a:r>
          </a:p>
          <a:p>
            <a:pPr marL="0" indent="0">
              <a:buNone/>
            </a:pPr>
            <a:r>
              <a:rPr lang="en-US" altLang="ja-JP" dirty="0"/>
              <a:t>output [`DATA_W-1:0] </a:t>
            </a:r>
            <a:r>
              <a:rPr lang="en-US" altLang="ja-JP" dirty="0" err="1"/>
              <a:t>aluresult</a:t>
            </a:r>
            <a:r>
              <a:rPr lang="en-US" altLang="ja-JP" dirty="0"/>
              <a:t>,</a:t>
            </a:r>
          </a:p>
          <a:p>
            <a:pPr marL="0" indent="0">
              <a:buNone/>
            </a:pPr>
            <a:r>
              <a:rPr lang="en-US" altLang="ja-JP" dirty="0"/>
              <a:t>output [`DATA_W-1:0] </a:t>
            </a:r>
            <a:r>
              <a:rPr lang="en-US" altLang="ja-JP" dirty="0" err="1"/>
              <a:t>writedata</a:t>
            </a:r>
            <a:r>
              <a:rPr lang="en-US" altLang="ja-JP" dirty="0"/>
              <a:t>,</a:t>
            </a:r>
          </a:p>
          <a:p>
            <a:pPr marL="0" indent="0">
              <a:buNone/>
            </a:pPr>
            <a:r>
              <a:rPr lang="en-US" altLang="ja-JP" dirty="0"/>
              <a:t>output we);</a:t>
            </a:r>
            <a:r>
              <a:rPr lang="ja-JP" altLang="en-US" dirty="0"/>
              <a:t>　←</a:t>
            </a:r>
            <a:r>
              <a:rPr lang="ja-JP" altLang="en-US" sz="2000" dirty="0"/>
              <a:t>ここに</a:t>
            </a:r>
            <a:r>
              <a:rPr lang="en-US" altLang="ja-JP" sz="2000" dirty="0" err="1"/>
              <a:t>ecall_op</a:t>
            </a:r>
            <a:r>
              <a:rPr lang="ja-JP" altLang="en-US" sz="2000" dirty="0"/>
              <a:t>が付くがこれは止めるためなのでここでは省略</a:t>
            </a:r>
            <a:endParaRPr lang="en-US" altLang="ja-JP" sz="2000"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27CF2DDE-B87A-48EF-A083-F5D02E64D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77107262"/>
      </p:ext>
    </p:extLst>
  </p:cSld>
  <p:clrMapOvr>
    <a:masterClrMapping/>
  </p:clrMapOvr>
  <mc:AlternateContent xmlns:mc="http://schemas.openxmlformats.org/markup-compatibility/2006">
    <mc:Choice xmlns:p14="http://schemas.microsoft.com/office/powerpoint/2010/main" Requires="p14">
      <p:transition spd="slow" p14:dur="2000" advTm="172775"/>
    </mc:Choice>
    <mc:Fallback>
      <p:transition spd="slow" advTm="172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432" x="8997950" y="3109913"/>
          <p14:tracePt t="2440" x="8888413" y="3073400"/>
          <p14:tracePt t="2446" x="8742363" y="3036888"/>
          <p14:tracePt t="2456" x="8624888" y="3000375"/>
          <p14:tracePt t="2462" x="8496300" y="2982913"/>
          <p14:tracePt t="2472" x="8386763" y="2963863"/>
          <p14:tracePt t="2478" x="8250238" y="2936875"/>
          <p14:tracePt t="2487" x="8140700" y="2927350"/>
          <p14:tracePt t="2494" x="8050213" y="2909888"/>
          <p14:tracePt t="2502" x="7921625" y="2909888"/>
          <p14:tracePt t="2510" x="7858125" y="2900363"/>
          <p14:tracePt t="2519" x="7767638" y="2873375"/>
          <p14:tracePt t="2527" x="7675563" y="2873375"/>
          <p14:tracePt t="2535" x="7558088" y="2844800"/>
          <p14:tracePt t="2542" x="7466013" y="2844800"/>
          <p14:tracePt t="2550" x="7339013" y="2827338"/>
          <p14:tracePt t="2558" x="7275513" y="2808288"/>
          <p14:tracePt t="2567" x="7165975" y="2790825"/>
          <p14:tracePt t="2575" x="7019925" y="2763838"/>
          <p14:tracePt t="2582" x="6892925" y="2763838"/>
          <p14:tracePt t="2592" x="6737350" y="2735263"/>
          <p14:tracePt t="2598" x="6591300" y="2698750"/>
          <p14:tracePt t="2608" x="6464300" y="2690813"/>
          <p14:tracePt t="2614" x="6335713" y="2662238"/>
          <p14:tracePt t="2622" x="6199188" y="2644775"/>
          <p14:tracePt t="2630" x="6089650" y="2625725"/>
          <p14:tracePt t="2640" x="6016625" y="2617788"/>
          <p14:tracePt t="2646" x="5943600" y="2617788"/>
          <p14:tracePt t="2655" x="5880100" y="2589213"/>
          <p14:tracePt t="2662" x="5843588" y="2581275"/>
          <p14:tracePt t="2672" x="5826125" y="2571750"/>
          <p14:tracePt t="2719" x="5797550" y="2562225"/>
          <p14:tracePt t="2727" x="5789613" y="2554288"/>
          <p14:tracePt t="2735" x="5770563" y="2535238"/>
          <p14:tracePt t="2743" x="5761038" y="2517775"/>
          <p14:tracePt t="2759" x="5743575" y="2498725"/>
          <p14:tracePt t="2767" x="5734050" y="2489200"/>
          <p14:tracePt t="23530" x="5588000" y="2635250"/>
          <p14:tracePt t="23535" x="5305425" y="2917825"/>
          <p14:tracePt t="23543" x="5059363" y="3136900"/>
          <p14:tracePt t="23551" x="4767263" y="3328988"/>
          <p14:tracePt t="23560" x="4530725" y="3502025"/>
          <p14:tracePt t="23567" x="4430713" y="3575050"/>
          <p14:tracePt t="23575" x="4367213" y="3629025"/>
          <p14:tracePt t="23583" x="4340225" y="3648075"/>
          <p14:tracePt t="23591" x="4321175" y="3665538"/>
          <p14:tracePt t="23671" x="4303713" y="3665538"/>
          <p14:tracePt t="23679" x="4275138" y="3648075"/>
          <p14:tracePt t="23688" x="4248150" y="3621088"/>
          <p14:tracePt t="23695" x="4230688" y="3611563"/>
          <p14:tracePt t="23705" x="4211638" y="3592513"/>
          <p14:tracePt t="23711" x="4165600" y="3575050"/>
          <p14:tracePt t="23721" x="4138613" y="3565525"/>
          <p14:tracePt t="23727" x="4121150" y="3556000"/>
          <p14:tracePt t="23736" x="4075113" y="3538538"/>
          <p14:tracePt t="23746" x="4057650" y="3511550"/>
          <p14:tracePt t="23750" x="4021138" y="3475038"/>
          <p14:tracePt t="23758" x="4011613" y="3429000"/>
          <p14:tracePt t="23766" x="3992563" y="3402013"/>
          <p14:tracePt t="23774" x="3965575" y="3338513"/>
          <p14:tracePt t="23782" x="3956050" y="3246438"/>
          <p14:tracePt t="23790" x="3938588" y="3163888"/>
          <p14:tracePt t="23798" x="3938588" y="3090863"/>
          <p14:tracePt t="23806" x="3938588" y="2982913"/>
          <p14:tracePt t="23814" x="3938588" y="2873375"/>
          <p14:tracePt t="23822" x="3938588" y="2763838"/>
          <p14:tracePt t="23830" x="3938588" y="2671763"/>
          <p14:tracePt t="23838" x="3938588" y="2562225"/>
          <p14:tracePt t="23847" x="3938588" y="2471738"/>
          <p14:tracePt t="23854" x="3911600" y="2389188"/>
          <p14:tracePt t="23862" x="3875088" y="2325688"/>
          <p14:tracePt t="23871" x="3838575" y="2262188"/>
          <p14:tracePt t="23878" x="3810000" y="2233613"/>
          <p14:tracePt t="23888" x="3738563" y="2160588"/>
          <p14:tracePt t="23894" x="3709988" y="2143125"/>
          <p14:tracePt t="23903" x="3646488" y="2125663"/>
          <p14:tracePt t="23910" x="3609975" y="2116138"/>
          <p14:tracePt t="23920" x="3592513" y="2116138"/>
          <p14:tracePt t="23927" x="3563938" y="2116138"/>
          <p14:tracePt t="23935" x="3546475" y="2106613"/>
          <p14:tracePt t="24095" x="3509963" y="2106613"/>
          <p14:tracePt t="24105" x="3409950" y="2133600"/>
          <p14:tracePt t="24111" x="3281363" y="2160588"/>
          <p14:tracePt t="24120" x="3100388" y="2206625"/>
          <p14:tracePt t="24128" x="2925763" y="2270125"/>
          <p14:tracePt t="24136" x="2762250" y="2316163"/>
          <p14:tracePt t="24142" x="2606675" y="2389188"/>
          <p14:tracePt t="24150" x="2479675" y="2444750"/>
          <p14:tracePt t="24158" x="2360613" y="2525713"/>
          <p14:tracePt t="24166" x="2279650" y="2581275"/>
          <p14:tracePt t="24174" x="2197100" y="2598738"/>
          <p14:tracePt t="24182" x="2151063" y="2635250"/>
          <p14:tracePt t="24190" x="2124075" y="2662238"/>
          <p14:tracePt t="24198" x="2114550" y="2681288"/>
          <p14:tracePt t="24222" x="2106613" y="2690813"/>
          <p14:tracePt t="24230" x="2097088" y="2698750"/>
          <p14:tracePt t="24368" x="2097088" y="2708275"/>
          <p14:tracePt t="24375" x="2087563" y="2735263"/>
          <p14:tracePt t="24383" x="2078038" y="2781300"/>
          <p14:tracePt t="24391" x="2078038" y="2817813"/>
          <p14:tracePt t="24398" x="2070100" y="2863850"/>
          <p14:tracePt t="24406" x="2041525" y="2890838"/>
          <p14:tracePt t="24414" x="2041525" y="2946400"/>
          <p14:tracePt t="24422" x="2033588" y="2990850"/>
          <p14:tracePt t="24430" x="2033588" y="3063875"/>
          <p14:tracePt t="24438" x="2024063" y="3119438"/>
          <p14:tracePt t="24446" x="2005013" y="3236913"/>
          <p14:tracePt t="24455" x="1987550" y="3292475"/>
          <p14:tracePt t="24462" x="1968500" y="3375025"/>
          <p14:tracePt t="24470" x="1968500" y="3429000"/>
          <p14:tracePt t="24478" x="1968500" y="3482975"/>
          <p14:tracePt t="24487" x="1960563" y="3529013"/>
          <p14:tracePt t="24494" x="1951038" y="3584575"/>
          <p14:tracePt t="24503" x="1951038" y="3602038"/>
          <p14:tracePt t="24510" x="1951038" y="3657600"/>
          <p14:tracePt t="24521" x="1924050" y="3684588"/>
          <p14:tracePt t="24526" x="1924050" y="3730625"/>
          <p14:tracePt t="24534" x="1914525" y="3775075"/>
          <p14:tracePt t="24542" x="1905000" y="3867150"/>
          <p14:tracePt t="24550" x="1905000" y="3903663"/>
          <p14:tracePt t="24558" x="1895475" y="3940175"/>
          <p14:tracePt t="24566" x="1868488" y="4013200"/>
          <p14:tracePt t="24574" x="1860550" y="4049713"/>
          <p14:tracePt t="24582" x="1841500" y="4159250"/>
          <p14:tracePt t="24590" x="1841500" y="4203700"/>
          <p14:tracePt t="24598" x="1841500" y="4276725"/>
          <p14:tracePt t="24606" x="1831975" y="4332288"/>
          <p14:tracePt t="24614" x="1831975" y="4405313"/>
          <p14:tracePt t="24622" x="1831975" y="4459288"/>
          <p14:tracePt t="24630" x="1831975" y="4522788"/>
          <p14:tracePt t="24638" x="1831975" y="4578350"/>
          <p14:tracePt t="24646" x="1831975" y="4614863"/>
          <p14:tracePt t="24654" x="1831975" y="4668838"/>
          <p14:tracePt t="24662" x="1831975" y="4714875"/>
          <p14:tracePt t="24669" x="1831975" y="4741863"/>
          <p14:tracePt t="24678" x="1831975" y="4797425"/>
          <p14:tracePt t="24686" x="1831975" y="4833938"/>
          <p14:tracePt t="24694" x="1831975" y="4878388"/>
          <p14:tracePt t="24703" x="1831975" y="4933950"/>
          <p14:tracePt t="24710" x="1831975" y="4970463"/>
          <p14:tracePt t="24719" x="1831975" y="5006975"/>
          <p14:tracePt t="24726" x="1831975" y="5033963"/>
          <p14:tracePt t="24734" x="1831975" y="5053013"/>
          <p14:tracePt t="24742" x="1831975" y="5080000"/>
          <p14:tracePt t="24750" x="1831975" y="5097463"/>
          <p14:tracePt t="24758" x="1831975" y="5116513"/>
          <p14:tracePt t="24765" x="1831975" y="5133975"/>
          <p14:tracePt t="24774" x="1831975" y="5160963"/>
          <p14:tracePt t="24782" x="1831975" y="5180013"/>
          <p14:tracePt t="24790" x="1831975" y="5233988"/>
          <p14:tracePt t="24798" x="1831975" y="5270500"/>
          <p14:tracePt t="24806" x="1831975" y="5326063"/>
          <p14:tracePt t="24814" x="1831975" y="5380038"/>
          <p14:tracePt t="24823" x="1831975" y="5462588"/>
          <p14:tracePt t="24830" x="1831975" y="5518150"/>
          <p14:tracePt t="24838" x="1831975" y="5589588"/>
          <p14:tracePt t="24846" x="1831975" y="5645150"/>
          <p14:tracePt t="24854" x="1831975" y="5699125"/>
          <p14:tracePt t="24862" x="1831975" y="5754688"/>
          <p14:tracePt t="24870" x="1851025" y="5837238"/>
          <p14:tracePt t="24878" x="1878013" y="5900738"/>
          <p14:tracePt t="24887" x="1895475" y="5946775"/>
          <p14:tracePt t="24894" x="1931988" y="6010275"/>
          <p14:tracePt t="24904" x="1951038" y="6046788"/>
          <p14:tracePt t="24910" x="1968500" y="6091238"/>
          <p14:tracePt t="24921" x="1987550" y="6119813"/>
          <p14:tracePt t="24935" x="1997075" y="6137275"/>
          <p14:tracePt t="25047" x="1997075" y="6146800"/>
          <p14:tracePt t="25063" x="2005013" y="6156325"/>
          <p14:tracePt t="25070" x="2005013" y="6173788"/>
          <p14:tracePt t="25079" x="2005013" y="6183313"/>
          <p14:tracePt t="25095" x="2005013" y="6200775"/>
          <p14:tracePt t="25104" x="2024063" y="6219825"/>
          <p14:tracePt t="25111" x="2033588" y="6229350"/>
          <p14:tracePt t="25127" x="2041525" y="6237288"/>
          <p14:tracePt t="25135" x="2051050" y="6246813"/>
          <p14:tracePt t="25143" x="2051050" y="6256338"/>
          <p14:tracePt t="25345" x="2041525" y="6265863"/>
          <p14:tracePt t="25351" x="1968500" y="6265863"/>
          <p14:tracePt t="25360" x="1914525" y="6265863"/>
          <p14:tracePt t="25368" x="1878013" y="6265863"/>
          <p14:tracePt t="25375" x="1841500" y="6265863"/>
          <p14:tracePt t="25383" x="1804988" y="6265863"/>
          <p14:tracePt t="25391" x="1795463" y="6256338"/>
          <p14:tracePt t="25400" x="1787525" y="6237288"/>
          <p14:tracePt t="25407" x="1768475" y="6219825"/>
          <p14:tracePt t="25414" x="1741488" y="6173788"/>
          <p14:tracePt t="25423" x="1731963" y="6156325"/>
          <p14:tracePt t="25430" x="1714500" y="6100763"/>
          <p14:tracePt t="25440" x="1704975" y="6054725"/>
          <p14:tracePt t="25446" x="1685925" y="6000750"/>
          <p14:tracePt t="25456" x="1649413" y="5937250"/>
          <p14:tracePt t="25462" x="1649413" y="5873750"/>
          <p14:tracePt t="25470" x="1641475" y="5837238"/>
          <p14:tracePt t="25478" x="1631950" y="5791200"/>
          <p14:tracePt t="25487" x="1622425" y="5764213"/>
          <p14:tracePt t="25495" x="1595438" y="5708650"/>
          <p14:tracePt t="25503" x="1585913" y="5645150"/>
          <p14:tracePt t="25510" x="1585913" y="5608638"/>
          <p14:tracePt t="25520" x="1585913" y="5572125"/>
          <p14:tracePt t="25526" x="1585913" y="5535613"/>
          <p14:tracePt t="25535" x="1585913" y="5489575"/>
          <p14:tracePt t="25542" x="1585913" y="5435600"/>
          <p14:tracePt t="25550" x="1585913" y="5380038"/>
          <p14:tracePt t="25558" x="1585913" y="5326063"/>
          <p14:tracePt t="25566" x="1604963" y="5216525"/>
          <p14:tracePt t="25574" x="1622425" y="5133975"/>
          <p14:tracePt t="25582" x="1631950" y="5043488"/>
          <p14:tracePt t="25593" x="1649413" y="4914900"/>
          <p14:tracePt t="25597" x="1685925" y="4797425"/>
          <p14:tracePt t="25605" x="1731963" y="4668838"/>
          <p14:tracePt t="25613" x="1751013" y="4505325"/>
          <p14:tracePt t="25621" x="1758950" y="4368800"/>
          <p14:tracePt t="25630" x="1778000" y="4222750"/>
          <p14:tracePt t="25638" x="1824038" y="4094163"/>
          <p14:tracePt t="25646" x="1851025" y="3957638"/>
          <p14:tracePt t="25654" x="1851025" y="3848100"/>
          <p14:tracePt t="25662" x="1895475" y="3702050"/>
          <p14:tracePt t="25670" x="1905000" y="3592513"/>
          <p14:tracePt t="25678" x="1951038" y="3475038"/>
          <p14:tracePt t="25685" x="1951038" y="3365500"/>
          <p14:tracePt t="25694" x="1987550" y="3319463"/>
          <p14:tracePt t="25702" x="2033588" y="3200400"/>
          <p14:tracePt t="25710" x="2060575" y="3127375"/>
          <p14:tracePt t="25719" x="2097088" y="3027363"/>
          <p14:tracePt t="25725" x="2151063" y="2927350"/>
          <p14:tracePt t="25734" x="2206625" y="2863850"/>
          <p14:tracePt t="25741" x="2260600" y="2800350"/>
          <p14:tracePt t="25750" x="2360613" y="2671763"/>
          <p14:tracePt t="25758" x="2470150" y="2589213"/>
          <p14:tracePt t="25766" x="2579688" y="2544763"/>
          <p14:tracePt t="25774" x="2752725" y="2489200"/>
          <p14:tracePt t="25782" x="2898775" y="2408238"/>
          <p14:tracePt t="25790" x="3144838" y="2325688"/>
          <p14:tracePt t="25798" x="3382963" y="2233613"/>
          <p14:tracePt t="25806" x="3683000" y="2152650"/>
          <p14:tracePt t="25814" x="3938588" y="2079625"/>
          <p14:tracePt t="25822" x="4094163" y="1997075"/>
          <p14:tracePt t="25830" x="4303713" y="1951038"/>
          <p14:tracePt t="25838" x="4467225" y="1887538"/>
          <p14:tracePt t="25846" x="4603750" y="1878013"/>
          <p14:tracePt t="25856" x="4730750" y="1878013"/>
          <p14:tracePt t="25862" x="4803775" y="1851025"/>
          <p14:tracePt t="25870" x="4849813" y="1851025"/>
          <p14:tracePt t="25877" x="4868863" y="1851025"/>
          <p14:tracePt t="25886" x="4876800" y="1851025"/>
          <p14:tracePt t="25894" x="4886325" y="1851025"/>
          <p14:tracePt t="25902" x="4895850" y="1851025"/>
          <p14:tracePt t="25910" x="4922838" y="1860550"/>
          <p14:tracePt t="25919" x="4941888" y="1887538"/>
          <p14:tracePt t="25926" x="4968875" y="1906588"/>
          <p14:tracePt t="25934" x="5014913" y="1970088"/>
          <p14:tracePt t="25942" x="5032375" y="2016125"/>
          <p14:tracePt t="25950" x="5068888" y="2079625"/>
          <p14:tracePt t="25958" x="5114925" y="2160588"/>
          <p14:tracePt t="25968" x="5168900" y="2243138"/>
          <p14:tracePt t="25974" x="5205413" y="2325688"/>
          <p14:tracePt t="25988" x="5232400" y="2416175"/>
          <p14:tracePt t="25991" x="5297488" y="2535238"/>
          <p14:tracePt t="25998" x="5334000" y="2654300"/>
          <p14:tracePt t="26006" x="5360988" y="2744788"/>
          <p14:tracePt t="26014" x="5414963" y="2808288"/>
          <p14:tracePt t="26022" x="5441950" y="2890838"/>
          <p14:tracePt t="26030" x="5497513" y="3009900"/>
          <p14:tracePt t="26039" x="5561013" y="3109913"/>
          <p14:tracePt t="26046" x="5580063" y="3163888"/>
          <p14:tracePt t="26053" x="5634038" y="3236913"/>
          <p14:tracePt t="26061" x="5688013" y="3319463"/>
          <p14:tracePt t="26071" x="5697538" y="3355975"/>
          <p14:tracePt t="26077" x="5707063" y="3392488"/>
          <p14:tracePt t="26085" x="5734050" y="3419475"/>
          <p14:tracePt t="26093" x="5743575" y="3446463"/>
          <p14:tracePt t="26102" x="5753100" y="3475038"/>
          <p14:tracePt t="26110" x="5753100" y="3511550"/>
          <p14:tracePt t="26118" x="5761038" y="3529013"/>
          <p14:tracePt t="26126" x="5761038" y="3556000"/>
          <p14:tracePt t="26134" x="5780088" y="3602038"/>
          <p14:tracePt t="26142" x="5789613" y="3629025"/>
          <p14:tracePt t="26150" x="5789613" y="3657600"/>
          <p14:tracePt t="26158" x="5789613" y="3675063"/>
          <p14:tracePt t="26166" x="5807075" y="3721100"/>
          <p14:tracePt t="26174" x="5807075" y="3748088"/>
          <p14:tracePt t="26182" x="5816600" y="3803650"/>
          <p14:tracePt t="26190" x="5834063" y="3830638"/>
          <p14:tracePt t="26198" x="5834063" y="3884613"/>
          <p14:tracePt t="26206" x="5834063" y="3930650"/>
          <p14:tracePt t="26214" x="5834063" y="4003675"/>
          <p14:tracePt t="26221" x="5834063" y="4057650"/>
          <p14:tracePt t="26230" x="5834063" y="4149725"/>
          <p14:tracePt t="26238" x="5834063" y="4222750"/>
          <p14:tracePt t="26246" x="5834063" y="4259263"/>
          <p14:tracePt t="26253" x="5834063" y="4313238"/>
          <p14:tracePt t="26262" x="5834063" y="4395788"/>
          <p14:tracePt t="26270" x="5816600" y="4449763"/>
          <p14:tracePt t="26278" x="5789613" y="4532313"/>
          <p14:tracePt t="26285" x="5761038" y="4578350"/>
          <p14:tracePt t="26294" x="5734050" y="4660900"/>
          <p14:tracePt t="26302" x="5680075" y="4705350"/>
          <p14:tracePt t="26310" x="5661025" y="4724400"/>
          <p14:tracePt t="26319" x="5634038" y="4760913"/>
          <p14:tracePt t="26326" x="5597525" y="4787900"/>
          <p14:tracePt t="26334" x="5551488" y="4841875"/>
          <p14:tracePt t="26343" x="5534025" y="4870450"/>
          <p14:tracePt t="26349" x="5487988" y="4906963"/>
          <p14:tracePt t="26357" x="5434013" y="4943475"/>
          <p14:tracePt t="26366" x="5414963" y="4960938"/>
          <p14:tracePt t="26374" x="5360988" y="4997450"/>
          <p14:tracePt t="26381" x="5324475" y="5016500"/>
          <p14:tracePt t="26390" x="5305425" y="5033963"/>
          <p14:tracePt t="26398" x="5278438" y="5053013"/>
          <p14:tracePt t="26406" x="5268913" y="5060950"/>
          <p14:tracePt t="26414" x="5232400" y="5089525"/>
          <p14:tracePt t="26422" x="5214938" y="5116513"/>
          <p14:tracePt t="26430" x="5205413" y="5116513"/>
          <p14:tracePt t="26438" x="5178425" y="5133975"/>
          <p14:tracePt t="26446" x="5159375" y="5160963"/>
          <p14:tracePt t="26454" x="5122863" y="5180013"/>
          <p14:tracePt t="26462" x="5078413" y="5226050"/>
          <p14:tracePt t="26470" x="5059363" y="5243513"/>
          <p14:tracePt t="26478" x="5032375" y="5270500"/>
          <p14:tracePt t="26486" x="4995863" y="5307013"/>
          <p14:tracePt t="26494" x="4949825" y="5343525"/>
          <p14:tracePt t="26502" x="4868863" y="5408613"/>
          <p14:tracePt t="26510" x="4822825" y="5445125"/>
          <p14:tracePt t="26520" x="4730750" y="5518150"/>
          <p14:tracePt t="26526" x="4630738" y="5589588"/>
          <p14:tracePt t="26534" x="4549775" y="5662613"/>
          <p14:tracePt t="26542" x="4448175" y="5727700"/>
          <p14:tracePt t="26550" x="4330700" y="5791200"/>
          <p14:tracePt t="26558" x="4257675" y="5827713"/>
          <p14:tracePt t="26566" x="4138613" y="5873750"/>
          <p14:tracePt t="26575" x="4038600" y="5918200"/>
          <p14:tracePt t="26582" x="3948113" y="5927725"/>
          <p14:tracePt t="26590" x="3856038" y="5946775"/>
          <p14:tracePt t="26598" x="3792538" y="5946775"/>
          <p14:tracePt t="26606" x="3738563" y="5946775"/>
          <p14:tracePt t="26613" x="3683000" y="5946775"/>
          <p14:tracePt t="26622" x="3656013" y="5946775"/>
          <p14:tracePt t="26630" x="3629025" y="5946775"/>
          <p14:tracePt t="26637" x="3592513" y="5946775"/>
          <p14:tracePt t="26646" x="3573463" y="5946775"/>
          <p14:tracePt t="26654" x="3546475" y="5946775"/>
          <p14:tracePt t="26662" x="3527425" y="5946775"/>
          <p14:tracePt t="26670" x="3473450" y="5946775"/>
          <p14:tracePt t="26678" x="3400425" y="5946775"/>
          <p14:tracePt t="26686" x="3309938" y="5954713"/>
          <p14:tracePt t="26694" x="3227388" y="5991225"/>
          <p14:tracePt t="26702" x="3154363" y="6010275"/>
          <p14:tracePt t="26710" x="3054350" y="6037263"/>
          <p14:tracePt t="26718" x="2981325" y="6046788"/>
          <p14:tracePt t="26726" x="2917825" y="6064250"/>
          <p14:tracePt t="26734" x="2844800" y="6073775"/>
          <p14:tracePt t="26742" x="2825750" y="6073775"/>
          <p14:tracePt t="26750" x="2798763" y="6073775"/>
          <p14:tracePt t="26758" x="2789238" y="6073775"/>
          <p14:tracePt t="26824" x="2762250" y="6083300"/>
          <p14:tracePt t="26831" x="2744788" y="6100763"/>
          <p14:tracePt t="26839" x="2689225" y="6110288"/>
          <p14:tracePt t="26847" x="2625725" y="6127750"/>
          <p14:tracePt t="26854" x="2579688" y="6146800"/>
          <p14:tracePt t="26863" x="2525713" y="6146800"/>
          <p14:tracePt t="26874" x="2479675" y="6146800"/>
          <p14:tracePt t="26879" x="2462213" y="6146800"/>
          <p14:tracePt t="26889" x="2433638" y="6137275"/>
          <p14:tracePt t="26895" x="2406650" y="6100763"/>
          <p14:tracePt t="26905" x="2370138" y="6073775"/>
          <p14:tracePt t="26911" x="2352675" y="6054725"/>
          <p14:tracePt t="26921" x="2333625" y="6010275"/>
          <p14:tracePt t="26928" x="2316163" y="5991225"/>
          <p14:tracePt t="26938" x="2287588" y="5973763"/>
          <p14:tracePt t="26942" x="2279650" y="5954713"/>
          <p14:tracePt t="26952" x="2270125" y="5946775"/>
          <p14:tracePt t="27141" x="2270125" y="5910263"/>
          <p14:tracePt t="27149" x="2270125" y="5864225"/>
          <p14:tracePt t="27157" x="2270125" y="5837238"/>
          <p14:tracePt t="27165" x="2270125" y="5818188"/>
          <p14:tracePt t="27173" x="2270125" y="5808663"/>
          <p14:tracePt t="27205" x="2270125" y="5800725"/>
          <p14:tracePt t="27366" x="2270125" y="5772150"/>
          <p14:tracePt t="27373" x="2260600" y="5727700"/>
          <p14:tracePt t="27381" x="2260600" y="5708650"/>
          <p14:tracePt t="27389" x="2260600" y="5681663"/>
          <p14:tracePt t="27397" x="2260600" y="5662613"/>
          <p14:tracePt t="27405" x="2251075" y="5645150"/>
          <p14:tracePt t="27413" x="2251075" y="5635625"/>
          <p14:tracePt t="27421" x="2251075" y="5626100"/>
          <p14:tracePt t="27430" x="2243138" y="5618163"/>
          <p14:tracePt t="27446" x="2243138" y="5608638"/>
          <p14:tracePt t="27470" x="2233613" y="5599113"/>
          <p14:tracePt t="27504" x="2233613" y="5581650"/>
          <p14:tracePt t="27511" x="2224088" y="5562600"/>
          <p14:tracePt t="27520" x="2197100" y="5535613"/>
          <p14:tracePt t="27527" x="2179638" y="5518150"/>
          <p14:tracePt t="27537" x="2170113" y="5508625"/>
          <p14:tracePt t="27543" x="2170113" y="5499100"/>
          <p14:tracePt t="27552" x="2151063" y="5472113"/>
          <p14:tracePt t="27559" x="2143125" y="5453063"/>
          <p14:tracePt t="27567" x="2133600" y="5445125"/>
          <p14:tracePt t="27576" x="2133600" y="5416550"/>
          <p14:tracePt t="27583" x="2124075" y="5408613"/>
          <p14:tracePt t="27591" x="2106613" y="5389563"/>
          <p14:tracePt t="27625" x="2106613" y="5362575"/>
          <p14:tracePt t="27631" x="2106613" y="5353050"/>
          <p14:tracePt t="27639" x="2106613" y="5316538"/>
          <p14:tracePt t="27647" x="2097088" y="5289550"/>
          <p14:tracePt t="27654" x="2097088" y="5253038"/>
          <p14:tracePt t="27663" x="2087563" y="5189538"/>
          <p14:tracePt t="27673" x="2041525" y="5126038"/>
          <p14:tracePt t="27679" x="2041525" y="5097463"/>
          <p14:tracePt t="27688" x="2033588" y="5043488"/>
          <p14:tracePt t="27694" x="2033588" y="4987925"/>
          <p14:tracePt t="27703" x="2033588" y="4933950"/>
          <p14:tracePt t="27710" x="2033588" y="4870450"/>
          <p14:tracePt t="27720" x="2033588" y="4797425"/>
          <p14:tracePt t="27726" x="2033588" y="4741863"/>
          <p14:tracePt t="27735" x="2033588" y="4687888"/>
          <p14:tracePt t="27742" x="2033588" y="4641850"/>
          <p14:tracePt t="27750" x="2033588" y="4595813"/>
          <p14:tracePt t="27758" x="2033588" y="4532313"/>
          <p14:tracePt t="27766" x="2033588" y="4459288"/>
          <p14:tracePt t="27774" x="2033588" y="4405313"/>
          <p14:tracePt t="27783" x="2033588" y="4332288"/>
          <p14:tracePt t="27790" x="2033588" y="4240213"/>
          <p14:tracePt t="27798" x="2033588" y="4149725"/>
          <p14:tracePt t="27807" x="2033588" y="4094163"/>
          <p14:tracePt t="27814" x="2033588" y="4030663"/>
          <p14:tracePt t="27822" x="2033588" y="3976688"/>
          <p14:tracePt t="27829" x="2033588" y="3940175"/>
          <p14:tracePt t="27838" x="2033588" y="3875088"/>
          <p14:tracePt t="27845" x="2060575" y="3821113"/>
          <p14:tracePt t="27854" x="2070100" y="3803650"/>
          <p14:tracePt t="27862" x="2087563" y="3767138"/>
          <p14:tracePt t="27869" x="2097088" y="3757613"/>
          <p14:tracePt t="27878" x="2106613" y="3730625"/>
          <p14:tracePt t="27886" x="2114550" y="3730625"/>
          <p14:tracePt t="27910" x="2124075" y="3721100"/>
          <p14:tracePt t="27959" x="2133600" y="3711575"/>
          <p14:tracePt t="27968" x="2151063" y="3694113"/>
          <p14:tracePt t="27975" x="2179638" y="3665538"/>
          <p14:tracePt t="27990" x="2206625" y="3629025"/>
          <p14:tracePt t="27998" x="2224088" y="3592513"/>
          <p14:tracePt t="28006" x="2233613" y="3565525"/>
          <p14:tracePt t="28015" x="2260600" y="3519488"/>
          <p14:tracePt t="28022" x="2279650" y="3492500"/>
          <p14:tracePt t="28030" x="2279650" y="3465513"/>
          <p14:tracePt t="28039" x="2287588" y="3419475"/>
          <p14:tracePt t="28046" x="2297113" y="3392488"/>
          <p14:tracePt t="28056" x="2297113" y="3375025"/>
          <p14:tracePt t="28062" x="2297113" y="3328988"/>
          <p14:tracePt t="28072" x="2306638" y="3309938"/>
          <p14:tracePt t="28078" x="2306638" y="3282950"/>
          <p14:tracePt t="28086" x="2306638" y="3265488"/>
          <p14:tracePt t="28094" x="2306638" y="3236913"/>
          <p14:tracePt t="28103" x="2306638" y="3219450"/>
          <p14:tracePt t="28110" x="2306638" y="3182938"/>
          <p14:tracePt t="28120" x="2306638" y="3146425"/>
          <p14:tracePt t="28126" x="2297113" y="3119438"/>
          <p14:tracePt t="28135" x="2279650" y="3073400"/>
          <p14:tracePt t="28142" x="2270125" y="3046413"/>
          <p14:tracePt t="28150" x="2243138" y="3000375"/>
          <p14:tracePt t="28158" x="2224088" y="2973388"/>
          <p14:tracePt t="28166" x="2214563" y="2927350"/>
          <p14:tracePt t="28174" x="2179638" y="2881313"/>
          <p14:tracePt t="28182" x="2160588" y="2854325"/>
          <p14:tracePt t="28190" x="2124075" y="2808288"/>
          <p14:tracePt t="28198" x="2106613" y="2790825"/>
          <p14:tracePt t="28206" x="2097088" y="2771775"/>
          <p14:tracePt t="28214" x="2078038" y="2744788"/>
          <p14:tracePt t="28238" x="2070100" y="2744788"/>
          <p14:tracePt t="28511" x="2070100" y="2763838"/>
          <p14:tracePt t="28520" x="2070100" y="2800350"/>
          <p14:tracePt t="28527" x="2078038" y="2817813"/>
          <p14:tracePt t="28536" x="2087563" y="2817813"/>
          <p14:tracePt t="28544" x="2114550" y="2817813"/>
          <p14:tracePt t="28551" x="2170113" y="2817813"/>
          <p14:tracePt t="28559" x="2224088" y="2817813"/>
          <p14:tracePt t="28567" x="2324100" y="2790825"/>
          <p14:tracePt t="28576" x="2379663" y="2781300"/>
          <p14:tracePt t="28583" x="2462213" y="2735263"/>
          <p14:tracePt t="28592" x="2506663" y="2717800"/>
          <p14:tracePt t="28599" x="2570163" y="2690813"/>
          <p14:tracePt t="28607" x="2570163" y="2681288"/>
          <p14:tracePt t="28614" x="2589213" y="2662238"/>
          <p14:tracePt t="28623" x="2589213" y="2654300"/>
          <p14:tracePt t="28630" x="2598738" y="2644775"/>
          <p14:tracePt t="28679" x="2598738" y="2635250"/>
          <p14:tracePt t="28759" x="2598738" y="2625725"/>
          <p14:tracePt t="28767" x="2606675" y="2608263"/>
          <p14:tracePt t="28775" x="2625725" y="2581275"/>
          <p14:tracePt t="28784" x="2635250" y="2562225"/>
          <p14:tracePt t="28791" x="2643188" y="2554288"/>
          <p14:tracePt t="28799" x="2643188" y="2544763"/>
          <p14:tracePt t="28807" x="2643188" y="2535238"/>
          <p14:tracePt t="28815" x="2652713" y="2508250"/>
          <p14:tracePt t="28976" x="2652713" y="2517775"/>
          <p14:tracePt t="28992" x="2652713" y="2535238"/>
          <p14:tracePt t="29343" x="2652713" y="2544763"/>
          <p14:tracePt t="29359" x="2635250" y="2544763"/>
          <p14:tracePt t="29368" x="2625725" y="2554288"/>
          <p14:tracePt t="29375" x="2606675" y="2571750"/>
          <p14:tracePt t="29383" x="2598738" y="2581275"/>
          <p14:tracePt t="29390" x="2589213" y="2589213"/>
          <p14:tracePt t="29415" x="2579688" y="2598738"/>
          <p14:tracePt t="29545" x="2562225" y="2598738"/>
          <p14:tracePt t="29551" x="2506663" y="2598738"/>
          <p14:tracePt t="29559" x="2389188" y="2598738"/>
          <p14:tracePt t="29568" x="2297113" y="2608263"/>
          <p14:tracePt t="29576" x="2224088" y="2608263"/>
          <p14:tracePt t="29583" x="2114550" y="2608263"/>
          <p14:tracePt t="29592" x="2060575" y="2608263"/>
          <p14:tracePt t="29599" x="1997075" y="2635250"/>
          <p14:tracePt t="29607" x="1924050" y="2644775"/>
          <p14:tracePt t="29615" x="1914525" y="2644775"/>
          <p14:tracePt t="29625" x="1895475" y="2644775"/>
          <p14:tracePt t="29703" x="1887538" y="2644775"/>
          <p14:tracePt t="29727" x="1887538" y="2635250"/>
          <p14:tracePt t="29743" x="1887538" y="2617788"/>
          <p14:tracePt t="30071" x="1887538" y="2608263"/>
          <p14:tracePt t="30079" x="1887538" y="2598738"/>
          <p14:tracePt t="30087" x="1887538" y="2571750"/>
          <p14:tracePt t="30095" x="1895475" y="2544763"/>
          <p14:tracePt t="30104" x="1905000" y="2525713"/>
          <p14:tracePt t="30111" x="1905000" y="2517775"/>
          <p14:tracePt t="30124" x="1905000" y="2498725"/>
          <p14:tracePt t="30127" x="1924050" y="2481263"/>
          <p14:tracePt t="30137" x="1924050" y="2462213"/>
          <p14:tracePt t="30958" x="1931988" y="2462213"/>
          <p14:tracePt t="31296" x="1931988" y="2425700"/>
          <p14:tracePt t="31303" x="1931988" y="2389188"/>
          <p14:tracePt t="31311" x="1931988" y="2379663"/>
          <p14:tracePt t="37118" x="1941513" y="2425700"/>
          <p14:tracePt t="37126" x="1987550" y="2508250"/>
          <p14:tracePt t="37135" x="2114550" y="2517775"/>
          <p14:tracePt t="37142" x="2297113" y="2517775"/>
          <p14:tracePt t="37152" x="2443163" y="2517775"/>
          <p14:tracePt t="37159" x="2579688" y="2517775"/>
          <p14:tracePt t="37166" x="2716213" y="2535238"/>
          <p14:tracePt t="37174" x="2771775" y="2535238"/>
          <p14:tracePt t="37182" x="2798763" y="2554288"/>
          <p14:tracePt t="37190" x="2808288" y="2554288"/>
          <p14:tracePt t="37277" x="2817813" y="2554288"/>
          <p14:tracePt t="37877" x="2825750" y="2562225"/>
          <p14:tracePt t="37886" x="2825750" y="2571750"/>
          <p14:tracePt t="37893" x="2825750" y="2589213"/>
          <p14:tracePt t="98440" x="2844800" y="2608263"/>
          <p14:tracePt t="98447" x="3446463" y="2844800"/>
          <p14:tracePt t="98455" x="4275138" y="3219450"/>
          <p14:tracePt t="98464" x="4978400" y="3382963"/>
          <p14:tracePt t="98471" x="5305425" y="3382963"/>
          <p14:tracePt t="98482" x="5368925" y="3365500"/>
          <p14:tracePt t="98487" x="5424488" y="3365500"/>
          <p14:tracePt t="98497" x="5434013" y="3365500"/>
          <p14:tracePt t="98510" x="5461000" y="3365500"/>
          <p14:tracePt t="98518" x="5470525" y="3365500"/>
          <p14:tracePt t="98526" x="5478463" y="3365500"/>
          <p14:tracePt t="98608" x="5470525" y="3365500"/>
          <p14:tracePt t="98615" x="5451475" y="3375025"/>
          <p14:tracePt t="98623" x="5434013" y="3382963"/>
          <p14:tracePt t="98679" x="5434013" y="3392488"/>
          <p14:tracePt t="98687" x="5424488" y="3402013"/>
          <p14:tracePt t="98696" x="5414963" y="3402013"/>
          <p14:tracePt t="98703" x="5387975" y="3419475"/>
          <p14:tracePt t="98711" x="5334000" y="3455988"/>
          <p14:tracePt t="98719" x="5251450" y="3511550"/>
          <p14:tracePt t="98727" x="5168900" y="3584575"/>
          <p14:tracePt t="98735" x="5122863" y="3621088"/>
          <p14:tracePt t="98743" x="5049838" y="3684588"/>
          <p14:tracePt t="98752" x="4995863" y="3748088"/>
          <p14:tracePt t="98759" x="4959350" y="3811588"/>
          <p14:tracePt t="98766" x="4922838" y="3875088"/>
          <p14:tracePt t="98774" x="4913313" y="3911600"/>
          <p14:tracePt t="98782" x="4905375" y="3948113"/>
          <p14:tracePt t="98789" x="4886325" y="3984625"/>
          <p14:tracePt t="98887" x="4813300" y="3984625"/>
          <p14:tracePt t="98896" x="4686300" y="3984625"/>
          <p14:tracePt t="98903" x="4557713" y="3984625"/>
          <p14:tracePt t="98913" x="4467225" y="3984625"/>
          <p14:tracePt t="98920" x="4367213" y="4013200"/>
          <p14:tracePt t="98927" x="4294188" y="4021138"/>
          <p14:tracePt t="98935" x="4267200" y="4021138"/>
          <p14:tracePt t="98943" x="4221163" y="4021138"/>
          <p14:tracePt t="98955" x="4194175" y="4021138"/>
          <p14:tracePt t="98959" x="4184650" y="4021138"/>
          <p14:tracePt t="98991" x="4175125" y="4013200"/>
          <p14:tracePt t="98998" x="4175125" y="3948113"/>
          <p14:tracePt t="99006" x="4175125" y="3840163"/>
          <p14:tracePt t="99014" x="4175125" y="3738563"/>
          <p14:tracePt t="99022" x="4175125" y="3602038"/>
          <p14:tracePt t="99030" x="4175125" y="3482975"/>
          <p14:tracePt t="99038" x="4184650" y="3355975"/>
          <p14:tracePt t="99047" x="4211638" y="3246438"/>
          <p14:tracePt t="99054" x="4267200" y="3163888"/>
          <p14:tracePt t="99064" x="4275138" y="3119438"/>
          <p14:tracePt t="99070" x="4311650" y="3054350"/>
          <p14:tracePt t="99079" x="4321175" y="3027363"/>
          <p14:tracePt t="99086" x="4321175" y="3017838"/>
          <p14:tracePt t="99126" x="4330700" y="3009900"/>
          <p14:tracePt t="99191" x="4348163" y="3000375"/>
          <p14:tracePt t="99199" x="4376738" y="3000375"/>
          <p14:tracePt t="99207" x="4494213" y="3000375"/>
          <p14:tracePt t="99215" x="4622800" y="3000375"/>
          <p14:tracePt t="99222" x="4749800" y="3036888"/>
          <p14:tracePt t="99230" x="4868863" y="3082925"/>
          <p14:tracePt t="99238" x="5005388" y="3155950"/>
          <p14:tracePt t="99245" x="5141913" y="3265488"/>
          <p14:tracePt t="99253" x="5251450" y="3302000"/>
          <p14:tracePt t="99262" x="5324475" y="3375025"/>
          <p14:tracePt t="99270" x="5387975" y="3455988"/>
          <p14:tracePt t="99279" x="5441950" y="3556000"/>
          <p14:tracePt t="99285" x="5461000" y="3592513"/>
          <p14:tracePt t="99295" x="5478463" y="3657600"/>
          <p14:tracePt t="99301" x="5478463" y="3711575"/>
          <p14:tracePt t="99310" x="5487988" y="3757613"/>
          <p14:tracePt t="99318" x="5487988" y="3775075"/>
          <p14:tracePt t="99328" x="5487988" y="3803650"/>
          <p14:tracePt t="99334" x="5487988" y="3821113"/>
          <p14:tracePt t="99344" x="5487988" y="3830638"/>
          <p14:tracePt t="99349" x="5487988" y="3848100"/>
          <p14:tracePt t="99358" x="5487988" y="3857625"/>
          <p14:tracePt t="99374" x="5487988" y="3875088"/>
          <p14:tracePt t="99382" x="5478463" y="3875088"/>
          <p14:tracePt t="99390" x="5461000" y="3894138"/>
          <p14:tracePt t="99398" x="5414963" y="3921125"/>
          <p14:tracePt t="99406" x="5341938" y="3930650"/>
          <p14:tracePt t="99414" x="5260975" y="3976688"/>
          <p14:tracePt t="99422" x="5241925" y="3984625"/>
          <p14:tracePt t="99431" x="5151438" y="3994150"/>
          <p14:tracePt t="99438" x="5078413" y="4021138"/>
          <p14:tracePt t="99446" x="4995863" y="4049713"/>
          <p14:tracePt t="99454" x="4941888" y="4049713"/>
          <p14:tracePt t="99462" x="4876800" y="4057650"/>
          <p14:tracePt t="99470" x="4822825" y="4057650"/>
          <p14:tracePt t="99479" x="4786313" y="4057650"/>
          <p14:tracePt t="99494" x="4776788" y="4057650"/>
          <p14:tracePt t="99559" x="4749800" y="4057650"/>
          <p14:tracePt t="99567" x="4740275" y="4057650"/>
          <p14:tracePt t="99576" x="4713288" y="4013200"/>
          <p14:tracePt t="99583" x="4667250" y="3903663"/>
          <p14:tracePt t="99591" x="4630738" y="3803650"/>
          <p14:tracePt t="99600" x="4586288" y="3702050"/>
          <p14:tracePt t="99607" x="4530725" y="3592513"/>
          <p14:tracePt t="99614" x="4503738" y="3529013"/>
          <p14:tracePt t="99625" x="4476750" y="3465513"/>
          <p14:tracePt t="99630" x="4448175" y="3365500"/>
          <p14:tracePt t="99639" x="4384675" y="3319463"/>
          <p14:tracePt t="99647" x="4376738" y="3255963"/>
          <p14:tracePt t="99655" x="4376738" y="3219450"/>
          <p14:tracePt t="99664" x="4367213" y="3182938"/>
          <p14:tracePt t="99671" x="4348163" y="3163888"/>
          <p14:tracePt t="99680" x="4348163" y="3136900"/>
          <p14:tracePt t="99687" x="4348163" y="3119438"/>
          <p14:tracePt t="99696" x="4348163" y="3090863"/>
          <p14:tracePt t="99703" x="4348163" y="3073400"/>
          <p14:tracePt t="99711" x="4348163" y="3046413"/>
          <p14:tracePt t="99719" x="4367213" y="3017838"/>
          <p14:tracePt t="99727" x="4394200" y="2982913"/>
          <p14:tracePt t="99735" x="4413250" y="2963863"/>
          <p14:tracePt t="99743" x="4457700" y="2927350"/>
          <p14:tracePt t="99751" x="4494213" y="2909888"/>
          <p14:tracePt t="99759" x="4549775" y="2873375"/>
          <p14:tracePt t="99767" x="4613275" y="2863850"/>
          <p14:tracePt t="99775" x="4667250" y="2863850"/>
          <p14:tracePt t="99783" x="4740275" y="2863850"/>
          <p14:tracePt t="99791" x="4832350" y="2863850"/>
          <p14:tracePt t="99799" x="4922838" y="2863850"/>
          <p14:tracePt t="99807" x="5014913" y="2863850"/>
          <p14:tracePt t="99815" x="5086350" y="2863850"/>
          <p14:tracePt t="99823" x="5187950" y="2890838"/>
          <p14:tracePt t="99830" x="5251450" y="2917825"/>
          <p14:tracePt t="99839" x="5297488" y="2973388"/>
          <p14:tracePt t="99848" x="5351463" y="3017838"/>
          <p14:tracePt t="99854" x="5387975" y="3082925"/>
          <p14:tracePt t="99863" x="5397500" y="3127375"/>
          <p14:tracePt t="99870" x="5424488" y="3182938"/>
          <p14:tracePt t="99879" x="5451475" y="3265488"/>
          <p14:tracePt t="99886" x="5470525" y="3328988"/>
          <p14:tracePt t="99896" x="5487988" y="3402013"/>
          <p14:tracePt t="99902" x="5507038" y="3465513"/>
          <p14:tracePt t="99911" x="5524500" y="3529013"/>
          <p14:tracePt t="99919" x="5524500" y="3565525"/>
          <p14:tracePt t="99926" x="5534025" y="3621088"/>
          <p14:tracePt t="99934" x="5534025" y="3665538"/>
          <p14:tracePt t="99941" x="5543550" y="3684588"/>
          <p14:tracePt t="99949" x="5543550" y="3711575"/>
          <p14:tracePt t="99957" x="5543550" y="3721100"/>
          <p14:tracePt t="99966" x="5543550" y="3748088"/>
          <p14:tracePt t="99982" x="5543550" y="3767138"/>
          <p14:tracePt t="99989" x="5543550" y="3803650"/>
          <p14:tracePt t="99997" x="5524500" y="3830638"/>
          <p14:tracePt t="100005" x="5497513" y="3848100"/>
          <p14:tracePt t="100014" x="5461000" y="3867150"/>
          <p14:tracePt t="100022" x="5414963" y="3894138"/>
          <p14:tracePt t="100031" x="5397500" y="3911600"/>
          <p14:tracePt t="100038" x="5334000" y="3940175"/>
          <p14:tracePt t="100045" x="5305425" y="3957638"/>
          <p14:tracePt t="100054" x="5287963" y="3967163"/>
          <p14:tracePt t="100062" x="5241925" y="3967163"/>
          <p14:tracePt t="100070" x="5214938" y="3976688"/>
          <p14:tracePt t="100079" x="5205413" y="3976688"/>
          <p14:tracePt t="100086" x="5187950" y="3984625"/>
          <p14:tracePt t="100167" x="5178425" y="3984625"/>
          <p14:tracePt t="100175" x="5178425" y="3948113"/>
          <p14:tracePt t="100185" x="5178425" y="3894138"/>
          <p14:tracePt t="100190" x="5159375" y="3848100"/>
          <p14:tracePt t="100198" x="5151438" y="3811588"/>
          <p14:tracePt t="100206" x="5151438" y="3748088"/>
          <p14:tracePt t="100213" x="5151438" y="3694113"/>
          <p14:tracePt t="100221" x="5151438" y="3638550"/>
          <p14:tracePt t="100230" x="5151438" y="3584575"/>
          <p14:tracePt t="100237" x="5151438" y="3538538"/>
          <p14:tracePt t="100246" x="5151438" y="3482975"/>
          <p14:tracePt t="100253" x="5151438" y="3455988"/>
          <p14:tracePt t="100263" x="5151438" y="3419475"/>
          <p14:tracePt t="100269" x="5151438" y="3375025"/>
          <p14:tracePt t="100279" x="5159375" y="3346450"/>
          <p14:tracePt t="100285" x="5168900" y="3309938"/>
          <p14:tracePt t="100293" x="5168900" y="3302000"/>
          <p14:tracePt t="100302" x="5168900" y="3282950"/>
          <p14:tracePt t="100310" x="5178425" y="3265488"/>
          <p14:tracePt t="100375" x="5187950" y="3265488"/>
          <p14:tracePt t="100807" x="5168900" y="3265488"/>
          <p14:tracePt t="100815" x="5159375" y="3265488"/>
          <p14:tracePt t="100823" x="5151438" y="3273425"/>
          <p14:tracePt t="100831" x="5151438" y="3282950"/>
          <p14:tracePt t="100839" x="5141913" y="3302000"/>
          <p14:tracePt t="100848" x="5141913" y="3319463"/>
          <p14:tracePt t="100855" x="5132388" y="3328988"/>
          <p14:tracePt t="100865" x="5122863" y="3338513"/>
          <p14:tracePt t="100871" x="5114925" y="3346450"/>
          <p14:tracePt t="100881" x="5105400" y="3346450"/>
          <p14:tracePt t="100903" x="5095875" y="3355975"/>
          <p14:tracePt t="100983" x="5095875" y="3346450"/>
          <p14:tracePt t="100991" x="5095875" y="3319463"/>
          <p14:tracePt t="100999" x="5078413" y="3302000"/>
          <p14:tracePt t="101007" x="5068888" y="3292475"/>
          <p14:tracePt t="101014" x="5049838" y="3265488"/>
          <p14:tracePt t="101023" x="5041900" y="3255963"/>
          <p14:tracePt t="101039" x="5032375" y="3246438"/>
          <p14:tracePt t="101751" x="5022850" y="3236913"/>
          <p14:tracePt t="101991" x="5005388" y="3228975"/>
          <p14:tracePt t="102000" x="4986338" y="3228975"/>
          <p14:tracePt t="102007" x="4905375" y="3228975"/>
          <p14:tracePt t="102014" x="4759325" y="3236913"/>
          <p14:tracePt t="102022" x="4613275" y="3236913"/>
          <p14:tracePt t="102031" x="4467225" y="3236913"/>
          <p14:tracePt t="102038" x="4340225" y="3236913"/>
          <p14:tracePt t="102046" x="4194175" y="3236913"/>
          <p14:tracePt t="102054" x="4065588" y="3236913"/>
          <p14:tracePt t="102063" x="3938588" y="3236913"/>
          <p14:tracePt t="102070" x="3775075" y="3236913"/>
          <p14:tracePt t="102080" x="3629025" y="3236913"/>
          <p14:tracePt t="102086" x="3519488" y="3236913"/>
          <p14:tracePt t="102096" x="3427413" y="3236913"/>
          <p14:tracePt t="102102" x="3373438" y="3236913"/>
          <p14:tracePt t="102111" x="3346450" y="3236913"/>
          <p14:tracePt t="102118" x="3327400" y="3236913"/>
          <p14:tracePt t="102439" x="3317875" y="3236913"/>
          <p14:tracePt t="102447" x="3281363" y="3255963"/>
          <p14:tracePt t="102455" x="3236913" y="3255963"/>
          <p14:tracePt t="102464" x="3181350" y="3273425"/>
          <p14:tracePt t="102471" x="3117850" y="3282950"/>
          <p14:tracePt t="102482" x="3063875" y="3309938"/>
          <p14:tracePt t="102487" x="3017838" y="3309938"/>
          <p14:tracePt t="102498" x="2998788" y="3328988"/>
          <p14:tracePt t="102503" x="2971800" y="3338513"/>
          <p14:tracePt t="102512" x="2962275" y="3338513"/>
          <p14:tracePt t="102718" x="3008313" y="3338513"/>
          <p14:tracePt t="102726" x="3108325" y="3338513"/>
          <p14:tracePt t="102734" x="3236913" y="3309938"/>
          <p14:tracePt t="102742" x="3373438" y="3265488"/>
          <p14:tracePt t="102750" x="3482975" y="3246438"/>
          <p14:tracePt t="102758" x="3592513" y="3236913"/>
          <p14:tracePt t="102766" x="3719513" y="3219450"/>
          <p14:tracePt t="102774" x="3856038" y="3173413"/>
          <p14:tracePt t="102782" x="3948113" y="3163888"/>
          <p14:tracePt t="102790" x="4038600" y="3163888"/>
          <p14:tracePt t="102798" x="4121150" y="3146425"/>
          <p14:tracePt t="102806" x="4194175" y="3146425"/>
          <p14:tracePt t="102814" x="4248150" y="3127375"/>
          <p14:tracePt t="102822" x="4330700" y="3127375"/>
          <p14:tracePt t="102830" x="4367213" y="3127375"/>
          <p14:tracePt t="102838" x="4413250" y="3127375"/>
          <p14:tracePt t="102846" x="4448175" y="3127375"/>
          <p14:tracePt t="102854" x="4467225" y="3127375"/>
          <p14:tracePt t="102862" x="4494213" y="3127375"/>
          <p14:tracePt t="102870" x="4503738" y="3127375"/>
          <p14:tracePt t="102878" x="4513263" y="3127375"/>
          <p14:tracePt t="102909" x="4521200" y="3127375"/>
          <p14:tracePt t="102952" x="4540250" y="3127375"/>
          <p14:tracePt t="103112" x="4557713" y="3127375"/>
          <p14:tracePt t="103119" x="4613275" y="3136900"/>
          <p14:tracePt t="103127" x="4695825" y="3173413"/>
          <p14:tracePt t="103135" x="4795838" y="3200400"/>
          <p14:tracePt t="103143" x="4849813" y="3219450"/>
          <p14:tracePt t="103151" x="4913313" y="3228975"/>
          <p14:tracePt t="103159" x="4922838" y="3236913"/>
          <p14:tracePt t="103170" x="4949825" y="3236913"/>
          <p14:tracePt t="103174" x="4949825" y="3246438"/>
          <p14:tracePt t="108030" x="4959350" y="3246438"/>
          <p14:tracePt t="108038" x="4959350" y="3265488"/>
          <p14:tracePt t="108046" x="4959350" y="3338513"/>
          <p14:tracePt t="108054" x="4959350" y="3392488"/>
          <p14:tracePt t="108063" x="4978400" y="3419475"/>
          <p14:tracePt t="108070" x="5014913" y="3465513"/>
          <p14:tracePt t="108078" x="5032375" y="3482975"/>
          <p14:tracePt t="108085" x="5068888" y="3529013"/>
          <p14:tracePt t="108094" x="5105400" y="3584575"/>
          <p14:tracePt t="108101" x="5122863" y="3621088"/>
          <p14:tracePt t="108110" x="5151438" y="3684588"/>
          <p14:tracePt t="108118" x="5187950" y="3748088"/>
          <p14:tracePt t="108126" x="5214938" y="3811588"/>
          <p14:tracePt t="108134" x="5241925" y="3894138"/>
          <p14:tracePt t="108143" x="5251450" y="3921125"/>
          <p14:tracePt t="108150" x="5260975" y="3948113"/>
          <p14:tracePt t="108158" x="5268913" y="3967163"/>
          <p14:tracePt t="108166" x="5287963" y="4003675"/>
          <p14:tracePt t="108463" x="5287963" y="3984625"/>
          <p14:tracePt t="108471" x="5287963" y="3976688"/>
          <p14:tracePt t="108576" x="5287963" y="3957638"/>
          <p14:tracePt t="108583" x="5287963" y="3948113"/>
          <p14:tracePt t="108592" x="5287963" y="3940175"/>
          <p14:tracePt t="108599" x="5278438" y="3921125"/>
          <p14:tracePt t="108616" x="5278438" y="3903663"/>
          <p14:tracePt t="108632" x="5278438" y="3894138"/>
          <p14:tracePt t="108863" x="5251450" y="3884613"/>
          <p14:tracePt t="108872" x="5132388" y="3884613"/>
          <p14:tracePt t="108880" x="5041900" y="3884613"/>
          <p14:tracePt t="108887" x="4949825" y="3884613"/>
          <p14:tracePt t="108896" x="4922838" y="3884613"/>
          <p14:tracePt t="108902" x="4876800" y="3875088"/>
          <p14:tracePt t="108910" x="4859338" y="3875088"/>
          <p14:tracePt t="108918" x="4840288" y="3875088"/>
          <p14:tracePt t="109118" x="4840288" y="3867150"/>
          <p14:tracePt t="109406" x="4941888" y="3830638"/>
          <p14:tracePt t="109414" x="5086350" y="3784600"/>
          <p14:tracePt t="109422" x="5195888" y="3757613"/>
          <p14:tracePt t="109430" x="5334000" y="3711575"/>
          <p14:tracePt t="109438" x="5387975" y="3702050"/>
          <p14:tracePt t="109446" x="5434013" y="3694113"/>
          <p14:tracePt t="109454" x="5461000" y="3675063"/>
          <p14:tracePt t="109463" x="5507038" y="3648075"/>
          <p14:tracePt t="109821" x="5441950" y="3648075"/>
          <p14:tracePt t="109830" x="5341938" y="3675063"/>
          <p14:tracePt t="109837" x="5260975" y="3748088"/>
          <p14:tracePt t="109845" x="5195888" y="3784600"/>
          <p14:tracePt t="109854" x="5168900" y="3803650"/>
          <p14:tracePt t="109861" x="5159375" y="3811588"/>
          <p14:tracePt t="109869" x="5141913" y="3830638"/>
          <p14:tracePt t="109877" x="5132388" y="3840163"/>
          <p14:tracePt t="109968" x="5122863" y="3830638"/>
          <p14:tracePt t="110453" x="5122863" y="3821113"/>
          <p14:tracePt t="110461" x="5114925" y="3821113"/>
          <p14:tracePt t="110550" x="5187950" y="3757613"/>
          <p14:tracePt t="110559" x="5324475" y="3702050"/>
          <p14:tracePt t="110567" x="5434013" y="3629025"/>
          <p14:tracePt t="110576" x="5551488" y="3575050"/>
          <p14:tracePt t="110583" x="5597525" y="3548063"/>
          <p14:tracePt t="110592" x="5643563" y="3511550"/>
          <p14:tracePt t="110601" x="5688013" y="3492500"/>
          <p14:tracePt t="110607" x="5724525" y="3465513"/>
          <p14:tracePt t="110618" x="5734050" y="3465513"/>
          <p14:tracePt t="110623" x="5734050" y="3455988"/>
          <p14:tracePt t="110726" x="5734050" y="3475038"/>
          <p14:tracePt t="110733" x="5734050" y="3502025"/>
          <p14:tracePt t="110742" x="5734050" y="3519488"/>
          <p14:tracePt t="110750" x="5734050" y="3548063"/>
          <p14:tracePt t="110758" x="5734050" y="3556000"/>
          <p14:tracePt t="110766" x="5734050" y="3575050"/>
          <p14:tracePt t="110774" x="5734050" y="3602038"/>
          <p14:tracePt t="110782" x="5716588" y="3621088"/>
          <p14:tracePt t="110806" x="5716588" y="3638550"/>
          <p14:tracePt t="110862" x="5707063" y="3648075"/>
          <p14:tracePt t="110870" x="5653088" y="3648075"/>
          <p14:tracePt t="110877" x="5543550" y="3648075"/>
          <p14:tracePt t="110886" x="5451475" y="3648075"/>
          <p14:tracePt t="110895" x="5324475" y="3648075"/>
          <p14:tracePt t="110902" x="5260975" y="3648075"/>
          <p14:tracePt t="110910" x="5205413" y="3657600"/>
          <p14:tracePt t="110917" x="5159375" y="3665538"/>
          <p14:tracePt t="110925" x="5151438" y="3665538"/>
          <p14:tracePt t="110941" x="5122863" y="3675063"/>
          <p14:tracePt t="114125" x="5122863" y="3684588"/>
          <p14:tracePt t="114149" x="5122863" y="3730625"/>
          <p14:tracePt t="114157" x="5132388" y="3748088"/>
          <p14:tracePt t="114165" x="5159375" y="3775075"/>
          <p14:tracePt t="114174" x="5178425" y="3784600"/>
          <p14:tracePt t="114182" x="5205413" y="3794125"/>
          <p14:tracePt t="114190" x="5214938" y="3803650"/>
          <p14:tracePt t="114198" x="5224463" y="3811588"/>
          <p14:tracePt t="114206" x="5232400" y="3811588"/>
          <p14:tracePt t="114214" x="5232400" y="3821113"/>
          <p14:tracePt t="114231" x="5232400" y="3830638"/>
          <p14:tracePt t="114238" x="5232400" y="3840163"/>
          <p14:tracePt t="114246" x="5232400" y="3867150"/>
          <p14:tracePt t="114254" x="5232400" y="3875088"/>
          <p14:tracePt t="114263" x="5232400" y="3884613"/>
          <p14:tracePt t="114279" x="5232400" y="3903663"/>
          <p14:tracePt t="114286" x="5232400" y="3911600"/>
          <p14:tracePt t="114296" x="5232400" y="3930650"/>
          <p14:tracePt t="114302" x="5232400" y="3948113"/>
          <p14:tracePt t="114312" x="5232400" y="3967163"/>
          <p14:tracePt t="114327" x="5232400" y="3976688"/>
          <p14:tracePt t="114334" x="5232400" y="3984625"/>
          <p14:tracePt t="114344" x="5232400" y="3994150"/>
          <p14:tracePt t="114350" x="5232400" y="4013200"/>
          <p14:tracePt t="114358" x="5232400" y="4030663"/>
          <p14:tracePt t="114366" x="5232400" y="4040188"/>
          <p14:tracePt t="114389" x="5232400" y="4049713"/>
          <p14:tracePt t="114413" x="5232400" y="4067175"/>
          <p14:tracePt t="114429" x="5232400" y="4076700"/>
          <p14:tracePt t="114438" x="5232400" y="4086225"/>
          <p14:tracePt t="114446" x="5232400" y="4094163"/>
          <p14:tracePt t="114455" x="5232400" y="4122738"/>
          <p14:tracePt t="114462" x="5232400" y="4130675"/>
          <p14:tracePt t="114470" x="5232400" y="4149725"/>
          <p14:tracePt t="114479" x="5232400" y="4167188"/>
          <p14:tracePt t="114487" x="5232400" y="4203700"/>
          <p14:tracePt t="114495" x="5232400" y="4232275"/>
          <p14:tracePt t="114502" x="5232400" y="4259263"/>
          <p14:tracePt t="114511" x="5232400" y="4303713"/>
          <p14:tracePt t="114518" x="5232400" y="4313238"/>
          <p14:tracePt t="114526" x="5232400" y="4349750"/>
          <p14:tracePt t="114534" x="5232400" y="4368800"/>
          <p14:tracePt t="114542" x="5232400" y="4395788"/>
          <p14:tracePt t="114550" x="5251450" y="4413250"/>
          <p14:tracePt t="114558" x="5251450" y="4441825"/>
          <p14:tracePt t="114566" x="5251450" y="4449763"/>
          <p14:tracePt t="114574" x="5251450" y="4459288"/>
          <p14:tracePt t="114582" x="5251450" y="4468813"/>
          <p14:tracePt t="114782" x="5251450" y="4495800"/>
          <p14:tracePt t="114807" x="5251450" y="4505325"/>
          <p14:tracePt t="114935" x="5251450" y="4495800"/>
          <p14:tracePt t="114952" x="5251450" y="4468813"/>
          <p14:tracePt t="114959" x="5251450" y="4459288"/>
          <p14:tracePt t="114967" x="5251450" y="4449763"/>
          <p14:tracePt t="114983" x="5251450" y="4441825"/>
          <p14:tracePt t="115070" x="5251450" y="4432300"/>
          <p14:tracePt t="115078" x="5251450" y="4422775"/>
          <p14:tracePt t="115086" x="5251450" y="4413250"/>
          <p14:tracePt t="115094" x="5268913" y="4376738"/>
          <p14:tracePt t="115102" x="5268913" y="4349750"/>
          <p14:tracePt t="115111" x="5278438" y="4322763"/>
          <p14:tracePt t="115117" x="5305425" y="4286250"/>
          <p14:tracePt t="115126" x="5305425" y="4268788"/>
          <p14:tracePt t="115133" x="5314950" y="4240213"/>
          <p14:tracePt t="115141" x="5314950" y="4222750"/>
          <p14:tracePt t="115149" x="5324475" y="4203700"/>
          <p14:tracePt t="115157" x="5334000" y="4176713"/>
          <p14:tracePt t="115287" x="5341938" y="4167188"/>
          <p14:tracePt t="115296" x="5360988" y="4167188"/>
          <p14:tracePt t="115303" x="5387975" y="4176713"/>
          <p14:tracePt t="115311" x="5414963" y="4176713"/>
          <p14:tracePt t="115318" x="5441950" y="4186238"/>
          <p14:tracePt t="115326" x="5451475" y="4186238"/>
          <p14:tracePt t="115334" x="5461000" y="4195763"/>
          <p14:tracePt t="115342" x="5470525" y="4203700"/>
          <p14:tracePt t="115350" x="5470525" y="4213225"/>
          <p14:tracePt t="115518" x="5470525" y="4222750"/>
          <p14:tracePt t="115576" x="5470525" y="4240213"/>
          <p14:tracePt t="115583" x="5470525" y="4249738"/>
          <p14:tracePt t="115591" x="5470525" y="4259263"/>
          <p14:tracePt t="115599" x="5470525" y="4268788"/>
          <p14:tracePt t="115991" x="5451475" y="4286250"/>
          <p14:tracePt t="115999" x="5441950" y="4303713"/>
          <p14:tracePt t="116007" x="5434013" y="4313238"/>
          <p14:tracePt t="116022" x="5424488" y="4322763"/>
          <p14:tracePt t="116037" x="5414963" y="4322763"/>
          <p14:tracePt t="116488" x="5414963" y="4340225"/>
          <p14:tracePt t="116495" x="5414963" y="4368800"/>
          <p14:tracePt t="116512" x="5414963" y="4376738"/>
          <p14:tracePt t="116517" x="5414963" y="4386263"/>
          <p14:tracePt t="116526" x="5434013" y="4395788"/>
          <p14:tracePt t="116533" x="5451475" y="4405313"/>
          <p14:tracePt t="116541" x="5487988" y="4405313"/>
          <p14:tracePt t="116549" x="5497513" y="4405313"/>
          <p14:tracePt t="116557" x="5507038" y="4405313"/>
          <p14:tracePt t="116565" x="5524500" y="4405313"/>
          <p14:tracePt t="116573" x="5534025" y="4405313"/>
          <p14:tracePt t="116582" x="5543550" y="4405313"/>
          <p14:tracePt t="116589" x="5551488" y="4405313"/>
          <p14:tracePt t="116597" x="5570538" y="4405313"/>
          <p14:tracePt t="116638" x="5580063" y="4405313"/>
          <p14:tracePt t="116653" x="5588000" y="4405313"/>
          <p14:tracePt t="117310" x="5588000" y="4395788"/>
          <p14:tracePt t="117328" x="5588000" y="4386263"/>
          <p14:tracePt t="117334" x="5588000" y="4359275"/>
          <p14:tracePt t="117344" x="5588000" y="4349750"/>
          <p14:tracePt t="117350" x="5588000" y="4340225"/>
          <p14:tracePt t="117446" x="5588000" y="4332288"/>
          <p14:tracePt t="117454" x="5561013" y="4332288"/>
          <p14:tracePt t="117462" x="5561013" y="4340225"/>
          <p14:tracePt t="117470" x="5561013" y="4349750"/>
          <p14:tracePt t="117478" x="5551488" y="4359275"/>
          <p14:tracePt t="117494" x="5543550" y="4368800"/>
          <p14:tracePt t="118367" x="5534025" y="4386263"/>
          <p14:tracePt t="119495" x="5524500" y="4395788"/>
          <p14:tracePt t="120567" x="5524500" y="4413250"/>
          <p14:tracePt t="120576" x="5487988" y="4459288"/>
          <p14:tracePt t="120583" x="5424488" y="4522788"/>
          <p14:tracePt t="120591" x="5387975" y="4559300"/>
          <p14:tracePt t="120599" x="5341938" y="4605338"/>
          <p14:tracePt t="120607" x="5324475" y="4624388"/>
          <p14:tracePt t="120614" x="5314950" y="4632325"/>
          <p14:tracePt t="120629" x="5314950" y="4641850"/>
          <p14:tracePt t="120958" x="5297488" y="4668838"/>
          <p14:tracePt t="120967" x="5287963" y="4687888"/>
          <p14:tracePt t="120973" x="5251450" y="4751388"/>
          <p14:tracePt t="120997" x="5232400" y="4768850"/>
          <p14:tracePt t="121005" x="5232400" y="4787900"/>
          <p14:tracePt t="121013" x="5214938" y="4805363"/>
          <p14:tracePt t="121038" x="5214938" y="4814888"/>
          <p14:tracePt t="121054" x="5214938" y="4833938"/>
          <p14:tracePt t="121151" x="5205413" y="4841875"/>
          <p14:tracePt t="121159" x="5195888" y="4860925"/>
          <p14:tracePt t="121167" x="5151438" y="4897438"/>
          <p14:tracePt t="121175" x="5114925" y="4914900"/>
          <p14:tracePt t="121182" x="5086350" y="4943475"/>
          <p14:tracePt t="121190" x="5068888" y="4960938"/>
          <p14:tracePt t="121198" x="5049838" y="4970463"/>
          <p14:tracePt t="121206" x="5041900" y="4979988"/>
          <p14:tracePt t="121213" x="5022850" y="4997450"/>
          <p14:tracePt t="121222" x="5005388" y="5006975"/>
          <p14:tracePt t="121230" x="4995863" y="5016500"/>
          <p14:tracePt t="121238" x="4986338" y="5016500"/>
          <p14:tracePt t="121245" x="4968875" y="5024438"/>
          <p14:tracePt t="121262" x="4959350" y="5043488"/>
          <p14:tracePt t="121285" x="4949825" y="5053013"/>
          <p14:tracePt t="121295" x="4941888" y="5053013"/>
          <p14:tracePt t="121445" x="4922838" y="5053013"/>
          <p14:tracePt t="121453" x="4895850" y="5053013"/>
          <p14:tracePt t="121461" x="4876800" y="5053013"/>
          <p14:tracePt t="121470" x="4840288" y="5053013"/>
          <p14:tracePt t="121478" x="4822825" y="5060950"/>
          <p14:tracePt t="121486" x="4803775" y="5060950"/>
          <p14:tracePt t="121502" x="4786313" y="5060950"/>
          <p14:tracePt t="121511" x="4767263" y="5060950"/>
          <p14:tracePt t="121518" x="4749800" y="5070475"/>
          <p14:tracePt t="121719" x="4740275" y="5070475"/>
          <p14:tracePt t="121728" x="4722813" y="5060950"/>
          <p14:tracePt t="121735" x="4713288" y="5053013"/>
          <p14:tracePt t="121744" x="4713288" y="5043488"/>
          <p14:tracePt t="121750" x="4713288" y="5033963"/>
          <p14:tracePt t="121766" x="4713288" y="5016500"/>
          <p14:tracePt t="121774" x="4713288" y="5006975"/>
          <p14:tracePt t="121782" x="4713288" y="4987925"/>
          <p14:tracePt t="121791" x="4713288" y="4970463"/>
          <p14:tracePt t="121798" x="4713288" y="4943475"/>
          <p14:tracePt t="121806" x="4713288" y="4924425"/>
          <p14:tracePt t="121814" x="4713288" y="4906963"/>
          <p14:tracePt t="121821" x="4713288" y="4897438"/>
          <p14:tracePt t="121830" x="4713288" y="4870450"/>
          <p14:tracePt t="121853" x="4713288" y="4841875"/>
          <p14:tracePt t="121862" x="4713288" y="4833938"/>
          <p14:tracePt t="121870" x="4713288" y="4814888"/>
          <p14:tracePt t="121878" x="4730750" y="4797425"/>
          <p14:tracePt t="121886" x="4730750" y="4787900"/>
          <p14:tracePt t="121894" x="4749800" y="4768850"/>
          <p14:tracePt t="121902" x="4759325" y="4760913"/>
          <p14:tracePt t="121910" x="4767263" y="4741863"/>
          <p14:tracePt t="121918" x="4776788" y="4732338"/>
          <p14:tracePt t="121927" x="4786313" y="4732338"/>
          <p14:tracePt t="121934" x="4803775" y="4724400"/>
          <p14:tracePt t="121942" x="4822825" y="4714875"/>
          <p14:tracePt t="121950" x="4822825" y="4705350"/>
          <p14:tracePt t="121958" x="4840288" y="4705350"/>
          <p14:tracePt t="121967" x="4876800" y="4697413"/>
          <p14:tracePt t="121982" x="4895850" y="4697413"/>
          <p14:tracePt t="121990" x="4922838" y="4697413"/>
          <p14:tracePt t="121998" x="4941888" y="4697413"/>
          <p14:tracePt t="122005" x="4959350" y="4697413"/>
          <p14:tracePt t="122014" x="4968875" y="4697413"/>
          <p14:tracePt t="122022" x="4978400" y="4697413"/>
          <p14:tracePt t="122038" x="5005388" y="4705350"/>
          <p14:tracePt t="122047" x="5014913" y="4714875"/>
          <p14:tracePt t="122061" x="5022850" y="4714875"/>
          <p14:tracePt t="122069" x="5022850" y="4724400"/>
          <p14:tracePt t="122077" x="5022850" y="4732338"/>
          <p14:tracePt t="122190" x="5022850" y="4741863"/>
          <p14:tracePt t="122254" x="5022850" y="4751388"/>
          <p14:tracePt t="122463" x="5022850" y="4778375"/>
          <p14:tracePt t="122471" x="5022850" y="4814888"/>
          <p14:tracePt t="122478" x="5022850" y="4824413"/>
          <p14:tracePt t="122487" x="5022850" y="4841875"/>
          <p14:tracePt t="122496" x="5022850" y="4860925"/>
          <p14:tracePt t="122503" x="5022850" y="4870450"/>
          <p14:tracePt t="122544" x="5022850" y="4878388"/>
          <p14:tracePt t="123022" x="5022850" y="4897438"/>
          <p14:tracePt t="123149" x="5022850" y="4906963"/>
          <p14:tracePt t="123174" x="5014913" y="4914900"/>
          <p14:tracePt t="123640" x="5005388" y="4924425"/>
          <p14:tracePt t="123645" x="4978400" y="4933950"/>
          <p14:tracePt t="123653" x="4959350" y="4943475"/>
          <p14:tracePt t="123661" x="4949825" y="4951413"/>
          <p14:tracePt t="123670" x="4932363" y="4951413"/>
          <p14:tracePt t="123694" x="4922838" y="4951413"/>
          <p14:tracePt t="123728" x="4905375" y="4951413"/>
          <p14:tracePt t="123775" x="4895850" y="4951413"/>
          <p14:tracePt t="123783" x="4876800" y="4951413"/>
          <p14:tracePt t="123791" x="4859338" y="4951413"/>
          <p14:tracePt t="123799" x="4840288" y="4951413"/>
          <p14:tracePt t="123806" x="4803775" y="4951413"/>
          <p14:tracePt t="123814" x="4786313" y="4943475"/>
          <p14:tracePt t="123821" x="4767263" y="4943475"/>
          <p14:tracePt t="123829" x="4759325" y="4943475"/>
          <p14:tracePt t="123837" x="4749800" y="4943475"/>
          <p14:tracePt t="123903" x="4740275" y="4943475"/>
          <p14:tracePt t="123919" x="4713288" y="4943475"/>
          <p14:tracePt t="123926" x="4695825" y="4943475"/>
          <p14:tracePt t="123934" x="4667250" y="4943475"/>
          <p14:tracePt t="123942" x="4649788" y="4943475"/>
          <p14:tracePt t="123951" x="4622800" y="4943475"/>
          <p14:tracePt t="123957" x="4603750" y="4951413"/>
          <p14:tracePt t="123965" x="4576763" y="4951413"/>
          <p14:tracePt t="123981" x="4557713" y="4951413"/>
          <p14:tracePt t="123981" x="4530725" y="4951413"/>
          <p14:tracePt t="123989" x="4521200" y="4951413"/>
          <p14:tracePt t="123997" x="4513263" y="4951413"/>
          <p14:tracePt t="124232" x="4494213" y="4951413"/>
          <p14:tracePt t="124405" x="4530725" y="4951413"/>
          <p14:tracePt t="124413" x="4613275" y="4951413"/>
          <p14:tracePt t="124421" x="4740275" y="4951413"/>
          <p14:tracePt t="124429" x="4886325" y="4951413"/>
          <p14:tracePt t="124438" x="5014913" y="4951413"/>
          <p14:tracePt t="124446" x="5159375" y="4951413"/>
          <p14:tracePt t="124454" x="5287963" y="4943475"/>
          <p14:tracePt t="124462" x="5360988" y="4943475"/>
          <p14:tracePt t="124470" x="5461000" y="4914900"/>
          <p14:tracePt t="124479" x="5514975" y="4887913"/>
          <p14:tracePt t="124486" x="5580063" y="4878388"/>
          <p14:tracePt t="124495" x="5607050" y="4870450"/>
          <p14:tracePt t="124502" x="5616575" y="4870450"/>
          <p14:tracePt t="125006" x="5624513" y="4860925"/>
          <p14:tracePt t="126720" x="5624513" y="4878388"/>
          <p14:tracePt t="126728" x="5543550" y="4906963"/>
          <p14:tracePt t="126735" x="5461000" y="4943475"/>
          <p14:tracePt t="126744" x="5341938" y="4970463"/>
          <p14:tracePt t="126752" x="5260975" y="5016500"/>
          <p14:tracePt t="126758" x="5187950" y="5033963"/>
          <p14:tracePt t="126766" x="5068888" y="5070475"/>
          <p14:tracePt t="126774" x="4978400" y="5106988"/>
          <p14:tracePt t="126782" x="4859338" y="5126038"/>
          <p14:tracePt t="126790" x="4786313" y="5126038"/>
          <p14:tracePt t="126798" x="4730750" y="5133975"/>
          <p14:tracePt t="126806" x="4722813" y="5143500"/>
          <p14:tracePt t="127238" x="4822825" y="5143500"/>
          <p14:tracePt t="127246" x="5005388" y="5116513"/>
          <p14:tracePt t="127254" x="5168900" y="5106988"/>
          <p14:tracePt t="127262" x="5278438" y="5106988"/>
          <p14:tracePt t="127270" x="5424488" y="5106988"/>
          <p14:tracePt t="127278" x="5534025" y="5106988"/>
          <p14:tracePt t="127285" x="5624513" y="5106988"/>
          <p14:tracePt t="127293" x="5716588" y="5106988"/>
          <p14:tracePt t="127301" x="5797550" y="5106988"/>
          <p14:tracePt t="127310" x="5834063" y="5106988"/>
          <p14:tracePt t="127317" x="5843588" y="5106988"/>
          <p14:tracePt t="127542" x="5853113" y="5106988"/>
          <p14:tracePt t="127550" x="5789613" y="5106988"/>
          <p14:tracePt t="127558" x="5680075" y="5106988"/>
          <p14:tracePt t="127566" x="5551488" y="5106988"/>
          <p14:tracePt t="127573" x="5441950" y="5106988"/>
          <p14:tracePt t="127582" x="5351463" y="5106988"/>
          <p14:tracePt t="127590" x="5268913" y="5106988"/>
          <p14:tracePt t="127598" x="5195888" y="5106988"/>
          <p14:tracePt t="127606" x="5159375" y="5106988"/>
          <p14:tracePt t="127613" x="5114925" y="5106988"/>
          <p14:tracePt t="127621" x="5078413" y="5106988"/>
          <p14:tracePt t="127629" x="5068888" y="5106988"/>
          <p14:tracePt t="127646" x="5059363" y="5106988"/>
          <p14:tracePt t="127925" x="5041900" y="5106988"/>
          <p14:tracePt t="127933" x="4986338" y="5106988"/>
          <p14:tracePt t="127942" x="4913313" y="5106988"/>
          <p14:tracePt t="127949" x="4822825" y="5106988"/>
          <p14:tracePt t="127957" x="4767263" y="5106988"/>
          <p14:tracePt t="127966" x="4722813" y="5106988"/>
          <p14:tracePt t="127979" x="4667250" y="5106988"/>
          <p14:tracePt t="127981" x="4630738" y="5106988"/>
          <p14:tracePt t="127989" x="4576763" y="5106988"/>
          <p14:tracePt t="127997" x="4530725" y="5106988"/>
          <p14:tracePt t="128005" x="4513263" y="5126038"/>
          <p14:tracePt t="128150" x="4494213" y="5126038"/>
          <p14:tracePt t="128158" x="4484688" y="5126038"/>
          <p14:tracePt t="128165" x="4457700" y="5116513"/>
          <p14:tracePt t="128173" x="4440238" y="5106988"/>
          <p14:tracePt t="128181" x="4421188" y="5089525"/>
          <p14:tracePt t="128197" x="4403725" y="5070475"/>
          <p14:tracePt t="128205" x="4394200" y="5060950"/>
          <p14:tracePt t="128383" x="4376738" y="5053013"/>
          <p14:tracePt t="128399" x="4367213" y="5033963"/>
          <p14:tracePt t="128414" x="4367213" y="5024438"/>
          <p14:tracePt t="128429" x="4367213" y="5006975"/>
          <p14:tracePt t="129615" x="4384675" y="5006975"/>
          <p14:tracePt t="129625" x="4513263" y="5006975"/>
          <p14:tracePt t="129631" x="4695825" y="5006975"/>
          <p14:tracePt t="129639" x="4859338" y="5006975"/>
          <p14:tracePt t="129647" x="5022850" y="5006975"/>
          <p14:tracePt t="129655" x="5132388" y="5006975"/>
          <p14:tracePt t="129663" x="5260975" y="5006975"/>
          <p14:tracePt t="129671" x="5334000" y="5006975"/>
          <p14:tracePt t="129678" x="5368925" y="5006975"/>
          <p14:tracePt t="129686" x="5405438" y="4997450"/>
          <p14:tracePt t="129701" x="5414963" y="4987925"/>
          <p14:tracePt t="140119" x="5414963" y="5006975"/>
          <p14:tracePt t="140127" x="5405438" y="5053013"/>
          <p14:tracePt t="140135" x="5324475" y="5106988"/>
          <p14:tracePt t="140143" x="5224463" y="5133975"/>
          <p14:tracePt t="140151" x="5122863" y="5189538"/>
          <p14:tracePt t="140161" x="5049838" y="5197475"/>
          <p14:tracePt t="140167" x="4959350" y="5216525"/>
          <p14:tracePt t="140175" x="4895850" y="5233988"/>
          <p14:tracePt t="140182" x="4868863" y="5243513"/>
          <p14:tracePt t="140190" x="4822825" y="5262563"/>
          <p14:tracePt t="140198" x="4795838" y="5262563"/>
          <p14:tracePt t="140509" x="4795838" y="5253038"/>
          <p14:tracePt t="140517" x="4822825" y="5216525"/>
          <p14:tracePt t="140525" x="4832350" y="5189538"/>
          <p14:tracePt t="140533" x="4859338" y="5170488"/>
          <p14:tracePt t="140541" x="4876800" y="5170488"/>
          <p14:tracePt t="140550" x="4895850" y="5160963"/>
          <p14:tracePt t="140559" x="4905375" y="5143500"/>
          <p14:tracePt t="140663" x="4922838" y="5143500"/>
          <p14:tracePt t="140672" x="4932363" y="5143500"/>
          <p14:tracePt t="140679" x="4959350" y="5116513"/>
          <p14:tracePt t="140695" x="4968875" y="5106988"/>
          <p14:tracePt t="141326" x="5041900" y="5097463"/>
          <p14:tracePt t="141334" x="5268913" y="5097463"/>
          <p14:tracePt t="141343" x="5514975" y="5060950"/>
          <p14:tracePt t="141349" x="5680075" y="5016500"/>
          <p14:tracePt t="141358" x="5807075" y="4970463"/>
          <p14:tracePt t="141365" x="5853113" y="4943475"/>
          <p14:tracePt t="141374" x="5862638" y="4943475"/>
          <p14:tracePt t="141381" x="5870575" y="4943475"/>
          <p14:tracePt t="141446" x="5853113" y="4933950"/>
          <p14:tracePt t="141455" x="5816600" y="4933950"/>
          <p14:tracePt t="141463" x="5770563" y="4933950"/>
          <p14:tracePt t="141471" x="5743575" y="4933950"/>
          <p14:tracePt t="141479" x="5716588" y="4933950"/>
          <p14:tracePt t="141486" x="5707063" y="4933950"/>
          <p14:tracePt t="141494" x="5697538" y="4933950"/>
          <p14:tracePt t="141502" x="5680075" y="4933950"/>
          <p14:tracePt t="141518" x="5670550" y="4933950"/>
          <p14:tracePt t="142349" x="5670550" y="4951413"/>
          <p14:tracePt t="142357" x="5661025" y="4987925"/>
          <p14:tracePt t="142365" x="5653088" y="5006975"/>
          <p14:tracePt t="142374" x="5634038" y="5053013"/>
          <p14:tracePt t="142381" x="5607050" y="5080000"/>
          <p14:tracePt t="142389" x="5597525" y="5116513"/>
          <p14:tracePt t="142397" x="5588000" y="5153025"/>
          <p14:tracePt t="142405" x="5561013" y="5189538"/>
          <p14:tracePt t="142413" x="5551488" y="5207000"/>
          <p14:tracePt t="142421" x="5543550" y="5226050"/>
          <p14:tracePt t="142429" x="5524500" y="5243513"/>
          <p14:tracePt t="142437" x="5524500" y="5253038"/>
          <p14:tracePt t="142445" x="5514975" y="5262563"/>
          <p14:tracePt t="142461" x="5507038" y="5262563"/>
          <p14:tracePt t="142678" x="5478463" y="5299075"/>
          <p14:tracePt t="142686" x="5461000" y="5316538"/>
          <p14:tracePt t="142693" x="5434013" y="5343525"/>
          <p14:tracePt t="142701" x="5414963" y="5353050"/>
          <p14:tracePt t="142709" x="5397500" y="5372100"/>
          <p14:tracePt t="142717" x="5368925" y="5408613"/>
          <p14:tracePt t="142726" x="5360988" y="5408613"/>
          <p14:tracePt t="142734" x="5351463" y="5435600"/>
          <p14:tracePt t="142741" x="5351463" y="5445125"/>
          <p14:tracePt t="142750" x="5334000" y="5472113"/>
          <p14:tracePt t="142758" x="5334000" y="5481638"/>
          <p14:tracePt t="142766" x="5334000" y="5499100"/>
          <p14:tracePt t="142782" x="5334000" y="5518150"/>
          <p14:tracePt t="143062" x="5314950" y="5572125"/>
          <p14:tracePt t="143070" x="5305425" y="5581650"/>
          <p14:tracePt t="143078" x="5297488" y="5599113"/>
          <p14:tracePt t="143085" x="5278438" y="5618163"/>
          <p14:tracePt t="143094" x="5251450" y="5635625"/>
          <p14:tracePt t="143101" x="5251450" y="5645150"/>
          <p14:tracePt t="143109" x="5232400" y="5662613"/>
          <p14:tracePt t="143117" x="5224463" y="5681663"/>
          <p14:tracePt t="143127" x="5214938" y="5691188"/>
          <p14:tracePt t="143143" x="5214938" y="5708650"/>
          <p14:tracePt t="143149" x="5205413" y="5727700"/>
          <p14:tracePt t="143166" x="5195888" y="5735638"/>
          <p14:tracePt t="143190" x="5187950" y="5735638"/>
          <p14:tracePt t="143310" x="5187950" y="5718175"/>
          <p14:tracePt t="143326" x="5187950" y="5708650"/>
          <p14:tracePt t="143334" x="5187950" y="5691188"/>
          <p14:tracePt t="143639" x="5178425" y="5699125"/>
          <p14:tracePt t="143647" x="5168900" y="5708650"/>
          <p14:tracePt t="143655" x="5159375" y="5727700"/>
          <p14:tracePt t="143663" x="5141913" y="5735638"/>
          <p14:tracePt t="143680" x="5132388" y="5745163"/>
          <p14:tracePt t="144061" x="5122863" y="5745163"/>
          <p14:tracePt t="144069" x="5122863" y="5735638"/>
          <p14:tracePt t="144077" x="5122863" y="5727700"/>
          <p14:tracePt t="144102" x="5122863" y="5718175"/>
          <p14:tracePt t="144118" x="5114925" y="5708650"/>
          <p14:tracePt t="144294" x="5105400" y="5708650"/>
          <p14:tracePt t="144301" x="5105400" y="5699125"/>
          <p14:tracePt t="144542" x="5095875" y="5691188"/>
          <p14:tracePt t="144679" x="5022850" y="5691188"/>
          <p14:tracePt t="144687" x="4949825" y="5691188"/>
          <p14:tracePt t="144695" x="4876800" y="5691188"/>
          <p14:tracePt t="144702" x="4832350" y="5691188"/>
          <p14:tracePt t="144711" x="4813300" y="5691188"/>
          <p14:tracePt t="144719" x="4776788" y="5691188"/>
          <p14:tracePt t="144742" x="4767263" y="5691188"/>
          <p14:tracePt t="144758" x="4759325" y="5699125"/>
          <p14:tracePt t="144775" x="4749800" y="5699125"/>
          <p14:tracePt t="144791" x="4740275" y="5708650"/>
          <p14:tracePt t="145063" x="4722813" y="5708650"/>
          <p14:tracePt t="145071" x="4713288" y="5708650"/>
          <p14:tracePt t="145080" x="4703763" y="5708650"/>
          <p14:tracePt t="145088" x="4686300" y="5691188"/>
          <p14:tracePt t="145127" x="4676775" y="5681663"/>
          <p14:tracePt t="145895" x="4695825" y="5681663"/>
          <p14:tracePt t="145903" x="4822825" y="5654675"/>
          <p14:tracePt t="145911" x="5005388" y="5618163"/>
          <p14:tracePt t="145920" x="5132388" y="5608638"/>
          <p14:tracePt t="145927" x="5268913" y="5589588"/>
          <p14:tracePt t="145934" x="5360988" y="5581650"/>
          <p14:tracePt t="145942" x="5470525" y="5554663"/>
          <p14:tracePt t="145950" x="5534025" y="5535613"/>
          <p14:tracePt t="145957" x="5561013" y="5526088"/>
          <p14:tracePt t="146078" x="5570538" y="5526088"/>
          <p14:tracePt t="146230" x="5597525" y="5518150"/>
          <p14:tracePt t="146238" x="5680075" y="5489575"/>
          <p14:tracePt t="146246" x="5797550" y="5481638"/>
          <p14:tracePt t="146254" x="5962650" y="5462588"/>
          <p14:tracePt t="146262" x="6126163" y="5462588"/>
          <p14:tracePt t="146270" x="6308725" y="5453063"/>
          <p14:tracePt t="146278" x="6435725" y="5416550"/>
          <p14:tracePt t="146286" x="6527800" y="5408613"/>
          <p14:tracePt t="146293" x="6581775" y="5408613"/>
          <p14:tracePt t="146302" x="6645275" y="5408613"/>
          <p14:tracePt t="146310" x="6664325" y="5408613"/>
          <p14:tracePt t="146613" x="6627813" y="5416550"/>
          <p14:tracePt t="146621" x="6564313" y="5426075"/>
          <p14:tracePt t="146629" x="6537325" y="5435600"/>
          <p14:tracePt t="146638" x="6481763" y="5462588"/>
          <p14:tracePt t="146646" x="6435725" y="5472113"/>
          <p14:tracePt t="146655" x="6362700" y="5481638"/>
          <p14:tracePt t="146662" x="6299200" y="5526088"/>
          <p14:tracePt t="146669" x="6199188" y="5526088"/>
          <p14:tracePt t="146677" x="6145213" y="5535613"/>
          <p14:tracePt t="146685" x="6072188" y="5545138"/>
          <p14:tracePt t="146693" x="6026150" y="5545138"/>
          <p14:tracePt t="146701" x="5972175" y="5545138"/>
          <p14:tracePt t="146710" x="5926138" y="5554663"/>
          <p14:tracePt t="146717" x="5889625" y="5554663"/>
          <p14:tracePt t="146726" x="5862638" y="5581650"/>
          <p14:tracePt t="146734" x="5797550" y="5589588"/>
          <p14:tracePt t="146742" x="5761038" y="5589588"/>
          <p14:tracePt t="146750" x="5734050" y="5608638"/>
          <p14:tracePt t="146758" x="5707063" y="5626100"/>
          <p14:tracePt t="146766" x="5680075" y="5626100"/>
          <p14:tracePt t="146775" x="5670550" y="5626100"/>
          <p14:tracePt t="146782" x="5653088" y="5635625"/>
          <p14:tracePt t="146791" x="5643563" y="5635625"/>
          <p14:tracePt t="146806" x="5634038" y="5635625"/>
          <p14:tracePt t="146822" x="5616575" y="5645150"/>
          <p14:tracePt t="146839" x="5588000" y="5645150"/>
          <p14:tracePt t="146847" x="5570538" y="5654675"/>
          <p14:tracePt t="146855" x="5534025" y="5654675"/>
          <p14:tracePt t="146862" x="5461000" y="5681663"/>
          <p14:tracePt t="146878" x="5424488" y="5681663"/>
          <p14:tracePt t="146887" x="5378450" y="5681663"/>
          <p14:tracePt t="146894" x="5341938" y="5681663"/>
          <p14:tracePt t="146903" x="5324475" y="5681663"/>
          <p14:tracePt t="146911" x="5314950" y="5681663"/>
          <p14:tracePt t="146919" x="5297488" y="5681663"/>
          <p14:tracePt t="146927" x="5278438" y="5691188"/>
          <p14:tracePt t="146934" x="5268913" y="5691188"/>
          <p14:tracePt t="146942" x="5260975" y="5691188"/>
          <p14:tracePt t="146967" x="5251450" y="5691188"/>
          <p14:tracePt t="147038" x="5224463" y="5699125"/>
          <p14:tracePt t="147046" x="5187950" y="5699125"/>
          <p14:tracePt t="147054" x="5151438" y="5699125"/>
          <p14:tracePt t="147062" x="5086350" y="5735638"/>
          <p14:tracePt t="147070" x="5078413" y="5735638"/>
          <p14:tracePt t="147077" x="5049838" y="5735638"/>
          <p14:tracePt t="147085" x="5032375" y="5745163"/>
          <p14:tracePt t="147101" x="5005388" y="5754688"/>
          <p14:tracePt t="147109" x="4986338" y="5754688"/>
          <p14:tracePt t="147117" x="4978400" y="5754688"/>
          <p14:tracePt t="147125" x="4959350" y="5754688"/>
          <p14:tracePt t="147141" x="4949825" y="5754688"/>
          <p14:tracePt t="147150" x="4941888" y="5754688"/>
          <p14:tracePt t="147158" x="4922838" y="5754688"/>
          <p14:tracePt t="147166" x="4913313" y="5754688"/>
          <p14:tracePt t="147175" x="4905375" y="5754688"/>
          <p14:tracePt t="147182" x="4895850" y="5754688"/>
          <p14:tracePt t="147190" x="4886325" y="5754688"/>
          <p14:tracePt t="147205" x="4876800" y="5754688"/>
          <p14:tracePt t="148055" x="4859338" y="5754688"/>
          <p14:tracePt t="148078" x="4849813" y="5754688"/>
          <p14:tracePt t="153414" x="4822825" y="5764213"/>
          <p14:tracePt t="153422" x="4659313" y="5837238"/>
          <p14:tracePt t="153431" x="4484688" y="5910263"/>
          <p14:tracePt t="153438" x="4330700" y="5983288"/>
          <p14:tracePt t="153445" x="4238625" y="6010275"/>
          <p14:tracePt t="153453" x="4157663" y="6037263"/>
          <p14:tracePt t="153461" x="4057650" y="6091238"/>
          <p14:tracePt t="153469" x="4029075" y="6100763"/>
          <p14:tracePt t="153477" x="3992563" y="6119813"/>
          <p14:tracePt t="153487" x="3929063" y="6137275"/>
          <p14:tracePt t="153497" x="3919538" y="6146800"/>
          <p14:tracePt t="153503" x="3911600" y="6156325"/>
          <p14:tracePt t="153759" x="3875088" y="6156325"/>
          <p14:tracePt t="153767" x="3746500" y="6210300"/>
          <p14:tracePt t="153775" x="3592513" y="6237288"/>
          <p14:tracePt t="153783" x="3463925" y="6283325"/>
          <p14:tracePt t="153793" x="3317875" y="6310313"/>
          <p14:tracePt t="153799" x="3254375" y="6346825"/>
          <p14:tracePt t="153809" x="3117850" y="6383338"/>
          <p14:tracePt t="153815" x="3008313" y="6411913"/>
          <p14:tracePt t="153826" x="2917825" y="6411913"/>
          <p14:tracePt t="153831" x="2871788" y="6419850"/>
          <p14:tracePt t="153839" x="2852738" y="6419850"/>
          <p14:tracePt t="153847" x="2844800" y="6419850"/>
          <p14:tracePt t="153863" x="2835275" y="6419850"/>
          <p14:tracePt t="153975" x="2817813" y="6419850"/>
          <p14:tracePt t="153987" x="2762250" y="6419850"/>
          <p14:tracePt t="153992" x="2725738" y="6419850"/>
          <p14:tracePt t="153999" x="2716213" y="6419850"/>
          <p14:tracePt t="154010" x="2679700" y="6419850"/>
          <p14:tracePt t="154015" x="2652713" y="6411913"/>
          <p14:tracePt t="154025" x="2598738" y="6411913"/>
          <p14:tracePt t="154031" x="2570163" y="6411913"/>
          <p14:tracePt t="154040" x="2552700" y="6411913"/>
          <p14:tracePt t="154047" x="2525713" y="6411913"/>
          <p14:tracePt t="154055" x="2516188" y="6411913"/>
          <p14:tracePt t="154063" x="2506663" y="6411913"/>
          <p14:tracePt t="154206" x="2489200" y="6411913"/>
          <p14:tracePt t="154222" x="2470150" y="6411913"/>
          <p14:tracePt t="154231" x="2416175" y="6411913"/>
          <p14:tracePt t="154238" x="2360613" y="6392863"/>
          <p14:tracePt t="154246" x="2316163" y="6383338"/>
          <p14:tracePt t="154254" x="2243138" y="6383338"/>
          <p14:tracePt t="154262" x="2214563" y="6383338"/>
          <p14:tracePt t="154270" x="2170113" y="6375400"/>
          <p14:tracePt t="154278" x="2133600" y="6365875"/>
          <p14:tracePt t="154285" x="2097088" y="6356350"/>
          <p14:tracePt t="154294" x="2078038" y="6356350"/>
          <p14:tracePt t="154302" x="2051050" y="6356350"/>
          <p14:tracePt t="154310" x="2033588" y="6346825"/>
          <p14:tracePt t="154326" x="2014538" y="6346825"/>
          <p14:tracePt t="154429" x="2005013" y="6338888"/>
          <p14:tracePt t="155383" x="2070100" y="6302375"/>
          <p14:tracePt t="155392" x="2170113" y="6273800"/>
          <p14:tracePt t="155399" x="2243138" y="6246813"/>
          <p14:tracePt t="155406" x="2251075" y="6246813"/>
          <p14:tracePt t="155414" x="2260600" y="6246813"/>
          <p14:tracePt t="157006" x="2270125" y="6246813"/>
          <p14:tracePt t="157861" x="2270125" y="6302375"/>
          <p14:tracePt t="157869" x="2270125" y="6338888"/>
          <p14:tracePt t="157877" x="2270125" y="6356350"/>
          <p14:tracePt t="157886" x="2270125" y="6375400"/>
          <p14:tracePt t="157893" x="2287588" y="6402388"/>
          <p14:tracePt t="157901" x="2297113" y="6411913"/>
          <p14:tracePt t="157909" x="2297113" y="6429375"/>
          <p14:tracePt t="157917" x="2306638" y="6438900"/>
          <p14:tracePt t="157925" x="2316163" y="6446838"/>
          <p14:tracePt t="157933" x="2324100" y="6446838"/>
          <p14:tracePt t="157942" x="2333625" y="6456363"/>
          <p14:tracePt t="157950" x="2343150" y="6465888"/>
          <p14:tracePt t="157958" x="2352675" y="6465888"/>
          <p14:tracePt t="157965" x="2360613" y="6465888"/>
          <p14:tracePt t="157973" x="2370138" y="6475413"/>
          <p14:tracePt t="158055" x="2379663" y="6475413"/>
          <p14:tracePt t="158279" x="2389188" y="6465888"/>
          <p14:tracePt t="158296" x="2425700" y="6429375"/>
          <p14:tracePt t="158303" x="2443163" y="6411913"/>
          <p14:tracePt t="158312" x="2479675" y="6375400"/>
          <p14:tracePt t="158326" x="2489200" y="6365875"/>
          <p14:tracePt t="158333" x="2506663" y="6346825"/>
          <p14:tracePt t="158341" x="2516188" y="6338888"/>
          <p14:tracePt t="158463" x="2525713" y="6329363"/>
          <p14:tracePt t="160535" x="2552700" y="6319838"/>
          <p14:tracePt t="160544" x="2635250" y="6319838"/>
          <p14:tracePt t="160551" x="2689225" y="6319838"/>
          <p14:tracePt t="160559" x="2735263" y="6310313"/>
          <p14:tracePt t="160566" x="2744788" y="6310313"/>
          <p14:tracePt t="161055" x="2771775" y="6310313"/>
          <p14:tracePt t="161063" x="2825750" y="6310313"/>
          <p14:tracePt t="161071" x="2881313" y="6310313"/>
          <p14:tracePt t="161079" x="2981325" y="6338888"/>
          <p14:tracePt t="161087" x="3008313" y="6356350"/>
          <p14:tracePt t="161095" x="3063875" y="6375400"/>
          <p14:tracePt t="161103" x="3127375" y="6392863"/>
          <p14:tracePt t="161113" x="3171825" y="6411913"/>
          <p14:tracePt t="161119" x="3227388" y="6411913"/>
          <p14:tracePt t="161126" x="3244850" y="6411913"/>
          <p14:tracePt t="161159" x="3263900" y="6411913"/>
          <p14:tracePt t="161303" x="3273425" y="6411913"/>
          <p14:tracePt t="161414" x="3281363" y="6411913"/>
          <p14:tracePt t="161423" x="3346450" y="6402388"/>
          <p14:tracePt t="161430" x="3473450" y="6375400"/>
          <p14:tracePt t="161439" x="3556000" y="6365875"/>
          <p14:tracePt t="161446" x="3609975" y="6338888"/>
          <p14:tracePt t="161454" x="3673475" y="6329363"/>
          <p14:tracePt t="161462" x="3719513" y="6310313"/>
          <p14:tracePt t="161470" x="3746500" y="6310313"/>
          <p14:tracePt t="161478" x="3756025" y="6310313"/>
          <p14:tracePt t="162142" x="3765550" y="6310313"/>
          <p14:tracePt t="162149" x="3819525" y="6310313"/>
          <p14:tracePt t="162157" x="3911600" y="6310313"/>
          <p14:tracePt t="162165" x="3984625" y="6310313"/>
          <p14:tracePt t="162173" x="4075113" y="6310313"/>
          <p14:tracePt t="162181" x="4148138" y="6310313"/>
          <p14:tracePt t="162190" x="4184650" y="6310313"/>
          <p14:tracePt t="162197" x="4230688" y="6310313"/>
          <p14:tracePt t="162206" x="4248150" y="6310313"/>
          <p14:tracePt t="162213" x="4257675" y="6310313"/>
          <p14:tracePt t="162463" x="4267200" y="6310313"/>
          <p14:tracePt t="162471" x="4275138" y="6319838"/>
          <p14:tracePt t="162534" x="4275138" y="6329363"/>
          <p14:tracePt t="162903" x="4275138" y="6338888"/>
          <p14:tracePt t="162928" x="4294188" y="6338888"/>
          <p14:tracePt t="162934" x="4311650" y="6338888"/>
          <p14:tracePt t="162942" x="4367213" y="6338888"/>
          <p14:tracePt t="162950" x="4394200" y="6338888"/>
          <p14:tracePt t="162958" x="4430713" y="6338888"/>
          <p14:tracePt t="162966" x="4467225" y="6338888"/>
          <p14:tracePt t="162974" x="4513263" y="6338888"/>
          <p14:tracePt t="162982" x="4567238" y="6338888"/>
          <p14:tracePt t="162989" x="4603750" y="6338888"/>
          <p14:tracePt t="162997" x="4676775" y="6338888"/>
          <p14:tracePt t="163006" x="4730750" y="6338888"/>
          <p14:tracePt t="163013" x="4767263" y="6338888"/>
          <p14:tracePt t="163022" x="4795838" y="6338888"/>
          <p14:tracePt t="163030" x="4840288" y="6338888"/>
          <p14:tracePt t="163038" x="4868863" y="6338888"/>
          <p14:tracePt t="163046" x="4886325" y="6329363"/>
          <p14:tracePt t="163070" x="4895850" y="6319838"/>
          <p14:tracePt t="163222" x="4886325" y="6338888"/>
          <p14:tracePt t="163230" x="4868863" y="6356350"/>
          <p14:tracePt t="163238" x="4849813" y="6375400"/>
          <p14:tracePt t="163246" x="4822825" y="6383338"/>
          <p14:tracePt t="163253" x="4813300" y="6392863"/>
          <p14:tracePt t="164670" x="4803775" y="6392863"/>
          <p14:tracePt t="170265" x="4795838" y="6392863"/>
          <p14:tracePt t="170272" x="4795838" y="6356350"/>
          <p14:tracePt t="170279" x="4849813" y="6237288"/>
          <p14:tracePt t="170287" x="4932363" y="6119813"/>
          <p14:tracePt t="170295" x="4941888" y="6091238"/>
          <p14:tracePt t="170303" x="4949825" y="6037263"/>
          <p14:tracePt t="170311" x="4949825" y="6010275"/>
          <p14:tracePt t="170319" x="4959350" y="5991225"/>
          <p14:tracePt t="170328" x="4959350" y="5946775"/>
          <p14:tracePt t="170335" x="4959350" y="5910263"/>
          <p14:tracePt t="170344" x="4959350" y="5891213"/>
          <p14:tracePt t="170351" x="4959350" y="5881688"/>
          <p14:tracePt t="170360" x="4959350" y="5864225"/>
          <p14:tracePt t="170367" x="4959350" y="5854700"/>
          <p14:tracePt t="171021" x="4959350" y="5845175"/>
          <p14:tracePt t="171029" x="4995863" y="5781675"/>
          <p14:tracePt t="171038" x="5041900" y="5735638"/>
          <p14:tracePt t="171045" x="5078413" y="5699125"/>
          <p14:tracePt t="171053" x="5141913" y="5635625"/>
          <p14:tracePt t="171061" x="5187950" y="5581650"/>
          <p14:tracePt t="171069" x="5287963" y="5526088"/>
          <p14:tracePt t="171077" x="5341938" y="5481638"/>
          <p14:tracePt t="171085" x="5387975" y="5426075"/>
          <p14:tracePt t="171093" x="5405438" y="5408613"/>
          <p14:tracePt t="171102" x="5441950" y="5380038"/>
          <p14:tracePt t="171109" x="5451475" y="5372100"/>
          <p14:tracePt t="171118" x="5470525" y="5353050"/>
          <p14:tracePt t="171126" x="5470525" y="5343525"/>
          <p14:tracePt t="171230" x="5470525" y="5335588"/>
          <p14:tracePt t="171238" x="5478463" y="5316538"/>
          <p14:tracePt t="171246" x="5487988" y="5289550"/>
          <p14:tracePt t="171254" x="5487988" y="5262563"/>
          <p14:tracePt t="171262" x="5514975" y="5226050"/>
          <p14:tracePt t="171269" x="5524500" y="5197475"/>
          <p14:tracePt t="171278" x="5543550" y="5170488"/>
          <p14:tracePt t="171285" x="5570538" y="5116513"/>
          <p14:tracePt t="171294" x="5588000" y="5080000"/>
          <p14:tracePt t="171302" x="5607050" y="5024438"/>
          <p14:tracePt t="171310" x="5643563" y="4987925"/>
          <p14:tracePt t="171317" x="5688013" y="4943475"/>
          <p14:tracePt t="171325" x="5716588" y="4897438"/>
          <p14:tracePt t="171333" x="5743575" y="4860925"/>
          <p14:tracePt t="171341" x="5761038" y="4841875"/>
          <p14:tracePt t="171349" x="5807075" y="4797425"/>
          <p14:tracePt t="171358" x="5843588" y="4751388"/>
          <p14:tracePt t="171365" x="5899150" y="4705350"/>
          <p14:tracePt t="171373" x="5943600" y="4651375"/>
          <p14:tracePt t="171381" x="6007100" y="4595813"/>
          <p14:tracePt t="171390" x="6080125" y="4551363"/>
          <p14:tracePt t="171397" x="6126163" y="4522788"/>
          <p14:tracePt t="171406" x="6172200" y="4486275"/>
          <p14:tracePt t="171413" x="6226175" y="4468813"/>
          <p14:tracePt t="171422" x="6318250" y="4413250"/>
          <p14:tracePt t="171429" x="6354763" y="4395788"/>
          <p14:tracePt t="171438" x="6435725" y="4359275"/>
          <p14:tracePt t="171446" x="6464300" y="4349750"/>
          <p14:tracePt t="171454" x="6508750" y="4340225"/>
          <p14:tracePt t="171461" x="6537325" y="4332288"/>
          <p14:tracePt t="171469" x="6581775" y="4303713"/>
          <p14:tracePt t="171486" x="6610350" y="4303713"/>
          <p14:tracePt t="171494" x="6627813" y="4303713"/>
          <p14:tracePt t="171502" x="6654800" y="4295775"/>
          <p14:tracePt t="171510" x="6691313" y="4295775"/>
          <p14:tracePt t="171518" x="6746875" y="4295775"/>
          <p14:tracePt t="171526" x="6800850" y="4295775"/>
          <p14:tracePt t="171534" x="6910388" y="4295775"/>
          <p14:tracePt t="171542" x="7000875" y="4295775"/>
          <p14:tracePt t="171550" x="7129463" y="4295775"/>
          <p14:tracePt t="171558" x="7256463" y="4295775"/>
          <p14:tracePt t="171566" x="7348538" y="4295775"/>
          <p14:tracePt t="171574" x="7458075" y="4295775"/>
          <p14:tracePt t="171582" x="7548563" y="4295775"/>
          <p14:tracePt t="171590" x="7612063" y="4286250"/>
          <p14:tracePt t="171597" x="7667625" y="4276725"/>
          <p14:tracePt t="171606" x="7712075" y="4249738"/>
          <p14:tracePt t="171613" x="7731125" y="4232275"/>
          <p14:tracePt t="171622" x="7767638" y="4213225"/>
          <p14:tracePt t="171629" x="7777163" y="4195763"/>
          <p14:tracePt t="171639" x="7804150" y="4167188"/>
          <p14:tracePt t="171645" x="7821613" y="4149725"/>
          <p14:tracePt t="171653" x="7858125" y="4122738"/>
          <p14:tracePt t="171661" x="7877175" y="4103688"/>
          <p14:tracePt t="171669" x="7894638" y="4086225"/>
          <p14:tracePt t="171677" x="7904163" y="4076700"/>
          <p14:tracePt t="171685" x="7913688" y="4076700"/>
          <p14:tracePt t="171693" x="7913688" y="4067175"/>
          <p14:tracePt t="171813" x="7958138" y="4049713"/>
          <p14:tracePt t="171821" x="8067675" y="3984625"/>
          <p14:tracePt t="171829" x="8223250" y="3957638"/>
          <p14:tracePt t="171838" x="8386763" y="3894138"/>
          <p14:tracePt t="171846" x="8578850" y="3830638"/>
          <p14:tracePt t="171854" x="8705850" y="3803650"/>
          <p14:tracePt t="171862" x="8870950" y="3757613"/>
          <p14:tracePt t="171870" x="8934450" y="3748088"/>
          <p14:tracePt t="171878" x="9117013" y="37211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sp>
        <p:nvSpPr>
          <p:cNvPr id="2" name="正方形/長方形 1">
            <a:extLst>
              <a:ext uri="{FF2B5EF4-FFF2-40B4-BE49-F238E27FC236}">
                <a16:creationId xmlns:a16="http://schemas.microsoft.com/office/drawing/2014/main" id="{65C7CAA8-3D5B-4A48-900F-CF0A808E5399}"/>
              </a:ext>
            </a:extLst>
          </p:cNvPr>
          <p:cNvSpPr/>
          <p:nvPr/>
        </p:nvSpPr>
        <p:spPr>
          <a:xfrm>
            <a:off x="179512" y="249237"/>
            <a:ext cx="8648574" cy="4187826"/>
          </a:xfrm>
          <a:prstGeom prst="rect">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52A2A47-A8C8-42AD-8398-6C551F93DBAC}"/>
              </a:ext>
            </a:extLst>
          </p:cNvPr>
          <p:cNvSpPr txBox="1"/>
          <p:nvPr/>
        </p:nvSpPr>
        <p:spPr>
          <a:xfrm>
            <a:off x="247428" y="261938"/>
            <a:ext cx="821700" cy="369332"/>
          </a:xfrm>
          <a:prstGeom prst="rect">
            <a:avLst/>
          </a:prstGeom>
          <a:noFill/>
        </p:spPr>
        <p:txBody>
          <a:bodyPr wrap="none" rtlCol="0">
            <a:spAutoFit/>
          </a:bodyPr>
          <a:lstStyle/>
          <a:p>
            <a:r>
              <a:rPr kumimoji="1" lang="en-US" altLang="ja-JP" dirty="0"/>
              <a:t>RV32I</a:t>
            </a:r>
            <a:endParaRPr kumimoji="1" lang="ja-JP" altLang="en-US" dirty="0"/>
          </a:p>
        </p:txBody>
      </p:sp>
      <p:pic>
        <p:nvPicPr>
          <p:cNvPr id="5" name="オーディオ 4">
            <a:hlinkClick r:id="" action="ppaction://media"/>
            <a:extLst>
              <a:ext uri="{FF2B5EF4-FFF2-40B4-BE49-F238E27FC236}">
                <a16:creationId xmlns:a16="http://schemas.microsoft.com/office/drawing/2014/main" id="{B28A6805-41B1-4BE5-BBAF-3F33CDDBA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6951591"/>
      </p:ext>
    </p:extLst>
  </p:cSld>
  <p:clrMapOvr>
    <a:masterClrMapping/>
  </p:clrMapOvr>
  <mc:AlternateContent xmlns:mc="http://schemas.openxmlformats.org/markup-compatibility/2006">
    <mc:Choice xmlns:p14="http://schemas.microsoft.com/office/powerpoint/2010/main" Requires="p14">
      <p:transition spd="slow" p14:dur="2000" advTm="30028"/>
    </mc:Choice>
    <mc:Fallback>
      <p:transition spd="slow" advTm="3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20" x="8961438" y="3575050"/>
          <p14:tracePt t="1326" x="8878888" y="3548063"/>
          <p14:tracePt t="1333" x="8807450" y="3548063"/>
          <p14:tracePt t="1337" x="8715375" y="3548063"/>
          <p14:tracePt t="1346" x="8678863" y="3538538"/>
          <p14:tracePt t="1353" x="8651875" y="3538538"/>
          <p14:tracePt t="1362" x="8632825" y="3529013"/>
          <p14:tracePt t="1369" x="8615363" y="3529013"/>
          <p14:tracePt t="1385" x="8605838" y="3529013"/>
          <p14:tracePt t="1402" x="8596313" y="3529013"/>
          <p14:tracePt t="1427" x="8578850" y="3529013"/>
          <p14:tracePt t="1436" x="8559800" y="3529013"/>
          <p14:tracePt t="1442" x="8532813" y="3511550"/>
          <p14:tracePt t="1449" x="8478838" y="3511550"/>
          <p14:tracePt t="1457" x="8442325" y="3511550"/>
          <p14:tracePt t="1465" x="8359775" y="3511550"/>
          <p14:tracePt t="1473" x="8305800" y="3511550"/>
          <p14:tracePt t="1481" x="8250238" y="3511550"/>
          <p14:tracePt t="1489" x="8196263" y="3511550"/>
          <p14:tracePt t="1497" x="8132763" y="3511550"/>
          <p14:tracePt t="1505" x="8123238" y="3511550"/>
          <p14:tracePt t="1513" x="8086725" y="3511550"/>
          <p14:tracePt t="1521" x="8077200" y="3511550"/>
          <p14:tracePt t="1529" x="8067675" y="3511550"/>
          <p14:tracePt t="1689" x="8050213" y="3511550"/>
          <p14:tracePt t="1697" x="8031163" y="3511550"/>
          <p14:tracePt t="1705" x="8023225" y="3538538"/>
          <p14:tracePt t="1713" x="7986713" y="3565525"/>
          <p14:tracePt t="1721" x="7986713" y="3584575"/>
          <p14:tracePt t="1730" x="7967663" y="3611563"/>
          <p14:tracePt t="1737" x="7958138" y="3648075"/>
          <p14:tracePt t="1746" x="7921625" y="3694113"/>
          <p14:tracePt t="1753" x="7904163" y="3711575"/>
          <p14:tracePt t="1762" x="7858125" y="3767138"/>
          <p14:tracePt t="1769" x="7804150" y="3830638"/>
          <p14:tracePt t="1779" x="7767638" y="3884613"/>
          <p14:tracePt t="1785" x="7721600" y="3930650"/>
          <p14:tracePt t="1795" x="7685088" y="3967163"/>
          <p14:tracePt t="1801" x="7639050" y="3994150"/>
          <p14:tracePt t="1809" x="7594600" y="4049713"/>
          <p14:tracePt t="1817" x="7567613" y="4067175"/>
          <p14:tracePt t="1825" x="7539038" y="4076700"/>
          <p14:tracePt t="1833" x="7494588" y="4113213"/>
          <p14:tracePt t="1841" x="7466013" y="4122738"/>
          <p14:tracePt t="1849" x="7448550" y="4130675"/>
          <p14:tracePt t="1857" x="7421563" y="4130675"/>
          <p14:tracePt t="1865" x="7385050" y="4149725"/>
          <p14:tracePt t="1873" x="7366000" y="4159250"/>
          <p14:tracePt t="1881" x="7356475" y="4159250"/>
          <p14:tracePt t="1889" x="7348538" y="4159250"/>
          <p14:tracePt t="1897" x="7329488" y="4159250"/>
          <p14:tracePt t="1906" x="7292975" y="4159250"/>
          <p14:tracePt t="1913" x="7283450" y="4159250"/>
          <p14:tracePt t="1921" x="7248525" y="4159250"/>
          <p14:tracePt t="1929" x="7219950" y="4159250"/>
          <p14:tracePt t="1937" x="7192963" y="4159250"/>
          <p14:tracePt t="1946" x="7138988" y="4159250"/>
          <p14:tracePt t="1953" x="7092950" y="4159250"/>
          <p14:tracePt t="1962" x="7029450" y="4159250"/>
          <p14:tracePt t="1969" x="6973888" y="4159250"/>
          <p14:tracePt t="1979" x="6883400" y="4159250"/>
          <p14:tracePt t="1985" x="6773863" y="4159250"/>
          <p14:tracePt t="1993" x="6654800" y="4159250"/>
          <p14:tracePt t="2001" x="6545263" y="4159250"/>
          <p14:tracePt t="2009" x="6418263" y="4159250"/>
          <p14:tracePt t="2017" x="6291263" y="4159250"/>
          <p14:tracePt t="2025" x="6181725" y="4159250"/>
          <p14:tracePt t="2033" x="6072188" y="4159250"/>
          <p14:tracePt t="2041" x="5999163" y="4186238"/>
          <p14:tracePt t="2049" x="5926138" y="4186238"/>
          <p14:tracePt t="2058" x="5862638" y="4195763"/>
          <p14:tracePt t="2065" x="5834063" y="4222750"/>
          <p14:tracePt t="2073" x="5816600" y="4232275"/>
          <p14:tracePt t="2081" x="5780088" y="4232275"/>
          <p14:tracePt t="2097" x="5770563" y="4240213"/>
          <p14:tracePt t="2393" x="5761038" y="4240213"/>
          <p14:tracePt t="2402" x="5724525" y="4240213"/>
          <p14:tracePt t="2409" x="5624513" y="4259263"/>
          <p14:tracePt t="2417" x="5534025" y="4259263"/>
          <p14:tracePt t="2425" x="5424488" y="4276725"/>
          <p14:tracePt t="2434" x="5341938" y="4276725"/>
          <p14:tracePt t="2441" x="5251450" y="4286250"/>
          <p14:tracePt t="2449" x="5178425" y="4303713"/>
          <p14:tracePt t="2457" x="5122863" y="4303713"/>
          <p14:tracePt t="2465" x="5086350" y="4303713"/>
          <p14:tracePt t="2473" x="5059363" y="4303713"/>
          <p14:tracePt t="2481" x="5049838" y="4303713"/>
          <p14:tracePt t="2489" x="5041900" y="4303713"/>
          <p14:tracePt t="2698" x="5022850" y="4303713"/>
          <p14:tracePt t="2705" x="4932363" y="4322763"/>
          <p14:tracePt t="2713" x="4786313" y="4340225"/>
          <p14:tracePt t="2721" x="4722813" y="4349750"/>
          <p14:tracePt t="2729" x="4613275" y="4368800"/>
          <p14:tracePt t="2737" x="4503738" y="4395788"/>
          <p14:tracePt t="2746" x="4440238" y="4405313"/>
          <p14:tracePt t="2753" x="4348163" y="4422775"/>
          <p14:tracePt t="2763" x="4257675" y="4432300"/>
          <p14:tracePt t="2769" x="4175125" y="4486275"/>
          <p14:tracePt t="2780" x="4111625" y="4486275"/>
          <p14:tracePt t="2785" x="4084638" y="4486275"/>
          <p14:tracePt t="2796" x="4029075" y="4495800"/>
          <p14:tracePt t="2801" x="3992563" y="4495800"/>
          <p14:tracePt t="2809" x="3975100" y="4495800"/>
          <p14:tracePt t="2817" x="3929063" y="4495800"/>
          <p14:tracePt t="2825" x="3892550" y="4495800"/>
          <p14:tracePt t="2833" x="3846513" y="4495800"/>
          <p14:tracePt t="2841" x="3819525" y="4495800"/>
          <p14:tracePt t="2849" x="3765550" y="4495800"/>
          <p14:tracePt t="2857" x="3709988" y="4495800"/>
          <p14:tracePt t="2865" x="3656013" y="4495800"/>
          <p14:tracePt t="2873" x="3556000" y="4495800"/>
          <p14:tracePt t="2881" x="3482975" y="4495800"/>
          <p14:tracePt t="2889" x="3409950" y="4495800"/>
          <p14:tracePt t="2897" x="3336925" y="4495800"/>
          <p14:tracePt t="2906" x="3281363" y="4495800"/>
          <p14:tracePt t="2913" x="3181350" y="4522788"/>
          <p14:tracePt t="2921" x="3127375" y="4522788"/>
          <p14:tracePt t="2929" x="3054350" y="4541838"/>
          <p14:tracePt t="2937" x="2990850" y="4551363"/>
          <p14:tracePt t="2946" x="2935288" y="4551363"/>
          <p14:tracePt t="2953" x="2881313" y="4559300"/>
          <p14:tracePt t="2962" x="2835275" y="4587875"/>
          <p14:tracePt t="2969" x="2771775" y="4587875"/>
          <p14:tracePt t="2979" x="2744788" y="4595813"/>
          <p14:tracePt t="2985" x="2708275" y="4605338"/>
          <p14:tracePt t="2995" x="2643188" y="4614863"/>
          <p14:tracePt t="3001" x="2625725" y="4614863"/>
          <p14:tracePt t="3009" x="2598738" y="4614863"/>
          <p14:tracePt t="3017" x="2543175" y="4641850"/>
          <p14:tracePt t="3025" x="2506663" y="4641850"/>
          <p14:tracePt t="3033" x="2479675" y="4641850"/>
          <p14:tracePt t="3041" x="2452688" y="4651375"/>
          <p14:tracePt t="3049" x="2406650" y="4651375"/>
          <p14:tracePt t="3057" x="2379663" y="4651375"/>
          <p14:tracePt t="3065" x="2343150" y="4651375"/>
          <p14:tracePt t="3073" x="2297113" y="4651375"/>
          <p14:tracePt t="3081" x="2260600" y="4651375"/>
          <p14:tracePt t="3089" x="2224088" y="4651375"/>
          <p14:tracePt t="3097" x="2187575" y="4651375"/>
          <p14:tracePt t="3106" x="2160588" y="4651375"/>
          <p14:tracePt t="3113" x="2114550" y="4651375"/>
          <p14:tracePt t="3130" x="2041525" y="4641850"/>
          <p14:tracePt t="3137" x="1987550" y="4641850"/>
          <p14:tracePt t="3146" x="1924050" y="4632325"/>
          <p14:tracePt t="3153" x="1851025" y="4614863"/>
          <p14:tracePt t="3162" x="1795463" y="4614863"/>
          <p14:tracePt t="3169" x="1714500" y="4587875"/>
          <p14:tracePt t="3179" x="1622425" y="4587875"/>
          <p14:tracePt t="3185" x="1568450" y="4578350"/>
          <p14:tracePt t="3195" x="1504950" y="4578350"/>
          <p14:tracePt t="3201" x="1476375" y="4568825"/>
          <p14:tracePt t="3209" x="1449388" y="4568825"/>
          <p14:tracePt t="3217" x="1431925" y="4568825"/>
          <p14:tracePt t="3225" x="1412875" y="4568825"/>
          <p14:tracePt t="3345" x="1403350" y="4568825"/>
          <p14:tracePt t="3587" x="1358900" y="4522788"/>
          <p14:tracePt t="3594" x="1312863" y="4459288"/>
          <p14:tracePt t="3601" x="1266825" y="4395788"/>
          <p14:tracePt t="3609" x="1203325" y="4276725"/>
          <p14:tracePt t="3617" x="1193800" y="4186238"/>
          <p14:tracePt t="3625" x="1166813" y="4076700"/>
          <p14:tracePt t="3633" x="1139825" y="3976688"/>
          <p14:tracePt t="3641" x="1120775" y="3848100"/>
          <p14:tracePt t="3649" x="1112838" y="3775075"/>
          <p14:tracePt t="3657" x="1076325" y="3657600"/>
          <p14:tracePt t="3665" x="1076325" y="3565525"/>
          <p14:tracePt t="3673" x="1047750" y="3438525"/>
          <p14:tracePt t="3681" x="1047750" y="3365500"/>
          <p14:tracePt t="3689" x="1039813" y="3302000"/>
          <p14:tracePt t="3697" x="1039813" y="3228975"/>
          <p14:tracePt t="3705" x="1011238" y="3163888"/>
          <p14:tracePt t="3713" x="1003300" y="3109913"/>
          <p14:tracePt t="3721" x="1003300" y="3046413"/>
          <p14:tracePt t="3729" x="993775" y="3009900"/>
          <p14:tracePt t="3737" x="984250" y="2963863"/>
          <p14:tracePt t="3746" x="966788" y="2909888"/>
          <p14:tracePt t="3753" x="957263" y="2890838"/>
          <p14:tracePt t="3763" x="957263" y="2844800"/>
          <p14:tracePt t="3769" x="947738" y="2790825"/>
          <p14:tracePt t="3779" x="947738" y="2744788"/>
          <p14:tracePt t="3785" x="939800" y="2708275"/>
          <p14:tracePt t="3794" x="939800" y="2654300"/>
          <p14:tracePt t="3802" x="930275" y="2589213"/>
          <p14:tracePt t="3809" x="930275" y="2517775"/>
          <p14:tracePt t="3817" x="930275" y="2462213"/>
          <p14:tracePt t="3825" x="903288" y="2362200"/>
          <p14:tracePt t="3833" x="874713" y="2316163"/>
          <p14:tracePt t="3841" x="874713" y="2262188"/>
          <p14:tracePt t="3849" x="874713" y="2206625"/>
          <p14:tracePt t="3857" x="874713" y="2133600"/>
          <p14:tracePt t="3865" x="874713" y="2089150"/>
          <p14:tracePt t="3873" x="874713" y="2033588"/>
          <p14:tracePt t="3881" x="874713" y="2006600"/>
          <p14:tracePt t="3889" x="874713" y="1979613"/>
          <p14:tracePt t="3897" x="874713" y="1960563"/>
          <p14:tracePt t="3905" x="874713" y="1943100"/>
          <p14:tracePt t="3914" x="874713" y="1933575"/>
          <p14:tracePt t="3930" x="874713" y="1914525"/>
          <p14:tracePt t="4090" x="874713" y="1906588"/>
          <p14:tracePt t="4097" x="884238" y="1878013"/>
          <p14:tracePt t="4106" x="920750" y="1860550"/>
          <p14:tracePt t="4114" x="947738" y="1841500"/>
          <p14:tracePt t="4129" x="993775" y="1814513"/>
          <p14:tracePt t="4137" x="1057275" y="1787525"/>
          <p14:tracePt t="4146" x="1066800" y="1787525"/>
          <p14:tracePt t="4153" x="1103313" y="1760538"/>
          <p14:tracePt t="4162" x="1130300" y="1760538"/>
          <p14:tracePt t="4169" x="1149350" y="1751013"/>
          <p14:tracePt t="4179" x="1222375" y="1741488"/>
          <p14:tracePt t="4185" x="1349375" y="1724025"/>
          <p14:tracePt t="4195" x="1485900" y="1697038"/>
          <p14:tracePt t="4201" x="1649413" y="1677988"/>
          <p14:tracePt t="4209" x="1795463" y="1668463"/>
          <p14:tracePt t="4217" x="1960563" y="1624013"/>
          <p14:tracePt t="4225" x="2143125" y="1604963"/>
          <p14:tracePt t="4233" x="2306638" y="1577975"/>
          <p14:tracePt t="4241" x="2470150" y="1541463"/>
          <p14:tracePt t="4249" x="2625725" y="1495425"/>
          <p14:tracePt t="4257" x="2771775" y="1449388"/>
          <p14:tracePt t="4265" x="2917825" y="1422400"/>
          <p14:tracePt t="4273" x="3171825" y="1422400"/>
          <p14:tracePt t="4281" x="3263900" y="1395413"/>
          <p14:tracePt t="4289" x="3390900" y="1368425"/>
          <p14:tracePt t="4297" x="3509963" y="1322388"/>
          <p14:tracePt t="4305" x="3656013" y="1312863"/>
          <p14:tracePt t="4314" x="3802063" y="1276350"/>
          <p14:tracePt t="4321" x="3938588" y="1249363"/>
          <p14:tracePt t="4329" x="4102100" y="1239838"/>
          <p14:tracePt t="4337" x="4284663" y="1222375"/>
          <p14:tracePt t="4345" x="4467225" y="1203325"/>
          <p14:tracePt t="4353" x="4676775" y="1158875"/>
          <p14:tracePt t="4362" x="4876800" y="1139825"/>
          <p14:tracePt t="4369" x="5059363" y="1130300"/>
          <p14:tracePt t="4379" x="5268913" y="1076325"/>
          <p14:tracePt t="4385" x="5507038" y="1057275"/>
          <p14:tracePt t="4395" x="5707063" y="1049338"/>
          <p14:tracePt t="4401" x="5935663" y="1012825"/>
          <p14:tracePt t="4409" x="6135688" y="993775"/>
          <p14:tracePt t="4417" x="6299200" y="984250"/>
          <p14:tracePt t="4426" x="6445250" y="984250"/>
          <p14:tracePt t="4434" x="6537325" y="984250"/>
          <p14:tracePt t="4441" x="6591300" y="984250"/>
          <p14:tracePt t="4449" x="6637338" y="984250"/>
          <p14:tracePt t="4465" x="6645275" y="984250"/>
          <p14:tracePt t="4602" x="6700838" y="976313"/>
          <p14:tracePt t="4610" x="6837363" y="939800"/>
          <p14:tracePt t="4617" x="6946900" y="939800"/>
          <p14:tracePt t="4625" x="7073900" y="930275"/>
          <p14:tracePt t="4633" x="7183438" y="911225"/>
          <p14:tracePt t="4641" x="7292975" y="903288"/>
          <p14:tracePt t="4649" x="7356475" y="903288"/>
          <p14:tracePt t="4657" x="7412038" y="903288"/>
          <p14:tracePt t="4665" x="7429500" y="903288"/>
          <p14:tracePt t="4673" x="7458075" y="903288"/>
          <p14:tracePt t="4923" x="7466013" y="903288"/>
          <p14:tracePt t="4931" x="7494588" y="903288"/>
          <p14:tracePt t="4939" x="7521575" y="947738"/>
          <p14:tracePt t="4950" x="7539038" y="1030288"/>
          <p14:tracePt t="4953" x="7585075" y="1139825"/>
          <p14:tracePt t="4962" x="7612063" y="1239838"/>
          <p14:tracePt t="4969" x="7639050" y="1349375"/>
          <p14:tracePt t="4979" x="7648575" y="1431925"/>
          <p14:tracePt t="4985" x="7675563" y="1558925"/>
          <p14:tracePt t="4996" x="7704138" y="1668463"/>
          <p14:tracePt t="5001" x="7731125" y="1768475"/>
          <p14:tracePt t="5009" x="7748588" y="1897063"/>
          <p14:tracePt t="5017" x="7794625" y="1997075"/>
          <p14:tracePt t="5025" x="7804150" y="2070100"/>
          <p14:tracePt t="5033" x="7813675" y="2152650"/>
          <p14:tracePt t="5041" x="7858125" y="2233613"/>
          <p14:tracePt t="5049" x="7867650" y="2306638"/>
          <p14:tracePt t="5057" x="7913688" y="2389188"/>
          <p14:tracePt t="5065" x="7913688" y="2416175"/>
          <p14:tracePt t="5073" x="7921625" y="2462213"/>
          <p14:tracePt t="5081" x="7921625" y="2481263"/>
          <p14:tracePt t="5089" x="7931150" y="2517775"/>
          <p14:tracePt t="5097" x="7940675" y="2525713"/>
          <p14:tracePt t="5106" x="7940675" y="2554288"/>
          <p14:tracePt t="5114" x="7940675" y="2581275"/>
          <p14:tracePt t="5130" x="7940675" y="2625725"/>
          <p14:tracePt t="5137" x="7940675" y="2671763"/>
          <p14:tracePt t="5146" x="7940675" y="2708275"/>
          <p14:tracePt t="5153" x="7940675" y="2754313"/>
          <p14:tracePt t="5162" x="7940675" y="2781300"/>
          <p14:tracePt t="5169" x="7940675" y="2817813"/>
          <p14:tracePt t="5179" x="7940675" y="2863850"/>
          <p14:tracePt t="5185" x="7940675" y="2917825"/>
          <p14:tracePt t="5195" x="7940675" y="2973388"/>
          <p14:tracePt t="5201" x="7940675" y="3027363"/>
          <p14:tracePt t="5209" x="7940675" y="3073400"/>
          <p14:tracePt t="5217" x="7940675" y="3136900"/>
          <p14:tracePt t="5225" x="7940675" y="3192463"/>
          <p14:tracePt t="5233" x="7940675" y="3255963"/>
          <p14:tracePt t="5241" x="7940675" y="3292475"/>
          <p14:tracePt t="5249" x="7940675" y="3346450"/>
          <p14:tracePt t="5257" x="7940675" y="3375025"/>
          <p14:tracePt t="5265" x="7950200" y="3419475"/>
          <p14:tracePt t="5273" x="7958138" y="3429000"/>
          <p14:tracePt t="5355" x="7958138" y="3455988"/>
          <p14:tracePt t="5362" x="7967663" y="3475038"/>
          <p14:tracePt t="5370" x="7977188" y="3502025"/>
          <p14:tracePt t="5379" x="7977188" y="3538538"/>
          <p14:tracePt t="5386" x="7986713" y="3575050"/>
          <p14:tracePt t="5395" x="8004175" y="3621088"/>
          <p14:tracePt t="5401" x="8023225" y="3657600"/>
          <p14:tracePt t="5410" x="8023225" y="3702050"/>
          <p14:tracePt t="5417" x="8023225" y="3757613"/>
          <p14:tracePt t="5425" x="8031163" y="3775075"/>
          <p14:tracePt t="5434" x="8031163" y="3830638"/>
          <p14:tracePt t="5441" x="8031163" y="3884613"/>
          <p14:tracePt t="5449" x="8031163" y="3940175"/>
          <p14:tracePt t="5457" x="8031163" y="3994150"/>
          <p14:tracePt t="5465" x="8031163" y="4049713"/>
          <p14:tracePt t="5473" x="8031163" y="4094163"/>
          <p14:tracePt t="5481" x="8031163" y="4130675"/>
          <p14:tracePt t="5489" x="8031163" y="4167188"/>
          <p14:tracePt t="5497" x="8031163" y="4195763"/>
          <p14:tracePt t="5505" x="8031163" y="4203700"/>
          <p14:tracePt t="5753" x="8031163" y="4213225"/>
          <p14:tracePt t="5761" x="7940675" y="4213225"/>
          <p14:tracePt t="5769" x="7658100" y="4268788"/>
          <p14:tracePt t="5778" x="7202488" y="4295775"/>
          <p14:tracePt t="5785" x="6564313" y="4322763"/>
          <p14:tracePt t="5795" x="5935663" y="4322763"/>
          <p14:tracePt t="5801" x="5159375" y="4322763"/>
          <p14:tracePt t="5809" x="4530725" y="4322763"/>
          <p14:tracePt t="5817" x="3902075" y="4322763"/>
          <p14:tracePt t="5826" x="3309938" y="4322763"/>
          <p14:tracePt t="5834" x="2825750" y="4322763"/>
          <p14:tracePt t="5842" x="2452688" y="4322763"/>
          <p14:tracePt t="5850" x="2306638" y="4322763"/>
          <p14:tracePt t="5859" x="2160588" y="4322763"/>
          <p14:tracePt t="5865" x="2087563" y="4322763"/>
          <p14:tracePt t="6249" x="2041525" y="4322763"/>
          <p14:tracePt t="6257" x="2005013" y="4322763"/>
          <p14:tracePt t="6265" x="1960563" y="4286250"/>
          <p14:tracePt t="6273" x="1924050" y="4249738"/>
          <p14:tracePt t="6281" x="1868488" y="4167188"/>
          <p14:tracePt t="6289" x="1831975" y="4086225"/>
          <p14:tracePt t="6297" x="1768475" y="3967163"/>
          <p14:tracePt t="6305" x="1731963" y="3857625"/>
          <p14:tracePt t="6313" x="1704975" y="3738563"/>
          <p14:tracePt t="6321" x="1658938" y="3648075"/>
          <p14:tracePt t="6330" x="1631950" y="3492500"/>
          <p14:tracePt t="6337" x="1612900" y="3346450"/>
          <p14:tracePt t="6345" x="1549400" y="3182938"/>
          <p14:tracePt t="6353" x="1541463" y="3054350"/>
          <p14:tracePt t="6362" x="1495425" y="2863850"/>
          <p14:tracePt t="6369" x="1468438" y="2698750"/>
          <p14:tracePt t="6378" x="1431925" y="2535238"/>
          <p14:tracePt t="6385" x="1422400" y="2389188"/>
          <p14:tracePt t="6395" x="1403350" y="2225675"/>
          <p14:tracePt t="6402" x="1385888" y="2116138"/>
          <p14:tracePt t="6409" x="1385888" y="2006600"/>
          <p14:tracePt t="6417" x="1385888" y="1914525"/>
          <p14:tracePt t="6425" x="1385888" y="1851025"/>
          <p14:tracePt t="6433" x="1385888" y="1797050"/>
          <p14:tracePt t="6441" x="1385888" y="1760538"/>
          <p14:tracePt t="6449" x="1385888" y="1741488"/>
          <p14:tracePt t="6457" x="1385888" y="1714500"/>
          <p14:tracePt t="6465" x="1385888" y="1704975"/>
          <p14:tracePt t="6473" x="1385888" y="1697038"/>
          <p14:tracePt t="6481" x="1385888" y="1687513"/>
          <p14:tracePt t="6497" x="1385888" y="1668463"/>
          <p14:tracePt t="6505" x="1385888" y="1660525"/>
          <p14:tracePt t="6529" x="1385888" y="1651000"/>
          <p14:tracePt t="6537" x="1395413" y="1651000"/>
          <p14:tracePt t="6547" x="1403350" y="1641475"/>
          <p14:tracePt t="6553" x="1412875" y="1631950"/>
          <p14:tracePt t="6562" x="1422400" y="1624013"/>
          <p14:tracePt t="6569" x="1449388" y="1595438"/>
          <p14:tracePt t="6578" x="1512888" y="1558925"/>
          <p14:tracePt t="6585" x="1585913" y="1531938"/>
          <p14:tracePt t="6595" x="1722438" y="1468438"/>
          <p14:tracePt t="6601" x="1887538" y="1422400"/>
          <p14:tracePt t="6609" x="2060575" y="1395413"/>
          <p14:tracePt t="6617" x="2324100" y="1303338"/>
          <p14:tracePt t="6625" x="2598738" y="1212850"/>
          <p14:tracePt t="6633" x="2852738" y="1158875"/>
          <p14:tracePt t="6641" x="3190875" y="1049338"/>
          <p14:tracePt t="6649" x="3490913" y="947738"/>
          <p14:tracePt t="6657" x="3692525" y="930275"/>
          <p14:tracePt t="6665" x="3956050" y="866775"/>
          <p14:tracePt t="6673" x="4165600" y="830263"/>
          <p14:tracePt t="6681" x="4384675" y="774700"/>
          <p14:tracePt t="6689" x="4549775" y="747713"/>
          <p14:tracePt t="6697" x="4722813" y="738188"/>
          <p14:tracePt t="6705" x="4849813" y="701675"/>
          <p14:tracePt t="6714" x="4978400" y="693738"/>
          <p14:tracePt t="6721" x="5122863" y="674688"/>
          <p14:tracePt t="6730" x="5251450" y="674688"/>
          <p14:tracePt t="6737" x="5397500" y="674688"/>
          <p14:tracePt t="6746" x="5543550" y="674688"/>
          <p14:tracePt t="6753" x="5707063" y="674688"/>
          <p14:tracePt t="6762" x="5853113" y="674688"/>
          <p14:tracePt t="6769" x="6016625" y="674688"/>
          <p14:tracePt t="6779" x="6199188" y="674688"/>
          <p14:tracePt t="6785" x="6372225" y="674688"/>
          <p14:tracePt t="6796" x="6554788" y="674688"/>
          <p14:tracePt t="6801" x="6700838" y="674688"/>
          <p14:tracePt t="6810" x="6864350" y="674688"/>
          <p14:tracePt t="6817" x="6992938" y="674688"/>
          <p14:tracePt t="6825" x="7102475" y="674688"/>
          <p14:tracePt t="6833" x="7175500" y="674688"/>
          <p14:tracePt t="6841" x="7219950" y="674688"/>
          <p14:tracePt t="6849" x="7256463" y="674688"/>
          <p14:tracePt t="6858" x="7275513" y="674688"/>
          <p14:tracePt t="6873" x="7283450" y="674688"/>
          <p14:tracePt t="6921" x="7319963" y="674688"/>
          <p14:tracePt t="6929" x="7348538" y="674688"/>
          <p14:tracePt t="6937" x="7421563" y="674688"/>
          <p14:tracePt t="6945" x="7458075" y="730250"/>
          <p14:tracePt t="6953" x="7558088" y="803275"/>
          <p14:tracePt t="6962" x="7639050" y="866775"/>
          <p14:tracePt t="6969" x="7721600" y="939800"/>
          <p14:tracePt t="6979" x="7804150" y="993775"/>
          <p14:tracePt t="6985" x="7867650" y="1049338"/>
          <p14:tracePt t="6996" x="7940675" y="1112838"/>
          <p14:tracePt t="7001" x="7967663" y="1139825"/>
          <p14:tracePt t="7010" x="7986713" y="1176338"/>
          <p14:tracePt t="7017" x="8023225" y="1203325"/>
          <p14:tracePt t="7025" x="8031163" y="1222375"/>
          <p14:tracePt t="7033" x="8040688" y="1258888"/>
          <p14:tracePt t="7041" x="8059738" y="1276350"/>
          <p14:tracePt t="7049" x="8067675" y="1295400"/>
          <p14:tracePt t="7057" x="8077200" y="1312863"/>
          <p14:tracePt t="7073" x="8086725" y="1331913"/>
          <p14:tracePt t="7090" x="8086725" y="1339850"/>
          <p14:tracePt t="7137" x="8086725" y="1349375"/>
          <p14:tracePt t="7153" x="8086725" y="1376363"/>
          <p14:tracePt t="7161" x="8086725" y="1412875"/>
          <p14:tracePt t="7169" x="8086725" y="1449388"/>
          <p14:tracePt t="7177" x="8086725" y="1504950"/>
          <p14:tracePt t="7185" x="8086725" y="1558925"/>
          <p14:tracePt t="7196" x="8086725" y="1614488"/>
          <p14:tracePt t="7201" x="8086725" y="1697038"/>
          <p14:tracePt t="7209" x="8086725" y="1787525"/>
          <p14:tracePt t="7217" x="8086725" y="1860550"/>
          <p14:tracePt t="7225" x="8086725" y="1933575"/>
          <p14:tracePt t="7233" x="8086725" y="1987550"/>
          <p14:tracePt t="7241" x="8086725" y="2070100"/>
          <p14:tracePt t="7249" x="8059738" y="2160588"/>
          <p14:tracePt t="7257" x="8040688" y="2252663"/>
          <p14:tracePt t="7265" x="8040688" y="2362200"/>
          <p14:tracePt t="7273" x="8031163" y="2444750"/>
          <p14:tracePt t="7281" x="8031163" y="2481263"/>
          <p14:tracePt t="7289" x="8031163" y="2571750"/>
          <p14:tracePt t="7297" x="8023225" y="2625725"/>
          <p14:tracePt t="7305" x="8004175" y="2754313"/>
          <p14:tracePt t="7313" x="7994650" y="2836863"/>
          <p14:tracePt t="7321" x="7994650" y="2909888"/>
          <p14:tracePt t="7330" x="7994650" y="3000375"/>
          <p14:tracePt t="7337" x="7967663" y="3090863"/>
          <p14:tracePt t="7345" x="7921625" y="3209925"/>
          <p14:tracePt t="7353" x="7921625" y="3302000"/>
          <p14:tracePt t="7362" x="7921625" y="3392488"/>
          <p14:tracePt t="7369" x="7913688" y="3502025"/>
          <p14:tracePt t="7378" x="7913688" y="3629025"/>
          <p14:tracePt t="7386" x="7894638" y="3730625"/>
          <p14:tracePt t="7395" x="7885113" y="3840163"/>
          <p14:tracePt t="7401" x="7858125" y="3940175"/>
          <p14:tracePt t="7409" x="7858125" y="4013200"/>
          <p14:tracePt t="7417" x="7840663" y="4086225"/>
          <p14:tracePt t="7425" x="7831138" y="4149725"/>
          <p14:tracePt t="7434" x="7831138" y="4203700"/>
          <p14:tracePt t="7441" x="7821613" y="4222750"/>
          <p14:tracePt t="7449" x="7821613" y="4232275"/>
          <p14:tracePt t="7458" x="7821613" y="4240213"/>
          <p14:tracePt t="7465" x="7821613" y="4249738"/>
          <p14:tracePt t="7506" x="7813675" y="4259263"/>
          <p14:tracePt t="7731" x="7594600" y="4286250"/>
          <p14:tracePt t="7737" x="7312025" y="4322763"/>
          <p14:tracePt t="7745" x="6892925" y="4349750"/>
          <p14:tracePt t="7753" x="6299200" y="4349750"/>
          <p14:tracePt t="7762" x="5853113" y="4349750"/>
          <p14:tracePt t="7769" x="5334000" y="4349750"/>
          <p14:tracePt t="7778" x="4886325" y="4349750"/>
          <p14:tracePt t="7785" x="4403725" y="4349750"/>
          <p14:tracePt t="7795" x="4075113" y="4349750"/>
          <p14:tracePt t="7801" x="3665538" y="4349750"/>
          <p14:tracePt t="7809" x="3400425" y="4349750"/>
          <p14:tracePt t="7817" x="3254375" y="4349750"/>
          <p14:tracePt t="7825" x="3108325" y="4349750"/>
          <p14:tracePt t="7833" x="2981325" y="4349750"/>
          <p14:tracePt t="7842" x="2908300" y="4349750"/>
          <p14:tracePt t="7850" x="2852738" y="4349750"/>
          <p14:tracePt t="7859" x="2798763" y="4349750"/>
          <p14:tracePt t="7865" x="2762250" y="4349750"/>
          <p14:tracePt t="7873" x="2725738" y="4349750"/>
          <p14:tracePt t="7881" x="2708275" y="4349750"/>
          <p14:tracePt t="7889" x="2698750" y="4349750"/>
          <p14:tracePt t="7897" x="2662238" y="4349750"/>
          <p14:tracePt t="7905" x="2635250" y="4349750"/>
          <p14:tracePt t="7913" x="2606675" y="4349750"/>
          <p14:tracePt t="7921" x="2562225" y="4349750"/>
          <p14:tracePt t="7929" x="2525713" y="4349750"/>
          <p14:tracePt t="7937" x="2506663" y="4349750"/>
          <p14:tracePt t="7945" x="2479675" y="4349750"/>
          <p14:tracePt t="7953" x="2462213" y="4349750"/>
          <p14:tracePt t="7962" x="2443163" y="4349750"/>
          <p14:tracePt t="7969" x="2433638" y="4349750"/>
          <p14:tracePt t="8716" x="2433638" y="4359275"/>
          <p14:tracePt t="9106" x="2462213" y="4359275"/>
          <p14:tracePt t="9121" x="2470150" y="4359275"/>
          <p14:tracePt t="9137" x="2479675" y="4359275"/>
          <p14:tracePt t="9329" x="2506663" y="4386263"/>
          <p14:tracePt t="9337" x="2516188" y="4413250"/>
          <p14:tracePt t="9345" x="2525713" y="4449763"/>
          <p14:tracePt t="9353" x="2543175" y="4495800"/>
          <p14:tracePt t="9361" x="2579688" y="4541838"/>
          <p14:tracePt t="9369" x="2589213" y="4559300"/>
          <p14:tracePt t="9378" x="2598738" y="4595813"/>
          <p14:tracePt t="9385" x="2625725" y="4641850"/>
          <p14:tracePt t="9395" x="2635250" y="4660900"/>
          <p14:tracePt t="9401" x="2643188" y="4668838"/>
          <p14:tracePt t="9412" x="2643188" y="4678363"/>
          <p14:tracePt t="9563" x="2643188" y="4687888"/>
          <p14:tracePt t="9595" x="2643188" y="4705350"/>
          <p14:tracePt t="9603" x="2643188" y="4724400"/>
          <p14:tracePt t="9612" x="2643188" y="4732338"/>
          <p14:tracePt t="9620" x="2643188" y="4741863"/>
          <p14:tracePt t="9642" x="2635250" y="4741863"/>
          <p14:tracePt t="9795" x="2625725" y="4741863"/>
          <p14:tracePt t="11060" x="2643188" y="4751388"/>
          <p14:tracePt t="11065" x="2698750" y="4751388"/>
          <p14:tracePt t="11073" x="2825750" y="4797425"/>
          <p14:tracePt t="11081" x="2971800" y="4797425"/>
          <p14:tracePt t="11089" x="3154363" y="4833938"/>
          <p14:tracePt t="11097" x="3382963" y="4833938"/>
          <p14:tracePt t="11105" x="3709988" y="4833938"/>
          <p14:tracePt t="11113" x="4048125" y="4833938"/>
          <p14:tracePt t="11121" x="4640263" y="4833938"/>
          <p14:tracePt t="11129" x="4978400" y="4833938"/>
          <p14:tracePt t="11138" x="5205413" y="4833938"/>
          <p14:tracePt t="11150" x="5434013" y="4833938"/>
          <p14:tracePt t="11155" x="5580063" y="4833938"/>
          <p14:tracePt t="11166" x="5670550" y="4833938"/>
          <p14:tracePt t="11170" x="5724525" y="4824413"/>
          <p14:tracePt t="11179" x="5770563" y="4805363"/>
          <p14:tracePt t="11185" x="5780088" y="4797425"/>
          <p14:tracePt t="11259" x="5826125" y="4787900"/>
          <p14:tracePt t="11266" x="5926138" y="4768850"/>
          <p14:tracePt t="11276" x="5999163" y="4768850"/>
          <p14:tracePt t="11283" x="6162675" y="4768850"/>
          <p14:tracePt t="11290" x="6362700" y="4741863"/>
          <p14:tracePt t="11297" x="6545263" y="4714875"/>
          <p14:tracePt t="11306" x="6710363" y="4714875"/>
          <p14:tracePt t="11314" x="6910388" y="4714875"/>
          <p14:tracePt t="11321" x="7073900" y="4714875"/>
          <p14:tracePt t="11330" x="7219950" y="4714875"/>
          <p14:tracePt t="11337" x="7348538" y="4714875"/>
          <p14:tracePt t="11345" x="7475538" y="4714875"/>
          <p14:tracePt t="11353" x="7548563" y="4714875"/>
          <p14:tracePt t="11361" x="7621588" y="4714875"/>
          <p14:tracePt t="11369" x="7667625" y="4714875"/>
          <p14:tracePt t="11378" x="7704138" y="4714875"/>
          <p14:tracePt t="11385" x="7721600" y="4714875"/>
          <p14:tracePt t="11395" x="7731125" y="4714875"/>
          <p14:tracePt t="11401" x="7748588" y="4714875"/>
          <p14:tracePt t="11441" x="7758113" y="4714875"/>
          <p14:tracePt t="11449" x="7785100" y="4705350"/>
          <p14:tracePt t="11457" x="7840663" y="4705350"/>
          <p14:tracePt t="11465" x="7885113" y="4678363"/>
          <p14:tracePt t="11473" x="7931150" y="4678363"/>
          <p14:tracePt t="11481" x="7986713" y="4678363"/>
          <p14:tracePt t="11489" x="8040688" y="4668838"/>
          <p14:tracePt t="11497" x="8086725" y="4668838"/>
          <p14:tracePt t="11505" x="8123238" y="4660900"/>
          <p14:tracePt t="11513" x="8140700" y="4660900"/>
          <p14:tracePt t="11523" x="8159750" y="4660900"/>
          <p14:tracePt t="11683" x="8123238" y="4660900"/>
          <p14:tracePt t="11690" x="8067675" y="4660900"/>
          <p14:tracePt t="11697" x="7994650" y="4660900"/>
          <p14:tracePt t="11705" x="7904163" y="4660900"/>
          <p14:tracePt t="11713" x="7831138" y="4660900"/>
          <p14:tracePt t="11721" x="7758113" y="4660900"/>
          <p14:tracePt t="11729" x="7685088" y="4660900"/>
          <p14:tracePt t="11737" x="7594600" y="4660900"/>
          <p14:tracePt t="11746" x="7558088" y="4660900"/>
          <p14:tracePt t="11753" x="7502525" y="4660900"/>
          <p14:tracePt t="11761" x="7466013" y="4660900"/>
          <p14:tracePt t="11769" x="7439025" y="4660900"/>
          <p14:tracePt t="11779" x="7412038" y="4660900"/>
          <p14:tracePt t="11785" x="7392988" y="4660900"/>
          <p14:tracePt t="11908" x="7385050" y="4651375"/>
          <p14:tracePt t="12041" x="7265988" y="4651375"/>
          <p14:tracePt t="12049" x="7056438" y="4697413"/>
          <p14:tracePt t="12057" x="6754813" y="4724400"/>
          <p14:tracePt t="12065" x="6408738" y="4741863"/>
          <p14:tracePt t="12073" x="5926138" y="4741863"/>
          <p14:tracePt t="12081" x="5461000" y="4787900"/>
          <p14:tracePt t="12090" x="5014913" y="4805363"/>
          <p14:tracePt t="12097" x="4603750" y="4805363"/>
          <p14:tracePt t="12106" x="4184650" y="4833938"/>
          <p14:tracePt t="12113" x="3919538" y="4833938"/>
          <p14:tracePt t="12131" x="3527425" y="4851400"/>
          <p14:tracePt t="12137" x="3419475" y="4851400"/>
          <p14:tracePt t="12145" x="3300413" y="4851400"/>
          <p14:tracePt t="12153" x="3244850" y="4851400"/>
          <p14:tracePt t="12162" x="3171825" y="4851400"/>
          <p14:tracePt t="12169" x="3136900" y="4851400"/>
          <p14:tracePt t="12178" x="3081338" y="4851400"/>
          <p14:tracePt t="12185" x="3008313" y="4851400"/>
          <p14:tracePt t="12194" x="2925763" y="4851400"/>
          <p14:tracePt t="12201" x="2835275" y="4851400"/>
          <p14:tracePt t="12211" x="2744788" y="4851400"/>
          <p14:tracePt t="12217" x="2616200" y="4851400"/>
          <p14:tracePt t="12228" x="2489200" y="4851400"/>
          <p14:tracePt t="12233" x="2379663" y="4851400"/>
          <p14:tracePt t="12241" x="2270125" y="4851400"/>
          <p14:tracePt t="12249" x="2143125" y="4851400"/>
          <p14:tracePt t="12257" x="2051050" y="4851400"/>
          <p14:tracePt t="12265" x="1941513" y="4851400"/>
          <p14:tracePt t="12273" x="1887538" y="4851400"/>
          <p14:tracePt t="12281" x="1841500" y="4851400"/>
          <p14:tracePt t="12297" x="1824038" y="4851400"/>
          <p14:tracePt t="13553" x="1814513" y="4814888"/>
          <p14:tracePt t="13561" x="1860550" y="4697413"/>
          <p14:tracePt t="13569" x="1914525" y="4614863"/>
          <p14:tracePt t="13577" x="1987550" y="4514850"/>
          <p14:tracePt t="13585" x="2014538" y="4449763"/>
          <p14:tracePt t="13594" x="2070100" y="4340225"/>
          <p14:tracePt t="13601" x="2078038" y="4276725"/>
          <p14:tracePt t="13611" x="2133600" y="4195763"/>
          <p14:tracePt t="13617" x="2133600" y="4167188"/>
          <p14:tracePt t="13625" x="2143125" y="4149725"/>
          <p14:tracePt t="13633" x="2143125" y="4122738"/>
          <p14:tracePt t="13641" x="2143125" y="4113213"/>
          <p14:tracePt t="13649" x="2151063" y="4094163"/>
          <p14:tracePt t="14036" x="2114550" y="4067175"/>
          <p14:tracePt t="14041" x="2087563" y="4021138"/>
          <p14:tracePt t="14049" x="2033588" y="3976688"/>
          <p14:tracePt t="14060" x="1987550" y="3857625"/>
          <p14:tracePt t="14067" x="1968500" y="3784600"/>
          <p14:tracePt t="14075" x="1905000" y="3684588"/>
          <p14:tracePt t="14084" x="1851025" y="3565525"/>
          <p14:tracePt t="14091" x="1795463" y="3446463"/>
          <p14:tracePt t="14097" x="1768475" y="3375025"/>
          <p14:tracePt t="14105" x="1722438" y="3292475"/>
          <p14:tracePt t="14113" x="1704975" y="3228975"/>
          <p14:tracePt t="14132" x="1649413" y="3100388"/>
          <p14:tracePt t="14138" x="1641475" y="3046413"/>
          <p14:tracePt t="14149" x="1641475" y="3017838"/>
          <p14:tracePt t="14155" x="1641475" y="3000375"/>
          <p14:tracePt t="14166" x="1641475" y="2973388"/>
          <p14:tracePt t="14170" x="1641475" y="2954338"/>
          <p14:tracePt t="14179" x="1641475" y="2927350"/>
          <p14:tracePt t="14185" x="1641475" y="2909888"/>
          <p14:tracePt t="14195" x="1641475" y="2873375"/>
          <p14:tracePt t="14201" x="1641475" y="2844800"/>
          <p14:tracePt t="14211" x="1668463" y="2817813"/>
          <p14:tracePt t="14217" x="1704975" y="2781300"/>
          <p14:tracePt t="14225" x="1768475" y="2744788"/>
          <p14:tracePt t="14233" x="1860550" y="2698750"/>
          <p14:tracePt t="14241" x="1978025" y="2644775"/>
          <p14:tracePt t="14249" x="2114550" y="2581275"/>
          <p14:tracePt t="14257" x="2243138" y="2525713"/>
          <p14:tracePt t="14265" x="2416175" y="2452688"/>
          <p14:tracePt t="14273" x="2562225" y="2389188"/>
          <p14:tracePt t="14281" x="2735263" y="2325688"/>
          <p14:tracePt t="14289" x="2852738" y="2270125"/>
          <p14:tracePt t="14297" x="3044825" y="2189163"/>
          <p14:tracePt t="14305" x="3208338" y="2125663"/>
          <p14:tracePt t="14314" x="3382963" y="2079625"/>
          <p14:tracePt t="14322" x="3592513" y="2033588"/>
          <p14:tracePt t="14331" x="3783013" y="1970088"/>
          <p14:tracePt t="14337" x="3929063" y="1951038"/>
          <p14:tracePt t="14345" x="4048125" y="1897063"/>
          <p14:tracePt t="14353" x="4175125" y="1878013"/>
          <p14:tracePt t="14361" x="4257675" y="1851025"/>
          <p14:tracePt t="14369" x="4367213" y="1841500"/>
          <p14:tracePt t="14379" x="4476750" y="1824038"/>
          <p14:tracePt t="14385" x="4576763" y="1814513"/>
          <p14:tracePt t="14394" x="4667250" y="1814513"/>
          <p14:tracePt t="14401" x="4740275" y="1814513"/>
          <p14:tracePt t="14411" x="4813300" y="1814513"/>
          <p14:tracePt t="14417" x="4905375" y="1814513"/>
          <p14:tracePt t="14425" x="4959350" y="1814513"/>
          <p14:tracePt t="14434" x="5022850" y="1814513"/>
          <p14:tracePt t="14443" x="5105400" y="1860550"/>
          <p14:tracePt t="14450" x="5141913" y="1870075"/>
          <p14:tracePt t="14459" x="5205413" y="1924050"/>
          <p14:tracePt t="14467" x="5278438" y="1970088"/>
          <p14:tracePt t="14475" x="5324475" y="2024063"/>
          <p14:tracePt t="14482" x="5387975" y="2060575"/>
          <p14:tracePt t="14490" x="5414963" y="2089150"/>
          <p14:tracePt t="14498" x="5441950" y="2116138"/>
          <p14:tracePt t="14505" x="5461000" y="2152650"/>
          <p14:tracePt t="14513" x="5470525" y="2170113"/>
          <p14:tracePt t="14523" x="5478463" y="2216150"/>
          <p14:tracePt t="14533" x="5487988" y="2243138"/>
          <p14:tracePt t="14538" x="5487988" y="2289175"/>
          <p14:tracePt t="14547" x="5487988" y="2316163"/>
          <p14:tracePt t="14553" x="5497513" y="2371725"/>
          <p14:tracePt t="14561" x="5514975" y="2398713"/>
          <p14:tracePt t="14569" x="5524500" y="2444750"/>
          <p14:tracePt t="14579" x="5524500" y="2462213"/>
          <p14:tracePt t="14585" x="5524500" y="2489200"/>
          <p14:tracePt t="14595" x="5534025" y="2508250"/>
          <p14:tracePt t="14601" x="5534025" y="2525713"/>
          <p14:tracePt t="14611" x="5534025" y="2544763"/>
          <p14:tracePt t="14617" x="5534025" y="2554288"/>
          <p14:tracePt t="14625" x="5534025" y="2581275"/>
          <p14:tracePt t="14633" x="5534025" y="2589213"/>
          <p14:tracePt t="14641" x="5534025" y="2598738"/>
          <p14:tracePt t="14649" x="5534025" y="2608263"/>
          <p14:tracePt t="14657" x="5534025" y="2625725"/>
          <p14:tracePt t="14665" x="5534025" y="2644775"/>
          <p14:tracePt t="14673" x="5534025" y="2671763"/>
          <p14:tracePt t="14681" x="5534025" y="2690813"/>
          <p14:tracePt t="14689" x="5514975" y="2735263"/>
          <p14:tracePt t="14698" x="5514975" y="2754313"/>
          <p14:tracePt t="14705" x="5507038" y="2781300"/>
          <p14:tracePt t="14715" x="5497513" y="2827338"/>
          <p14:tracePt t="14721" x="5461000" y="2873375"/>
          <p14:tracePt t="14729" x="5451475" y="2890838"/>
          <p14:tracePt t="14737" x="5441950" y="2917825"/>
          <p14:tracePt t="14745" x="5441950" y="2936875"/>
          <p14:tracePt t="14753" x="5434013" y="2973388"/>
          <p14:tracePt t="14761" x="5414963" y="2990850"/>
          <p14:tracePt t="14777" x="5405438" y="3000375"/>
          <p14:tracePt t="14801" x="5397500" y="3000375"/>
          <p14:tracePt t="14812" x="5397500" y="3009900"/>
          <p14:tracePt t="14829" x="5387975" y="3027363"/>
          <p14:tracePt t="14834" x="5378450" y="3036888"/>
          <p14:tracePt t="14842" x="5360988" y="3054350"/>
          <p14:tracePt t="14850" x="5334000" y="3082925"/>
          <p14:tracePt t="14858" x="5305425" y="3119438"/>
          <p14:tracePt t="14866" x="5268913" y="3136900"/>
          <p14:tracePt t="14874" x="5224463" y="3173413"/>
          <p14:tracePt t="14882" x="5195888" y="3200400"/>
          <p14:tracePt t="14890" x="5132388" y="3236913"/>
          <p14:tracePt t="14898" x="5068888" y="3282950"/>
          <p14:tracePt t="14906" x="5032375" y="3309938"/>
          <p14:tracePt t="14913" x="4968875" y="3365500"/>
          <p14:tracePt t="14921" x="4941888" y="3382963"/>
          <p14:tracePt t="14929" x="4895850" y="3411538"/>
          <p14:tracePt t="14937" x="4849813" y="3429000"/>
          <p14:tracePt t="14945" x="4822825" y="3438525"/>
          <p14:tracePt t="14953" x="4786313" y="3455988"/>
          <p14:tracePt t="14962" x="4776788" y="3465513"/>
          <p14:tracePt t="14978" x="4767263" y="3475038"/>
          <p14:tracePt t="18643" x="4749800" y="3492500"/>
          <p14:tracePt t="18649" x="4630738" y="3602038"/>
          <p14:tracePt t="18657" x="4448175" y="3730625"/>
          <p14:tracePt t="18665" x="4311650" y="3840163"/>
          <p14:tracePt t="18673" x="4138613" y="3894138"/>
          <p14:tracePt t="18681" x="3965575" y="3994150"/>
          <p14:tracePt t="18689" x="3846513" y="4067175"/>
          <p14:tracePt t="18697" x="3746500" y="4140200"/>
          <p14:tracePt t="18705" x="3702050" y="4186238"/>
          <p14:tracePt t="18713" x="3656013" y="4240213"/>
          <p14:tracePt t="18721" x="3619500" y="4268788"/>
          <p14:tracePt t="18730" x="3592513" y="4303713"/>
          <p14:tracePt t="18737" x="3582988" y="4303713"/>
          <p14:tracePt t="18833" x="3573463" y="4303713"/>
          <p14:tracePt t="19003" x="3563938" y="4313238"/>
          <p14:tracePt t="19009" x="3563938" y="4322763"/>
          <p14:tracePt t="19017" x="3563938" y="4332288"/>
          <p14:tracePt t="19026" x="3563938" y="4340225"/>
          <p14:tracePt t="19033" x="3546475" y="4376738"/>
          <p14:tracePt t="19041" x="3527425" y="4386263"/>
          <p14:tracePt t="19049" x="3509963" y="4395788"/>
          <p14:tracePt t="19057" x="3490913" y="4395788"/>
          <p14:tracePt t="19065" x="3473450" y="4405313"/>
          <p14:tracePt t="19073" x="3463925" y="4405313"/>
          <p14:tracePt t="19089" x="3446463" y="4413250"/>
          <p14:tracePt t="19593" x="3509963" y="4349750"/>
          <p14:tracePt t="19601" x="3636963" y="4232275"/>
          <p14:tracePt t="19609" x="3765550" y="4149725"/>
          <p14:tracePt t="19617" x="3865563" y="4076700"/>
          <p14:tracePt t="19628" x="3984625" y="4021138"/>
          <p14:tracePt t="19633" x="4048125" y="3984625"/>
          <p14:tracePt t="19641" x="4129088" y="3930650"/>
          <p14:tracePt t="19649" x="4194175" y="3894138"/>
          <p14:tracePt t="19657" x="4257675" y="3848100"/>
          <p14:tracePt t="19665" x="4340225" y="3811588"/>
          <p14:tracePt t="19673" x="4384675" y="3794125"/>
          <p14:tracePt t="19681" x="4394200" y="3784600"/>
          <p14:tracePt t="19689" x="4413250" y="3784600"/>
          <p14:tracePt t="19787" x="4421188" y="3784600"/>
          <p14:tracePt t="19971" x="4421188" y="3794125"/>
          <p14:tracePt t="19978" x="4413250" y="3794125"/>
          <p14:tracePt t="19986" x="4384675" y="3794125"/>
          <p14:tracePt t="19996" x="4376738" y="3794125"/>
          <p14:tracePt t="20002" x="4340225" y="3794125"/>
          <p14:tracePt t="20012" x="4294188" y="3730625"/>
          <p14:tracePt t="20018" x="4230688" y="3665538"/>
          <p14:tracePt t="20028" x="4165600" y="3602038"/>
          <p14:tracePt t="20034" x="4094163" y="3548063"/>
          <p14:tracePt t="20042" x="4029075" y="3511550"/>
          <p14:tracePt t="20050" x="3965575" y="3455988"/>
          <p14:tracePt t="20058" x="3919538" y="3429000"/>
          <p14:tracePt t="20066" x="3875088" y="3382963"/>
          <p14:tracePt t="20074" x="3819525" y="3319463"/>
          <p14:tracePt t="20082" x="3783013" y="3265488"/>
          <p14:tracePt t="20090" x="3738563" y="3219450"/>
          <p14:tracePt t="20098" x="3729038" y="3173413"/>
          <p14:tracePt t="20107" x="3719513" y="3146425"/>
          <p14:tracePt t="20115" x="3692525" y="3119438"/>
          <p14:tracePt t="20122" x="3683000" y="3082925"/>
          <p14:tracePt t="20129" x="3683000" y="3054350"/>
          <p14:tracePt t="20138" x="3683000" y="3027363"/>
          <p14:tracePt t="20145" x="3673475" y="3009900"/>
          <p14:tracePt t="20154" x="3673475" y="2982913"/>
          <p14:tracePt t="20162" x="3673475" y="2963863"/>
          <p14:tracePt t="20169" x="3673475" y="2936875"/>
          <p14:tracePt t="20178" x="3673475" y="2927350"/>
          <p14:tracePt t="20185" x="3673475" y="2917825"/>
          <p14:tracePt t="20194" x="3673475" y="2900363"/>
          <p14:tracePt t="20201" x="3673475" y="2881313"/>
          <p14:tracePt t="20211" x="3673475" y="2844800"/>
          <p14:tracePt t="20217" x="3692525" y="2817813"/>
          <p14:tracePt t="20227" x="3702050" y="2817813"/>
          <p14:tracePt t="20233" x="3746500" y="2781300"/>
          <p14:tracePt t="20241" x="3819525" y="2763838"/>
          <p14:tracePt t="20249" x="3902075" y="2717800"/>
          <p14:tracePt t="20257" x="4029075" y="2690813"/>
          <p14:tracePt t="20265" x="4148138" y="2662238"/>
          <p14:tracePt t="20273" x="4230688" y="2635250"/>
          <p14:tracePt t="20281" x="4303713" y="2589213"/>
          <p14:tracePt t="20289" x="4440238" y="2581275"/>
          <p14:tracePt t="20297" x="4567238" y="2562225"/>
          <p14:tracePt t="20305" x="4676775" y="2562225"/>
          <p14:tracePt t="20313" x="4786313" y="2562225"/>
          <p14:tracePt t="20321" x="4876800" y="2562225"/>
          <p14:tracePt t="20329" x="4949825" y="2562225"/>
          <p14:tracePt t="20337" x="5005388" y="2562225"/>
          <p14:tracePt t="20345" x="5049838" y="2562225"/>
          <p14:tracePt t="20353" x="5078413" y="2562225"/>
          <p14:tracePt t="20362" x="5086350" y="2562225"/>
          <p14:tracePt t="20369" x="5095875" y="2562225"/>
          <p14:tracePt t="20378" x="5122863" y="2562225"/>
          <p14:tracePt t="20394" x="5151438" y="2571750"/>
          <p14:tracePt t="20402" x="5187950" y="2571750"/>
          <p14:tracePt t="20411" x="5214938" y="2581275"/>
          <p14:tracePt t="20417" x="5232400" y="2608263"/>
          <p14:tracePt t="20429" x="5241925" y="2635250"/>
          <p14:tracePt t="20434" x="5278438" y="2662238"/>
          <p14:tracePt t="20441" x="5287963" y="2698750"/>
          <p14:tracePt t="20449" x="5305425" y="2735263"/>
          <p14:tracePt t="20457" x="5324475" y="2781300"/>
          <p14:tracePt t="20465" x="5334000" y="2800350"/>
          <p14:tracePt t="20473" x="5334000" y="2844800"/>
          <p14:tracePt t="20482" x="5351463" y="2873375"/>
          <p14:tracePt t="20489" x="5351463" y="2890838"/>
          <p14:tracePt t="20497" x="5368925" y="2917825"/>
          <p14:tracePt t="20505" x="5368925" y="2936875"/>
          <p14:tracePt t="20513" x="5368925" y="2973388"/>
          <p14:tracePt t="20521" x="5368925" y="2982913"/>
          <p14:tracePt t="20529" x="5368925" y="2990850"/>
          <p14:tracePt t="20537" x="5368925" y="3017838"/>
          <p14:tracePt t="20545" x="5368925" y="3036888"/>
          <p14:tracePt t="20553" x="5368925" y="3054350"/>
          <p14:tracePt t="20561" x="5368925" y="3073400"/>
          <p14:tracePt t="20569" x="5351463" y="3119438"/>
          <p14:tracePt t="20578" x="5351463" y="3127375"/>
          <p14:tracePt t="20585" x="5314950" y="3163888"/>
          <p14:tracePt t="20594" x="5314950" y="3173413"/>
          <p14:tracePt t="20601" x="5297488" y="3192463"/>
          <p14:tracePt t="20610" x="5268913" y="3209925"/>
          <p14:tracePt t="20617" x="5268913" y="3219450"/>
          <p14:tracePt t="20627" x="5260975" y="3228975"/>
          <p14:tracePt t="20891" x="5351463" y="3228975"/>
          <p14:tracePt t="20897" x="5561013" y="3163888"/>
          <p14:tracePt t="20905" x="5826125" y="3090863"/>
          <p14:tracePt t="20913" x="6035675" y="3063875"/>
          <p14:tracePt t="20921" x="6218238" y="3009900"/>
          <p14:tracePt t="20929" x="6372225" y="2954338"/>
          <p14:tracePt t="20937" x="6464300" y="2927350"/>
          <p14:tracePt t="20946" x="6527800" y="2917825"/>
          <p14:tracePt t="20953" x="6573838" y="2890838"/>
          <p14:tracePt t="20961" x="6591300" y="2881313"/>
          <p14:tracePt t="21057" x="6600825" y="2873375"/>
          <p14:tracePt t="21073" x="6600825" y="2863850"/>
          <p14:tracePt t="21081" x="6600825" y="2836863"/>
          <p14:tracePt t="21099" x="6600825" y="2808288"/>
          <p14:tracePt t="21108" x="6600825" y="2800350"/>
          <p14:tracePt t="21132" x="6627813" y="2754313"/>
          <p14:tracePt t="21140" x="6627813" y="2744788"/>
          <p14:tracePt t="21145" x="6637338" y="2717800"/>
          <p14:tracePt t="21154" x="6637338" y="2708275"/>
          <p14:tracePt t="21161" x="6654800" y="2671763"/>
          <p14:tracePt t="21169" x="6673850" y="2654300"/>
          <p14:tracePt t="21178" x="6691313" y="2625725"/>
          <p14:tracePt t="21185" x="6700838" y="2608263"/>
          <p14:tracePt t="21194" x="6710363" y="2571750"/>
          <p14:tracePt t="21201" x="6727825" y="2554288"/>
          <p14:tracePt t="21211" x="6737350" y="2544763"/>
          <p14:tracePt t="21227" x="6737350" y="2525713"/>
          <p14:tracePt t="21241" x="6737350" y="2517775"/>
          <p14:tracePt t="21257" x="6746875" y="2508250"/>
          <p14:tracePt t="21353" x="6727825" y="2544763"/>
          <p14:tracePt t="21361" x="6710363" y="2562225"/>
          <p14:tracePt t="21369" x="6654800" y="2635250"/>
          <p14:tracePt t="21377" x="6637338" y="2698750"/>
          <p14:tracePt t="21385" x="6581775" y="2781300"/>
          <p14:tracePt t="21394" x="6554788" y="2844800"/>
          <p14:tracePt t="21402" x="6518275" y="2890838"/>
          <p14:tracePt t="21411" x="6481763" y="2936875"/>
          <p14:tracePt t="21417" x="6464300" y="2982913"/>
          <p14:tracePt t="21428" x="6464300" y="3000375"/>
          <p14:tracePt t="21433" x="6454775" y="3017838"/>
          <p14:tracePt t="21441" x="6435725" y="3036888"/>
          <p14:tracePt t="21457" x="6435725" y="3054350"/>
          <p14:tracePt t="21465" x="6435725" y="3063875"/>
          <p14:tracePt t="21481" x="6435725" y="3082925"/>
          <p14:tracePt t="21489" x="6435725" y="3090863"/>
          <p14:tracePt t="21497" x="6435725" y="3100388"/>
          <p14:tracePt t="21505" x="6435725" y="3109913"/>
          <p14:tracePt t="21521" x="6435725" y="3119438"/>
          <p14:tracePt t="21537" x="6435725" y="3127375"/>
          <p14:tracePt t="21716" x="6464300" y="3119438"/>
          <p14:tracePt t="21723" x="6537325" y="3119438"/>
          <p14:tracePt t="21732" x="6637338" y="3082925"/>
          <p14:tracePt t="21737" x="6710363" y="3063875"/>
          <p14:tracePt t="21745" x="6810375" y="3036888"/>
          <p14:tracePt t="21753" x="6846888" y="3017838"/>
          <p14:tracePt t="21762" x="6910388" y="3000375"/>
          <p14:tracePt t="21769" x="6973888" y="2982913"/>
          <p14:tracePt t="21778" x="6992938" y="2982913"/>
          <p14:tracePt t="21785" x="7000875" y="2982913"/>
          <p14:tracePt t="21873" x="7010400" y="2982913"/>
          <p14:tracePt t="22027" x="7065963" y="2982913"/>
          <p14:tracePt t="22035" x="7129463" y="2954338"/>
          <p14:tracePt t="22043" x="7156450" y="2954338"/>
          <p14:tracePt t="22051" x="7202488" y="2954338"/>
          <p14:tracePt t="22058" x="7239000" y="2954338"/>
          <p14:tracePt t="22065" x="7283450" y="2954338"/>
          <p14:tracePt t="22073" x="7312025" y="2954338"/>
          <p14:tracePt t="22081" x="7339013" y="2954338"/>
          <p14:tracePt t="22089" x="7385050" y="2954338"/>
          <p14:tracePt t="22097" x="7392988" y="2954338"/>
          <p14:tracePt t="22105" x="7402513" y="2954338"/>
          <p14:tracePt t="22115" x="7421563" y="2954338"/>
          <p14:tracePt t="22436" x="7429500" y="2954338"/>
          <p14:tracePt t="22465" x="7429500" y="2963863"/>
          <p14:tracePt t="22473" x="7429500" y="3000375"/>
          <p14:tracePt t="22482" x="7429500" y="3054350"/>
          <p14:tracePt t="22489" x="7429500" y="3090863"/>
          <p14:tracePt t="22497" x="7429500" y="3136900"/>
          <p14:tracePt t="22505" x="7429500" y="3192463"/>
          <p14:tracePt t="22513" x="7429500" y="3219450"/>
          <p14:tracePt t="22521" x="7429500" y="3273425"/>
          <p14:tracePt t="22529" x="7429500" y="3309938"/>
          <p14:tracePt t="22537" x="7429500" y="3355975"/>
          <p14:tracePt t="22545" x="7429500" y="3365500"/>
          <p14:tracePt t="22553" x="7429500" y="3382963"/>
          <p14:tracePt t="22561" x="7429500" y="3402013"/>
          <p14:tracePt t="22569" x="7429500" y="3411538"/>
          <p14:tracePt t="22578" x="7429500" y="3429000"/>
          <p14:tracePt t="22585" x="7429500" y="3438525"/>
          <p14:tracePt t="22635" x="7429500" y="3446463"/>
          <p14:tracePt t="22713" x="7429500" y="3475038"/>
          <p14:tracePt t="22721" x="7429500" y="3482975"/>
          <p14:tracePt t="22729" x="7429500" y="3492500"/>
          <p14:tracePt t="22737" x="7429500" y="3538538"/>
          <p14:tracePt t="22745" x="7429500" y="3565525"/>
          <p14:tracePt t="22753" x="7429500" y="3584575"/>
          <p14:tracePt t="22762" x="7429500" y="3621088"/>
          <p14:tracePt t="22769" x="7429500" y="3629025"/>
          <p14:tracePt t="22777" x="7429500" y="3657600"/>
          <p14:tracePt t="22785" x="7429500" y="3665538"/>
          <p14:tracePt t="22794" x="7429500" y="3675063"/>
          <p14:tracePt t="22801" x="7429500" y="3684588"/>
          <p14:tracePt t="22810" x="7429500" y="3702050"/>
          <p14:tracePt t="22931" x="7429500" y="3711575"/>
          <p14:tracePt t="22945" x="7429500" y="3721100"/>
          <p14:tracePt t="22953" x="7429500" y="3738563"/>
          <p14:tracePt t="22985" x="7429500" y="3748088"/>
          <p14:tracePt t="23203" x="7429500" y="3757613"/>
          <p14:tracePt t="23219" x="7429500" y="3794125"/>
          <p14:tracePt t="23228" x="7429500" y="3830638"/>
          <p14:tracePt t="23235" x="7429500" y="3848100"/>
          <p14:tracePt t="23250" x="7429500" y="3867150"/>
          <p14:tracePt t="23258" x="7429500" y="3875088"/>
          <p14:tracePt t="25867" x="7429500" y="3884613"/>
          <p14:tracePt t="25875" x="7429500" y="3930650"/>
          <p14:tracePt t="25883" x="7429500" y="4003675"/>
          <p14:tracePt t="25890" x="7402513" y="4067175"/>
          <p14:tracePt t="25898" x="7385050" y="4113213"/>
          <p14:tracePt t="25906" x="7385050" y="4159250"/>
          <p14:tracePt t="25914" x="7385050" y="4167188"/>
          <p14:tracePt t="25922" x="7375525" y="4213225"/>
          <p14:tracePt t="25929" x="7375525" y="4222750"/>
          <p14:tracePt t="25938" x="7375525" y="4240213"/>
          <p14:tracePt t="25946" x="7375525" y="4249738"/>
          <p14:tracePt t="26241" x="7375525" y="4240213"/>
          <p14:tracePt t="26249" x="7375525" y="4213225"/>
          <p14:tracePt t="26259" x="7375525" y="4203700"/>
          <p14:tracePt t="26265" x="7375525" y="4195763"/>
          <p14:tracePt t="26273" x="7375525" y="4176713"/>
          <p14:tracePt t="26281" x="7375525" y="4167188"/>
          <p14:tracePt t="26289" x="7375525" y="4159250"/>
          <p14:tracePt t="26297" x="7375525" y="4149725"/>
          <p14:tracePt t="26305" x="7375525" y="4140200"/>
          <p14:tracePt t="26313" x="7375525" y="4130675"/>
          <p14:tracePt t="26321" x="7375525" y="4122738"/>
          <p14:tracePt t="26329" x="7375525" y="4113213"/>
          <p14:tracePt t="26345" x="7375525" y="4094163"/>
          <p14:tracePt t="27849" x="7375525" y="4113213"/>
          <p14:tracePt t="27897" x="7375525" y="4122738"/>
          <p14:tracePt t="28577" x="7375525" y="4140200"/>
          <p14:tracePt t="28601" x="7429500" y="4140200"/>
          <p14:tracePt t="28609" x="7521575" y="4140200"/>
          <p14:tracePt t="28617" x="7612063" y="4140200"/>
          <p14:tracePt t="28626" x="7704138" y="4140200"/>
          <p14:tracePt t="28633" x="7794625" y="4140200"/>
          <p14:tracePt t="28643" x="7867650" y="4140200"/>
          <p14:tracePt t="28649" x="7921625" y="4140200"/>
          <p14:tracePt t="28657" x="7986713" y="4140200"/>
          <p14:tracePt t="28665" x="8031163" y="4122738"/>
          <p14:tracePt t="28673" x="8086725" y="4122738"/>
          <p14:tracePt t="28681" x="8113713" y="4122738"/>
          <p14:tracePt t="28689" x="8140700" y="4113213"/>
          <p14:tracePt t="28697" x="8186738" y="4094163"/>
          <p14:tracePt t="28705" x="8213725" y="4094163"/>
          <p14:tracePt t="28713" x="8232775" y="4094163"/>
          <p14:tracePt t="28721" x="8250238" y="4094163"/>
          <p14:tracePt t="28729" x="8277225" y="4086225"/>
          <p14:tracePt t="28737" x="8313738" y="4067175"/>
          <p14:tracePt t="28746" x="8342313" y="4057650"/>
          <p14:tracePt t="28753" x="8386763" y="4049713"/>
          <p14:tracePt t="28762" x="8442325" y="4040188"/>
          <p14:tracePt t="28769" x="8478838" y="4013200"/>
          <p14:tracePt t="28777" x="8532813" y="4003675"/>
          <p14:tracePt t="28785" x="8569325" y="3994150"/>
          <p14:tracePt t="28793" x="8632825" y="3994150"/>
          <p14:tracePt t="28801" x="8669338" y="3984625"/>
          <p14:tracePt t="28810" x="8697913" y="3984625"/>
          <p14:tracePt t="28817" x="8742363" y="3984625"/>
          <p14:tracePt t="28827" x="8778875" y="3984625"/>
          <p14:tracePt t="28833" x="8824913" y="3984625"/>
          <p14:tracePt t="28844" x="8861425" y="3984625"/>
          <p14:tracePt t="28849" x="8915400" y="3984625"/>
          <p14:tracePt t="28857" x="8970963" y="3984625"/>
          <p14:tracePt t="28865" x="9034463" y="3984625"/>
          <p14:tracePt t="28873" x="9107488" y="39846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ja-JP" altLang="en-US"/>
              <a:t>マイクロアーキテクチャ</a:t>
            </a:r>
          </a:p>
        </p:txBody>
      </p:sp>
      <p:sp>
        <p:nvSpPr>
          <p:cNvPr id="209924" name="Text Box 4"/>
          <p:cNvSpPr txBox="1">
            <a:spLocks noChangeArrowheads="1"/>
          </p:cNvSpPr>
          <p:nvPr/>
        </p:nvSpPr>
        <p:spPr bwMode="auto">
          <a:xfrm>
            <a:off x="323850" y="1778000"/>
            <a:ext cx="2589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命令セットアーキテクチャ</a:t>
            </a:r>
          </a:p>
        </p:txBody>
      </p:sp>
      <p:sp>
        <p:nvSpPr>
          <p:cNvPr id="209925" name="Text Box 5"/>
          <p:cNvSpPr txBox="1">
            <a:spLocks noChangeArrowheads="1"/>
          </p:cNvSpPr>
          <p:nvPr/>
        </p:nvSpPr>
        <p:spPr bwMode="auto">
          <a:xfrm>
            <a:off x="179388" y="3206750"/>
            <a:ext cx="2382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マイクロアーキテクチャ</a:t>
            </a:r>
          </a:p>
        </p:txBody>
      </p:sp>
      <p:sp>
        <p:nvSpPr>
          <p:cNvPr id="209926" name="Text Box 6"/>
          <p:cNvSpPr txBox="1">
            <a:spLocks noChangeArrowheads="1"/>
          </p:cNvSpPr>
          <p:nvPr/>
        </p:nvSpPr>
        <p:spPr bwMode="auto">
          <a:xfrm>
            <a:off x="395288" y="5149850"/>
            <a:ext cx="184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ハードウェア設計</a:t>
            </a:r>
          </a:p>
        </p:txBody>
      </p:sp>
      <p:sp>
        <p:nvSpPr>
          <p:cNvPr id="209927" name="Text Box 7"/>
          <p:cNvSpPr txBox="1">
            <a:spLocks noChangeArrowheads="1"/>
          </p:cNvSpPr>
          <p:nvPr/>
        </p:nvSpPr>
        <p:spPr bwMode="auto">
          <a:xfrm>
            <a:off x="4284663" y="2003425"/>
            <a:ext cx="225799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RVI32</a:t>
            </a:r>
            <a:r>
              <a:rPr lang="ja-JP" altLang="en-US" dirty="0"/>
              <a:t>アーキテクチャ</a:t>
            </a:r>
          </a:p>
        </p:txBody>
      </p:sp>
      <p:sp>
        <p:nvSpPr>
          <p:cNvPr id="209928" name="Text Box 8"/>
          <p:cNvSpPr txBox="1">
            <a:spLocks noChangeArrowheads="1"/>
          </p:cNvSpPr>
          <p:nvPr/>
        </p:nvSpPr>
        <p:spPr bwMode="auto">
          <a:xfrm>
            <a:off x="2987675" y="3146425"/>
            <a:ext cx="1870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シングルサイクル</a:t>
            </a:r>
          </a:p>
        </p:txBody>
      </p:sp>
      <p:sp>
        <p:nvSpPr>
          <p:cNvPr id="209929" name="Text Box 9"/>
          <p:cNvSpPr txBox="1">
            <a:spLocks noChangeArrowheads="1"/>
          </p:cNvSpPr>
          <p:nvPr/>
        </p:nvSpPr>
        <p:spPr bwMode="auto">
          <a:xfrm>
            <a:off x="5003800" y="3213100"/>
            <a:ext cx="16668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マルチサイクル</a:t>
            </a:r>
          </a:p>
        </p:txBody>
      </p:sp>
      <p:sp>
        <p:nvSpPr>
          <p:cNvPr id="209930" name="Text Box 10"/>
          <p:cNvSpPr txBox="1">
            <a:spLocks noChangeArrowheads="1"/>
          </p:cNvSpPr>
          <p:nvPr/>
        </p:nvSpPr>
        <p:spPr bwMode="auto">
          <a:xfrm>
            <a:off x="6877050" y="3213100"/>
            <a:ext cx="1382713"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パイプライン</a:t>
            </a:r>
          </a:p>
        </p:txBody>
      </p:sp>
      <p:sp>
        <p:nvSpPr>
          <p:cNvPr id="209931" name="Line 11"/>
          <p:cNvSpPr>
            <a:spLocks noChangeShapeType="1"/>
          </p:cNvSpPr>
          <p:nvPr/>
        </p:nvSpPr>
        <p:spPr bwMode="auto">
          <a:xfrm flipH="1">
            <a:off x="4140200" y="2349500"/>
            <a:ext cx="792163"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2" name="Line 12"/>
          <p:cNvSpPr>
            <a:spLocks noChangeShapeType="1"/>
          </p:cNvSpPr>
          <p:nvPr/>
        </p:nvSpPr>
        <p:spPr bwMode="auto">
          <a:xfrm>
            <a:off x="5795963" y="2420938"/>
            <a:ext cx="71437"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3" name="Line 13"/>
          <p:cNvSpPr>
            <a:spLocks noChangeShapeType="1"/>
          </p:cNvSpPr>
          <p:nvPr/>
        </p:nvSpPr>
        <p:spPr bwMode="auto">
          <a:xfrm>
            <a:off x="6443663" y="2420938"/>
            <a:ext cx="10080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4" name="Line 14"/>
          <p:cNvSpPr>
            <a:spLocks noChangeShapeType="1"/>
          </p:cNvSpPr>
          <p:nvPr/>
        </p:nvSpPr>
        <p:spPr bwMode="auto">
          <a:xfrm flipH="1">
            <a:off x="2843213" y="3500438"/>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5" name="Line 15"/>
          <p:cNvSpPr>
            <a:spLocks noChangeShapeType="1"/>
          </p:cNvSpPr>
          <p:nvPr/>
        </p:nvSpPr>
        <p:spPr bwMode="auto">
          <a:xfrm flipH="1">
            <a:off x="3059113" y="3500438"/>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6" name="Line 16"/>
          <p:cNvSpPr>
            <a:spLocks noChangeShapeType="1"/>
          </p:cNvSpPr>
          <p:nvPr/>
        </p:nvSpPr>
        <p:spPr bwMode="auto">
          <a:xfrm flipH="1">
            <a:off x="3275013" y="3500438"/>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7" name="Line 17"/>
          <p:cNvSpPr>
            <a:spLocks noChangeShapeType="1"/>
          </p:cNvSpPr>
          <p:nvPr/>
        </p:nvSpPr>
        <p:spPr bwMode="auto">
          <a:xfrm>
            <a:off x="4356100" y="3500438"/>
            <a:ext cx="43180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8" name="Text Box 18"/>
          <p:cNvSpPr txBox="1">
            <a:spLocks noChangeArrowheads="1"/>
          </p:cNvSpPr>
          <p:nvPr/>
        </p:nvSpPr>
        <p:spPr bwMode="auto">
          <a:xfrm>
            <a:off x="3759200" y="41687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sp>
        <p:nvSpPr>
          <p:cNvPr id="209939" name="Text Box 19"/>
          <p:cNvSpPr txBox="1">
            <a:spLocks noChangeArrowheads="1"/>
          </p:cNvSpPr>
          <p:nvPr/>
        </p:nvSpPr>
        <p:spPr bwMode="auto">
          <a:xfrm>
            <a:off x="3941763" y="5162550"/>
            <a:ext cx="3367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それぞれたくさんの実装法がある</a:t>
            </a:r>
          </a:p>
        </p:txBody>
      </p:sp>
      <p:sp>
        <p:nvSpPr>
          <p:cNvPr id="209940" name="Line 20"/>
          <p:cNvSpPr>
            <a:spLocks noChangeShapeType="1"/>
          </p:cNvSpPr>
          <p:nvPr/>
        </p:nvSpPr>
        <p:spPr bwMode="auto">
          <a:xfrm flipH="1">
            <a:off x="485933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1" name="Line 21"/>
          <p:cNvSpPr>
            <a:spLocks noChangeShapeType="1"/>
          </p:cNvSpPr>
          <p:nvPr/>
        </p:nvSpPr>
        <p:spPr bwMode="auto">
          <a:xfrm flipH="1">
            <a:off x="507523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2" name="Line 22"/>
          <p:cNvSpPr>
            <a:spLocks noChangeShapeType="1"/>
          </p:cNvSpPr>
          <p:nvPr/>
        </p:nvSpPr>
        <p:spPr bwMode="auto">
          <a:xfrm flipH="1">
            <a:off x="529113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3" name="Line 23"/>
          <p:cNvSpPr>
            <a:spLocks noChangeShapeType="1"/>
          </p:cNvSpPr>
          <p:nvPr/>
        </p:nvSpPr>
        <p:spPr bwMode="auto">
          <a:xfrm>
            <a:off x="6372225" y="3573463"/>
            <a:ext cx="43180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4" name="Text Box 24"/>
          <p:cNvSpPr txBox="1">
            <a:spLocks noChangeArrowheads="1"/>
          </p:cNvSpPr>
          <p:nvPr/>
        </p:nvSpPr>
        <p:spPr bwMode="auto">
          <a:xfrm>
            <a:off x="5775325" y="424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sp>
        <p:nvSpPr>
          <p:cNvPr id="209945" name="Line 25"/>
          <p:cNvSpPr>
            <a:spLocks noChangeShapeType="1"/>
          </p:cNvSpPr>
          <p:nvPr/>
        </p:nvSpPr>
        <p:spPr bwMode="auto">
          <a:xfrm flipH="1">
            <a:off x="673258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6" name="Line 26"/>
          <p:cNvSpPr>
            <a:spLocks noChangeShapeType="1"/>
          </p:cNvSpPr>
          <p:nvPr/>
        </p:nvSpPr>
        <p:spPr bwMode="auto">
          <a:xfrm flipH="1">
            <a:off x="694848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7" name="Line 27"/>
          <p:cNvSpPr>
            <a:spLocks noChangeShapeType="1"/>
          </p:cNvSpPr>
          <p:nvPr/>
        </p:nvSpPr>
        <p:spPr bwMode="auto">
          <a:xfrm flipH="1">
            <a:off x="716438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8" name="Line 28"/>
          <p:cNvSpPr>
            <a:spLocks noChangeShapeType="1"/>
          </p:cNvSpPr>
          <p:nvPr/>
        </p:nvSpPr>
        <p:spPr bwMode="auto">
          <a:xfrm>
            <a:off x="8245475" y="3573463"/>
            <a:ext cx="43180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9" name="Text Box 29"/>
          <p:cNvSpPr txBox="1">
            <a:spLocks noChangeArrowheads="1"/>
          </p:cNvSpPr>
          <p:nvPr/>
        </p:nvSpPr>
        <p:spPr bwMode="auto">
          <a:xfrm>
            <a:off x="7648575" y="424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pic>
        <p:nvPicPr>
          <p:cNvPr id="2" name="オーディオ 1">
            <a:hlinkClick r:id="" action="ppaction://media"/>
            <a:extLst>
              <a:ext uri="{FF2B5EF4-FFF2-40B4-BE49-F238E27FC236}">
                <a16:creationId xmlns:a16="http://schemas.microsoft.com/office/drawing/2014/main" id="{6E7A0897-EB8B-4320-BEB3-9D9477EFE2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11325358"/>
      </p:ext>
    </p:extLst>
  </p:cSld>
  <p:clrMapOvr>
    <a:masterClrMapping/>
  </p:clrMapOvr>
  <mc:AlternateContent xmlns:mc="http://schemas.openxmlformats.org/markup-compatibility/2006">
    <mc:Choice xmlns:p14="http://schemas.microsoft.com/office/powerpoint/2010/main" Requires="p14">
      <p:transition spd="slow" p14:dur="2000" advTm="95311"/>
    </mc:Choice>
    <mc:Fallback>
      <p:transition spd="slow" advTm="9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5" x="8961438" y="3419475"/>
          <p14:tracePt t="302" x="8851900" y="3438525"/>
          <p14:tracePt t="312" x="8742363" y="3455988"/>
          <p14:tracePt t="317" x="8678863" y="3455988"/>
          <p14:tracePt t="326" x="8642350" y="3465513"/>
          <p14:tracePt t="334" x="8578850" y="3475038"/>
          <p14:tracePt t="342" x="8488363" y="3492500"/>
          <p14:tracePt t="349" x="8359775" y="3519488"/>
          <p14:tracePt t="358" x="8259763" y="3519488"/>
          <p14:tracePt t="366" x="8169275" y="3519488"/>
          <p14:tracePt t="374" x="8040688" y="3519488"/>
          <p14:tracePt t="381" x="7913688" y="3519488"/>
          <p14:tracePt t="389" x="7785100" y="3519488"/>
          <p14:tracePt t="397" x="7675563" y="3519488"/>
          <p14:tracePt t="406" x="7567613" y="3519488"/>
          <p14:tracePt t="414" x="7475538" y="3519488"/>
          <p14:tracePt t="421" x="7329488" y="3519488"/>
          <p14:tracePt t="429" x="7202488" y="3519488"/>
          <p14:tracePt t="438" x="7073900" y="3519488"/>
          <p14:tracePt t="446" x="6964363" y="3519488"/>
          <p14:tracePt t="453" x="6819900" y="3519488"/>
          <p14:tracePt t="462" x="6710363" y="3519488"/>
          <p14:tracePt t="469" x="6618288" y="3519488"/>
          <p14:tracePt t="479" x="6545263" y="3519488"/>
          <p14:tracePt t="485" x="6508750" y="3519488"/>
          <p14:tracePt t="495" x="6454775" y="3519488"/>
          <p14:tracePt t="502" x="6408738" y="3519488"/>
          <p14:tracePt t="512" x="6372225" y="3519488"/>
          <p14:tracePt t="517" x="6354763" y="3519488"/>
          <p14:tracePt t="525" x="6335713" y="3519488"/>
          <p14:tracePt t="533" x="6326188" y="3519488"/>
          <p14:tracePt t="549" x="6318250" y="3519488"/>
          <p14:tracePt t="69872" x="6308725" y="3511550"/>
          <p14:tracePt t="69880" x="6226175" y="3338513"/>
          <p14:tracePt t="69888" x="5980113" y="3228975"/>
          <p14:tracePt t="69893" x="5697538" y="3082925"/>
          <p14:tracePt t="69901" x="5451475" y="2973388"/>
          <p14:tracePt t="69909" x="5214938" y="2881313"/>
          <p14:tracePt t="69917" x="4941888" y="2763838"/>
          <p14:tracePt t="69925" x="4749800" y="2698750"/>
          <p14:tracePt t="69933" x="4521200" y="2625725"/>
          <p14:tracePt t="69941" x="4394200" y="2617788"/>
          <p14:tracePt t="69949" x="4303713" y="2617788"/>
          <p14:tracePt t="69959" x="4267200" y="2617788"/>
          <p14:tracePt t="70078" x="4267200" y="2598738"/>
          <p14:tracePt t="70103" x="4267200" y="2589213"/>
          <p14:tracePt t="70159" x="4267200" y="2581275"/>
          <p14:tracePt t="70167" x="4303713" y="2562225"/>
          <p14:tracePt t="70174" x="4376738" y="2562225"/>
          <p14:tracePt t="70182" x="4440238" y="2544763"/>
          <p14:tracePt t="70190" x="4484688" y="2517775"/>
          <p14:tracePt t="70198" x="4540250" y="2489200"/>
          <p14:tracePt t="70206" x="4586288" y="2471738"/>
          <p14:tracePt t="70214" x="4667250" y="2416175"/>
          <p14:tracePt t="70222" x="4730750" y="2379663"/>
          <p14:tracePt t="70230" x="4795838" y="2335213"/>
          <p14:tracePt t="70239" x="4859338" y="2316163"/>
          <p14:tracePt t="70246" x="4905375" y="2279650"/>
          <p14:tracePt t="70255" x="4922838" y="2262188"/>
          <p14:tracePt t="70262" x="4949825" y="2243138"/>
          <p14:tracePt t="70278" x="4949825" y="2233613"/>
          <p14:tracePt t="70421" x="4941888" y="2243138"/>
          <p14:tracePt t="70429" x="4895850" y="2298700"/>
          <p14:tracePt t="70437" x="4859338" y="2362200"/>
          <p14:tracePt t="70444" x="4822825" y="2425700"/>
          <p14:tracePt t="70453" x="4767263" y="2508250"/>
          <p14:tracePt t="70461" x="4695825" y="2608263"/>
          <p14:tracePt t="70470" x="4640263" y="2708275"/>
          <p14:tracePt t="70477" x="4567238" y="2808288"/>
          <p14:tracePt t="70485" x="4494213" y="2909888"/>
          <p14:tracePt t="70492" x="4440238" y="3009900"/>
          <p14:tracePt t="70501" x="4403725" y="3073400"/>
          <p14:tracePt t="70509" x="4340225" y="3173413"/>
          <p14:tracePt t="70517" x="4294188" y="3219450"/>
          <p14:tracePt t="70525" x="4284663" y="3236913"/>
          <p14:tracePt t="70533" x="4275138" y="3255963"/>
          <p14:tracePt t="70879" x="4267200" y="3265488"/>
          <p14:tracePt t="70890" x="4257675" y="3273425"/>
          <p14:tracePt t="70892" x="4238625" y="3302000"/>
          <p14:tracePt t="70900" x="4202113" y="3365500"/>
          <p14:tracePt t="70909" x="4184650" y="3392488"/>
          <p14:tracePt t="70916" x="4175125" y="3411538"/>
          <p14:tracePt t="70925" x="4148138" y="3438525"/>
          <p14:tracePt t="70933" x="4148138" y="3446463"/>
          <p14:tracePt t="70941" x="4138613" y="3455988"/>
          <p14:tracePt t="70950" x="4129088" y="3482975"/>
          <p14:tracePt t="70961" x="4121150" y="3502025"/>
          <p14:tracePt t="70966" x="4111625" y="3511550"/>
          <p14:tracePt t="70975" x="4111625" y="3519488"/>
          <p14:tracePt t="71454" x="4111625" y="3502025"/>
          <p14:tracePt t="71463" x="4121150" y="3492500"/>
          <p14:tracePt t="71471" x="4121150" y="3482975"/>
          <p14:tracePt t="71479" x="4129088" y="3475038"/>
          <p14:tracePt t="71490" x="4148138" y="3465513"/>
          <p14:tracePt t="71494" x="4148138" y="3455988"/>
          <p14:tracePt t="71502" x="4157663" y="3438525"/>
          <p14:tracePt t="71645" x="4157663" y="3446463"/>
          <p14:tracePt t="71661" x="4157663" y="3455988"/>
          <p14:tracePt t="71677" x="4157663" y="3475038"/>
          <p14:tracePt t="71693" x="4157663" y="3492500"/>
          <p14:tracePt t="71702" x="4157663" y="3502025"/>
          <p14:tracePt t="71709" x="4157663" y="3519488"/>
          <p14:tracePt t="71725" x="4157663" y="3538538"/>
          <p14:tracePt t="71734" x="4157663" y="3565525"/>
          <p14:tracePt t="71741" x="4157663" y="3584575"/>
          <p14:tracePt t="71750" x="4175125" y="3629025"/>
          <p14:tracePt t="71757" x="4175125" y="3657600"/>
          <p14:tracePt t="71766" x="4194175" y="3694113"/>
          <p14:tracePt t="71773" x="4202113" y="3730625"/>
          <p14:tracePt t="71782" x="4211638" y="3757613"/>
          <p14:tracePt t="71791" x="4211638" y="3794125"/>
          <p14:tracePt t="71798" x="4248150" y="3840163"/>
          <p14:tracePt t="71805" x="4257675" y="3867150"/>
          <p14:tracePt t="71814" x="4275138" y="3894138"/>
          <p14:tracePt t="71822" x="4311650" y="3940175"/>
          <p14:tracePt t="71829" x="4321175" y="3984625"/>
          <p14:tracePt t="71838" x="4330700" y="4021138"/>
          <p14:tracePt t="71847" x="4367213" y="4086225"/>
          <p14:tracePt t="71854" x="4394200" y="4130675"/>
          <p14:tracePt t="71862" x="4421188" y="4195763"/>
          <p14:tracePt t="71874" x="4457700" y="4259263"/>
          <p14:tracePt t="71877" x="4476750" y="4295775"/>
          <p14:tracePt t="71887" x="4484688" y="4332288"/>
          <p14:tracePt t="71894" x="4494213" y="4395788"/>
          <p14:tracePt t="71902" x="4513263" y="4449763"/>
          <p14:tracePt t="71911" x="4530725" y="4495800"/>
          <p14:tracePt t="71917" x="4549775" y="4522788"/>
          <p14:tracePt t="71925" x="4567238" y="4587875"/>
          <p14:tracePt t="71941" x="4586288" y="4632325"/>
          <p14:tracePt t="71949" x="4594225" y="4660900"/>
          <p14:tracePt t="71958" x="4603750" y="4705350"/>
          <p14:tracePt t="71965" x="4603750" y="4714875"/>
          <p14:tracePt t="71974" x="4622800" y="4778375"/>
          <p14:tracePt t="71981" x="4640263" y="4824413"/>
          <p14:tracePt t="71991" x="4640263" y="4833938"/>
          <p14:tracePt t="71997" x="4640263" y="4870450"/>
          <p14:tracePt t="72007" x="4649788" y="4897438"/>
          <p14:tracePt t="72013" x="4649788" y="4914900"/>
          <p14:tracePt t="72022" x="4649788" y="4933950"/>
          <p14:tracePt t="72029" x="4659313" y="4987925"/>
          <p14:tracePt t="72038" x="4659313" y="4997450"/>
          <p14:tracePt t="72045" x="4659313" y="5016500"/>
          <p14:tracePt t="72055" x="4667250" y="5033963"/>
          <p14:tracePt t="72061" x="4695825" y="5053013"/>
          <p14:tracePt t="72077" x="4703763" y="5070475"/>
          <p14:tracePt t="72088" x="4703763" y="5080000"/>
          <p14:tracePt t="72093" x="4703763" y="5089525"/>
          <p14:tracePt t="72109" x="4703763" y="5106988"/>
          <p14:tracePt t="72118" x="4703763" y="5116513"/>
          <p14:tracePt t="72133" x="4703763" y="5126038"/>
          <p14:tracePt t="72150" x="4703763" y="5133975"/>
          <p14:tracePt t="72510" x="4695825" y="5189538"/>
          <p14:tracePt t="72519" x="4695825" y="5226050"/>
          <p14:tracePt t="72526" x="4676775" y="5280025"/>
          <p14:tracePt t="72536" x="4630738" y="5316538"/>
          <p14:tracePt t="72542" x="4613275" y="5362575"/>
          <p14:tracePt t="72549" x="4586288" y="5445125"/>
          <p14:tracePt t="72557" x="4567238" y="5472113"/>
          <p14:tracePt t="72565" x="4549775" y="5518150"/>
          <p14:tracePt t="72572" x="4513263" y="5581650"/>
          <p14:tracePt t="72582" x="4484688" y="5626100"/>
          <p14:tracePt t="72589" x="4448175" y="5672138"/>
          <p14:tracePt t="72597" x="4440238" y="5691188"/>
          <p14:tracePt t="72605" x="4430713" y="5708650"/>
          <p14:tracePt t="72613" x="4421188" y="5718175"/>
          <p14:tracePt t="72711" x="4413250" y="5708650"/>
          <p14:tracePt t="72735" x="4413250" y="5691188"/>
          <p14:tracePt t="72750" x="4413250" y="5672138"/>
          <p14:tracePt t="72766" x="4413250" y="5654675"/>
          <p14:tracePt t="72782" x="4413250" y="5645150"/>
          <p14:tracePt t="72798" x="4413250" y="5626100"/>
          <p14:tracePt t="72806" x="4413250" y="5599113"/>
          <p14:tracePt t="72813" x="4413250" y="5554663"/>
          <p14:tracePt t="72821" x="4413250" y="5535613"/>
          <p14:tracePt t="72829" x="4413250" y="5499100"/>
          <p14:tracePt t="72838" x="4413250" y="5481638"/>
          <p14:tracePt t="72845" x="4403725" y="5435600"/>
          <p14:tracePt t="72853" x="4384675" y="5416550"/>
          <p14:tracePt t="72861" x="4384675" y="5389563"/>
          <p14:tracePt t="72870" x="4367213" y="5335588"/>
          <p14:tracePt t="72890" x="4367213" y="5253038"/>
          <p14:tracePt t="72893" x="4367213" y="5226050"/>
          <p14:tracePt t="72901" x="4367213" y="5189538"/>
          <p14:tracePt t="72909" x="4367213" y="5153025"/>
          <p14:tracePt t="72917" x="4367213" y="5126038"/>
          <p14:tracePt t="72925" x="4367213" y="5080000"/>
          <p14:tracePt t="72933" x="4367213" y="5043488"/>
          <p14:tracePt t="72941" x="4367213" y="4997450"/>
          <p14:tracePt t="72949" x="4367213" y="4970463"/>
          <p14:tracePt t="72958" x="4367213" y="4914900"/>
          <p14:tracePt t="72965" x="4367213" y="4878388"/>
          <p14:tracePt t="72972" x="4376738" y="4814888"/>
          <p14:tracePt t="72981" x="4394200" y="4797425"/>
          <p14:tracePt t="72989" x="4421188" y="4751388"/>
          <p14:tracePt t="72997" x="4476750" y="4668838"/>
          <p14:tracePt t="73005" x="4484688" y="4668838"/>
          <p14:tracePt t="73013" x="4540250" y="4632325"/>
          <p14:tracePt t="73021" x="4576763" y="4624388"/>
          <p14:tracePt t="73029" x="4659313" y="4578350"/>
          <p14:tracePt t="73037" x="4776788" y="4568825"/>
          <p14:tracePt t="73045" x="4886325" y="4532313"/>
          <p14:tracePt t="73055" x="4995863" y="4522788"/>
          <p14:tracePt t="73062" x="5141913" y="4522788"/>
          <p14:tracePt t="73072" x="5232400" y="4505325"/>
          <p14:tracePt t="73078" x="5360988" y="4505325"/>
          <p14:tracePt t="73088" x="5461000" y="4505325"/>
          <p14:tracePt t="73093" x="5534025" y="4505325"/>
          <p14:tracePt t="73102" x="5551488" y="4505325"/>
          <p14:tracePt t="73150" x="5561013" y="4514850"/>
          <p14:tracePt t="73174" x="5561013" y="4522788"/>
          <p14:tracePt t="73182" x="5561013" y="4551363"/>
          <p14:tracePt t="73190" x="5561013" y="4587875"/>
          <p14:tracePt t="73198" x="5561013" y="4624388"/>
          <p14:tracePt t="73207" x="5543550" y="4660900"/>
          <p14:tracePt t="73214" x="5543550" y="4697413"/>
          <p14:tracePt t="73223" x="5543550" y="4714875"/>
          <p14:tracePt t="73230" x="5543550" y="4751388"/>
          <p14:tracePt t="73241" x="5543550" y="4797425"/>
          <p14:tracePt t="73246" x="5543550" y="4824413"/>
          <p14:tracePt t="73256" x="5543550" y="4860925"/>
          <p14:tracePt t="73262" x="5534025" y="4914900"/>
          <p14:tracePt t="73271" x="5534025" y="4960938"/>
          <p14:tracePt t="73278" x="5534025" y="4997450"/>
          <p14:tracePt t="73288" x="5534025" y="5016500"/>
          <p14:tracePt t="73294" x="5534025" y="5060950"/>
          <p14:tracePt t="73302" x="5534025" y="5116513"/>
          <p14:tracePt t="73310" x="5534025" y="5153025"/>
          <p14:tracePt t="73318" x="5524500" y="5189538"/>
          <p14:tracePt t="73326" x="5507038" y="5226050"/>
          <p14:tracePt t="73334" x="5487988" y="5289550"/>
          <p14:tracePt t="73342" x="5461000" y="5335588"/>
          <p14:tracePt t="73350" x="5451475" y="5353050"/>
          <p14:tracePt t="73358" x="5434013" y="5399088"/>
          <p14:tracePt t="73366" x="5424488" y="5435600"/>
          <p14:tracePt t="73375" x="5414963" y="5453063"/>
          <p14:tracePt t="73382" x="5405438" y="5472113"/>
          <p14:tracePt t="73391" x="5397500" y="5489575"/>
          <p14:tracePt t="73397" x="5378450" y="5518150"/>
          <p14:tracePt t="73407" x="5351463" y="5545138"/>
          <p14:tracePt t="73413" x="5341938" y="5545138"/>
          <p14:tracePt t="73422" x="5341938" y="5554663"/>
          <p14:tracePt t="73430" x="5314950" y="5562600"/>
          <p14:tracePt t="73437" x="5314950" y="5572125"/>
          <p14:tracePt t="73454" x="5297488" y="5581650"/>
          <p14:tracePt t="73462" x="5287963" y="5581650"/>
          <p14:tracePt t="73471" x="5260975" y="5581650"/>
          <p14:tracePt t="73477" x="5241925" y="5608638"/>
          <p14:tracePt t="73487" x="5195888" y="5626100"/>
          <p14:tracePt t="73492" x="5151438" y="5645150"/>
          <p14:tracePt t="73501" x="5105400" y="5681663"/>
          <p14:tracePt t="73508" x="5059363" y="5708650"/>
          <p14:tracePt t="73517" x="4978400" y="5735638"/>
          <p14:tracePt t="73525" x="4932363" y="5754688"/>
          <p14:tracePt t="73533" x="4876800" y="5772150"/>
          <p14:tracePt t="73540" x="4832350" y="5772150"/>
          <p14:tracePt t="73549" x="4795838" y="5781675"/>
          <p14:tracePt t="73557" x="4759325" y="5800725"/>
          <p14:tracePt t="73565" x="4749800" y="5800725"/>
          <p14:tracePt t="73572" x="4740275" y="5800725"/>
          <p14:tracePt t="73589" x="4730750" y="5800725"/>
          <p14:tracePt t="73638" x="4713288" y="5800725"/>
          <p14:tracePt t="73646" x="4703763" y="5800725"/>
          <p14:tracePt t="73655" x="4695825" y="5791200"/>
          <p14:tracePt t="73661" x="4686300" y="5772150"/>
          <p14:tracePt t="73671" x="4659313" y="5745163"/>
          <p14:tracePt t="73678" x="4594225" y="5691188"/>
          <p14:tracePt t="73688" x="4576763" y="5672138"/>
          <p14:tracePt t="73693" x="4521200" y="5626100"/>
          <p14:tracePt t="73702" x="4494213" y="5589588"/>
          <p14:tracePt t="73709" x="4484688" y="5589588"/>
          <p14:tracePt t="73718" x="4467225" y="5562600"/>
          <p14:tracePt t="73725" x="4457700" y="5545138"/>
          <p14:tracePt t="73733" x="4448175" y="5526088"/>
          <p14:tracePt t="73741" x="4440238" y="5518150"/>
          <p14:tracePt t="73749" x="4430713" y="5508625"/>
          <p14:tracePt t="73805" x="4430713" y="5499100"/>
          <p14:tracePt t="73821" x="4430713" y="5462588"/>
          <p14:tracePt t="73830" x="4421188" y="5435600"/>
          <p14:tracePt t="73837" x="4413250" y="5399088"/>
          <p14:tracePt t="73846" x="4413250" y="5362575"/>
          <p14:tracePt t="73855" x="4394200" y="5289550"/>
          <p14:tracePt t="73862" x="4394200" y="5262563"/>
          <p14:tracePt t="73870" x="4376738" y="5189538"/>
          <p14:tracePt t="73890" x="4376738" y="5080000"/>
          <p14:tracePt t="73893" x="4376738" y="5024438"/>
          <p14:tracePt t="73901" x="4376738" y="4979988"/>
          <p14:tracePt t="73908" x="4376738" y="4960938"/>
          <p14:tracePt t="73917" x="4376738" y="4924425"/>
          <p14:tracePt t="73925" x="4376738" y="4906963"/>
          <p14:tracePt t="73933" x="4403725" y="4870450"/>
          <p14:tracePt t="73941" x="4403725" y="4860925"/>
          <p14:tracePt t="73949" x="4403725" y="4833938"/>
          <p14:tracePt t="73957" x="4421188" y="4814888"/>
          <p14:tracePt t="73965" x="4440238" y="4805363"/>
          <p14:tracePt t="73974" x="4457700" y="4797425"/>
          <p14:tracePt t="73981" x="4484688" y="4778375"/>
          <p14:tracePt t="73989" x="4549775" y="4760913"/>
          <p14:tracePt t="73997" x="4586288" y="4760913"/>
          <p14:tracePt t="74005" x="4630738" y="4741863"/>
          <p14:tracePt t="74013" x="4703763" y="4705350"/>
          <p14:tracePt t="74022" x="4786313" y="4705350"/>
          <p14:tracePt t="74029" x="4895850" y="4687888"/>
          <p14:tracePt t="74037" x="4968875" y="4678363"/>
          <p14:tracePt t="74045" x="5059363" y="4678363"/>
          <p14:tracePt t="74054" x="5122863" y="4678363"/>
          <p14:tracePt t="74061" x="5178425" y="4651375"/>
          <p14:tracePt t="74070" x="5232400" y="4651375"/>
          <p14:tracePt t="74077" x="5268913" y="4641850"/>
          <p14:tracePt t="74086" x="5278438" y="4641850"/>
          <p14:tracePt t="74183" x="5287963" y="4641850"/>
          <p14:tracePt t="74191" x="5305425" y="4660900"/>
          <p14:tracePt t="74199" x="5305425" y="4687888"/>
          <p14:tracePt t="74206" x="5334000" y="4732338"/>
          <p14:tracePt t="74214" x="5368925" y="4797425"/>
          <p14:tracePt t="74223" x="5387975" y="4824413"/>
          <p14:tracePt t="74229" x="5424488" y="4897438"/>
          <p14:tracePt t="74237" x="5461000" y="4951413"/>
          <p14:tracePt t="74245" x="5497513" y="5016500"/>
          <p14:tracePt t="74253" x="5524500" y="5060950"/>
          <p14:tracePt t="74261" x="5561013" y="5126038"/>
          <p14:tracePt t="74270" x="5561013" y="5160963"/>
          <p14:tracePt t="74277" x="5570538" y="5180013"/>
          <p14:tracePt t="74286" x="5580063" y="5226050"/>
          <p14:tracePt t="74293" x="5580063" y="5233988"/>
          <p14:tracePt t="74301" x="5580063" y="5253038"/>
          <p14:tracePt t="74309" x="5580063" y="5262563"/>
          <p14:tracePt t="74333" x="5580063" y="5270500"/>
          <p14:tracePt t="74398" x="5580063" y="5299075"/>
          <p14:tracePt t="74406" x="5580063" y="5316538"/>
          <p14:tracePt t="74414" x="5551488" y="5372100"/>
          <p14:tracePt t="74423" x="5487988" y="5416550"/>
          <p14:tracePt t="74430" x="5424488" y="5435600"/>
          <p14:tracePt t="74439" x="5378450" y="5489575"/>
          <p14:tracePt t="74446" x="5314950" y="5554663"/>
          <p14:tracePt t="74455" x="5260975" y="5589588"/>
          <p14:tracePt t="74461" x="5195888" y="5645150"/>
          <p14:tracePt t="74471" x="5168900" y="5662613"/>
          <p14:tracePt t="74478" x="5105400" y="5727700"/>
          <p14:tracePt t="74488" x="5086350" y="5745163"/>
          <p14:tracePt t="74493" x="5059363" y="5754688"/>
          <p14:tracePt t="74502" x="5041900" y="5772150"/>
          <p14:tracePt t="74509" x="5022850" y="5781675"/>
          <p14:tracePt t="74517" x="5014913" y="5781675"/>
          <p14:tracePt t="74535" x="5005388" y="5781675"/>
          <p14:tracePt t="74541" x="4986338" y="5781675"/>
          <p14:tracePt t="86326" x="4978400" y="5772150"/>
          <p14:tracePt t="86334" x="4886325" y="5699125"/>
          <p14:tracePt t="86342" x="4767263" y="5626100"/>
          <p14:tracePt t="86351" x="4613275" y="5526088"/>
          <p14:tracePt t="86358" x="4484688" y="5472113"/>
          <p14:tracePt t="86366" x="4384675" y="5399088"/>
          <p14:tracePt t="86375" x="4311650" y="5335588"/>
          <p14:tracePt t="86382" x="4294188" y="5289550"/>
          <p14:tracePt t="86391" x="4284663" y="5226050"/>
          <p14:tracePt t="86397" x="4257675" y="5180013"/>
          <p14:tracePt t="86406" x="4257675" y="5126038"/>
          <p14:tracePt t="86414" x="4257675" y="5097463"/>
          <p14:tracePt t="86423" x="4257675" y="5070475"/>
          <p14:tracePt t="86430" x="4257675" y="5043488"/>
          <p14:tracePt t="86438" x="4257675" y="5024438"/>
          <p14:tracePt t="86445" x="4257675" y="4987925"/>
          <p14:tracePt t="86454" x="4257675" y="4960938"/>
          <p14:tracePt t="86462" x="4257675" y="4933950"/>
          <p14:tracePt t="86470" x="4257675" y="4887913"/>
          <p14:tracePt t="86478" x="4257675" y="4870450"/>
          <p14:tracePt t="86487" x="4267200" y="4841875"/>
          <p14:tracePt t="86493" x="4267200" y="4814888"/>
          <p14:tracePt t="86503" x="4275138" y="4787900"/>
          <p14:tracePt t="86509" x="4275138" y="4768850"/>
          <p14:tracePt t="86519" x="4275138" y="4741863"/>
          <p14:tracePt t="86525" x="4294188" y="4697413"/>
          <p14:tracePt t="86533" x="4294188" y="4678363"/>
          <p14:tracePt t="86541" x="4294188" y="4641850"/>
          <p14:tracePt t="86550" x="4311650" y="4605338"/>
          <p14:tracePt t="86557" x="4311650" y="4587875"/>
          <p14:tracePt t="86565" x="4321175" y="4568825"/>
          <p14:tracePt t="86572" x="4330700" y="4541838"/>
          <p14:tracePt t="86581" x="4340225" y="4495800"/>
          <p14:tracePt t="86589" x="4357688" y="4468813"/>
          <p14:tracePt t="86597" x="4367213" y="4449763"/>
          <p14:tracePt t="86605" x="4384675" y="4405313"/>
          <p14:tracePt t="86612" x="4394200" y="4376738"/>
          <p14:tracePt t="86621" x="4394200" y="4332288"/>
          <p14:tracePt t="86628" x="4413250" y="4303713"/>
          <p14:tracePt t="86637" x="4421188" y="4276725"/>
          <p14:tracePt t="86645" x="4421188" y="4249738"/>
          <p14:tracePt t="86653" x="4421188" y="4240213"/>
          <p14:tracePt t="86661" x="4430713" y="4203700"/>
          <p14:tracePt t="86669" x="4440238" y="4186238"/>
          <p14:tracePt t="86677" x="4440238" y="4176713"/>
          <p14:tracePt t="86685" x="4457700" y="4159250"/>
          <p14:tracePt t="86693" x="4467225" y="4140200"/>
          <p14:tracePt t="86709" x="4467225" y="4130675"/>
          <p14:tracePt t="86725" x="4476750" y="4113213"/>
          <p14:tracePt t="86806" x="4476750" y="4094163"/>
          <p14:tracePt t="86814" x="4476750" y="4086225"/>
          <p14:tracePt t="86822" x="4476750" y="4057650"/>
          <p14:tracePt t="86838" x="4476750" y="4049713"/>
          <p14:tracePt t="86853" x="4476750" y="4030663"/>
          <p14:tracePt t="86982" x="4476750" y="4021138"/>
          <p14:tracePt t="86998" x="4476750" y="4013200"/>
          <p14:tracePt t="87006" x="4476750" y="4003675"/>
          <p14:tracePt t="87014" x="4457700" y="3994150"/>
          <p14:tracePt t="87022" x="4448175" y="3994150"/>
          <p14:tracePt t="87031" x="4421188" y="3976688"/>
          <p14:tracePt t="87038" x="4367213" y="3976688"/>
          <p14:tracePt t="87046" x="4330700" y="3967163"/>
          <p14:tracePt t="87055" x="4275138" y="3967163"/>
          <p14:tracePt t="87062" x="4211638" y="3957638"/>
          <p14:tracePt t="87071" x="4148138" y="3940175"/>
          <p14:tracePt t="87078" x="4121150" y="3940175"/>
          <p14:tracePt t="87088" x="4065588" y="3940175"/>
          <p14:tracePt t="87093" x="4011613" y="3940175"/>
          <p14:tracePt t="87103" x="3975100" y="3940175"/>
          <p14:tracePt t="87109" x="3919538" y="3940175"/>
          <p14:tracePt t="87119" x="3856038" y="3940175"/>
          <p14:tracePt t="87125" x="3819525" y="3940175"/>
          <p14:tracePt t="87134" x="3775075" y="3940175"/>
          <p14:tracePt t="87141" x="3738563" y="3940175"/>
          <p14:tracePt t="87150" x="3692525" y="3948113"/>
          <p14:tracePt t="87157" x="3656013" y="3948113"/>
          <p14:tracePt t="87165" x="3600450" y="3967163"/>
          <p14:tracePt t="87173" x="3536950" y="3994150"/>
          <p14:tracePt t="87181" x="3427413" y="4003675"/>
          <p14:tracePt t="87188" x="3346450" y="4003675"/>
          <p14:tracePt t="87196" x="3254375" y="4003675"/>
          <p14:tracePt t="87205" x="3144838" y="4003675"/>
          <p14:tracePt t="87213" x="3054350" y="4003675"/>
          <p14:tracePt t="87220" x="2944813" y="4003675"/>
          <p14:tracePt t="87229" x="2852738" y="4003675"/>
          <p14:tracePt t="87237" x="2744788" y="4003675"/>
          <p14:tracePt t="87245" x="2671763" y="4003675"/>
          <p14:tracePt t="87253" x="2616200" y="4003675"/>
          <p14:tracePt t="87261" x="2570163" y="4003675"/>
          <p14:tracePt t="87270" x="2552700" y="4003675"/>
          <p14:tracePt t="87277" x="2525713" y="4003675"/>
          <p14:tracePt t="87287" x="2506663" y="4003675"/>
          <p14:tracePt t="87293" x="2489200" y="4003675"/>
          <p14:tracePt t="87303" x="2479675" y="4003675"/>
          <p14:tracePt t="87382" x="2433638" y="4021138"/>
          <p14:tracePt t="87390" x="2360613" y="4021138"/>
          <p14:tracePt t="87398" x="2306638" y="4021138"/>
          <p14:tracePt t="87406" x="2233613" y="4040188"/>
          <p14:tracePt t="87414" x="2187575" y="4040188"/>
          <p14:tracePt t="87423" x="2160588" y="4040188"/>
          <p14:tracePt t="87430" x="2143125" y="4040188"/>
          <p14:tracePt t="87439" x="2133600" y="4040188"/>
          <p14:tracePt t="87446" x="2106613" y="4040188"/>
          <p14:tracePt t="87455" x="2097088" y="4040188"/>
          <p14:tracePt t="87470" x="2070100" y="4040188"/>
          <p14:tracePt t="87477" x="2060575" y="4040188"/>
          <p14:tracePt t="87487" x="2051050" y="4040188"/>
          <p14:tracePt t="87493" x="2033588" y="4030663"/>
          <p14:tracePt t="87503" x="2014538" y="4030663"/>
          <p14:tracePt t="87509" x="1968500" y="3994150"/>
          <p14:tracePt t="87519" x="1951038" y="3976688"/>
          <p14:tracePt t="87525" x="1905000" y="3957638"/>
          <p14:tracePt t="87534" x="1868488" y="3948113"/>
          <p14:tracePt t="87541" x="1841500" y="3911600"/>
          <p14:tracePt t="87549" x="1787525" y="3894138"/>
          <p14:tracePt t="87557" x="1758950" y="3875088"/>
          <p14:tracePt t="87565" x="1751013" y="3867150"/>
          <p14:tracePt t="87581" x="1741488" y="3857625"/>
          <p14:tracePt t="87639" x="1731963" y="3848100"/>
          <p14:tracePt t="87646" x="1731963" y="3830638"/>
          <p14:tracePt t="87654" x="1714500" y="3811588"/>
          <p14:tracePt t="87662" x="1714500" y="3784600"/>
          <p14:tracePt t="87671" x="1714500" y="3757613"/>
          <p14:tracePt t="87678" x="1704975" y="3738563"/>
          <p14:tracePt t="87688" x="1704975" y="3694113"/>
          <p14:tracePt t="87694" x="1685925" y="3648075"/>
          <p14:tracePt t="87704" x="1677988" y="3611563"/>
          <p14:tracePt t="87710" x="1649413" y="3565525"/>
          <p14:tracePt t="87719" x="1649413" y="3529013"/>
          <p14:tracePt t="87726" x="1641475" y="3492500"/>
          <p14:tracePt t="87734" x="1631950" y="3475038"/>
          <p14:tracePt t="87741" x="1604963" y="3419475"/>
          <p14:tracePt t="87749" x="1595438" y="3392488"/>
          <p14:tracePt t="87765" x="1595438" y="3375025"/>
          <p14:tracePt t="87773" x="1595438" y="3365500"/>
          <p14:tracePt t="87781" x="1595438" y="3346450"/>
          <p14:tracePt t="87797" x="1595438" y="3338513"/>
          <p14:tracePt t="87862" x="1595438" y="3328988"/>
          <p14:tracePt t="87886" x="1595438" y="3309938"/>
          <p14:tracePt t="87894" x="1604963" y="3292475"/>
          <p14:tracePt t="87903" x="1631950" y="3282950"/>
          <p14:tracePt t="87912" x="1685925" y="3228975"/>
          <p14:tracePt t="87920" x="1731963" y="3219450"/>
          <p14:tracePt t="87925" x="1795463" y="3182938"/>
          <p14:tracePt t="87933" x="1831975" y="3173413"/>
          <p14:tracePt t="87942" x="1895475" y="3146425"/>
          <p14:tracePt t="87948" x="1960563" y="3136900"/>
          <p14:tracePt t="87957" x="2014538" y="3109913"/>
          <p14:tracePt t="87966" x="2060575" y="3109913"/>
          <p14:tracePt t="87974" x="2106613" y="3100388"/>
          <p14:tracePt t="87982" x="2160588" y="3090863"/>
          <p14:tracePt t="87992" x="2187575" y="3063875"/>
          <p14:tracePt t="87998" x="2224088" y="3054350"/>
          <p14:tracePt t="88007" x="2251075" y="3046413"/>
          <p14:tracePt t="88013" x="2270125" y="3046413"/>
          <p14:tracePt t="88022" x="2287588" y="3046413"/>
          <p14:tracePt t="88030" x="2316163" y="3046413"/>
          <p14:tracePt t="88038" x="2333625" y="3046413"/>
          <p14:tracePt t="88045" x="2389188" y="3046413"/>
          <p14:tracePt t="88053" x="2443163" y="3046413"/>
          <p14:tracePt t="88061" x="2533650" y="3046413"/>
          <p14:tracePt t="88070" x="2625725" y="3046413"/>
          <p14:tracePt t="88077" x="2716213" y="3046413"/>
          <p14:tracePt t="88087" x="2825750" y="3046413"/>
          <p14:tracePt t="88093" x="2954338" y="3046413"/>
          <p14:tracePt t="88104" x="3017838" y="3046413"/>
          <p14:tracePt t="88109" x="3108325" y="3046413"/>
          <p14:tracePt t="88119" x="3236913" y="3046413"/>
          <p14:tracePt t="88125" x="3309938" y="3046413"/>
          <p14:tracePt t="88133" x="3363913" y="3046413"/>
          <p14:tracePt t="88141" x="3419475" y="3046413"/>
          <p14:tracePt t="88149" x="3463925" y="3046413"/>
          <p14:tracePt t="88157" x="3519488" y="3046413"/>
          <p14:tracePt t="88165" x="3556000" y="3046413"/>
          <p14:tracePt t="88173" x="3600450" y="3036888"/>
          <p14:tracePt t="88181" x="3636963" y="3027363"/>
          <p14:tracePt t="88189" x="3683000" y="3017838"/>
          <p14:tracePt t="88197" x="3729038" y="3009900"/>
          <p14:tracePt t="88204" x="3802063" y="3009900"/>
          <p14:tracePt t="88212" x="3856038" y="3009900"/>
          <p14:tracePt t="88221" x="3948113" y="3009900"/>
          <p14:tracePt t="88229" x="4038600" y="3009900"/>
          <p14:tracePt t="88237" x="4165600" y="3009900"/>
          <p14:tracePt t="88245" x="4294188" y="3009900"/>
          <p14:tracePt t="88255" x="4421188" y="3009900"/>
          <p14:tracePt t="88261" x="4586288" y="3009900"/>
          <p14:tracePt t="88270" x="4713288" y="3009900"/>
          <p14:tracePt t="88277" x="4840288" y="3009900"/>
          <p14:tracePt t="88286" x="4968875" y="3009900"/>
          <p14:tracePt t="88293" x="5078413" y="3009900"/>
          <p14:tracePt t="88303" x="5151438" y="3009900"/>
          <p14:tracePt t="88309" x="5224463" y="3009900"/>
          <p14:tracePt t="88319" x="5297488" y="3009900"/>
          <p14:tracePt t="88325" x="5360988" y="3009900"/>
          <p14:tracePt t="88333" x="5414963" y="3009900"/>
          <p14:tracePt t="88341" x="5451475" y="3009900"/>
          <p14:tracePt t="88349" x="5507038" y="3009900"/>
          <p14:tracePt t="88357" x="5580063" y="3009900"/>
          <p14:tracePt t="88365" x="5643563" y="3009900"/>
          <p14:tracePt t="88373" x="5734050" y="3009900"/>
          <p14:tracePt t="88381" x="5826125" y="3009900"/>
          <p14:tracePt t="88389" x="5935663" y="3009900"/>
          <p14:tracePt t="88397" x="6043613" y="3009900"/>
          <p14:tracePt t="88405" x="6153150" y="3009900"/>
          <p14:tracePt t="88413" x="6299200" y="3009900"/>
          <p14:tracePt t="88421" x="6427788" y="3009900"/>
          <p14:tracePt t="88429" x="6554788" y="3009900"/>
          <p14:tracePt t="88437" x="6664325" y="3009900"/>
          <p14:tracePt t="88445" x="6773863" y="3009900"/>
          <p14:tracePt t="88453" x="6864350" y="3009900"/>
          <p14:tracePt t="88462" x="6937375" y="3009900"/>
          <p14:tracePt t="88470" x="6992938" y="3009900"/>
          <p14:tracePt t="88477" x="7037388" y="3009900"/>
          <p14:tracePt t="88486" x="7073900" y="3009900"/>
          <p14:tracePt t="88493" x="7129463" y="2990850"/>
          <p14:tracePt t="88504" x="7192963" y="2990850"/>
          <p14:tracePt t="88509" x="7265988" y="2982913"/>
          <p14:tracePt t="88519" x="7356475" y="2982913"/>
          <p14:tracePt t="88525" x="7466013" y="2982913"/>
          <p14:tracePt t="88533" x="7612063" y="2982913"/>
          <p14:tracePt t="88541" x="7740650" y="2982913"/>
          <p14:tracePt t="88549" x="7831138" y="2982913"/>
          <p14:tracePt t="88557" x="7958138" y="2982913"/>
          <p14:tracePt t="88566" x="8067675" y="2982913"/>
          <p14:tracePt t="88573" x="8159750" y="2982913"/>
          <p14:tracePt t="88581" x="8213725" y="2982913"/>
          <p14:tracePt t="88589" x="8250238" y="2982913"/>
          <p14:tracePt t="88687" x="8269288" y="3000375"/>
          <p14:tracePt t="88718" x="8286750" y="3036888"/>
          <p14:tracePt t="88726" x="8296275" y="3054350"/>
          <p14:tracePt t="88735" x="8313738" y="3073400"/>
          <p14:tracePt t="88743" x="8332788" y="3090863"/>
          <p14:tracePt t="88750" x="8359775" y="3119438"/>
          <p14:tracePt t="88759" x="8386763" y="3155950"/>
          <p14:tracePt t="88765" x="8423275" y="3182938"/>
          <p14:tracePt t="88773" x="8469313" y="3236913"/>
          <p14:tracePt t="88781" x="8515350" y="3265488"/>
          <p14:tracePt t="88789" x="8532813" y="3292475"/>
          <p14:tracePt t="88797" x="8578850" y="3338513"/>
          <p14:tracePt t="88805" x="8605838" y="3355975"/>
          <p14:tracePt t="88813" x="8605838" y="3365500"/>
          <p14:tracePt t="88821" x="8632825" y="3392488"/>
          <p14:tracePt t="88829" x="8642350" y="3411538"/>
          <p14:tracePt t="88837" x="8651875" y="3419475"/>
          <p14:tracePt t="88845" x="8661400" y="3429000"/>
          <p14:tracePt t="88852" x="8669338" y="3438525"/>
          <p14:tracePt t="88860" x="8678863" y="3446463"/>
          <p14:tracePt t="88872" x="8678863" y="3455988"/>
          <p14:tracePt t="88877" x="8688388" y="3465513"/>
          <p14:tracePt t="88893" x="8688388" y="3475038"/>
          <p14:tracePt t="88901" x="8688388" y="3502025"/>
          <p14:tracePt t="88918" x="8688388" y="3511550"/>
          <p14:tracePt t="88925" x="8688388" y="3538538"/>
          <p14:tracePt t="88933" x="8688388" y="3565525"/>
          <p14:tracePt t="88942" x="8688388" y="3602038"/>
          <p14:tracePt t="88949" x="8688388" y="3638550"/>
          <p14:tracePt t="88958" x="8688388" y="3657600"/>
          <p14:tracePt t="88964" x="8688388" y="3702050"/>
          <p14:tracePt t="88972" x="8661400" y="3730625"/>
          <p14:tracePt t="88981" x="8661400" y="3738563"/>
          <p14:tracePt t="88997" x="8642350" y="3757613"/>
          <p14:tracePt t="89005" x="8588375" y="3794125"/>
          <p14:tracePt t="89013" x="8542338" y="3803650"/>
          <p14:tracePt t="89021" x="8469313" y="3840163"/>
          <p14:tracePt t="89029" x="8386763" y="3884613"/>
          <p14:tracePt t="89039" x="8286750" y="3894138"/>
          <p14:tracePt t="89045" x="8196263" y="3940175"/>
          <p14:tracePt t="89054" x="8096250" y="3948113"/>
          <p14:tracePt t="89061" x="7986713" y="3967163"/>
          <p14:tracePt t="89069" x="7858125" y="3976688"/>
          <p14:tracePt t="89077" x="7731125" y="4003675"/>
          <p14:tracePt t="89086" x="7612063" y="4003675"/>
          <p14:tracePt t="89093" x="7521575" y="4021138"/>
          <p14:tracePt t="89103" x="7429500" y="4021138"/>
          <p14:tracePt t="89109" x="7319963" y="4021138"/>
          <p14:tracePt t="89119" x="7248525" y="4030663"/>
          <p14:tracePt t="89125" x="7183438" y="4030663"/>
          <p14:tracePt t="89134" x="7129463" y="4030663"/>
          <p14:tracePt t="89141" x="7092950" y="4030663"/>
          <p14:tracePt t="89149" x="7019925" y="4057650"/>
          <p14:tracePt t="89157" x="6964363" y="4057650"/>
          <p14:tracePt t="89165" x="6900863" y="4057650"/>
          <p14:tracePt t="89173" x="6827838" y="4057650"/>
          <p14:tracePt t="89180" x="6737350" y="4057650"/>
          <p14:tracePt t="89189" x="6645275" y="4057650"/>
          <p14:tracePt t="89197" x="6518275" y="4057650"/>
          <p14:tracePt t="89204" x="6391275" y="4057650"/>
          <p14:tracePt t="89212" x="6262688" y="4057650"/>
          <p14:tracePt t="89220" x="6153150" y="4057650"/>
          <p14:tracePt t="89228" x="6026150" y="4057650"/>
          <p14:tracePt t="89237" x="5899150" y="4057650"/>
          <p14:tracePt t="89245" x="5770563" y="4057650"/>
          <p14:tracePt t="89253" x="5661025" y="4057650"/>
          <p14:tracePt t="89261" x="5551488" y="4057650"/>
          <p14:tracePt t="89269" x="5461000" y="4057650"/>
          <p14:tracePt t="89277" x="5351463" y="4057650"/>
          <p14:tracePt t="89286" x="5278438" y="4057650"/>
          <p14:tracePt t="89293" x="5168900" y="4057650"/>
          <p14:tracePt t="89303" x="5078413" y="4057650"/>
          <p14:tracePt t="89309" x="4968875" y="4057650"/>
          <p14:tracePt t="89318" x="4876800" y="4057650"/>
          <p14:tracePt t="89325" x="4749800" y="4057650"/>
          <p14:tracePt t="89333" x="4640263" y="4057650"/>
          <p14:tracePt t="89341" x="4513263" y="4057650"/>
          <p14:tracePt t="89349" x="4384675" y="4057650"/>
          <p14:tracePt t="89357" x="4257675" y="4057650"/>
          <p14:tracePt t="89365" x="4102100" y="4040188"/>
          <p14:tracePt t="89373" x="3975100" y="4021138"/>
          <p14:tracePt t="89381" x="3865563" y="3994150"/>
          <p14:tracePt t="89389" x="3729038" y="3967163"/>
          <p14:tracePt t="89397" x="3619500" y="3948113"/>
          <p14:tracePt t="89405" x="3527425" y="3921125"/>
          <p14:tracePt t="89413" x="3463925" y="3903663"/>
          <p14:tracePt t="89421" x="3409950" y="3903663"/>
          <p14:tracePt t="89429" x="3363913" y="3884613"/>
          <p14:tracePt t="89437" x="3309938" y="3875088"/>
          <p14:tracePt t="89445" x="3300413" y="3867150"/>
          <p14:tracePt t="89454" x="3273425" y="3857625"/>
          <p14:tracePt t="89460" x="3254375" y="3857625"/>
          <p14:tracePt t="89469" x="3227388" y="3848100"/>
          <p14:tracePt t="89477" x="3190875" y="3840163"/>
          <p14:tracePt t="89485" x="3117850" y="3811588"/>
          <p14:tracePt t="89493" x="3081338" y="3803650"/>
          <p14:tracePt t="89502" x="3017838" y="3794125"/>
          <p14:tracePt t="89509" x="2962275" y="3784600"/>
          <p14:tracePt t="89519" x="2881313" y="3738563"/>
          <p14:tracePt t="89525" x="2835275" y="3730625"/>
          <p14:tracePt t="89533" x="2781300" y="3721100"/>
          <p14:tracePt t="89541" x="2698750" y="3694113"/>
          <p14:tracePt t="89549" x="2643188" y="3684588"/>
          <p14:tracePt t="89557" x="2598738" y="3657600"/>
          <p14:tracePt t="89566" x="2562225" y="3657600"/>
          <p14:tracePt t="89574" x="2533650" y="3638550"/>
          <p14:tracePt t="89583" x="2525713" y="3629025"/>
          <p14:tracePt t="89591" x="2516188" y="3621088"/>
          <p14:tracePt t="89598" x="2506663" y="3611563"/>
          <p14:tracePt t="89623" x="2498725" y="3602038"/>
          <p14:tracePt t="89709" x="2498725" y="3592513"/>
          <p14:tracePt t="89741" x="2498725" y="3565525"/>
          <p14:tracePt t="89749" x="2498725" y="3548063"/>
          <p14:tracePt t="89757" x="2498725" y="3519488"/>
          <p14:tracePt t="89765" x="2498725" y="3502025"/>
          <p14:tracePt t="89773" x="2498725" y="3475038"/>
          <p14:tracePt t="89781" x="2498725" y="3455988"/>
          <p14:tracePt t="89789" x="2498725" y="3411538"/>
          <p14:tracePt t="89797" x="2498725" y="3392488"/>
          <p14:tracePt t="89805" x="2498725" y="3365500"/>
          <p14:tracePt t="89813" x="2498725" y="3346450"/>
          <p14:tracePt t="89821" x="2498725" y="3328988"/>
          <p14:tracePt t="89829" x="2498725" y="3309938"/>
          <p14:tracePt t="89837" x="2498725" y="3282950"/>
          <p14:tracePt t="89845" x="2525713" y="3265488"/>
          <p14:tracePt t="89869" x="2533650" y="3246438"/>
          <p14:tracePt t="89887" x="2543175" y="3228975"/>
          <p14:tracePt t="89893" x="2543175" y="3219450"/>
          <p14:tracePt t="89903" x="2562225" y="3200400"/>
          <p14:tracePt t="89919" x="2579688" y="3182938"/>
          <p14:tracePt t="89925" x="2589213" y="3173413"/>
          <p14:tracePt t="89934" x="2598738" y="3163888"/>
          <p14:tracePt t="89941" x="2616200" y="3155950"/>
          <p14:tracePt t="89949" x="2635250" y="3146425"/>
          <p14:tracePt t="89957" x="2662238" y="3127375"/>
          <p14:tracePt t="89965" x="2708275" y="3119438"/>
          <p14:tracePt t="89973" x="2744788" y="3109913"/>
          <p14:tracePt t="89981" x="2781300" y="3090863"/>
          <p14:tracePt t="89989" x="2835275" y="3073400"/>
          <p14:tracePt t="89997" x="2871788" y="3063875"/>
          <p14:tracePt t="90005" x="2935288" y="3054350"/>
          <p14:tracePt t="90013" x="2990850" y="3054350"/>
          <p14:tracePt t="90022" x="3054350" y="3027363"/>
          <p14:tracePt t="90029" x="3108325" y="3027363"/>
          <p14:tracePt t="90038" x="3163888" y="3017838"/>
          <p14:tracePt t="90045" x="3227388" y="3017838"/>
          <p14:tracePt t="90055" x="3300413" y="3000375"/>
          <p14:tracePt t="90061" x="3354388" y="3000375"/>
          <p14:tracePt t="90069" x="3390900" y="2990850"/>
          <p14:tracePt t="90077" x="3427413" y="2990850"/>
          <p14:tracePt t="90086" x="3446463" y="2990850"/>
          <p14:tracePt t="90093" x="3473450" y="2973388"/>
          <p14:tracePt t="90103" x="3482975" y="2973388"/>
          <p14:tracePt t="90109" x="3490913" y="2973388"/>
          <p14:tracePt t="90119" x="3500438" y="2973388"/>
          <p14:tracePt t="90198" x="3519488" y="2973388"/>
          <p14:tracePt t="90230" x="3546475" y="2973388"/>
          <p14:tracePt t="90240" x="3629025" y="2973388"/>
          <p14:tracePt t="90246" x="3738563" y="2973388"/>
          <p14:tracePt t="90254" x="3846513" y="2973388"/>
          <p14:tracePt t="90262" x="3938588" y="2973388"/>
          <p14:tracePt t="90271" x="4065588" y="2973388"/>
          <p14:tracePt t="90278" x="4194175" y="2973388"/>
          <p14:tracePt t="90288" x="4284663" y="2973388"/>
          <p14:tracePt t="90294" x="4394200" y="2973388"/>
          <p14:tracePt t="90305" x="4476750" y="2973388"/>
          <p14:tracePt t="90310" x="4549775" y="2973388"/>
          <p14:tracePt t="90321" x="4586288" y="2973388"/>
          <p14:tracePt t="90326" x="4630738" y="2973388"/>
          <p14:tracePt t="90336" x="4640263" y="2973388"/>
          <p14:tracePt t="90342" x="4659313" y="2973388"/>
          <p14:tracePt t="90350" x="4676775" y="2973388"/>
          <p14:tracePt t="90357" x="4730750" y="2973388"/>
          <p14:tracePt t="90365" x="4740275" y="2973388"/>
          <p14:tracePt t="90373" x="4813300" y="2973388"/>
          <p14:tracePt t="90381" x="4905375" y="2973388"/>
          <p14:tracePt t="90389" x="5032375" y="2973388"/>
          <p14:tracePt t="90397" x="5159375" y="2973388"/>
          <p14:tracePt t="90405" x="5287963" y="2973388"/>
          <p14:tracePt t="90413" x="5414963" y="2973388"/>
          <p14:tracePt t="90421" x="5561013" y="2973388"/>
          <p14:tracePt t="90429" x="5688013" y="2973388"/>
          <p14:tracePt t="90437" x="5816600" y="2973388"/>
          <p14:tracePt t="90445" x="5943600" y="2973388"/>
          <p14:tracePt t="90453" x="6035675" y="2973388"/>
          <p14:tracePt t="90462" x="6145213" y="2973388"/>
          <p14:tracePt t="90469" x="6235700" y="2973388"/>
          <p14:tracePt t="90476" x="6308725" y="2973388"/>
          <p14:tracePt t="90486" x="6418263" y="2973388"/>
          <p14:tracePt t="90492" x="6481763" y="2973388"/>
          <p14:tracePt t="90501" x="6537325" y="2973388"/>
          <p14:tracePt t="90509" x="6591300" y="2973388"/>
          <p14:tracePt t="90518" x="6645275" y="2973388"/>
          <p14:tracePt t="90525" x="6691313" y="2973388"/>
          <p14:tracePt t="90533" x="6718300" y="2973388"/>
          <p14:tracePt t="90541" x="6754813" y="2973388"/>
          <p14:tracePt t="90549" x="6800850" y="2973388"/>
          <p14:tracePt t="90557" x="6837363" y="2973388"/>
          <p14:tracePt t="90566" x="6873875" y="2973388"/>
          <p14:tracePt t="90572" x="6929438" y="2973388"/>
          <p14:tracePt t="90581" x="6964363" y="2973388"/>
          <p14:tracePt t="90588" x="7019925" y="2973388"/>
          <p14:tracePt t="90597" x="7073900" y="2973388"/>
          <p14:tracePt t="90604" x="7119938" y="2973388"/>
          <p14:tracePt t="90613" x="7138988" y="2973388"/>
          <p14:tracePt t="90620" x="7156450" y="2973388"/>
          <p14:tracePt t="90637" x="7165975" y="2973388"/>
          <p14:tracePt t="90830" x="7175500" y="2973388"/>
          <p14:tracePt t="90838" x="7219950" y="2973388"/>
          <p14:tracePt t="90846" x="7292975" y="2973388"/>
          <p14:tracePt t="90855" x="7412038" y="2973388"/>
          <p14:tracePt t="90863" x="7548563" y="2973388"/>
          <p14:tracePt t="90871" x="7658100" y="2973388"/>
          <p14:tracePt t="90894" x="7958138" y="3009900"/>
          <p14:tracePt t="90903" x="8023225" y="3009900"/>
          <p14:tracePt t="90909" x="8040688" y="3027363"/>
          <p14:tracePt t="90920" x="8059738" y="3027363"/>
          <p14:tracePt t="90925" x="8059738" y="3036888"/>
          <p14:tracePt t="90998" x="8086725" y="3036888"/>
          <p14:tracePt t="91006" x="8123238" y="3036888"/>
          <p14:tracePt t="91014" x="8159750" y="3027363"/>
          <p14:tracePt t="91023" x="8213725" y="3027363"/>
          <p14:tracePt t="91030" x="8277225" y="3027363"/>
          <p14:tracePt t="91038" x="8313738" y="3027363"/>
          <p14:tracePt t="91046" x="8359775" y="3027363"/>
          <p14:tracePt t="91055" x="8369300" y="3027363"/>
          <p14:tracePt t="91061" x="8405813" y="3027363"/>
          <p14:tracePt t="91190" x="8415338" y="3036888"/>
          <p14:tracePt t="91198" x="8432800" y="3082925"/>
          <p14:tracePt t="91208" x="8432800" y="3100388"/>
          <p14:tracePt t="91214" x="8442325" y="3136900"/>
          <p14:tracePt t="91222" x="8442325" y="3182938"/>
          <p14:tracePt t="91229" x="8459788" y="3236913"/>
          <p14:tracePt t="91239" x="8459788" y="3282950"/>
          <p14:tracePt t="91246" x="8459788" y="3319463"/>
          <p14:tracePt t="91255" x="8459788" y="3375025"/>
          <p14:tracePt t="91262" x="8459788" y="3429000"/>
          <p14:tracePt t="91271" x="8459788" y="3465513"/>
          <p14:tracePt t="91277" x="8459788" y="3519488"/>
          <p14:tracePt t="91286" x="8459788" y="3556000"/>
          <p14:tracePt t="91293" x="8459788" y="3602038"/>
          <p14:tracePt t="91303" x="8459788" y="3611563"/>
          <p14:tracePt t="91309" x="8459788" y="3648075"/>
          <p14:tracePt t="91320" x="8459788" y="3665538"/>
          <p14:tracePt t="91325" x="8459788" y="3684588"/>
          <p14:tracePt t="91341" x="8459788" y="3694113"/>
          <p14:tracePt t="91365" x="8459788" y="3702050"/>
          <p14:tracePt t="91373" x="8459788" y="3721100"/>
          <p14:tracePt t="91381" x="8459788" y="3730625"/>
          <p14:tracePt t="91389" x="8459788" y="3738563"/>
          <p14:tracePt t="91405" x="8459788" y="3767138"/>
          <p14:tracePt t="91412" x="8459788" y="3775075"/>
          <p14:tracePt t="91422" x="8459788" y="3794125"/>
          <p14:tracePt t="91430" x="8459788" y="3811588"/>
          <p14:tracePt t="91438" x="8459788" y="3830638"/>
          <p14:tracePt t="91455" x="8459788" y="3848100"/>
          <p14:tracePt t="91461" x="8451850" y="3867150"/>
          <p14:tracePt t="91485" x="8442325" y="3875088"/>
          <p14:tracePt t="91493" x="8442325" y="3884613"/>
          <p14:tracePt t="91505" x="8432800" y="3884613"/>
          <p14:tracePt t="91509" x="8405813" y="3911600"/>
          <p14:tracePt t="91519" x="8386763" y="3911600"/>
          <p14:tracePt t="91525" x="8332788" y="3921125"/>
          <p14:tracePt t="91533" x="8269288" y="3957638"/>
          <p14:tracePt t="91541" x="8186738" y="3984625"/>
          <p14:tracePt t="91550" x="8077200" y="3984625"/>
          <p14:tracePt t="91557" x="7994650" y="3994150"/>
          <p14:tracePt t="91565" x="7904163" y="4021138"/>
          <p14:tracePt t="91573" x="7777163" y="4040188"/>
          <p14:tracePt t="91581" x="7694613" y="4049713"/>
          <p14:tracePt t="91589" x="7567613" y="4067175"/>
          <p14:tracePt t="91597" x="7458075" y="4094163"/>
          <p14:tracePt t="91605" x="7366000" y="4094163"/>
          <p14:tracePt t="91614" x="7283450" y="4103688"/>
          <p14:tracePt t="91620" x="7212013" y="4122738"/>
          <p14:tracePt t="91629" x="7138988" y="4122738"/>
          <p14:tracePt t="91637" x="7065963" y="4122738"/>
          <p14:tracePt t="91645" x="6983413" y="4122738"/>
          <p14:tracePt t="91653" x="6910388" y="4122738"/>
          <p14:tracePt t="91661" x="6819900" y="4122738"/>
          <p14:tracePt t="91669" x="6710363" y="4122738"/>
          <p14:tracePt t="91677" x="6564313" y="4122738"/>
          <p14:tracePt t="91686" x="6418263" y="4122738"/>
          <p14:tracePt t="91693" x="6254750" y="4122738"/>
          <p14:tracePt t="91702" x="6080125" y="4122738"/>
          <p14:tracePt t="91709" x="5916613" y="4122738"/>
          <p14:tracePt t="91719" x="5753100" y="4122738"/>
          <p14:tracePt t="91725" x="5607050" y="4122738"/>
          <p14:tracePt t="91733" x="5441950" y="4122738"/>
          <p14:tracePt t="91741" x="5260975" y="4122738"/>
          <p14:tracePt t="91749" x="5114925" y="4122738"/>
          <p14:tracePt t="91757" x="4986338" y="4122738"/>
          <p14:tracePt t="91765" x="4876800" y="4122738"/>
          <p14:tracePt t="91773" x="4749800" y="4122738"/>
          <p14:tracePt t="91780" x="4676775" y="4130675"/>
          <p14:tracePt t="91788" x="4586288" y="4130675"/>
          <p14:tracePt t="91797" x="4503738" y="4159250"/>
          <p14:tracePt t="91805" x="4467225" y="4159250"/>
          <p14:tracePt t="91813" x="4413250" y="4159250"/>
          <p14:tracePt t="91821" x="4348163" y="4167188"/>
          <p14:tracePt t="91829" x="4321175" y="4167188"/>
          <p14:tracePt t="91837" x="4238625" y="4167188"/>
          <p14:tracePt t="91846" x="4157663" y="4167188"/>
          <p14:tracePt t="91854" x="4084638" y="4167188"/>
          <p14:tracePt t="91862" x="3975100" y="4167188"/>
          <p14:tracePt t="91871" x="3883025" y="4167188"/>
          <p14:tracePt t="91891" x="3665538" y="4167188"/>
          <p14:tracePt t="91893" x="3609975" y="4167188"/>
          <p14:tracePt t="91904" x="3563938" y="4167188"/>
          <p14:tracePt t="91910" x="3473450" y="4167188"/>
          <p14:tracePt t="91920" x="3390900" y="4167188"/>
          <p14:tracePt t="91926" x="3317875" y="4167188"/>
          <p14:tracePt t="91934" x="3281363" y="4167188"/>
          <p14:tracePt t="91942" x="3236913" y="4167188"/>
          <p14:tracePt t="91950" x="3208338" y="4167188"/>
          <p14:tracePt t="91966" x="3190875" y="4167188"/>
          <p14:tracePt t="92086" x="3181350" y="4167188"/>
          <p14:tracePt t="92094" x="3181350" y="4159250"/>
          <p14:tracePt t="92103" x="3181350" y="4122738"/>
          <p14:tracePt t="92110" x="3163888" y="4076700"/>
          <p14:tracePt t="92120" x="3127375" y="4030663"/>
          <p14:tracePt t="92126" x="3100388" y="3994150"/>
          <p14:tracePt t="92137" x="3071813" y="3967163"/>
          <p14:tracePt t="92141" x="3017838" y="3930650"/>
          <p14:tracePt t="92150" x="2981325" y="3903663"/>
          <p14:tracePt t="92158" x="2935288" y="3848100"/>
          <p14:tracePt t="92165" x="2908300" y="3830638"/>
          <p14:tracePt t="92173" x="2898775" y="3821113"/>
          <p14:tracePt t="92181" x="2852738" y="3794125"/>
          <p14:tracePt t="92190" x="2852738" y="3784600"/>
          <p14:tracePt t="92205" x="2844800" y="3775075"/>
          <p14:tracePt t="92318" x="2844800" y="3767138"/>
          <p14:tracePt t="92326" x="2844800" y="3757613"/>
          <p14:tracePt t="92342" x="2835275" y="3730625"/>
          <p14:tracePt t="92351" x="2835275" y="3721100"/>
          <p14:tracePt t="92358" x="2835275" y="3702050"/>
          <p14:tracePt t="92366" x="2835275" y="3675063"/>
          <p14:tracePt t="92374" x="2835275" y="3657600"/>
          <p14:tracePt t="92382" x="2835275" y="3611563"/>
          <p14:tracePt t="92390" x="2835275" y="3584575"/>
          <p14:tracePt t="92397" x="2835275" y="3565525"/>
          <p14:tracePt t="92405" x="2835275" y="3538538"/>
          <p14:tracePt t="92414" x="2835275" y="3511550"/>
          <p14:tracePt t="92422" x="2835275" y="3465513"/>
          <p14:tracePt t="92429" x="2852738" y="3446463"/>
          <p14:tracePt t="92437" x="2871788" y="3419475"/>
          <p14:tracePt t="92445" x="2881313" y="3411538"/>
          <p14:tracePt t="92454" x="2898775" y="3382963"/>
          <p14:tracePt t="92461" x="2917825" y="3365500"/>
          <p14:tracePt t="92470" x="2962275" y="3328988"/>
          <p14:tracePt t="92477" x="2981325" y="3309938"/>
          <p14:tracePt t="92486" x="2998788" y="3302000"/>
          <p14:tracePt t="92493" x="3063875" y="3273425"/>
          <p14:tracePt t="92504" x="3081338" y="3255963"/>
          <p14:tracePt t="92509" x="3136900" y="3246438"/>
          <p14:tracePt t="92520" x="3200400" y="3209925"/>
          <p14:tracePt t="92525" x="3254375" y="3192463"/>
          <p14:tracePt t="92533" x="3317875" y="3192463"/>
          <p14:tracePt t="92541" x="3373438" y="3182938"/>
          <p14:tracePt t="92549" x="3463925" y="3182938"/>
          <p14:tracePt t="92557" x="3527425" y="3155950"/>
          <p14:tracePt t="92565" x="3600450" y="3155950"/>
          <p14:tracePt t="92573" x="3665538" y="3146425"/>
          <p14:tracePt t="92581" x="3719513" y="3146425"/>
          <p14:tracePt t="92588" x="3775075" y="3146425"/>
          <p14:tracePt t="92597" x="3829050" y="3146425"/>
          <p14:tracePt t="92605" x="3875088" y="3146425"/>
          <p14:tracePt t="92613" x="3911600" y="3146425"/>
          <p14:tracePt t="92621" x="3984625" y="3146425"/>
          <p14:tracePt t="92629" x="4075113" y="3146425"/>
          <p14:tracePt t="92637" x="4148138" y="3146425"/>
          <p14:tracePt t="92645" x="4257675" y="3146425"/>
          <p14:tracePt t="92654" x="4330700" y="3146425"/>
          <p14:tracePt t="92661" x="4413250" y="3155950"/>
          <p14:tracePt t="92669" x="4448175" y="3163888"/>
          <p14:tracePt t="92677" x="4494213" y="3163888"/>
          <p14:tracePt t="92686" x="4513263" y="3163888"/>
          <p14:tracePt t="92693" x="4521200" y="3173413"/>
          <p14:tracePt t="92838" x="4530725" y="3173413"/>
          <p14:tracePt t="92854" x="4530725" y="3192463"/>
          <p14:tracePt t="92863" x="4530725" y="3200400"/>
          <p14:tracePt t="92870" x="4530725" y="3236913"/>
          <p14:tracePt t="92885" x="4549775" y="3282950"/>
          <p14:tracePt t="92892" x="4594225" y="3319463"/>
          <p14:tracePt t="92901" x="4640263" y="3355975"/>
          <p14:tracePt t="92909" x="4667250" y="3375025"/>
          <p14:tracePt t="92917" x="4676775" y="3392488"/>
          <p14:tracePt t="92925" x="4695825" y="3411538"/>
          <p14:tracePt t="92941" x="4695825" y="3429000"/>
          <p14:tracePt t="92949" x="4703763" y="3438525"/>
          <p14:tracePt t="92981" x="4703763" y="3446463"/>
          <p14:tracePt t="92998" x="4703763" y="3475038"/>
          <p14:tracePt t="93022" x="4703763" y="3482975"/>
          <p14:tracePt t="93030" x="4703763" y="3502025"/>
          <p14:tracePt t="93038" x="4703763" y="3511550"/>
          <p14:tracePt t="93046" x="4703763" y="3529013"/>
          <p14:tracePt t="93054" x="4703763" y="3565525"/>
          <p14:tracePt t="93071" x="4703763" y="3584575"/>
          <p14:tracePt t="93076" x="4676775" y="3621088"/>
          <p14:tracePt t="93092" x="4676775" y="3629025"/>
          <p14:tracePt t="93101" x="4667250" y="3629025"/>
          <p14:tracePt t="93109" x="4659313" y="3638550"/>
          <p14:tracePt t="93117" x="4630738" y="3657600"/>
          <p14:tracePt t="93125" x="4613275" y="3665538"/>
          <p14:tracePt t="93133" x="4594225" y="3675063"/>
          <p14:tracePt t="93141" x="4567238" y="3684588"/>
          <p14:tracePt t="93149" x="4530725" y="3711575"/>
          <p14:tracePt t="93157" x="4494213" y="3721100"/>
          <p14:tracePt t="93165" x="4448175" y="3730625"/>
          <p14:tracePt t="93173" x="4403725" y="3767138"/>
          <p14:tracePt t="93181" x="4348163" y="3767138"/>
          <p14:tracePt t="93189" x="4284663" y="3794125"/>
          <p14:tracePt t="93197" x="4230688" y="3794125"/>
          <p14:tracePt t="93205" x="4165600" y="3803650"/>
          <p14:tracePt t="93213" x="4111625" y="3803650"/>
          <p14:tracePt t="93222" x="4065588" y="3821113"/>
          <p14:tracePt t="93229" x="4038600" y="3821113"/>
          <p14:tracePt t="93237" x="4011613" y="3821113"/>
          <p14:tracePt t="93245" x="4002088" y="3821113"/>
          <p14:tracePt t="93253" x="3975100" y="3821113"/>
          <p14:tracePt t="93261" x="3965575" y="3821113"/>
          <p14:tracePt t="93374" x="3956050" y="3821113"/>
          <p14:tracePt t="93390" x="3948113" y="3821113"/>
          <p14:tracePt t="93398" x="3911600" y="3821113"/>
          <p14:tracePt t="93406" x="3856038" y="3821113"/>
          <p14:tracePt t="93414" x="3819525" y="3821113"/>
          <p14:tracePt t="93422" x="3765550" y="3811588"/>
          <p14:tracePt t="93430" x="3719513" y="3811588"/>
          <p14:tracePt t="93437" x="3692525" y="3803650"/>
          <p14:tracePt t="93446" x="3646488" y="3803650"/>
          <p14:tracePt t="93454" x="3619500" y="3803650"/>
          <p14:tracePt t="93462" x="3600450" y="3803650"/>
          <p14:tracePt t="93471" x="3573463" y="3784600"/>
          <p14:tracePt t="93567" x="3556000" y="3775075"/>
          <p14:tracePt t="93574" x="3509963" y="3767138"/>
          <p14:tracePt t="93584" x="3436938" y="3748088"/>
          <p14:tracePt t="93589" x="3400425" y="3730625"/>
          <p14:tracePt t="93598" x="3363913" y="3711575"/>
          <p14:tracePt t="93606" x="3317875" y="3711575"/>
          <p14:tracePt t="93614" x="3290888" y="3702050"/>
          <p14:tracePt t="93623" x="3273425" y="3675063"/>
          <p14:tracePt t="93629" x="3263900" y="3675063"/>
          <p14:tracePt t="93638" x="3244850" y="3665538"/>
          <p14:tracePt t="93780" x="3236913" y="3657600"/>
          <p14:tracePt t="93789" x="3244850" y="3638550"/>
          <p14:tracePt t="93796" x="3373438" y="3621088"/>
          <p14:tracePt t="93805" x="3482975" y="3621088"/>
          <p14:tracePt t="93813" x="3609975" y="3621088"/>
          <p14:tracePt t="93821" x="3738563" y="3621088"/>
          <p14:tracePt t="93829" x="3865563" y="3621088"/>
          <p14:tracePt t="93837" x="3956050" y="3621088"/>
          <p14:tracePt t="93845" x="4048125" y="3621088"/>
          <p14:tracePt t="93854" x="4084638" y="3621088"/>
          <p14:tracePt t="93862" x="4111625" y="3621088"/>
          <p14:tracePt t="93874" x="4121150" y="3621088"/>
          <p14:tracePt t="94159" x="4202113" y="3611563"/>
          <p14:tracePt t="94166" x="4367213" y="3602038"/>
          <p14:tracePt t="94174" x="4594225" y="3602038"/>
          <p14:tracePt t="94182" x="4886325" y="3602038"/>
          <p14:tracePt t="94190" x="5151438" y="3602038"/>
          <p14:tracePt t="94198" x="5451475" y="3602038"/>
          <p14:tracePt t="94206" x="5753100" y="3602038"/>
          <p14:tracePt t="94214" x="6089650" y="3575050"/>
          <p14:tracePt t="94222" x="6318250" y="3575050"/>
          <p14:tracePt t="94229" x="6591300" y="3584575"/>
          <p14:tracePt t="94237" x="6791325" y="3584575"/>
          <p14:tracePt t="94245" x="7010400" y="3584575"/>
          <p14:tracePt t="94253" x="7239000" y="3584575"/>
          <p14:tracePt t="94261" x="7402513" y="3584575"/>
          <p14:tracePt t="94270" x="7548563" y="3584575"/>
          <p14:tracePt t="94277" x="7712075" y="3584575"/>
          <p14:tracePt t="94285" x="7840663" y="3584575"/>
          <p14:tracePt t="94293" x="7977188" y="3584575"/>
          <p14:tracePt t="94302" x="8104188" y="3584575"/>
          <p14:tracePt t="94309" x="8204200" y="3584575"/>
          <p14:tracePt t="94319" x="8342313" y="3584575"/>
          <p14:tracePt t="94325" x="8488363" y="3584575"/>
          <p14:tracePt t="94335" x="8669338" y="3584575"/>
          <p14:tracePt t="94341" x="8834438" y="3584575"/>
          <p14:tracePt t="94349" x="9053513" y="35845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ja-JP" altLang="en-US"/>
              <a:t>メモリの記述</a:t>
            </a:r>
          </a:p>
        </p:txBody>
      </p:sp>
      <p:sp>
        <p:nvSpPr>
          <p:cNvPr id="175107" name="Rectangle 3"/>
          <p:cNvSpPr>
            <a:spLocks noGrp="1" noChangeArrowheads="1"/>
          </p:cNvSpPr>
          <p:nvPr>
            <p:ph type="body" idx="1"/>
          </p:nvPr>
        </p:nvSpPr>
        <p:spPr>
          <a:xfrm>
            <a:off x="457200" y="1600200"/>
            <a:ext cx="8229600" cy="4925144"/>
          </a:xfrm>
        </p:spPr>
        <p:txBody>
          <a:bodyPr/>
          <a:lstStyle/>
          <a:p>
            <a:pPr>
              <a:lnSpc>
                <a:spcPct val="90000"/>
              </a:lnSpc>
              <a:buFontTx/>
              <a:buNone/>
            </a:pPr>
            <a:r>
              <a:rPr lang="en-US" altLang="ja-JP" sz="2400" dirty="0"/>
              <a:t>module </a:t>
            </a:r>
            <a:r>
              <a:rPr lang="en-US" altLang="ja-JP" sz="2400" dirty="0" err="1"/>
              <a:t>dmem</a:t>
            </a:r>
            <a:r>
              <a:rPr lang="en-US" altLang="ja-JP" sz="2400" dirty="0"/>
              <a:t>( input </a:t>
            </a:r>
            <a:r>
              <a:rPr lang="en-US" altLang="ja-JP" sz="2400" dirty="0" err="1"/>
              <a:t>clk</a:t>
            </a:r>
            <a:r>
              <a:rPr lang="en-US" altLang="ja-JP" sz="2400" dirty="0"/>
              <a:t>, input[15:0] a,</a:t>
            </a:r>
          </a:p>
          <a:p>
            <a:pPr>
              <a:lnSpc>
                <a:spcPct val="90000"/>
              </a:lnSpc>
              <a:buFontTx/>
              <a:buNone/>
            </a:pPr>
            <a:r>
              <a:rPr lang="en-US" altLang="ja-JP" sz="2400" dirty="0"/>
              <a:t>     output [`</a:t>
            </a:r>
            <a:r>
              <a:rPr lang="en-US" altLang="ja-JP" sz="2400" dirty="0" err="1"/>
              <a:t>DATA_W</a:t>
            </a:r>
            <a:r>
              <a:rPr lang="en-US" altLang="ja-JP" sz="2400" dirty="0"/>
              <a:t>-1:0] </a:t>
            </a:r>
            <a:r>
              <a:rPr lang="en-US" altLang="ja-JP" sz="2400" dirty="0" err="1"/>
              <a:t>rd</a:t>
            </a:r>
            <a:r>
              <a:rPr lang="en-US" altLang="ja-JP" sz="2400" dirty="0"/>
              <a:t>, input[`</a:t>
            </a:r>
            <a:r>
              <a:rPr lang="en-US" altLang="ja-JP" sz="2400" dirty="0" err="1"/>
              <a:t>DATA_W</a:t>
            </a:r>
            <a:r>
              <a:rPr lang="en-US" altLang="ja-JP" sz="2400" dirty="0"/>
              <a:t>-1*0] </a:t>
            </a:r>
            <a:r>
              <a:rPr lang="en-US" altLang="ja-JP" sz="2400" dirty="0" err="1"/>
              <a:t>wd</a:t>
            </a:r>
            <a:r>
              <a:rPr lang="en-US" altLang="ja-JP" sz="2400" dirty="0"/>
              <a:t>,</a:t>
            </a:r>
          </a:p>
          <a:p>
            <a:pPr>
              <a:lnSpc>
                <a:spcPct val="90000"/>
              </a:lnSpc>
              <a:buFontTx/>
              <a:buNone/>
            </a:pPr>
            <a:r>
              <a:rPr lang="en-US" altLang="ja-JP" sz="2400" dirty="0"/>
              <a:t>     input we);</a:t>
            </a:r>
          </a:p>
          <a:p>
            <a:pPr>
              <a:lnSpc>
                <a:spcPct val="90000"/>
              </a:lnSpc>
              <a:buFontTx/>
              <a:buNone/>
            </a:pPr>
            <a:r>
              <a:rPr lang="en-US" altLang="ja-JP" sz="2400" dirty="0" err="1"/>
              <a:t>reg</a:t>
            </a:r>
            <a:r>
              <a:rPr lang="en-US" altLang="ja-JP" sz="2400" dirty="0"/>
              <a:t> [`</a:t>
            </a:r>
            <a:r>
              <a:rPr lang="en-US" altLang="ja-JP" sz="2400" dirty="0" err="1"/>
              <a:t>DATA_W</a:t>
            </a:r>
            <a:r>
              <a:rPr lang="en-US" altLang="ja-JP" sz="2400" dirty="0"/>
              <a:t>-1:0] mem [</a:t>
            </a:r>
            <a:r>
              <a:rPr lang="en-US" altLang="ja-JP" sz="2400" dirty="0" err="1"/>
              <a:t>0:`DEPTH-1</a:t>
            </a:r>
            <a:r>
              <a:rPr lang="en-US" altLang="ja-JP" sz="2400" dirty="0"/>
              <a:t>];</a:t>
            </a:r>
          </a:p>
          <a:p>
            <a:pPr>
              <a:lnSpc>
                <a:spcPct val="90000"/>
              </a:lnSpc>
              <a:buFontTx/>
              <a:buNone/>
            </a:pPr>
            <a:endParaRPr lang="en-US" altLang="ja-JP" sz="2400" dirty="0"/>
          </a:p>
          <a:p>
            <a:pPr>
              <a:lnSpc>
                <a:spcPct val="90000"/>
              </a:lnSpc>
              <a:buFontTx/>
              <a:buNone/>
            </a:pPr>
            <a:r>
              <a:rPr lang="en-US" altLang="ja-JP" sz="2400" dirty="0"/>
              <a:t>assign </a:t>
            </a:r>
            <a:r>
              <a:rPr lang="en-US" altLang="ja-JP" sz="2400" dirty="0" err="1"/>
              <a:t>rd</a:t>
            </a:r>
            <a:r>
              <a:rPr lang="en-US" altLang="ja-JP" sz="2400" dirty="0"/>
              <a:t> = mem[a]; </a:t>
            </a:r>
          </a:p>
          <a:p>
            <a:pPr>
              <a:lnSpc>
                <a:spcPct val="90000"/>
              </a:lnSpc>
              <a:buFontTx/>
              <a:buNone/>
            </a:pPr>
            <a:endParaRPr lang="en-US" altLang="ja-JP" sz="2400" dirty="0"/>
          </a:p>
          <a:p>
            <a:pPr>
              <a:lnSpc>
                <a:spcPct val="90000"/>
              </a:lnSpc>
              <a:buFontTx/>
              <a:buNone/>
            </a:pPr>
            <a:r>
              <a:rPr lang="en-US" altLang="ja-JP" sz="2400" dirty="0"/>
              <a:t>always @(</a:t>
            </a:r>
            <a:r>
              <a:rPr lang="en-US" altLang="ja-JP" sz="2400" dirty="0" err="1"/>
              <a:t>posedge</a:t>
            </a:r>
            <a:r>
              <a:rPr lang="en-US" altLang="ja-JP" sz="2400" dirty="0"/>
              <a:t> </a:t>
            </a:r>
            <a:r>
              <a:rPr lang="en-US" altLang="ja-JP" sz="2400" dirty="0" err="1"/>
              <a:t>clk</a:t>
            </a:r>
            <a:r>
              <a:rPr lang="en-US" altLang="ja-JP" sz="2400" dirty="0"/>
              <a:t>)</a:t>
            </a:r>
          </a:p>
          <a:p>
            <a:pPr>
              <a:lnSpc>
                <a:spcPct val="90000"/>
              </a:lnSpc>
              <a:buFontTx/>
              <a:buNone/>
            </a:pPr>
            <a:r>
              <a:rPr lang="en-US" altLang="ja-JP" sz="2400" dirty="0"/>
              <a:t>  if(we) mem[a] &lt;= </a:t>
            </a:r>
            <a:r>
              <a:rPr lang="en-US" altLang="ja-JP" sz="2400" dirty="0" err="1"/>
              <a:t>wd</a:t>
            </a:r>
            <a:r>
              <a:rPr lang="en-US" altLang="ja-JP" sz="2400" dirty="0"/>
              <a:t>;</a:t>
            </a:r>
          </a:p>
          <a:p>
            <a:pPr>
              <a:lnSpc>
                <a:spcPct val="90000"/>
              </a:lnSpc>
              <a:buFontTx/>
              <a:buNone/>
            </a:pPr>
            <a:endParaRPr lang="en-US" altLang="ja-JP" sz="2400" dirty="0"/>
          </a:p>
          <a:p>
            <a:pPr>
              <a:lnSpc>
                <a:spcPct val="90000"/>
              </a:lnSpc>
              <a:buFontTx/>
              <a:buNone/>
            </a:pPr>
            <a:r>
              <a:rPr lang="en-US" altLang="ja-JP" sz="2400" dirty="0"/>
              <a:t>initial begin $</a:t>
            </a:r>
            <a:r>
              <a:rPr lang="en-US" altLang="ja-JP" sz="2400" dirty="0" err="1"/>
              <a:t>readmemh</a:t>
            </a:r>
            <a:r>
              <a:rPr lang="en-US" altLang="ja-JP" sz="2400" dirty="0"/>
              <a:t>(“</a:t>
            </a:r>
            <a:r>
              <a:rPr lang="en-US" altLang="ja-JP" sz="2400" dirty="0" err="1"/>
              <a:t>dmem.dat</a:t>
            </a:r>
            <a:r>
              <a:rPr lang="en-US" altLang="ja-JP" sz="2400" dirty="0"/>
              <a:t>”, mem); end;</a:t>
            </a:r>
          </a:p>
          <a:p>
            <a:pPr>
              <a:lnSpc>
                <a:spcPct val="90000"/>
              </a:lnSpc>
              <a:buFontTx/>
              <a:buNone/>
            </a:pPr>
            <a:r>
              <a:rPr lang="en-US" altLang="ja-JP" sz="2400" dirty="0" err="1"/>
              <a:t>endmodule</a:t>
            </a:r>
            <a:endParaRPr lang="en-US" altLang="ja-JP" sz="2000" dirty="0"/>
          </a:p>
        </p:txBody>
      </p:sp>
      <p:sp>
        <p:nvSpPr>
          <p:cNvPr id="175108" name="AutoShape 4"/>
          <p:cNvSpPr>
            <a:spLocks noChangeArrowheads="1"/>
          </p:cNvSpPr>
          <p:nvPr/>
        </p:nvSpPr>
        <p:spPr bwMode="auto">
          <a:xfrm>
            <a:off x="6335711" y="956468"/>
            <a:ext cx="2447925" cy="574675"/>
          </a:xfrm>
          <a:prstGeom prst="wedgeRoundRectCallout">
            <a:avLst>
              <a:gd name="adj1" fmla="val -74883"/>
              <a:gd name="adj2" fmla="val 26842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幅</a:t>
            </a:r>
            <a:r>
              <a:rPr lang="en-US" altLang="ja-JP" dirty="0"/>
              <a:t>16</a:t>
            </a:r>
            <a:r>
              <a:rPr lang="ja-JP" altLang="en-US" dirty="0"/>
              <a:t>ビット、深さ</a:t>
            </a:r>
            <a:r>
              <a:rPr lang="en-US" altLang="ja-JP" dirty="0" err="1"/>
              <a:t>64K</a:t>
            </a:r>
            <a:r>
              <a:rPr lang="ja-JP" altLang="en-US" dirty="0"/>
              <a:t>のメモリ宣言</a:t>
            </a:r>
          </a:p>
        </p:txBody>
      </p:sp>
      <p:sp>
        <p:nvSpPr>
          <p:cNvPr id="175109" name="AutoShape 5"/>
          <p:cNvSpPr>
            <a:spLocks noChangeArrowheads="1"/>
          </p:cNvSpPr>
          <p:nvPr/>
        </p:nvSpPr>
        <p:spPr bwMode="auto">
          <a:xfrm>
            <a:off x="6310313" y="2893582"/>
            <a:ext cx="2376487" cy="720725"/>
          </a:xfrm>
          <a:prstGeom prst="wedgeRoundRectCallout">
            <a:avLst>
              <a:gd name="adj1" fmla="val -178553"/>
              <a:gd name="adj2" fmla="val 9509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アドレス</a:t>
            </a:r>
            <a:r>
              <a:rPr lang="en-US" altLang="ja-JP" dirty="0"/>
              <a:t>a</a:t>
            </a:r>
            <a:r>
              <a:rPr lang="ja-JP" altLang="en-US" dirty="0"/>
              <a:t>からのデータ読み出し</a:t>
            </a:r>
          </a:p>
        </p:txBody>
      </p:sp>
      <p:sp>
        <p:nvSpPr>
          <p:cNvPr id="175110" name="AutoShape 6"/>
          <p:cNvSpPr>
            <a:spLocks noChangeArrowheads="1"/>
          </p:cNvSpPr>
          <p:nvPr/>
        </p:nvSpPr>
        <p:spPr bwMode="auto">
          <a:xfrm>
            <a:off x="5327649" y="3752420"/>
            <a:ext cx="2232025" cy="1366837"/>
          </a:xfrm>
          <a:prstGeom prst="wedgeRoundRectCallout">
            <a:avLst>
              <a:gd name="adj1" fmla="val -113940"/>
              <a:gd name="adj2" fmla="val 702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a:t>we=1</a:t>
            </a:r>
            <a:r>
              <a:rPr lang="ja-JP" altLang="en-US"/>
              <a:t>の時のクロック立ち上がりでデータの書き込み</a:t>
            </a:r>
          </a:p>
        </p:txBody>
      </p:sp>
      <p:pic>
        <p:nvPicPr>
          <p:cNvPr id="2" name="オーディオ 1">
            <a:hlinkClick r:id="" action="ppaction://media"/>
            <a:extLst>
              <a:ext uri="{FF2B5EF4-FFF2-40B4-BE49-F238E27FC236}">
                <a16:creationId xmlns:a16="http://schemas.microsoft.com/office/drawing/2014/main" id="{32B8BB66-92DB-4EA6-8F61-A582FBB28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223"/>
    </mc:Choice>
    <mc:Fallback>
      <p:transition spd="slow" advTm="15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86" x="8569325" y="3911600"/>
          <p14:tracePt t="694" x="8186738" y="3957638"/>
          <p14:tracePt t="702" x="7894638" y="4013200"/>
          <p14:tracePt t="710" x="7694613" y="4030663"/>
          <p14:tracePt t="718" x="7531100" y="4049713"/>
          <p14:tracePt t="726" x="7385050" y="4076700"/>
          <p14:tracePt t="734" x="7292975" y="4086225"/>
          <p14:tracePt t="742" x="7283450" y="4094163"/>
          <p14:tracePt t="750" x="7275513" y="4094163"/>
          <p14:tracePt t="1495" x="7265988" y="4094163"/>
          <p14:tracePt t="1503" x="7265988" y="4086225"/>
          <p14:tracePt t="1511" x="7265988" y="4049713"/>
          <p14:tracePt t="1519" x="7265988" y="4030663"/>
          <p14:tracePt t="1529" x="7265988" y="4003675"/>
          <p14:tracePt t="1536" x="7265988" y="3967163"/>
          <p14:tracePt t="1545" x="7265988" y="3940175"/>
          <p14:tracePt t="1550" x="7265988" y="3894138"/>
          <p14:tracePt t="1558" x="7265988" y="3867150"/>
          <p14:tracePt t="1566" x="7265988" y="3848100"/>
          <p14:tracePt t="1574" x="7265988" y="3821113"/>
          <p14:tracePt t="1582" x="7265988" y="3803650"/>
          <p14:tracePt t="1591" x="7265988" y="3775075"/>
          <p14:tracePt t="1598" x="7265988" y="3757613"/>
          <p14:tracePt t="1607" x="7265988" y="3748088"/>
          <p14:tracePt t="1614" x="7265988" y="3730625"/>
          <p14:tracePt t="1622" x="7265988" y="3721100"/>
          <p14:tracePt t="1638" x="7265988" y="3711575"/>
          <p14:tracePt t="1656" x="7265988" y="3702050"/>
          <p14:tracePt t="1670" x="7265988" y="3694113"/>
          <p14:tracePt t="1710" x="7256463" y="3684588"/>
          <p14:tracePt t="2454" x="7248525" y="3684588"/>
          <p14:tracePt t="2608" x="7239000" y="3675063"/>
          <p14:tracePt t="2615" x="7229475" y="3665538"/>
          <p14:tracePt t="2624" x="7129463" y="3665538"/>
          <p14:tracePt t="2630" x="7046913" y="3611563"/>
          <p14:tracePt t="2638" x="6964363" y="3575050"/>
          <p14:tracePt t="2646" x="6883400" y="3529013"/>
          <p14:tracePt t="2654" x="6800850" y="3492500"/>
          <p14:tracePt t="2662" x="6737350" y="3465513"/>
          <p14:tracePt t="2670" x="6654800" y="3411538"/>
          <p14:tracePt t="2678" x="6610350" y="3382963"/>
          <p14:tracePt t="2686" x="6537325" y="3346450"/>
          <p14:tracePt t="2694" x="6491288" y="3328988"/>
          <p14:tracePt t="2702" x="6472238" y="3328988"/>
          <p14:tracePt t="2710" x="6435725" y="3302000"/>
          <p14:tracePt t="2718" x="6427788" y="3292475"/>
          <p14:tracePt t="2814" x="6418263" y="3302000"/>
          <p14:tracePt t="2822" x="6408738" y="3328988"/>
          <p14:tracePt t="2830" x="6372225" y="3365500"/>
          <p14:tracePt t="2838" x="6362700" y="3382963"/>
          <p14:tracePt t="2846" x="6335713" y="3411538"/>
          <p14:tracePt t="2854" x="6335713" y="3455988"/>
          <p14:tracePt t="2862" x="6318250" y="3482975"/>
          <p14:tracePt t="2870" x="6299200" y="3511550"/>
          <p14:tracePt t="2878" x="6272213" y="3556000"/>
          <p14:tracePt t="2886" x="6272213" y="3584575"/>
          <p14:tracePt t="2894" x="6254750" y="3602038"/>
          <p14:tracePt t="2902" x="6245225" y="3629025"/>
          <p14:tracePt t="2910" x="6235700" y="3648075"/>
          <p14:tracePt t="2926" x="6226175" y="3657600"/>
          <p14:tracePt t="4230" x="6199188" y="3638550"/>
          <p14:tracePt t="4238" x="6126163" y="3629025"/>
          <p14:tracePt t="4246" x="6035675" y="3621088"/>
          <p14:tracePt t="4254" x="5853113" y="3584575"/>
          <p14:tracePt t="4262" x="5680075" y="3556000"/>
          <p14:tracePt t="4270" x="5534025" y="3538538"/>
          <p14:tracePt t="4278" x="5387975" y="3511550"/>
          <p14:tracePt t="4286" x="5297488" y="3502025"/>
          <p14:tracePt t="4294" x="5178425" y="3475038"/>
          <p14:tracePt t="4302" x="5105400" y="3446463"/>
          <p14:tracePt t="4310" x="5059363" y="3438525"/>
          <p14:tracePt t="4318" x="5041900" y="3438525"/>
          <p14:tracePt t="4326" x="5014913" y="3419475"/>
          <p14:tracePt t="4343" x="5005388" y="3419475"/>
          <p14:tracePt t="5950" x="4995863" y="3455988"/>
          <p14:tracePt t="5958" x="4959350" y="3482975"/>
          <p14:tracePt t="5966" x="4941888" y="3519488"/>
          <p14:tracePt t="5974" x="4905375" y="3556000"/>
          <p14:tracePt t="5982" x="4886325" y="3584575"/>
          <p14:tracePt t="5990" x="4876800" y="3584575"/>
          <p14:tracePt t="5998" x="4868863" y="3611563"/>
          <p14:tracePt t="6007" x="4849813" y="3629025"/>
          <p14:tracePt t="7214" x="4840288" y="3638550"/>
          <p14:tracePt t="7222" x="4822825" y="3648075"/>
          <p14:tracePt t="7230" x="4795838" y="3665538"/>
          <p14:tracePt t="7238" x="4767263" y="3702050"/>
          <p14:tracePt t="7246" x="4759325" y="3711575"/>
          <p14:tracePt t="7254" x="4749800" y="3738563"/>
          <p14:tracePt t="9207" x="4740275" y="3748088"/>
          <p14:tracePt t="11047" x="4740275" y="3730625"/>
          <p14:tracePt t="11056" x="4740275" y="3684588"/>
          <p14:tracePt t="11062" x="4695825" y="3638550"/>
          <p14:tracePt t="11070" x="4649788" y="3592513"/>
          <p14:tracePt t="11078" x="4630738" y="3565525"/>
          <p14:tracePt t="11086" x="4603750" y="3529013"/>
          <p14:tracePt t="11094" x="4586288" y="3482975"/>
          <p14:tracePt t="11103" x="4576763" y="3455988"/>
          <p14:tracePt t="11112" x="4557713" y="3438525"/>
          <p14:tracePt t="11119" x="4549775" y="3429000"/>
          <p14:tracePt t="11128" x="4549775" y="3419475"/>
          <p14:tracePt t="11135" x="4540250" y="3411538"/>
          <p14:tracePt t="11360" x="4513263" y="3382963"/>
          <p14:tracePt t="11367" x="4513263" y="3355975"/>
          <p14:tracePt t="11375" x="4503738" y="3319463"/>
          <p14:tracePt t="11383" x="4494213" y="3302000"/>
          <p14:tracePt t="11392" x="4494213" y="3292475"/>
          <p14:tracePt t="11400" x="4494213" y="3282950"/>
          <p14:tracePt t="11409" x="4494213" y="3265488"/>
          <p14:tracePt t="11415" x="4484688" y="3255963"/>
          <p14:tracePt t="11496" x="4476750" y="3273425"/>
          <p14:tracePt t="11535" x="4467225" y="3282950"/>
          <p14:tracePt t="11543" x="4448175" y="3282950"/>
          <p14:tracePt t="11551" x="4403725" y="3255963"/>
          <p14:tracePt t="11559" x="4376738" y="3182938"/>
          <p14:tracePt t="11566" x="4340225" y="3119438"/>
          <p14:tracePt t="11574" x="4330700" y="3036888"/>
          <p14:tracePt t="11582" x="4294188" y="2973388"/>
          <p14:tracePt t="11590" x="4284663" y="2946400"/>
          <p14:tracePt t="11598" x="4267200" y="2900363"/>
          <p14:tracePt t="11606" x="4257675" y="2863850"/>
          <p14:tracePt t="11623" x="4257675" y="2854325"/>
          <p14:tracePt t="11735" x="4238625" y="2844800"/>
          <p14:tracePt t="11749" x="4194175" y="2800350"/>
          <p14:tracePt t="11758" x="4157663" y="2754313"/>
          <p14:tracePt t="11766" x="4121150" y="2690813"/>
          <p14:tracePt t="11774" x="4102100" y="2671763"/>
          <p14:tracePt t="11782" x="4065588" y="2617788"/>
          <p14:tracePt t="11790" x="4029075" y="2554288"/>
          <p14:tracePt t="11799" x="3992563" y="2517775"/>
          <p14:tracePt t="11809" x="3956050" y="2452688"/>
          <p14:tracePt t="11815" x="3938588" y="2408238"/>
          <p14:tracePt t="11826" x="3929063" y="2379663"/>
          <p14:tracePt t="11831" x="3892550" y="2335213"/>
          <p14:tracePt t="11841" x="3883025" y="2316163"/>
          <p14:tracePt t="11846" x="3875088" y="2289175"/>
          <p14:tracePt t="11854" x="3856038" y="2262188"/>
          <p14:tracePt t="11862" x="3846513" y="2243138"/>
          <p14:tracePt t="11870" x="3838575" y="2225675"/>
          <p14:tracePt t="11878" x="3838575" y="2206625"/>
          <p14:tracePt t="11886" x="3829050" y="2206625"/>
          <p14:tracePt t="11894" x="3810000" y="2189163"/>
          <p14:tracePt t="11902" x="3802063" y="2179638"/>
          <p14:tracePt t="11910" x="3802063" y="2170113"/>
          <p14:tracePt t="11926" x="3802063" y="2160588"/>
          <p14:tracePt t="11934" x="3792538" y="2152650"/>
          <p14:tracePt t="12232" x="3756025" y="2143125"/>
          <p14:tracePt t="12240" x="3692525" y="2133600"/>
          <p14:tracePt t="12247" x="3619500" y="2097088"/>
          <p14:tracePt t="12258" x="3519488" y="2079625"/>
          <p14:tracePt t="12262" x="3409950" y="2033588"/>
          <p14:tracePt t="12270" x="3290888" y="2024063"/>
          <p14:tracePt t="12278" x="3200400" y="2024063"/>
          <p14:tracePt t="12286" x="3090863" y="2006600"/>
          <p14:tracePt t="12294" x="2962275" y="1997075"/>
          <p14:tracePt t="12302" x="2871788" y="1997075"/>
          <p14:tracePt t="12310" x="2789238" y="1970088"/>
          <p14:tracePt t="12318" x="2698750" y="1951038"/>
          <p14:tracePt t="12326" x="2652713" y="1943100"/>
          <p14:tracePt t="12334" x="2616200" y="1943100"/>
          <p14:tracePt t="12342" x="2589213" y="1943100"/>
          <p14:tracePt t="12350" x="2570163" y="1933575"/>
          <p14:tracePt t="12358" x="2552700" y="1933575"/>
          <p14:tracePt t="12366" x="2543175" y="1933575"/>
          <p14:tracePt t="12374" x="2533650" y="1933575"/>
          <p14:tracePt t="12390" x="2525713" y="1924050"/>
          <p14:tracePt t="12398" x="2516188" y="1914525"/>
          <p14:tracePt t="12704" x="2516188" y="1924050"/>
          <p14:tracePt t="12713" x="2506663" y="1933575"/>
          <p14:tracePt t="12719" x="2489200" y="1943100"/>
          <p14:tracePt t="12727" x="2489200" y="1951038"/>
          <p14:tracePt t="12774" x="2479675" y="1960563"/>
          <p14:tracePt t="14998" x="2479675" y="1970088"/>
          <p14:tracePt t="15006" x="2479675" y="1979613"/>
          <p14:tracePt t="15016" x="2479675" y="1987550"/>
          <p14:tracePt t="15390" x="2479675" y="1997075"/>
          <p14:tracePt t="15398" x="2506663" y="2006600"/>
          <p14:tracePt t="15407" x="2533650" y="2006600"/>
          <p14:tracePt t="15415" x="2562225" y="2016125"/>
          <p14:tracePt t="15425" x="2606675" y="2024063"/>
          <p14:tracePt t="15431" x="2652713" y="2060575"/>
          <p14:tracePt t="15441" x="2689225" y="2070100"/>
          <p14:tracePt t="15447" x="2744788" y="2106613"/>
          <p14:tracePt t="15456" x="2798763" y="2116138"/>
          <p14:tracePt t="15463" x="2881313" y="2160588"/>
          <p14:tracePt t="15470" x="2908300" y="2170113"/>
          <p14:tracePt t="15478" x="2971800" y="2179638"/>
          <p14:tracePt t="15486" x="2998788" y="2179638"/>
          <p14:tracePt t="15494" x="3008313" y="2179638"/>
          <p14:tracePt t="15510" x="3027363" y="2179638"/>
          <p14:tracePt t="16199" x="3044825" y="2170113"/>
          <p14:tracePt t="22014" x="3044825" y="2160588"/>
          <p14:tracePt t="52062" x="3044825" y="2152650"/>
          <p14:tracePt t="52126" x="3044825" y="2133600"/>
          <p14:tracePt t="52134" x="3044825" y="2106613"/>
          <p14:tracePt t="52143" x="3054350" y="2079625"/>
          <p14:tracePt t="52151" x="3063875" y="2060575"/>
          <p14:tracePt t="52159" x="3090863" y="2033588"/>
          <p14:tracePt t="52167" x="3100388" y="2016125"/>
          <p14:tracePt t="52175" x="3108325" y="1979613"/>
          <p14:tracePt t="52183" x="3117850" y="1970088"/>
          <p14:tracePt t="52326" x="3117850" y="1951038"/>
          <p14:tracePt t="52334" x="3117850" y="1943100"/>
          <p14:tracePt t="52342" x="3117850" y="1924050"/>
          <p14:tracePt t="52350" x="3117850" y="1906588"/>
          <p14:tracePt t="52358" x="3136900" y="1887538"/>
          <p14:tracePt t="52374" x="3136900" y="1860550"/>
          <p14:tracePt t="52382" x="3136900" y="1851025"/>
          <p14:tracePt t="52390" x="3136900" y="1841500"/>
          <p14:tracePt t="52398" x="3144838" y="1804988"/>
          <p14:tracePt t="53110" x="3154363" y="1814513"/>
          <p14:tracePt t="53118" x="3236913" y="1824038"/>
          <p14:tracePt t="53126" x="3354388" y="1860550"/>
          <p14:tracePt t="53134" x="3500438" y="1870075"/>
          <p14:tracePt t="53142" x="3702050" y="1887538"/>
          <p14:tracePt t="53150" x="3865563" y="1887538"/>
          <p14:tracePt t="53158" x="4021138" y="1887538"/>
          <p14:tracePt t="53166" x="4175125" y="1897063"/>
          <p14:tracePt t="53174" x="4321175" y="1897063"/>
          <p14:tracePt t="53182" x="4440238" y="1897063"/>
          <p14:tracePt t="53190" x="4567238" y="1897063"/>
          <p14:tracePt t="53198" x="4630738" y="1897063"/>
          <p14:tracePt t="53206" x="4686300" y="1897063"/>
          <p14:tracePt t="53214" x="4703763" y="1897063"/>
          <p14:tracePt t="53373" x="4722813" y="1897063"/>
          <p14:tracePt t="53400" x="4730750" y="1897063"/>
          <p14:tracePt t="53407" x="4776788" y="1897063"/>
          <p14:tracePt t="53417" x="4849813" y="1897063"/>
          <p14:tracePt t="53423" x="4978400" y="1897063"/>
          <p14:tracePt t="53431" x="5059363" y="1870075"/>
          <p14:tracePt t="53438" x="5168900" y="1851025"/>
          <p14:tracePt t="53446" x="5195888" y="1841500"/>
          <p14:tracePt t="53454" x="5241925" y="1833563"/>
          <p14:tracePt t="53462" x="5260975" y="1814513"/>
          <p14:tracePt t="53478" x="5278438" y="1814513"/>
          <p14:tracePt t="53623" x="5334000" y="1814513"/>
          <p14:tracePt t="53631" x="5368925" y="1814513"/>
          <p14:tracePt t="53639" x="5424488" y="1814513"/>
          <p14:tracePt t="53647" x="5487988" y="1814513"/>
          <p14:tracePt t="53655" x="5543550" y="1814513"/>
          <p14:tracePt t="53663" x="5580063" y="1814513"/>
          <p14:tracePt t="53671" x="5624513" y="1814513"/>
          <p14:tracePt t="53681" x="5661025" y="1814513"/>
          <p14:tracePt t="53688" x="5716588" y="1814513"/>
          <p14:tracePt t="53695" x="5724525" y="1814513"/>
          <p14:tracePt t="53705" x="5753100" y="1814513"/>
          <p14:tracePt t="53712" x="5770563" y="1804988"/>
          <p14:tracePt t="53806" x="5780088" y="1797050"/>
          <p14:tracePt t="54023" x="5780088" y="1778000"/>
          <p14:tracePt t="54041" x="5770563" y="1768475"/>
          <p14:tracePt t="54048" x="5761038" y="1760538"/>
          <p14:tracePt t="54070" x="5734050" y="1760538"/>
          <p14:tracePt t="54078" x="5670550" y="1760538"/>
          <p14:tracePt t="54086" x="5580063" y="1760538"/>
          <p14:tracePt t="54094" x="5451475" y="1760538"/>
          <p14:tracePt t="54102" x="5324475" y="1760538"/>
          <p14:tracePt t="54110" x="5241925" y="1778000"/>
          <p14:tracePt t="54118" x="5214938" y="1804988"/>
          <p14:tracePt t="54126" x="5141913" y="1860550"/>
          <p14:tracePt t="54134" x="5049838" y="1906588"/>
          <p14:tracePt t="54142" x="4949825" y="1933575"/>
          <p14:tracePt t="54150" x="4868863" y="1987550"/>
          <p14:tracePt t="54158" x="4813300" y="1997075"/>
          <p14:tracePt t="54166" x="4767263" y="2006600"/>
          <p14:tracePt t="54174" x="4740275" y="2043113"/>
          <p14:tracePt t="54182" x="4695825" y="2060575"/>
          <p14:tracePt t="54190" x="4659313" y="2079625"/>
          <p14:tracePt t="54198" x="4649788" y="2089150"/>
          <p14:tracePt t="54206" x="4630738" y="2097088"/>
          <p14:tracePt t="54214" x="4630738" y="2106613"/>
          <p14:tracePt t="54222" x="4613275" y="2116138"/>
          <p14:tracePt t="54230" x="4594225" y="2125663"/>
          <p14:tracePt t="54238" x="4586288" y="2133600"/>
          <p14:tracePt t="54246" x="4557713" y="2143125"/>
          <p14:tracePt t="54254" x="4530725" y="2152650"/>
          <p14:tracePt t="54262" x="4467225" y="2170113"/>
          <p14:tracePt t="54270" x="4403725" y="2197100"/>
          <p14:tracePt t="54278" x="4367213" y="2206625"/>
          <p14:tracePt t="54286" x="4284663" y="2233613"/>
          <p14:tracePt t="54294" x="4230688" y="2243138"/>
          <p14:tracePt t="54302" x="4129088" y="2270125"/>
          <p14:tracePt t="54310" x="4084638" y="2298700"/>
          <p14:tracePt t="54319" x="4048125" y="2306638"/>
          <p14:tracePt t="54326" x="3984625" y="2335213"/>
          <p14:tracePt t="54334" x="3902075" y="2343150"/>
          <p14:tracePt t="54342" x="3856038" y="2371725"/>
          <p14:tracePt t="54355" x="3802063" y="2379663"/>
          <p14:tracePt t="54361" x="3709988" y="2389188"/>
          <p14:tracePt t="54367" x="3692525" y="2398713"/>
          <p14:tracePt t="54374" x="3646488" y="2425700"/>
          <p14:tracePt t="54383" x="3600450" y="2435225"/>
          <p14:tracePt t="54390" x="3573463" y="2444750"/>
          <p14:tracePt t="54398" x="3546475" y="2444750"/>
          <p14:tracePt t="54406" x="3527425" y="2452688"/>
          <p14:tracePt t="54414" x="3500438" y="2471738"/>
          <p14:tracePt t="54422" x="3473450" y="2471738"/>
          <p14:tracePt t="54430" x="3419475" y="2481263"/>
          <p14:tracePt t="54437" x="3327400" y="2498725"/>
          <p14:tracePt t="54446" x="3244850" y="2525713"/>
          <p14:tracePt t="54454" x="3171825" y="2525713"/>
          <p14:tracePt t="54462" x="3127375" y="2535238"/>
          <p14:tracePt t="54471" x="3071813" y="2535238"/>
          <p14:tracePt t="54478" x="3035300" y="2544763"/>
          <p14:tracePt t="54486" x="2998788" y="2544763"/>
          <p14:tracePt t="54494" x="2944813" y="2544763"/>
          <p14:tracePt t="54502" x="2908300" y="2544763"/>
          <p14:tracePt t="54510" x="2881313" y="2544763"/>
          <p14:tracePt t="54519" x="2844800" y="2544763"/>
          <p14:tracePt t="54526" x="2817813" y="2544763"/>
          <p14:tracePt t="54535" x="2798763" y="2544763"/>
          <p14:tracePt t="54814" x="2798763" y="2525713"/>
          <p14:tracePt t="54822" x="2871788" y="2498725"/>
          <p14:tracePt t="54830" x="2954338" y="2462213"/>
          <p14:tracePt t="54838" x="3035300" y="2444750"/>
          <p14:tracePt t="54846" x="3163888" y="2408238"/>
          <p14:tracePt t="54854" x="3254375" y="2389188"/>
          <p14:tracePt t="54862" x="3363913" y="2389188"/>
          <p14:tracePt t="54871" x="3482975" y="2379663"/>
          <p14:tracePt t="54879" x="3556000" y="2362200"/>
          <p14:tracePt t="54886" x="3609975" y="2362200"/>
          <p14:tracePt t="54894" x="3665538" y="2362200"/>
          <p14:tracePt t="54903" x="3709988" y="2362200"/>
          <p14:tracePt t="54910" x="3729038" y="2362200"/>
          <p14:tracePt t="54919" x="3756025" y="2343150"/>
          <p14:tracePt t="54926" x="3765550" y="2343150"/>
          <p14:tracePt t="55022" x="3775075" y="2343150"/>
          <p14:tracePt t="55030" x="3783013" y="2343150"/>
          <p14:tracePt t="55038" x="3819525" y="2343150"/>
          <p14:tracePt t="55046" x="3875088" y="2343150"/>
          <p14:tracePt t="55055" x="3929063" y="2343150"/>
          <p14:tracePt t="55063" x="4002088" y="2343150"/>
          <p14:tracePt t="55074" x="4057650" y="2343150"/>
          <p14:tracePt t="55079" x="4111625" y="2343150"/>
          <p14:tracePt t="55089" x="4175125" y="2343150"/>
          <p14:tracePt t="55095" x="4202113" y="2343150"/>
          <p14:tracePt t="55104" x="4238625" y="2343150"/>
          <p14:tracePt t="55110" x="4248150" y="2343150"/>
          <p14:tracePt t="55470" x="4257675" y="2343150"/>
          <p14:tracePt t="55486" x="4257675" y="2352675"/>
          <p14:tracePt t="55495" x="4257675" y="2362200"/>
          <p14:tracePt t="55503" x="4257675" y="2371725"/>
          <p14:tracePt t="55518" x="4248150" y="2389188"/>
          <p14:tracePt t="55838" x="4248150" y="2408238"/>
          <p14:tracePt t="55846" x="4248150" y="2416175"/>
          <p14:tracePt t="55854" x="4248150" y="2425700"/>
          <p14:tracePt t="55862" x="4238625" y="2444750"/>
          <p14:tracePt t="55870" x="4238625" y="2462213"/>
          <p14:tracePt t="55887" x="4230688" y="2471738"/>
          <p14:tracePt t="55902" x="4230688" y="2489200"/>
          <p14:tracePt t="56191" x="4211638" y="2498725"/>
          <p14:tracePt t="56200" x="4202113" y="2498725"/>
          <p14:tracePt t="56242" x="4194175" y="2489200"/>
          <p14:tracePt t="56510" x="4194175" y="2481263"/>
          <p14:tracePt t="56519" x="4194175" y="2471738"/>
          <p14:tracePt t="56526" x="4194175" y="2462213"/>
          <p14:tracePt t="56552" x="4194175" y="2452688"/>
          <p14:tracePt t="57127" x="4221163" y="2444750"/>
          <p14:tracePt t="57135" x="4348163" y="2444750"/>
          <p14:tracePt t="57142" x="4494213" y="2444750"/>
          <p14:tracePt t="57151" x="4622800" y="2444750"/>
          <p14:tracePt t="57158" x="4749800" y="2444750"/>
          <p14:tracePt t="57166" x="4876800" y="2444750"/>
          <p14:tracePt t="57174" x="4986338" y="2444750"/>
          <p14:tracePt t="57183" x="5078413" y="2444750"/>
          <p14:tracePt t="57190" x="5132388" y="2444750"/>
          <p14:tracePt t="57198" x="5241925" y="2452688"/>
          <p14:tracePt t="57206" x="5305425" y="2471738"/>
          <p14:tracePt t="57214" x="5341938" y="2471738"/>
          <p14:tracePt t="57222" x="5378450" y="2471738"/>
          <p14:tracePt t="57231" x="5414963" y="2471738"/>
          <p14:tracePt t="57238" x="5441950" y="2471738"/>
          <p14:tracePt t="57246" x="5487988" y="2471738"/>
          <p14:tracePt t="57254" x="5514975" y="2471738"/>
          <p14:tracePt t="57262" x="5570538" y="2471738"/>
          <p14:tracePt t="57270" x="5624513" y="2471738"/>
          <p14:tracePt t="57278" x="5743575" y="2452688"/>
          <p14:tracePt t="57286" x="5797550" y="2444750"/>
          <p14:tracePt t="57294" x="5899150" y="2416175"/>
          <p14:tracePt t="57302" x="6007100" y="2398713"/>
          <p14:tracePt t="57310" x="6099175" y="2389188"/>
          <p14:tracePt t="57318" x="6218238" y="2371725"/>
          <p14:tracePt t="57326" x="6308725" y="2343150"/>
          <p14:tracePt t="57335" x="6418263" y="2335213"/>
          <p14:tracePt t="57341" x="6518275" y="2316163"/>
          <p14:tracePt t="57350" x="6591300" y="2306638"/>
          <p14:tracePt t="57358" x="6673850" y="2279650"/>
          <p14:tracePt t="57366" x="6710363" y="2270125"/>
          <p14:tracePt t="57374" x="6791325" y="2243138"/>
          <p14:tracePt t="57382" x="6810375" y="2243138"/>
          <p14:tracePt t="57390" x="6827838" y="2225675"/>
          <p14:tracePt t="57407" x="6837363" y="2216150"/>
          <p14:tracePt t="57415" x="6846888" y="2216150"/>
          <p14:tracePt t="58031" x="6827838" y="2233613"/>
          <p14:tracePt t="58041" x="6800850" y="2243138"/>
          <p14:tracePt t="58048" x="6764338" y="2262188"/>
          <p14:tracePt t="58057" x="6746875" y="2279650"/>
          <p14:tracePt t="58062" x="6718300" y="2289175"/>
          <p14:tracePt t="58088" x="6700838" y="2316163"/>
          <p14:tracePt t="58360" x="6681788" y="2316163"/>
          <p14:tracePt t="58367" x="6654800" y="2316163"/>
          <p14:tracePt t="58375" x="6508750" y="2316163"/>
          <p14:tracePt t="58384" x="6291263" y="2316163"/>
          <p14:tracePt t="58391" x="6026150" y="2316163"/>
          <p14:tracePt t="58399" x="5797550" y="2316163"/>
          <p14:tracePt t="58407" x="5543550" y="2316163"/>
          <p14:tracePt t="58414" x="5314950" y="2316163"/>
          <p14:tracePt t="58422" x="5151438" y="2316163"/>
          <p14:tracePt t="58430" x="5005388" y="2316163"/>
          <p14:tracePt t="58438" x="4895850" y="2316163"/>
          <p14:tracePt t="58446" x="4803775" y="2316163"/>
          <p14:tracePt t="58454" x="4749800" y="2316163"/>
          <p14:tracePt t="58462" x="4722813" y="2316163"/>
          <p14:tracePt t="58822" x="4713288" y="2325688"/>
          <p14:tracePt t="58829" x="4695825" y="2352675"/>
          <p14:tracePt t="58838" x="4659313" y="2398713"/>
          <p14:tracePt t="58846" x="4640263" y="2425700"/>
          <p14:tracePt t="58854" x="4603750" y="2471738"/>
          <p14:tracePt t="58862" x="4576763" y="2508250"/>
          <p14:tracePt t="58870" x="4540250" y="2554288"/>
          <p14:tracePt t="58878" x="4484688" y="2598738"/>
          <p14:tracePt t="58887" x="4467225" y="2625725"/>
          <p14:tracePt t="58894" x="4421188" y="2671763"/>
          <p14:tracePt t="58902" x="4357688" y="2717800"/>
          <p14:tracePt t="58910" x="4330700" y="2735263"/>
          <p14:tracePt t="58918" x="4267200" y="2781300"/>
          <p14:tracePt t="58926" x="4248150" y="2790825"/>
          <p14:tracePt t="58934" x="4221163" y="2808288"/>
          <p14:tracePt t="58942" x="4202113" y="2817813"/>
          <p14:tracePt t="58950" x="4165600" y="2817813"/>
          <p14:tracePt t="58958" x="4165600" y="2827338"/>
          <p14:tracePt t="58983" x="4157663" y="2827338"/>
          <p14:tracePt t="59023" x="4121150" y="2827338"/>
          <p14:tracePt t="59030" x="4102100" y="2827338"/>
          <p14:tracePt t="59038" x="4048125" y="2827338"/>
          <p14:tracePt t="59046" x="3992563" y="2827338"/>
          <p14:tracePt t="59055" x="3929063" y="2827338"/>
          <p14:tracePt t="59061" x="3838575" y="2827338"/>
          <p14:tracePt t="59089" x="3527425" y="2827338"/>
          <p14:tracePt t="59094" x="3419475" y="2827338"/>
          <p14:tracePt t="59102" x="3327400" y="2827338"/>
          <p14:tracePt t="59110" x="3236913" y="2827338"/>
          <p14:tracePt t="59118" x="3181350" y="2827338"/>
          <p14:tracePt t="59126" x="3127375" y="2827338"/>
          <p14:tracePt t="59135" x="3063875" y="2836863"/>
          <p14:tracePt t="59142" x="3035300" y="2836863"/>
          <p14:tracePt t="59150" x="3008313" y="2854325"/>
          <p14:tracePt t="59158" x="2971800" y="2873375"/>
          <p14:tracePt t="59167" x="2944813" y="2873375"/>
          <p14:tracePt t="59175" x="2898775" y="2881313"/>
          <p14:tracePt t="59183" x="2881313" y="2890838"/>
          <p14:tracePt t="59191" x="2852738" y="2909888"/>
          <p14:tracePt t="59199" x="2835275" y="2917825"/>
          <p14:tracePt t="59208" x="2808288" y="2927350"/>
          <p14:tracePt t="59222" x="2789238" y="2936875"/>
          <p14:tracePt t="59238" x="2752725" y="2936875"/>
          <p14:tracePt t="59246" x="2744788" y="2936875"/>
          <p14:tracePt t="59254" x="2708275" y="2936875"/>
          <p14:tracePt t="59262" x="2671763" y="2936875"/>
          <p14:tracePt t="59270" x="2625725" y="2936875"/>
          <p14:tracePt t="59278" x="2562225" y="2936875"/>
          <p14:tracePt t="59286" x="2506663" y="2936875"/>
          <p14:tracePt t="59294" x="2443163" y="2936875"/>
          <p14:tracePt t="59301" x="2389188" y="2936875"/>
          <p14:tracePt t="59310" x="2360613" y="2936875"/>
          <p14:tracePt t="59319" x="2316163" y="2909888"/>
          <p14:tracePt t="59326" x="2287588" y="2900363"/>
          <p14:tracePt t="59336" x="2279650" y="2900363"/>
          <p14:tracePt t="59342" x="2260600" y="2890838"/>
          <p14:tracePt t="59518" x="2251075" y="2890838"/>
          <p14:tracePt t="59526" x="2251075" y="2881313"/>
          <p14:tracePt t="59534" x="2243138" y="2873375"/>
          <p14:tracePt t="59542" x="2224088" y="2863850"/>
          <p14:tracePt t="59550" x="2214563" y="2854325"/>
          <p14:tracePt t="59558" x="2206625" y="2854325"/>
          <p14:tracePt t="59566" x="2187575" y="2844800"/>
          <p14:tracePt t="59574" x="2160588" y="2827338"/>
          <p14:tracePt t="59582" x="2143125" y="2817813"/>
          <p14:tracePt t="59590" x="2133600" y="2808288"/>
          <p14:tracePt t="59598" x="2124075" y="2800350"/>
          <p14:tracePt t="59606" x="2106613" y="2800350"/>
          <p14:tracePt t="59614" x="2087563" y="2781300"/>
          <p14:tracePt t="59622" x="2078038" y="2771775"/>
          <p14:tracePt t="59638" x="2060575" y="2754313"/>
          <p14:tracePt t="59654" x="2051050" y="2754313"/>
          <p14:tracePt t="60798" x="2051050" y="2744788"/>
          <p14:tracePt t="61454" x="2051050" y="2717800"/>
          <p14:tracePt t="61462" x="2060575" y="2681288"/>
          <p14:tracePt t="61470" x="2060575" y="2635250"/>
          <p14:tracePt t="61478" x="2070100" y="2598738"/>
          <p14:tracePt t="61486" x="2070100" y="2571750"/>
          <p14:tracePt t="61494" x="2070100" y="2525713"/>
          <p14:tracePt t="61502" x="2070100" y="2489200"/>
          <p14:tracePt t="61509" x="2070100" y="2481263"/>
          <p14:tracePt t="61518" x="2070100" y="2444750"/>
          <p14:tracePt t="61526" x="2070100" y="2425700"/>
          <p14:tracePt t="61535" x="2070100" y="2408238"/>
          <p14:tracePt t="61638" x="2060575" y="2425700"/>
          <p14:tracePt t="61646" x="2051050" y="2435225"/>
          <p14:tracePt t="61662" x="2041525" y="2462213"/>
          <p14:tracePt t="61670" x="2041525" y="2471738"/>
          <p14:tracePt t="61678" x="2041525" y="2481263"/>
          <p14:tracePt t="61686" x="2033588" y="2489200"/>
          <p14:tracePt t="61694" x="2024063" y="2498725"/>
          <p14:tracePt t="61702" x="2014538" y="2508250"/>
          <p14:tracePt t="61726" x="2005013" y="2525713"/>
          <p14:tracePt t="61759" x="2005013" y="2544763"/>
          <p14:tracePt t="61767" x="2005013" y="2554288"/>
          <p14:tracePt t="61775" x="2005013" y="2562225"/>
          <p14:tracePt t="61783" x="1997075" y="2581275"/>
          <p14:tracePt t="61790" x="1997075" y="2608263"/>
          <p14:tracePt t="61799" x="1978025" y="2654300"/>
          <p14:tracePt t="61806" x="1968500" y="2690813"/>
          <p14:tracePt t="61815" x="1951038" y="2754313"/>
          <p14:tracePt t="61822" x="1914525" y="2854325"/>
          <p14:tracePt t="61831" x="1887538" y="2909888"/>
          <p14:tracePt t="61838" x="1831975" y="3009900"/>
          <p14:tracePt t="61847" x="1804988" y="3090863"/>
          <p14:tracePt t="61856" x="1758950" y="3173413"/>
          <p14:tracePt t="61862" x="1741488" y="3236913"/>
          <p14:tracePt t="61871" x="1704975" y="3265488"/>
          <p14:tracePt t="61878" x="1695450" y="3282950"/>
          <p14:tracePt t="61894" x="1677988" y="3282950"/>
          <p14:tracePt t="61942" x="1649413" y="3273425"/>
          <p14:tracePt t="61951" x="1612900" y="3255963"/>
          <p14:tracePt t="61958" x="1604963" y="3246438"/>
          <p14:tracePt t="61966" x="1558925" y="3228975"/>
          <p14:tracePt t="61974" x="1522413" y="3219450"/>
          <p14:tracePt t="61982" x="1485900" y="3182938"/>
          <p14:tracePt t="61990" x="1468438" y="3173413"/>
          <p14:tracePt t="61998" x="1422400" y="3155950"/>
          <p14:tracePt t="62006" x="1403350" y="3127375"/>
          <p14:tracePt t="62014" x="1366838" y="3119438"/>
          <p14:tracePt t="62030" x="1358900" y="3119438"/>
          <p14:tracePt t="62182" x="1349375" y="3119438"/>
          <p14:tracePt t="62190" x="1330325" y="3136900"/>
          <p14:tracePt t="62198" x="1322388" y="3146425"/>
          <p14:tracePt t="62214" x="1312863" y="3155950"/>
          <p14:tracePt t="62222" x="1293813" y="3173413"/>
          <p14:tracePt t="62238" x="1285875" y="3182938"/>
          <p14:tracePt t="62254" x="1276350" y="3182938"/>
          <p14:tracePt t="62270" x="1276350" y="3192463"/>
          <p14:tracePt t="62286" x="1276350" y="3200400"/>
          <p14:tracePt t="62310" x="1276350" y="3209925"/>
          <p14:tracePt t="62317" x="1266825" y="3219450"/>
          <p14:tracePt t="62798" x="1330325" y="3209925"/>
          <p14:tracePt t="62806" x="1512888" y="3192463"/>
          <p14:tracePt t="62814" x="1804988" y="3136900"/>
          <p14:tracePt t="62822" x="2187575" y="3090863"/>
          <p14:tracePt t="62830" x="2479675" y="3036888"/>
          <p14:tracePt t="62838" x="2752725" y="3017838"/>
          <p14:tracePt t="62846" x="2935288" y="3000375"/>
          <p14:tracePt t="62854" x="3100388" y="2954338"/>
          <p14:tracePt t="62862" x="3208338" y="2954338"/>
          <p14:tracePt t="62870" x="3254375" y="2954338"/>
          <p14:tracePt t="62878" x="3290888" y="2954338"/>
          <p14:tracePt t="63103" x="3300413" y="2954338"/>
          <p14:tracePt t="63111" x="3309938" y="2954338"/>
          <p14:tracePt t="63120" x="3317875" y="2954338"/>
          <p14:tracePt t="63134" x="3327400" y="2954338"/>
          <p14:tracePt t="63142" x="3336925" y="2954338"/>
          <p14:tracePt t="63150" x="3346450" y="2954338"/>
          <p14:tracePt t="63158" x="3363913" y="2982913"/>
          <p14:tracePt t="63166" x="3382963" y="3000375"/>
          <p14:tracePt t="63173" x="3390900" y="3009900"/>
          <p14:tracePt t="63182" x="3400425" y="3017838"/>
          <p14:tracePt t="63190" x="3409950" y="3036888"/>
          <p14:tracePt t="63198" x="3427413" y="3046413"/>
          <p14:tracePt t="63214" x="3436938" y="3054350"/>
          <p14:tracePt t="63222" x="3446463" y="3082925"/>
          <p14:tracePt t="63246" x="3463925" y="3090863"/>
          <p14:tracePt t="63254" x="3473450" y="3100388"/>
          <p14:tracePt t="63272" x="3473450" y="3109913"/>
          <p14:tracePt t="63718" x="3473450" y="3119438"/>
          <p14:tracePt t="63726" x="3473450" y="3127375"/>
          <p14:tracePt t="63742" x="3473450" y="3136900"/>
          <p14:tracePt t="64510" x="3473450" y="3155950"/>
          <p14:tracePt t="64518" x="3436938" y="3192463"/>
          <p14:tracePt t="64526" x="3354388" y="3236913"/>
          <p14:tracePt t="64534" x="3309938" y="3246438"/>
          <p14:tracePt t="64542" x="3281363" y="3246438"/>
          <p14:tracePt t="64551" x="3254375" y="3255963"/>
          <p14:tracePt t="64558" x="3217863" y="3273425"/>
          <p14:tracePt t="64566" x="3208338" y="3273425"/>
          <p14:tracePt t="64790" x="3208338" y="3282950"/>
          <p14:tracePt t="64806" x="3154363" y="3292475"/>
          <p14:tracePt t="64814" x="3054350" y="3338513"/>
          <p14:tracePt t="64822" x="2944813" y="3365500"/>
          <p14:tracePt t="64830" x="2844800" y="3402013"/>
          <p14:tracePt t="64838" x="2735263" y="3402013"/>
          <p14:tracePt t="64846" x="2662238" y="3419475"/>
          <p14:tracePt t="64854" x="2589213" y="3419475"/>
          <p14:tracePt t="64862" x="2525713" y="3419475"/>
          <p14:tracePt t="64870" x="2489200" y="3419475"/>
          <p14:tracePt t="64878" x="2452688" y="3419475"/>
          <p14:tracePt t="64886" x="2443163" y="3419475"/>
          <p14:tracePt t="64895" x="2433638" y="3419475"/>
          <p14:tracePt t="64903" x="2416175" y="3419475"/>
          <p14:tracePt t="64911" x="2406650" y="3419475"/>
          <p14:tracePt t="64919" x="2389188" y="3419475"/>
          <p14:tracePt t="64927" x="2370138" y="3419475"/>
          <p14:tracePt t="64935" x="2352675" y="3419475"/>
          <p14:tracePt t="64942" x="2316163" y="3411538"/>
          <p14:tracePt t="64951" x="2297113" y="3411538"/>
          <p14:tracePt t="64958" x="2243138" y="3411538"/>
          <p14:tracePt t="64966" x="2197100" y="3411538"/>
          <p14:tracePt t="64974" x="2143125" y="3411538"/>
          <p14:tracePt t="64982" x="2106613" y="3411538"/>
          <p14:tracePt t="64990" x="2087563" y="3411538"/>
          <p14:tracePt t="64998" x="2051050" y="3411538"/>
          <p14:tracePt t="65006" x="2014538" y="3411538"/>
          <p14:tracePt t="65022" x="2005013" y="3411538"/>
          <p14:tracePt t="65030" x="1978025" y="3411538"/>
          <p14:tracePt t="65047" x="1968500" y="3411538"/>
          <p14:tracePt t="65080" x="1960563" y="3402013"/>
          <p14:tracePt t="65094" x="1951038" y="3402013"/>
          <p14:tracePt t="65102" x="1924050" y="3402013"/>
          <p14:tracePt t="65110" x="1895475" y="3392488"/>
          <p14:tracePt t="65118" x="1868488" y="3365500"/>
          <p14:tracePt t="65126" x="1824038" y="3355975"/>
          <p14:tracePt t="65134" x="1804988" y="3346450"/>
          <p14:tracePt t="65142" x="1778000" y="3338513"/>
          <p14:tracePt t="65151" x="1758950" y="3319463"/>
          <p14:tracePt t="65158" x="1722438" y="3309938"/>
          <p14:tracePt t="65166" x="1714500" y="3302000"/>
          <p14:tracePt t="65174" x="1677988" y="3292475"/>
          <p14:tracePt t="65182" x="1677988" y="3282950"/>
          <p14:tracePt t="65190" x="1658938" y="3265488"/>
          <p14:tracePt t="65198" x="1641475" y="3246438"/>
          <p14:tracePt t="65206" x="1612900" y="3228975"/>
          <p14:tracePt t="65214" x="1576388" y="3209925"/>
          <p14:tracePt t="65222" x="1504950" y="3155950"/>
          <p14:tracePt t="65238" x="1504950" y="3146425"/>
          <p14:tracePt t="65246" x="1485900" y="3136900"/>
          <p14:tracePt t="65254" x="1468438" y="3127375"/>
          <p14:tracePt t="65262" x="1458913" y="3119438"/>
          <p14:tracePt t="65343" x="1458913" y="3100388"/>
          <p14:tracePt t="65353" x="1458913" y="3063875"/>
          <p14:tracePt t="65357" x="1458913" y="3036888"/>
          <p14:tracePt t="65366" x="1458913" y="3017838"/>
          <p14:tracePt t="65374" x="1495425" y="2954338"/>
          <p14:tracePt t="65382" x="1541463" y="2946400"/>
          <p14:tracePt t="65390" x="1622425" y="2873375"/>
          <p14:tracePt t="65398" x="1704975" y="2817813"/>
          <p14:tracePt t="65406" x="1787525" y="2763838"/>
          <p14:tracePt t="65414" x="1868488" y="2735263"/>
          <p14:tracePt t="65422" x="1951038" y="2681288"/>
          <p14:tracePt t="65430" x="2060575" y="2654300"/>
          <p14:tracePt t="65438" x="2179638" y="2617788"/>
          <p14:tracePt t="65446" x="2287588" y="2617788"/>
          <p14:tracePt t="65454" x="2416175" y="2617788"/>
          <p14:tracePt t="65462" x="2525713" y="2617788"/>
          <p14:tracePt t="65470" x="2652713" y="2617788"/>
          <p14:tracePt t="65478" x="2762250" y="2617788"/>
          <p14:tracePt t="65486" x="2852738" y="2617788"/>
          <p14:tracePt t="65494" x="2962275" y="2617788"/>
          <p14:tracePt t="65502" x="3035300" y="2635250"/>
          <p14:tracePt t="65510" x="3100388" y="2644775"/>
          <p14:tracePt t="65518" x="3154363" y="2654300"/>
          <p14:tracePt t="65526" x="3163888" y="2662238"/>
          <p14:tracePt t="65535" x="3181350" y="2681288"/>
          <p14:tracePt t="65551" x="3200400" y="2690813"/>
          <p14:tracePt t="65558" x="3208338" y="2698750"/>
          <p14:tracePt t="65566" x="3217863" y="2717800"/>
          <p14:tracePt t="65582" x="3217863" y="2727325"/>
          <p14:tracePt t="65606" x="3217863" y="2744788"/>
          <p14:tracePt t="65614" x="3217863" y="2754313"/>
          <p14:tracePt t="65622" x="3217863" y="2763838"/>
          <p14:tracePt t="65630" x="3217863" y="2771775"/>
          <p14:tracePt t="65638" x="3217863" y="2790825"/>
          <p14:tracePt t="65646" x="3217863" y="2808288"/>
          <p14:tracePt t="65654" x="3217863" y="2827338"/>
          <p14:tracePt t="65662" x="3200400" y="2844800"/>
          <p14:tracePt t="65670" x="3181350" y="2863850"/>
          <p14:tracePt t="65678" x="3144838" y="2881313"/>
          <p14:tracePt t="65686" x="3144838" y="2890838"/>
          <p14:tracePt t="65694" x="3136900" y="2900363"/>
          <p14:tracePt t="65703" x="3117850" y="2917825"/>
          <p14:tracePt t="65710" x="3108325" y="2927350"/>
          <p14:tracePt t="65718" x="3100388" y="2927350"/>
          <p14:tracePt t="65735" x="3090863" y="2946400"/>
          <p14:tracePt t="65741" x="3071813" y="2954338"/>
          <p14:tracePt t="65751" x="3063875" y="2973388"/>
          <p14:tracePt t="65758" x="3054350" y="2982913"/>
          <p14:tracePt t="65766" x="3044825" y="2990850"/>
          <p14:tracePt t="65774" x="3035300" y="2990850"/>
          <p14:tracePt t="65782" x="3035300" y="3000375"/>
          <p14:tracePt t="65790" x="3027363" y="3009900"/>
          <p14:tracePt t="65798" x="3017838" y="3017838"/>
          <p14:tracePt t="65943" x="3035300" y="3017838"/>
          <p14:tracePt t="65951" x="3100388" y="3017838"/>
          <p14:tracePt t="65958" x="3227388" y="3017838"/>
          <p14:tracePt t="65967" x="3354388" y="3017838"/>
          <p14:tracePt t="65974" x="3482975" y="3017838"/>
          <p14:tracePt t="65982" x="3592513" y="3017838"/>
          <p14:tracePt t="65990" x="3702050" y="3017838"/>
          <p14:tracePt t="65999" x="3765550" y="3017838"/>
          <p14:tracePt t="66006" x="3783013" y="3017838"/>
          <p14:tracePt t="66014" x="3810000" y="3017838"/>
          <p14:tracePt t="66286" x="3819525" y="3027363"/>
          <p14:tracePt t="66294" x="3819525" y="3046413"/>
          <p14:tracePt t="66302" x="3819525" y="3073400"/>
          <p14:tracePt t="66310" x="3819525" y="3109913"/>
          <p14:tracePt t="66317" x="3819525" y="3127375"/>
          <p14:tracePt t="66326" x="3802063" y="3163888"/>
          <p14:tracePt t="66334" x="3802063" y="3209925"/>
          <p14:tracePt t="66342" x="3802063" y="3228975"/>
          <p14:tracePt t="66351" x="3802063" y="3265488"/>
          <p14:tracePt t="66358" x="3802063" y="3309938"/>
          <p14:tracePt t="66366" x="3802063" y="3328988"/>
          <p14:tracePt t="66374" x="3802063" y="3338513"/>
          <p14:tracePt t="66382" x="3802063" y="3355975"/>
          <p14:tracePt t="66447" x="3819525" y="3319463"/>
          <p14:tracePt t="66455" x="3829050" y="3302000"/>
          <p14:tracePt t="66463" x="3829050" y="3292475"/>
          <p14:tracePt t="66471" x="3838575" y="3265488"/>
          <p14:tracePt t="66702" x="3838575" y="3255963"/>
          <p14:tracePt t="66717" x="3846513" y="3228975"/>
          <p14:tracePt t="66726" x="3846513" y="3219450"/>
          <p14:tracePt t="66734" x="3856038" y="3209925"/>
          <p14:tracePt t="66750" x="3856038" y="3192463"/>
          <p14:tracePt t="67310" x="3865563" y="3182938"/>
          <p14:tracePt t="67591" x="3875088" y="3192463"/>
          <p14:tracePt t="67607" x="3875088" y="3209925"/>
          <p14:tracePt t="67614" x="3875088" y="3219450"/>
          <p14:tracePt t="67622" x="3875088" y="3228975"/>
          <p14:tracePt t="67630" x="3875088" y="3246438"/>
          <p14:tracePt t="67638" x="3875088" y="3255963"/>
          <p14:tracePt t="67646" x="3883025" y="3265488"/>
          <p14:tracePt t="67654" x="3892550" y="3273425"/>
          <p14:tracePt t="67678" x="3902075" y="3302000"/>
          <p14:tracePt t="67702" x="3911600" y="3302000"/>
          <p14:tracePt t="67710" x="3919538" y="3302000"/>
          <p14:tracePt t="67717" x="3929063" y="3302000"/>
          <p14:tracePt t="67726" x="3948113" y="3302000"/>
          <p14:tracePt t="67735" x="3992563" y="3302000"/>
          <p14:tracePt t="67742" x="4029075" y="3302000"/>
          <p14:tracePt t="67752" x="4084638" y="3302000"/>
          <p14:tracePt t="67759" x="4138613" y="3302000"/>
          <p14:tracePt t="67767" x="4184650" y="3292475"/>
          <p14:tracePt t="67774" x="4202113" y="3292475"/>
          <p14:tracePt t="67783" x="4257675" y="3292475"/>
          <p14:tracePt t="67790" x="4294188" y="3292475"/>
          <p14:tracePt t="67798" x="4348163" y="3292475"/>
          <p14:tracePt t="67808" x="4367213" y="3292475"/>
          <p14:tracePt t="67814" x="4403725" y="3292475"/>
          <p14:tracePt t="67822" x="4421188" y="3292475"/>
          <p14:tracePt t="67830" x="4448175" y="3292475"/>
          <p14:tracePt t="67838" x="4467225" y="3292475"/>
          <p14:tracePt t="67854" x="4494213" y="3292475"/>
          <p14:tracePt t="68198" x="4503738" y="3292475"/>
          <p14:tracePt t="68206" x="4549775" y="3292475"/>
          <p14:tracePt t="68214" x="4603750" y="3292475"/>
          <p14:tracePt t="68222" x="4749800" y="3292475"/>
          <p14:tracePt t="68230" x="4803775" y="3292475"/>
          <p14:tracePt t="68238" x="4886325" y="3273425"/>
          <p14:tracePt t="68246" x="4922838" y="3273425"/>
          <p14:tracePt t="68254" x="4968875" y="3273425"/>
          <p14:tracePt t="68431" x="4959350" y="3273425"/>
          <p14:tracePt t="68438" x="4932363" y="3273425"/>
          <p14:tracePt t="68446" x="4913313" y="3273425"/>
          <p14:tracePt t="68454" x="4886325" y="3273425"/>
          <p14:tracePt t="68470" x="4876800" y="3292475"/>
          <p14:tracePt t="68478" x="4859338" y="3309938"/>
          <p14:tracePt t="68486" x="4840288" y="3309938"/>
          <p14:tracePt t="68494" x="4822825" y="3309938"/>
          <p14:tracePt t="68502" x="4795838" y="3309938"/>
          <p14:tracePt t="68510" x="4740275" y="3309938"/>
          <p14:tracePt t="68518" x="4686300" y="3309938"/>
          <p14:tracePt t="68526" x="4622800" y="3309938"/>
          <p14:tracePt t="68534" x="4586288" y="3319463"/>
          <p14:tracePt t="68542" x="4557713" y="3319463"/>
          <p14:tracePt t="68550" x="4521200" y="3319463"/>
          <p14:tracePt t="68558" x="4503738" y="3319463"/>
          <p14:tracePt t="68567" x="4484688" y="3319463"/>
          <p14:tracePt t="68622" x="4476750" y="3319463"/>
          <p14:tracePt t="68630" x="4448175" y="3309938"/>
          <p14:tracePt t="68638" x="4440238" y="3302000"/>
          <p14:tracePt t="68646" x="4413250" y="3282950"/>
          <p14:tracePt t="68654" x="4367213" y="3273425"/>
          <p14:tracePt t="68662" x="4340225" y="3255963"/>
          <p14:tracePt t="68670" x="4321175" y="3246438"/>
          <p14:tracePt t="68678" x="4275138" y="3219450"/>
          <p14:tracePt t="68688" x="4248150" y="3200400"/>
          <p14:tracePt t="68694" x="4221163" y="3192463"/>
          <p14:tracePt t="68702" x="4184650" y="3182938"/>
          <p14:tracePt t="68710" x="4157663" y="3146425"/>
          <p14:tracePt t="68718" x="4148138" y="3146425"/>
          <p14:tracePt t="68726" x="4121150" y="3127375"/>
          <p14:tracePt t="68735" x="4111625" y="3109913"/>
          <p14:tracePt t="68742" x="4102100" y="3090863"/>
          <p14:tracePt t="68752" x="4094163" y="3082925"/>
          <p14:tracePt t="68760" x="4075113" y="3063875"/>
          <p14:tracePt t="68775" x="4075113" y="3036888"/>
          <p14:tracePt t="68783" x="4065588" y="3027363"/>
          <p14:tracePt t="68790" x="4065588" y="3017838"/>
          <p14:tracePt t="68798" x="4065588" y="2990850"/>
          <p14:tracePt t="68806" x="4065588" y="2973388"/>
          <p14:tracePt t="68814" x="4065588" y="2954338"/>
          <p14:tracePt t="68822" x="4065588" y="2927350"/>
          <p14:tracePt t="68830" x="4102100" y="2909888"/>
          <p14:tracePt t="68838" x="4129088" y="2873375"/>
          <p14:tracePt t="68846" x="4165600" y="2854325"/>
          <p14:tracePt t="68854" x="4238625" y="2817813"/>
          <p14:tracePt t="68862" x="4330700" y="2817813"/>
          <p14:tracePt t="68870" x="4421188" y="2808288"/>
          <p14:tracePt t="68878" x="4530725" y="2790825"/>
          <p14:tracePt t="68888" x="4630738" y="2763838"/>
          <p14:tracePt t="68894" x="4759325" y="2763838"/>
          <p14:tracePt t="68903" x="4886325" y="2763838"/>
          <p14:tracePt t="68910" x="4995863" y="2763838"/>
          <p14:tracePt t="68918" x="5105400" y="2763838"/>
          <p14:tracePt t="68926" x="5195888" y="2763838"/>
          <p14:tracePt t="68935" x="5287963" y="2763838"/>
          <p14:tracePt t="68942" x="5360988" y="2763838"/>
          <p14:tracePt t="68953" x="5405438" y="2763838"/>
          <p14:tracePt t="68958" x="5441950" y="2763838"/>
          <p14:tracePt t="68967" x="5487988" y="2763838"/>
          <p14:tracePt t="68974" x="5514975" y="2763838"/>
          <p14:tracePt t="68982" x="5543550" y="2771775"/>
          <p14:tracePt t="68990" x="5570538" y="2781300"/>
          <p14:tracePt t="68998" x="5607050" y="2808288"/>
          <p14:tracePt t="69006" x="5643563" y="2808288"/>
          <p14:tracePt t="69014" x="5680075" y="2817813"/>
          <p14:tracePt t="69022" x="5716588" y="2827338"/>
          <p14:tracePt t="69030" x="5780088" y="2863850"/>
          <p14:tracePt t="69038" x="5816600" y="2873375"/>
          <p14:tracePt t="69046" x="5843588" y="2873375"/>
          <p14:tracePt t="69054" x="5870575" y="2881313"/>
          <p14:tracePt t="69070" x="5907088" y="2890838"/>
          <p14:tracePt t="69175" x="5916613" y="2909888"/>
          <p14:tracePt t="69183" x="5916613" y="2917825"/>
          <p14:tracePt t="69191" x="5916613" y="2946400"/>
          <p14:tracePt t="69200" x="5870575" y="2990850"/>
          <p14:tracePt t="69207" x="5826125" y="3046413"/>
          <p14:tracePt t="69215" x="5743575" y="3082925"/>
          <p14:tracePt t="69222" x="5661025" y="3155950"/>
          <p14:tracePt t="69230" x="5616575" y="3173413"/>
          <p14:tracePt t="69238" x="5543550" y="3228975"/>
          <p14:tracePt t="69246" x="5543550" y="3236913"/>
          <p14:tracePt t="69254" x="5534025" y="3246438"/>
          <p14:tracePt t="69261" x="5507038" y="3265488"/>
          <p14:tracePt t="69270" x="5497513" y="3265488"/>
          <p14:tracePt t="69422" x="5487988" y="3265488"/>
          <p14:tracePt t="69430" x="5441950" y="3265488"/>
          <p14:tracePt t="69438" x="5397500" y="3265488"/>
          <p14:tracePt t="69446" x="5341938" y="3265488"/>
          <p14:tracePt t="69454" x="5305425" y="3265488"/>
          <p14:tracePt t="69462" x="5278438" y="3282950"/>
          <p14:tracePt t="69470" x="5260975" y="3282950"/>
          <p14:tracePt t="69478" x="5251450" y="3282950"/>
          <p14:tracePt t="70070" x="5251450" y="3265488"/>
          <p14:tracePt t="70078" x="5268913" y="3236913"/>
          <p14:tracePt t="70086" x="5314950" y="3200400"/>
          <p14:tracePt t="70094" x="5378450" y="3182938"/>
          <p14:tracePt t="70102" x="5441950" y="3136900"/>
          <p14:tracePt t="70110" x="5524500" y="3100388"/>
          <p14:tracePt t="70117" x="5543550" y="3082925"/>
          <p14:tracePt t="70126" x="5570538" y="3063875"/>
          <p14:tracePt t="70134" x="5616575" y="3027363"/>
          <p14:tracePt t="70151" x="5661025" y="3017838"/>
          <p14:tracePt t="70158" x="5661025" y="3009900"/>
          <p14:tracePt t="70406" x="5543550" y="3009900"/>
          <p14:tracePt t="70414" x="5378450" y="3009900"/>
          <p14:tracePt t="70422" x="5122863" y="3017838"/>
          <p14:tracePt t="70430" x="4849813" y="3054350"/>
          <p14:tracePt t="70438" x="4567238" y="3090863"/>
          <p14:tracePt t="70446" x="4275138" y="3146425"/>
          <p14:tracePt t="70454" x="3992563" y="3182938"/>
          <p14:tracePt t="70462" x="3756025" y="3200400"/>
          <p14:tracePt t="70470" x="3592513" y="3236913"/>
          <p14:tracePt t="70478" x="3463925" y="3265488"/>
          <p14:tracePt t="70486" x="3354388" y="3273425"/>
          <p14:tracePt t="70494" x="3273425" y="3302000"/>
          <p14:tracePt t="70502" x="3227388" y="3309938"/>
          <p14:tracePt t="70510" x="3200400" y="3338513"/>
          <p14:tracePt t="70519" x="3154363" y="3355975"/>
          <p14:tracePt t="70526" x="3144838" y="3365500"/>
          <p14:tracePt t="70534" x="3127375" y="3375025"/>
          <p14:tracePt t="70542" x="3108325" y="3375025"/>
          <p14:tracePt t="70551" x="3071813" y="3382963"/>
          <p14:tracePt t="70558" x="3044825" y="3402013"/>
          <p14:tracePt t="70567" x="2998788" y="3429000"/>
          <p14:tracePt t="70574" x="2944813" y="3429000"/>
          <p14:tracePt t="70582" x="2852738" y="3438525"/>
          <p14:tracePt t="70589" x="2771775" y="3438525"/>
          <p14:tracePt t="70598" x="2679700" y="3465513"/>
          <p14:tracePt t="70606" x="2635250" y="3465513"/>
          <p14:tracePt t="70614" x="2570163" y="3465513"/>
          <p14:tracePt t="70622" x="2479675" y="3465513"/>
          <p14:tracePt t="70630" x="2389188" y="3465513"/>
          <p14:tracePt t="70638" x="2333625" y="3465513"/>
          <p14:tracePt t="70646" x="2270125" y="3465513"/>
          <p14:tracePt t="70654" x="2233613" y="3465513"/>
          <p14:tracePt t="70662" x="2179638" y="3465513"/>
          <p14:tracePt t="70670" x="2143125" y="3455988"/>
          <p14:tracePt t="70678" x="2114550" y="3446463"/>
          <p14:tracePt t="70686" x="2070100" y="3429000"/>
          <p14:tracePt t="70694" x="2051050" y="3419475"/>
          <p14:tracePt t="70702" x="2024063" y="3411538"/>
          <p14:tracePt t="70710" x="2005013" y="3402013"/>
          <p14:tracePt t="70726" x="1987550" y="3402013"/>
          <p14:tracePt t="70886" x="1978025" y="3402013"/>
          <p14:tracePt t="71463" x="1968500" y="3402013"/>
          <p14:tracePt t="71479" x="1924050" y="3411538"/>
          <p14:tracePt t="71487" x="1905000" y="3438525"/>
          <p14:tracePt t="71495" x="1878013" y="3465513"/>
          <p14:tracePt t="71503" x="1868488" y="3475038"/>
          <p14:tracePt t="71511" x="1860550" y="3482975"/>
          <p14:tracePt t="71518" x="1841500" y="3502025"/>
          <p14:tracePt t="71526" x="1831975" y="3502025"/>
          <p14:tracePt t="72104" x="1841500" y="3502025"/>
          <p14:tracePt t="72111" x="1960563" y="3502025"/>
          <p14:tracePt t="72118" x="2124075" y="3502025"/>
          <p14:tracePt t="72127" x="2297113" y="3502025"/>
          <p14:tracePt t="72135" x="2533650" y="3465513"/>
          <p14:tracePt t="72142" x="2716213" y="3438525"/>
          <p14:tracePt t="72152" x="2898775" y="3402013"/>
          <p14:tracePt t="72159" x="3027363" y="3402013"/>
          <p14:tracePt t="72168" x="3181350" y="3365500"/>
          <p14:tracePt t="72175" x="3273425" y="3338513"/>
          <p14:tracePt t="72183" x="3390900" y="3292475"/>
          <p14:tracePt t="72190" x="3446463" y="3273425"/>
          <p14:tracePt t="72198" x="3509963" y="3265488"/>
          <p14:tracePt t="72207" x="3527425" y="3255963"/>
          <p14:tracePt t="72278" x="3556000" y="3255963"/>
          <p14:tracePt t="72294" x="3573463" y="3255963"/>
          <p14:tracePt t="72302" x="3592513" y="3255963"/>
          <p14:tracePt t="72310" x="3609975" y="3255963"/>
          <p14:tracePt t="72318" x="3619500" y="3255963"/>
          <p14:tracePt t="72326" x="3636963" y="3255963"/>
          <p14:tracePt t="72333" x="3656013" y="3255963"/>
          <p14:tracePt t="72342" x="3702050" y="3255963"/>
          <p14:tracePt t="72350" x="3729038" y="3255963"/>
          <p14:tracePt t="72358" x="3746500" y="3255963"/>
          <p14:tracePt t="72366" x="3775075" y="3255963"/>
          <p14:tracePt t="72374" x="3792538" y="3255963"/>
          <p14:tracePt t="72382" x="3802063" y="3255963"/>
          <p14:tracePt t="72390" x="3819525" y="3255963"/>
          <p14:tracePt t="72686" x="3846513" y="3255963"/>
          <p14:tracePt t="72694" x="3929063" y="3255963"/>
          <p14:tracePt t="72702" x="4021138" y="3255963"/>
          <p14:tracePt t="72710" x="4094163" y="3255963"/>
          <p14:tracePt t="72718" x="4138613" y="3255963"/>
          <p14:tracePt t="72726" x="4165600" y="3255963"/>
          <p14:tracePt t="72735" x="4184650" y="3255963"/>
          <p14:tracePt t="72752" x="4194175" y="3255963"/>
          <p14:tracePt t="73687" x="4202113" y="3246438"/>
          <p14:tracePt t="73726" x="4238625" y="3200400"/>
          <p14:tracePt t="73733" x="4275138" y="3146425"/>
          <p14:tracePt t="73742" x="4311650" y="3119438"/>
          <p14:tracePt t="73750" x="4413250" y="3027363"/>
          <p14:tracePt t="73758" x="4513263" y="2973388"/>
          <p14:tracePt t="73767" x="4576763" y="2936875"/>
          <p14:tracePt t="73774" x="4640263" y="2873375"/>
          <p14:tracePt t="73782" x="4722813" y="2800350"/>
          <p14:tracePt t="73790" x="4795838" y="2735263"/>
          <p14:tracePt t="73798" x="4876800" y="2671763"/>
          <p14:tracePt t="73806" x="4959350" y="2617788"/>
          <p14:tracePt t="73814" x="5022850" y="2571750"/>
          <p14:tracePt t="73821" x="5068888" y="2517775"/>
          <p14:tracePt t="73830" x="5132388" y="2481263"/>
          <p14:tracePt t="73839" x="5205413" y="2416175"/>
          <p14:tracePt t="73847" x="5251450" y="2362200"/>
          <p14:tracePt t="73857" x="5287963" y="2298700"/>
          <p14:tracePt t="73863" x="5341938" y="2216150"/>
          <p14:tracePt t="73873" x="5368925" y="2170113"/>
          <p14:tracePt t="73879" x="5405438" y="2106613"/>
          <p14:tracePt t="73887" x="5414963" y="2079625"/>
          <p14:tracePt t="73895" x="5441950" y="2033588"/>
          <p14:tracePt t="73904" x="5461000" y="2016125"/>
          <p14:tracePt t="73910" x="5478463" y="1987550"/>
          <p14:tracePt t="73918" x="5478463" y="1970088"/>
          <p14:tracePt t="73926" x="5478463" y="1960563"/>
          <p14:tracePt t="73934" x="5487988" y="1933575"/>
          <p14:tracePt t="73942" x="5507038" y="1914525"/>
          <p14:tracePt t="73958" x="5507038" y="1906588"/>
          <p14:tracePt t="73967" x="5514975" y="1887538"/>
          <p14:tracePt t="74006" x="5524500" y="1878013"/>
          <p14:tracePt t="74031" x="5534025" y="1870075"/>
          <p14:tracePt t="74040" x="5543550" y="1841500"/>
          <p14:tracePt t="74046" x="5551488" y="1841500"/>
          <p14:tracePt t="74055" x="5551488" y="1833563"/>
          <p14:tracePt t="74062" x="5570538" y="1814513"/>
          <p14:tracePt t="74087" x="5607050" y="1760538"/>
          <p14:tracePt t="74094" x="5616575" y="1751013"/>
          <p14:tracePt t="74102" x="5624513" y="1741488"/>
          <p14:tracePt t="74142" x="5634038" y="1741488"/>
          <p14:tracePt t="74360" x="5653088" y="1714500"/>
          <p14:tracePt t="74368" x="5734050" y="1714500"/>
          <p14:tracePt t="74376" x="5826125" y="1714500"/>
          <p14:tracePt t="74384" x="5953125" y="1714500"/>
          <p14:tracePt t="74391" x="6080125" y="1714500"/>
          <p14:tracePt t="74400" x="6189663" y="1704975"/>
          <p14:tracePt t="74407" x="6281738" y="1704975"/>
          <p14:tracePt t="74415" x="6362700" y="1704975"/>
          <p14:tracePt t="74423" x="6418263" y="1704975"/>
          <p14:tracePt t="74431" x="6454775" y="1704975"/>
          <p14:tracePt t="74439" x="6472238" y="1704975"/>
          <p14:tracePt t="74543" x="6481763" y="1704975"/>
          <p14:tracePt t="74551" x="6500813" y="1704975"/>
          <p14:tracePt t="74912" x="6508750" y="1704975"/>
          <p14:tracePt t="74918" x="6554788" y="1704975"/>
          <p14:tracePt t="74928" x="6610350" y="1704975"/>
          <p14:tracePt t="74936" x="6691313" y="1687513"/>
          <p14:tracePt t="74943" x="6800850" y="1651000"/>
          <p14:tracePt t="74954" x="6900863" y="1624013"/>
          <p14:tracePt t="74959" x="6973888" y="1604963"/>
          <p14:tracePt t="74968" x="7037388" y="1577975"/>
          <p14:tracePt t="74975" x="7065963" y="1577975"/>
          <p14:tracePt t="74984" x="7083425" y="1577975"/>
          <p14:tracePt t="74999" x="7102475" y="1577975"/>
          <p14:tracePt t="75223" x="7175500" y="1568450"/>
          <p14:tracePt t="75231" x="7265988" y="1568450"/>
          <p14:tracePt t="75239" x="7375525" y="1558925"/>
          <p14:tracePt t="75247" x="7448550" y="1541463"/>
          <p14:tracePt t="75254" x="7531100" y="1541463"/>
          <p14:tracePt t="75263" x="7639050" y="1541463"/>
          <p14:tracePt t="75272" x="7712075" y="1541463"/>
          <p14:tracePt t="75278" x="7767638" y="1541463"/>
          <p14:tracePt t="75286" x="7821613" y="1541463"/>
          <p14:tracePt t="75294" x="7867650" y="1541463"/>
          <p14:tracePt t="75302" x="7885113" y="1541463"/>
          <p14:tracePt t="75318" x="7904163" y="1522413"/>
          <p14:tracePt t="75832" x="7904163" y="1531938"/>
          <p14:tracePt t="75839" x="7904163" y="1558925"/>
          <p14:tracePt t="75847" x="7894638" y="1568450"/>
          <p14:tracePt t="75857" x="7877175" y="1587500"/>
          <p14:tracePt t="75863" x="7858125" y="1604963"/>
          <p14:tracePt t="75872" x="7821613" y="1631950"/>
          <p14:tracePt t="75889" x="7804150" y="1641475"/>
          <p14:tracePt t="75895" x="7794625" y="1651000"/>
          <p14:tracePt t="75903" x="7785100" y="1668463"/>
          <p14:tracePt t="75910" x="7777163" y="1677988"/>
          <p14:tracePt t="75919" x="7767638" y="1697038"/>
          <p14:tracePt t="75926" x="7758113" y="1704975"/>
          <p14:tracePt t="75942" x="7740650" y="1714500"/>
          <p14:tracePt t="75950" x="7731125" y="1741488"/>
          <p14:tracePt t="75967" x="7721600" y="1741488"/>
          <p14:tracePt t="75974" x="7712075" y="1751013"/>
          <p14:tracePt t="77400" x="7712075" y="1741488"/>
          <p14:tracePt t="77407" x="7712075" y="1731963"/>
          <p14:tracePt t="77417" x="7712075" y="1714500"/>
          <p14:tracePt t="77432" x="7712075" y="1704975"/>
          <p14:tracePt t="77600" x="7712075" y="1697038"/>
          <p14:tracePt t="77616" x="7712075" y="1687513"/>
          <p14:tracePt t="77631" x="7712075" y="1677988"/>
          <p14:tracePt t="77639" x="7712075" y="1668463"/>
          <p14:tracePt t="77942" x="7712075" y="1651000"/>
          <p14:tracePt t="77950" x="7712075" y="1631950"/>
          <p14:tracePt t="77958" x="7712075" y="1624013"/>
          <p14:tracePt t="77966" x="7694613" y="1604963"/>
          <p14:tracePt t="77974" x="7685088" y="1595438"/>
          <p14:tracePt t="77990" x="7675563" y="1595438"/>
          <p14:tracePt t="77999" x="7675563" y="1587500"/>
          <p14:tracePt t="78022" x="7667625" y="1577975"/>
          <p14:tracePt t="78030" x="7658100" y="1568450"/>
          <p14:tracePt t="78039" x="7648575" y="1558925"/>
          <p14:tracePt t="78046" x="7639050" y="1550988"/>
          <p14:tracePt t="78056" x="7639050" y="1541463"/>
          <p14:tracePt t="78071" x="7612063" y="1504950"/>
          <p14:tracePt t="78078" x="7602538" y="1504950"/>
          <p14:tracePt t="78086" x="7594600" y="1495425"/>
          <p14:tracePt t="80800" x="7594600" y="1485900"/>
          <p14:tracePt t="80846" x="7585075" y="1485900"/>
          <p14:tracePt t="80854" x="7531100" y="1449388"/>
          <p14:tracePt t="80862" x="7485063" y="1441450"/>
          <p14:tracePt t="80870" x="7439025" y="1376363"/>
          <p14:tracePt t="80878" x="7412038" y="1331913"/>
          <p14:tracePt t="80886" x="7392988" y="1322388"/>
          <p14:tracePt t="80894" x="7366000" y="1303338"/>
          <p14:tracePt t="80902" x="7348538" y="1285875"/>
          <p14:tracePt t="80910" x="7319963" y="1268413"/>
          <p14:tracePt t="80926" x="7319963" y="1258888"/>
          <p14:tracePt t="82126" x="7302500" y="1258888"/>
          <p14:tracePt t="82134" x="7283450" y="1268413"/>
          <p14:tracePt t="82143" x="7256463" y="1295400"/>
          <p14:tracePt t="82150" x="7248525" y="1349375"/>
          <p14:tracePt t="82158" x="7248525" y="1385888"/>
          <p14:tracePt t="82167" x="7248525" y="1422400"/>
          <p14:tracePt t="82183" x="7248525" y="1431925"/>
          <p14:tracePt t="92934" x="7248525" y="1495425"/>
          <p14:tracePt t="92943" x="7385050" y="1587500"/>
          <p14:tracePt t="92951" x="7521575" y="1641475"/>
          <p14:tracePt t="92958" x="7667625" y="1668463"/>
          <p14:tracePt t="92967" x="7758113" y="1668463"/>
          <p14:tracePt t="92974" x="7821613" y="1714500"/>
          <p14:tracePt t="92981" x="7850188" y="1724025"/>
          <p14:tracePt t="92990" x="7885113" y="1741488"/>
          <p14:tracePt t="92998" x="7904163" y="1760538"/>
          <p14:tracePt t="93006" x="7931150" y="1778000"/>
          <p14:tracePt t="93014" x="7950200" y="1797050"/>
          <p14:tracePt t="93024" x="7977188" y="1814513"/>
          <p14:tracePt t="93040" x="8004175" y="1814513"/>
          <p14:tracePt t="93046" x="8013700" y="1814513"/>
          <p14:tracePt t="93055" x="8023225" y="1814513"/>
          <p14:tracePt t="93062" x="8031163" y="1814513"/>
          <p14:tracePt t="93083" x="8050213" y="1814513"/>
          <p14:tracePt t="93110" x="8059738" y="1814513"/>
          <p14:tracePt t="93142" x="8067675" y="1824038"/>
          <p14:tracePt t="93150" x="8067675" y="1833563"/>
          <p14:tracePt t="93158" x="8067675" y="1841500"/>
          <p14:tracePt t="93166" x="8067675" y="1870075"/>
          <p14:tracePt t="93174" x="8023225" y="1887538"/>
          <p14:tracePt t="93183" x="7994650" y="1897063"/>
          <p14:tracePt t="93190" x="7958138" y="1914525"/>
          <p14:tracePt t="93199" x="7894638" y="1924050"/>
          <p14:tracePt t="93206" x="7831138" y="1951038"/>
          <p14:tracePt t="93215" x="7821613" y="1951038"/>
          <p14:tracePt t="93222" x="7785100" y="1960563"/>
          <p14:tracePt t="93238" x="7777163" y="1960563"/>
          <p14:tracePt t="93246" x="7748588" y="1960563"/>
          <p14:tracePt t="93254" x="7740650" y="1960563"/>
          <p14:tracePt t="93262" x="7731125" y="1960563"/>
          <p14:tracePt t="93270" x="7721600" y="1960563"/>
          <p14:tracePt t="93278" x="7712075" y="1960563"/>
          <p14:tracePt t="93286" x="7704138" y="1960563"/>
          <p14:tracePt t="93302" x="7694613" y="1960563"/>
          <p14:tracePt t="93310" x="7667625" y="1960563"/>
          <p14:tracePt t="93318" x="7658100" y="1960563"/>
          <p14:tracePt t="93326" x="7631113" y="1960563"/>
          <p14:tracePt t="93334" x="7621588" y="1960563"/>
          <p14:tracePt t="93342" x="7602538" y="1960563"/>
          <p14:tracePt t="93350" x="7567613" y="1951038"/>
          <p14:tracePt t="93358" x="7558088" y="1951038"/>
          <p14:tracePt t="93366" x="7531100" y="1951038"/>
          <p14:tracePt t="93374" x="7521575" y="1943100"/>
          <p14:tracePt t="93381" x="7494588" y="1933575"/>
          <p14:tracePt t="93389" x="7485063" y="1933575"/>
          <p14:tracePt t="93398" x="7458075" y="1924050"/>
          <p14:tracePt t="93406" x="7429500" y="1906588"/>
          <p14:tracePt t="93415" x="7421563" y="1897063"/>
          <p14:tracePt t="93422" x="7385050" y="1878013"/>
          <p14:tracePt t="93432" x="7366000" y="1860550"/>
          <p14:tracePt t="93438" x="7348538" y="1841500"/>
          <p14:tracePt t="93446" x="7312025" y="1804988"/>
          <p14:tracePt t="93454" x="7292975" y="1787525"/>
          <p14:tracePt t="93462" x="7275513" y="1768475"/>
          <p14:tracePt t="93470" x="7265988" y="1751013"/>
          <p14:tracePt t="93479" x="7256463" y="1731963"/>
          <p14:tracePt t="93486" x="7239000" y="1714500"/>
          <p14:tracePt t="93494" x="7239000" y="1697038"/>
          <p14:tracePt t="93501" x="7239000" y="1677988"/>
          <p14:tracePt t="93510" x="7239000" y="1660525"/>
          <p14:tracePt t="93518" x="7239000" y="1651000"/>
          <p14:tracePt t="93526" x="7239000" y="1624013"/>
          <p14:tracePt t="93542" x="7239000" y="1595438"/>
          <p14:tracePt t="93550" x="7239000" y="1587500"/>
          <p14:tracePt t="93558" x="7239000" y="1558925"/>
          <p14:tracePt t="93568" x="7256463" y="1522413"/>
          <p14:tracePt t="93575" x="7356475" y="1468438"/>
          <p14:tracePt t="93583" x="7392988" y="1449388"/>
          <p14:tracePt t="93590" x="7475538" y="1441450"/>
          <p14:tracePt t="93598" x="7558088" y="1412875"/>
          <p14:tracePt t="93606" x="7612063" y="1395413"/>
          <p14:tracePt t="93614" x="7685088" y="1385888"/>
          <p14:tracePt t="93622" x="7721600" y="1385888"/>
          <p14:tracePt t="93630" x="7740650" y="1385888"/>
          <p14:tracePt t="93638" x="7767638" y="1385888"/>
          <p14:tracePt t="93646" x="7785100" y="1395413"/>
          <p14:tracePt t="93654" x="7794625" y="1404938"/>
          <p14:tracePt t="93662" x="7804150" y="1412875"/>
          <p14:tracePt t="93670" x="7804150" y="1449388"/>
          <p14:tracePt t="93678" x="7804150" y="1485900"/>
          <p14:tracePt t="93686" x="7804150" y="1541463"/>
          <p14:tracePt t="93695" x="7804150" y="1604963"/>
          <p14:tracePt t="93702" x="7804150" y="1660525"/>
          <p14:tracePt t="93710" x="7740650" y="1724025"/>
          <p14:tracePt t="93718" x="7658100" y="1824038"/>
          <p14:tracePt t="93726" x="7521575" y="1933575"/>
          <p14:tracePt t="93734" x="7356475" y="2060575"/>
          <p14:tracePt t="93741" x="7175500" y="2179638"/>
          <p14:tracePt t="93750" x="7037388" y="2279650"/>
          <p14:tracePt t="93758" x="6919913" y="2389188"/>
          <p14:tracePt t="93766" x="6783388" y="2489200"/>
          <p14:tracePt t="93774" x="6610350" y="2589213"/>
          <p14:tracePt t="93781" x="6435725" y="2662238"/>
          <p14:tracePt t="93790" x="6318250" y="2735263"/>
          <p14:tracePt t="93798" x="6189663" y="2800350"/>
          <p14:tracePt t="93806" x="6126163" y="2854325"/>
          <p14:tracePt t="93815" x="6062663" y="2890838"/>
          <p14:tracePt t="93822" x="6016625" y="2900363"/>
          <p14:tracePt t="93830" x="5972175" y="2917825"/>
          <p14:tracePt t="93854" x="5962650" y="2917825"/>
          <p14:tracePt t="93878" x="5953125" y="2927350"/>
          <p14:tracePt t="93886" x="5943600" y="2927350"/>
          <p14:tracePt t="93894" x="5916613" y="2936875"/>
          <p14:tracePt t="93902" x="5880100" y="2946400"/>
          <p14:tracePt t="93910" x="5797550" y="2973388"/>
          <p14:tracePt t="93918" x="5770563" y="2982913"/>
          <p14:tracePt t="93926" x="5716588" y="3000375"/>
          <p14:tracePt t="93934" x="5616575" y="3054350"/>
          <p14:tracePt t="93942" x="5551488" y="3082925"/>
          <p14:tracePt t="93952" x="5487988" y="3100388"/>
          <p14:tracePt t="93959" x="5405438" y="3146425"/>
          <p14:tracePt t="93966" x="5368925" y="3163888"/>
          <p14:tracePt t="93974" x="5334000" y="3173413"/>
          <p14:tracePt t="93982" x="5287963" y="3200400"/>
          <p14:tracePt t="93990" x="5260975" y="3200400"/>
          <p14:tracePt t="93998" x="5214938" y="3228975"/>
          <p14:tracePt t="94006" x="5178425" y="3246438"/>
          <p14:tracePt t="94015" x="5132388" y="3255963"/>
          <p14:tracePt t="94022" x="5114925" y="3273425"/>
          <p14:tracePt t="94029" x="5068888" y="3282950"/>
          <p14:tracePt t="94037" x="5059363" y="3292475"/>
          <p14:tracePt t="94286" x="4905375" y="3302000"/>
          <p14:tracePt t="94294" x="4722813" y="3346450"/>
          <p14:tracePt t="94302" x="4484688" y="3382963"/>
          <p14:tracePt t="94310" x="4211638" y="3419475"/>
          <p14:tracePt t="94318" x="4048125" y="3446463"/>
          <p14:tracePt t="94325" x="3892550" y="3465513"/>
          <p14:tracePt t="94334" x="3802063" y="3492500"/>
          <p14:tracePt t="94342" x="3709988" y="3492500"/>
          <p14:tracePt t="94350" x="3665538" y="3502025"/>
          <p14:tracePt t="94358" x="3646488" y="3502025"/>
          <p14:tracePt t="94367" x="3629025" y="3502025"/>
          <p14:tracePt t="94374" x="3619500" y="3511550"/>
          <p14:tracePt t="94479" x="3619500" y="3502025"/>
          <p14:tracePt t="94487" x="3619500" y="3446463"/>
          <p14:tracePt t="94495" x="3619500" y="3429000"/>
          <p14:tracePt t="94503" x="3619500" y="3392488"/>
          <p14:tracePt t="94510" x="3636963" y="3355975"/>
          <p14:tracePt t="94519" x="3665538" y="3328988"/>
          <p14:tracePt t="94526" x="3729038" y="3273425"/>
          <p14:tracePt t="94536" x="3775075" y="3255963"/>
          <p14:tracePt t="94542" x="3846513" y="3200400"/>
          <p14:tracePt t="94551" x="3919538" y="3155950"/>
          <p14:tracePt t="94558" x="4021138" y="3127375"/>
          <p14:tracePt t="94566" x="4129088" y="3090863"/>
          <p14:tracePt t="94574" x="4267200" y="3063875"/>
          <p14:tracePt t="94582" x="4376738" y="3017838"/>
          <p14:tracePt t="94590" x="4513263" y="2973388"/>
          <p14:tracePt t="94599" x="4622800" y="2946400"/>
          <p14:tracePt t="94606" x="4740275" y="2927350"/>
          <p14:tracePt t="94615" x="4849813" y="2900363"/>
          <p14:tracePt t="94622" x="4941888" y="2900363"/>
          <p14:tracePt t="94630" x="5059363" y="2873375"/>
          <p14:tracePt t="94637" x="5151438" y="2863850"/>
          <p14:tracePt t="94645" x="5241925" y="2844800"/>
          <p14:tracePt t="94653" x="5314950" y="2844800"/>
          <p14:tracePt t="94662" x="5387975" y="2844800"/>
          <p14:tracePt t="94670" x="5470525" y="2844800"/>
          <p14:tracePt t="94678" x="5524500" y="2844800"/>
          <p14:tracePt t="94685" x="5616575" y="2844800"/>
          <p14:tracePt t="94694" x="5643563" y="2844800"/>
          <p14:tracePt t="94702" x="5670550" y="2844800"/>
          <p14:tracePt t="94710" x="5688013" y="2844800"/>
          <p14:tracePt t="94718" x="5724525" y="2873375"/>
          <p14:tracePt t="94735" x="5743575" y="2890838"/>
          <p14:tracePt t="94753" x="5743575" y="2900363"/>
          <p14:tracePt t="94775" x="5743575" y="2909888"/>
          <p14:tracePt t="94784" x="5743575" y="2917825"/>
          <p14:tracePt t="94791" x="5743575" y="2936875"/>
          <p14:tracePt t="94800" x="5743575" y="2946400"/>
          <p14:tracePt t="94807" x="5743575" y="2954338"/>
          <p14:tracePt t="94816" x="5743575" y="2982913"/>
          <p14:tracePt t="94823" x="5743575" y="2990850"/>
          <p14:tracePt t="94832" x="5716588" y="3027363"/>
          <p14:tracePt t="94839" x="5688013" y="3054350"/>
          <p14:tracePt t="94847" x="5624513" y="3100388"/>
          <p14:tracePt t="94854" x="5524500" y="3136900"/>
          <p14:tracePt t="94863" x="5405438" y="3200400"/>
          <p14:tracePt t="94871" x="5297488" y="3209925"/>
          <p14:tracePt t="94879" x="5132388" y="3273425"/>
          <p14:tracePt t="94886" x="4959350" y="3319463"/>
          <p14:tracePt t="94895" x="4795838" y="3346450"/>
          <p14:tracePt t="94904" x="4630738" y="3392488"/>
          <p14:tracePt t="94910" x="4448175" y="3419475"/>
          <p14:tracePt t="94918" x="4284663" y="3438525"/>
          <p14:tracePt t="94926" x="4129088" y="3465513"/>
          <p14:tracePt t="94934" x="3975100" y="3465513"/>
          <p14:tracePt t="94942" x="3865563" y="3465513"/>
          <p14:tracePt t="94950" x="3765550" y="3465513"/>
          <p14:tracePt t="94958" x="3692525" y="3465513"/>
          <p14:tracePt t="94966" x="3656013" y="3465513"/>
          <p14:tracePt t="94973" x="3646488" y="3465513"/>
          <p14:tracePt t="94982" x="3600450" y="3465513"/>
          <p14:tracePt t="94990" x="3592513" y="3455988"/>
          <p14:tracePt t="94998" x="3563938" y="3446463"/>
          <p14:tracePt t="95006" x="3546475" y="3419475"/>
          <p14:tracePt t="95015" x="3519488" y="3402013"/>
          <p14:tracePt t="95022" x="3500438" y="3392488"/>
          <p14:tracePt t="95030" x="3500438" y="3382963"/>
          <p14:tracePt t="95038" x="3490913" y="3375025"/>
          <p14:tracePt t="95046" x="3490913" y="3365500"/>
          <p14:tracePt t="95055" x="3482975" y="3338513"/>
          <p14:tracePt t="95067" x="3473450" y="3338513"/>
          <p14:tracePt t="95069" x="3463925" y="3328988"/>
          <p14:tracePt t="95086" x="3463925" y="3309938"/>
          <p14:tracePt t="95094" x="3463925" y="3302000"/>
          <p14:tracePt t="95110" x="3463925" y="3282950"/>
          <p14:tracePt t="95118" x="3463925" y="3265488"/>
          <p14:tracePt t="95126" x="3463925" y="3255963"/>
          <p14:tracePt t="95142" x="3490913" y="3209925"/>
          <p14:tracePt t="95150" x="3573463" y="3173413"/>
          <p14:tracePt t="95158" x="3673475" y="3119438"/>
          <p14:tracePt t="95166" x="3829050" y="3073400"/>
          <p14:tracePt t="95174" x="4038600" y="3017838"/>
          <p14:tracePt t="95182" x="4230688" y="2954338"/>
          <p14:tracePt t="95190" x="4467225" y="2936875"/>
          <p14:tracePt t="95199" x="4722813" y="2881313"/>
          <p14:tracePt t="95206" x="4913313" y="2873375"/>
          <p14:tracePt t="95215" x="5095875" y="2854325"/>
          <p14:tracePt t="95222" x="5251450" y="2808288"/>
          <p14:tracePt t="95230" x="5360988" y="2808288"/>
          <p14:tracePt t="95238" x="5451475" y="2808288"/>
          <p14:tracePt t="95246" x="5478463" y="2808288"/>
          <p14:tracePt t="95254" x="5507038" y="2808288"/>
          <p14:tracePt t="95326" x="5514975" y="2808288"/>
          <p14:tracePt t="95335" x="5514975" y="2817813"/>
          <p14:tracePt t="95342" x="5514975" y="2827338"/>
          <p14:tracePt t="95350" x="5514975" y="2854325"/>
          <p14:tracePt t="95374" x="5514975" y="2863850"/>
          <p14:tracePt t="96854" x="5514975" y="2836863"/>
          <p14:tracePt t="96862" x="5507038" y="2790825"/>
          <p14:tracePt t="96870" x="5497513" y="2771775"/>
          <p14:tracePt t="96878" x="5487988" y="2754313"/>
          <p14:tracePt t="96886" x="5470525" y="2727325"/>
          <p14:tracePt t="96894" x="5470525" y="2698750"/>
          <p14:tracePt t="96902" x="5441950" y="2671763"/>
          <p14:tracePt t="96910" x="5441950" y="2654300"/>
          <p14:tracePt t="96918" x="5441950" y="2644775"/>
          <p14:tracePt t="97102" x="5434013" y="2635250"/>
          <p14:tracePt t="97110" x="5424488" y="2635250"/>
          <p14:tracePt t="97119" x="5414963" y="2644775"/>
          <p14:tracePt t="97238" x="5414963" y="2654300"/>
          <p14:tracePt t="97246" x="5414963" y="2671763"/>
          <p14:tracePt t="97254" x="5414963" y="2727325"/>
          <p14:tracePt t="97262" x="5414963" y="2754313"/>
          <p14:tracePt t="97270" x="5414963" y="2790825"/>
          <p14:tracePt t="97278" x="5414963" y="2808288"/>
          <p14:tracePt t="97285" x="5414963" y="2836863"/>
          <p14:tracePt t="97293" x="5414963" y="2854325"/>
          <p14:tracePt t="97302" x="5414963" y="2863850"/>
          <p14:tracePt t="97608" x="5414963" y="2854325"/>
          <p14:tracePt t="97617" x="5414963" y="2817813"/>
          <p14:tracePt t="97624" x="5414963" y="2790825"/>
          <p14:tracePt t="97633" x="5414963" y="2763838"/>
          <p14:tracePt t="97639" x="5414963" y="2744788"/>
          <p14:tracePt t="97649" x="5414963" y="2698750"/>
          <p14:tracePt t="97654" x="5414963" y="2690813"/>
          <p14:tracePt t="97662" x="5414963" y="2662238"/>
          <p14:tracePt t="97670" x="5414963" y="2644775"/>
          <p14:tracePt t="97678" x="5414963" y="2608263"/>
          <p14:tracePt t="97686" x="5414963" y="2581275"/>
          <p14:tracePt t="97694" x="5414963" y="2562225"/>
          <p14:tracePt t="97702" x="5414963" y="2554288"/>
          <p14:tracePt t="97710" x="5414963" y="2525713"/>
          <p14:tracePt t="97718" x="5424488" y="2517775"/>
          <p14:tracePt t="97734" x="5434013" y="2508250"/>
          <p14:tracePt t="97886" x="5351463" y="2581275"/>
          <p14:tracePt t="97894" x="5214938" y="2708275"/>
          <p14:tracePt t="97901" x="5049838" y="2844800"/>
          <p14:tracePt t="97910" x="4822825" y="3017838"/>
          <p14:tracePt t="97918" x="4667250" y="3119438"/>
          <p14:tracePt t="97926" x="4484688" y="3228975"/>
          <p14:tracePt t="97934" x="4303713" y="3346450"/>
          <p14:tracePt t="97942" x="4184650" y="3419475"/>
          <p14:tracePt t="97950" x="4029075" y="3492500"/>
          <p14:tracePt t="97958" x="3902075" y="3565525"/>
          <p14:tracePt t="97967" x="3819525" y="3592513"/>
          <p14:tracePt t="97974" x="3756025" y="3638550"/>
          <p14:tracePt t="97982" x="3709988" y="3657600"/>
          <p14:tracePt t="97990" x="3702050" y="3657600"/>
          <p14:tracePt t="98062" x="3683000" y="3675063"/>
          <p14:tracePt t="98070" x="3656013" y="3694113"/>
          <p14:tracePt t="98078" x="3592513" y="3730625"/>
          <p14:tracePt t="98086" x="3519488" y="3738563"/>
          <p14:tracePt t="98094" x="3490913" y="3767138"/>
          <p14:tracePt t="98102" x="3427413" y="3784600"/>
          <p14:tracePt t="98110" x="3382963" y="3811588"/>
          <p14:tracePt t="98118" x="3363913" y="3821113"/>
          <p14:tracePt t="98126" x="3354388" y="3830638"/>
          <p14:tracePt t="98134" x="3346450" y="3840163"/>
          <p14:tracePt t="98142" x="3336925" y="3840163"/>
          <p14:tracePt t="98286" x="3327400" y="3848100"/>
          <p14:tracePt t="98294" x="3317875" y="3867150"/>
          <p14:tracePt t="98302" x="3300413" y="3884613"/>
          <p14:tracePt t="98310" x="3290888" y="3894138"/>
          <p14:tracePt t="98318" x="3281363" y="3894138"/>
          <p14:tracePt t="98326" x="3273425" y="3903663"/>
          <p14:tracePt t="98334" x="3273425" y="3911600"/>
          <p14:tracePt t="98342" x="3254375" y="3930650"/>
          <p14:tracePt t="98720" x="3244850" y="3921125"/>
          <p14:tracePt t="98750" x="3236913" y="3911600"/>
          <p14:tracePt t="98934" x="3208338" y="3948113"/>
          <p14:tracePt t="98942" x="3181350" y="3976688"/>
          <p14:tracePt t="98951" x="3171825" y="3984625"/>
          <p14:tracePt t="98959" x="3144838" y="4013200"/>
          <p14:tracePt t="98966" x="3136900" y="4021138"/>
          <p14:tracePt t="98982" x="3127375" y="4030663"/>
          <p14:tracePt t="99127" x="3117850" y="4021138"/>
          <p14:tracePt t="99136" x="3117850" y="4003675"/>
          <p14:tracePt t="99143" x="3100388" y="3957638"/>
          <p14:tracePt t="99150" x="3081338" y="3948113"/>
          <p14:tracePt t="99158" x="3071813" y="3948113"/>
          <p14:tracePt t="99166" x="3063875" y="3930650"/>
          <p14:tracePt t="99182" x="3054350" y="3921125"/>
          <p14:tracePt t="100584" x="3044825" y="3911600"/>
          <p14:tracePt t="100591" x="3017838" y="3884613"/>
          <p14:tracePt t="100597" x="2990850" y="3867150"/>
          <p14:tracePt t="100606" x="2962275" y="3857625"/>
          <p14:tracePt t="100615" x="2925763" y="3848100"/>
          <p14:tracePt t="100622" x="2908300" y="3821113"/>
          <p14:tracePt t="100630" x="2898775" y="3821113"/>
          <p14:tracePt t="100638" x="2881313" y="3811588"/>
          <p14:tracePt t="100654" x="2871788" y="3803650"/>
          <p14:tracePt t="100662" x="2862263" y="3794125"/>
          <p14:tracePt t="100670" x="2844800" y="3784600"/>
          <p14:tracePt t="100686" x="2835275" y="3775075"/>
          <p14:tracePt t="100798" x="2825750" y="3775075"/>
          <p14:tracePt t="100805" x="2752725" y="3775075"/>
          <p14:tracePt t="100814" x="2643188" y="3794125"/>
          <p14:tracePt t="100822" x="2552700" y="3794125"/>
          <p14:tracePt t="100831" x="2470150" y="3811588"/>
          <p14:tracePt t="100838" x="2433638" y="3811588"/>
          <p14:tracePt t="100846" x="2406650" y="3811588"/>
          <p14:tracePt t="100854" x="2352675" y="3811588"/>
          <p14:tracePt t="100862" x="2306638" y="3811588"/>
          <p14:tracePt t="100869" x="2270125" y="3811588"/>
          <p14:tracePt t="100878" x="2251075" y="3811588"/>
          <p14:tracePt t="100886" x="2206625" y="3821113"/>
          <p14:tracePt t="100894" x="2197100" y="3821113"/>
          <p14:tracePt t="100902" x="2170113" y="3830638"/>
          <p14:tracePt t="100910" x="2151063" y="3840163"/>
          <p14:tracePt t="100918" x="2143125" y="3848100"/>
          <p14:tracePt t="100926" x="2133600" y="3857625"/>
          <p14:tracePt t="100942" x="2106613" y="3884613"/>
          <p14:tracePt t="100958" x="2078038" y="3903663"/>
          <p14:tracePt t="100974" x="2060575" y="3911600"/>
          <p14:tracePt t="100983" x="2041525" y="3911600"/>
          <p14:tracePt t="100990" x="2014538" y="3911600"/>
          <p14:tracePt t="100999" x="1987550" y="3921125"/>
          <p14:tracePt t="101006" x="1941513" y="3921125"/>
          <p14:tracePt t="101015" x="1895475" y="3948113"/>
          <p14:tracePt t="101022" x="1868488" y="3948113"/>
          <p14:tracePt t="101031" x="1831975" y="3948113"/>
          <p14:tracePt t="101040" x="1814513" y="3957638"/>
          <p14:tracePt t="101048" x="1778000" y="3967163"/>
          <p14:tracePt t="101058" x="1758950" y="3967163"/>
          <p14:tracePt t="101070" x="1731963" y="3976688"/>
          <p14:tracePt t="101086" x="1722438" y="3976688"/>
          <p14:tracePt t="101094" x="1714500" y="3984625"/>
          <p14:tracePt t="103294" x="1714500" y="4030663"/>
          <p14:tracePt t="103302" x="1714500" y="4086225"/>
          <p14:tracePt t="103310" x="1714500" y="4159250"/>
          <p14:tracePt t="103318" x="1714500" y="4203700"/>
          <p14:tracePt t="103326" x="1714500" y="4259263"/>
          <p14:tracePt t="103334" x="1714500" y="4313238"/>
          <p14:tracePt t="103342" x="1714500" y="4340225"/>
          <p14:tracePt t="103350" x="1714500" y="4386263"/>
          <p14:tracePt t="103358" x="1714500" y="4422775"/>
          <p14:tracePt t="103366" x="1731963" y="4459288"/>
          <p14:tracePt t="103374" x="1731963" y="4486275"/>
          <p14:tracePt t="103382" x="1731963" y="4495800"/>
          <p14:tracePt t="103389" x="1731963" y="4505325"/>
          <p14:tracePt t="103398" x="1731963" y="4514850"/>
          <p14:tracePt t="103462" x="1741488" y="4514850"/>
          <p14:tracePt t="103535" x="1758950" y="4514850"/>
          <p14:tracePt t="103542" x="1768475" y="4522788"/>
          <p14:tracePt t="103550" x="1778000" y="4559300"/>
          <p14:tracePt t="103558" x="1787525" y="4578350"/>
          <p14:tracePt t="103567" x="1795463" y="4595813"/>
          <p14:tracePt t="103574" x="1814513" y="4641850"/>
          <p14:tracePt t="103582" x="1824038" y="4668838"/>
          <p14:tracePt t="103590" x="1824038" y="4705350"/>
          <p14:tracePt t="103599" x="1831975" y="4724400"/>
          <p14:tracePt t="103606" x="1851025" y="4741863"/>
          <p14:tracePt t="103622" x="1851025" y="4751388"/>
          <p14:tracePt t="103633" x="1851025" y="4760913"/>
          <p14:tracePt t="103648" x="1851025" y="4768850"/>
          <p14:tracePt t="104374" x="1851025" y="4760913"/>
          <p14:tracePt t="104382" x="1851025" y="4751388"/>
          <p14:tracePt t="104390" x="1851025" y="4741863"/>
          <p14:tracePt t="104397" x="1841500" y="4741863"/>
          <p14:tracePt t="104405" x="1831975" y="4732338"/>
          <p14:tracePt t="104414" x="1824038" y="4724400"/>
          <p14:tracePt t="104422" x="1824038" y="4714875"/>
          <p14:tracePt t="104430" x="1814513" y="4705350"/>
          <p14:tracePt t="104712" x="1795463" y="4705350"/>
          <p14:tracePt t="104719" x="1778000" y="4705350"/>
          <p14:tracePt t="104727" x="1768475" y="4724400"/>
          <p14:tracePt t="104736" x="1768475" y="4732338"/>
          <p14:tracePt t="104750" x="1768475" y="4751388"/>
          <p14:tracePt t="104758" x="1741488" y="4760913"/>
          <p14:tracePt t="104766" x="1741488" y="4768850"/>
          <p14:tracePt t="104774" x="1731963" y="4778375"/>
          <p14:tracePt t="104918" x="1731963" y="4805363"/>
          <p14:tracePt t="104951" x="1731963" y="4814888"/>
          <p14:tracePt t="105039" x="1741488" y="4824413"/>
          <p14:tracePt t="105048" x="1778000" y="4824413"/>
          <p14:tracePt t="105056" x="1868488" y="4797425"/>
          <p14:tracePt t="105064" x="1924050" y="4768850"/>
          <p14:tracePt t="105074" x="1960563" y="4760913"/>
          <p14:tracePt t="105078" x="1987550" y="4732338"/>
          <p14:tracePt t="105086" x="1997075" y="4724400"/>
          <p14:tracePt t="105102" x="2014538" y="4705350"/>
          <p14:tracePt t="105126" x="2014538" y="4697413"/>
          <p14:tracePt t="105134" x="2014538" y="4687888"/>
          <p14:tracePt t="105176" x="2014538" y="4678363"/>
          <p14:tracePt t="105183" x="2014538" y="4668838"/>
          <p14:tracePt t="105231" x="2014538" y="4660900"/>
          <p14:tracePt t="105255" x="2014538" y="4651375"/>
          <p14:tracePt t="105304" x="2014538" y="4641850"/>
          <p14:tracePt t="105320" x="2014538" y="4632325"/>
          <p14:tracePt t="105415" x="1987550" y="4632325"/>
          <p14:tracePt t="105423" x="1931988" y="4632325"/>
          <p14:tracePt t="105433" x="1841500" y="4632325"/>
          <p14:tracePt t="105439" x="1731963" y="4632325"/>
          <p14:tracePt t="105450" x="1641475" y="4632325"/>
          <p14:tracePt t="105455" x="1568450" y="4632325"/>
          <p14:tracePt t="105464" x="1476375" y="4632325"/>
          <p14:tracePt t="105470" x="1449388" y="4632325"/>
          <p14:tracePt t="105479" x="1412875" y="4632325"/>
          <p14:tracePt t="105487" x="1403350" y="4632325"/>
          <p14:tracePt t="105494" x="1385888" y="4632325"/>
          <p14:tracePt t="105591" x="1376363" y="4632325"/>
          <p14:tracePt t="105598" x="1339850" y="4651375"/>
          <p14:tracePt t="105607" x="1312863" y="4668838"/>
          <p14:tracePt t="105615" x="1312863" y="4678363"/>
          <p14:tracePt t="105623" x="1285875" y="4705350"/>
          <p14:tracePt t="105634" x="1276350" y="4714875"/>
          <p14:tracePt t="105639" x="1266825" y="4724400"/>
          <p14:tracePt t="105649" x="1249363" y="4741863"/>
          <p14:tracePt t="105655" x="1239838" y="4751388"/>
          <p14:tracePt t="105671" x="1239838" y="4760913"/>
          <p14:tracePt t="105686" x="1239838" y="4778375"/>
          <p14:tracePt t="105718" x="1239838" y="4787900"/>
          <p14:tracePt t="105733" x="1239838" y="4797425"/>
          <p14:tracePt t="105758" x="1249363" y="4824413"/>
          <p14:tracePt t="105766" x="1293813" y="4824413"/>
          <p14:tracePt t="105774" x="1330325" y="4833938"/>
          <p14:tracePt t="105782" x="1403350" y="4833938"/>
          <p14:tracePt t="105791" x="1476375" y="4833938"/>
          <p14:tracePt t="105799" x="1541463" y="4833938"/>
          <p14:tracePt t="105807" x="1576388" y="4833938"/>
          <p14:tracePt t="105816" x="1622425" y="4833938"/>
          <p14:tracePt t="105823" x="1658938" y="4833938"/>
          <p14:tracePt t="105833" x="1677988" y="4833938"/>
          <p14:tracePt t="105839" x="1704975" y="4833938"/>
          <p14:tracePt t="105848" x="1714500" y="4833938"/>
          <p14:tracePt t="105855" x="1731963" y="4833938"/>
          <p14:tracePt t="105887" x="1751013" y="4824413"/>
          <p14:tracePt t="105895" x="1758950" y="4814888"/>
          <p14:tracePt t="105903" x="1778000" y="4805363"/>
          <p14:tracePt t="105911" x="1814513" y="4787900"/>
          <p14:tracePt t="105927" x="1824038" y="4778375"/>
          <p14:tracePt t="106159" x="1868488" y="4760913"/>
          <p14:tracePt t="106167" x="1914525" y="4724400"/>
          <p14:tracePt t="106175" x="1997075" y="4668838"/>
          <p14:tracePt t="106183" x="2024063" y="4641850"/>
          <p14:tracePt t="106191" x="2060575" y="4605338"/>
          <p14:tracePt t="106200" x="2070100" y="4587875"/>
          <p14:tracePt t="106207" x="2087563" y="4541838"/>
          <p14:tracePt t="106216" x="2087563" y="4522788"/>
          <p14:tracePt t="106233" x="2087563" y="4514850"/>
          <p14:tracePt t="106239" x="2087563" y="4505325"/>
          <p14:tracePt t="106544" x="2060575" y="4495800"/>
          <p14:tracePt t="106551" x="1987550" y="4495800"/>
          <p14:tracePt t="106559" x="1924050" y="4541838"/>
          <p14:tracePt t="106567" x="1905000" y="4559300"/>
          <p14:tracePt t="106574" x="1860550" y="4605338"/>
          <p14:tracePt t="106583" x="1851025" y="4624388"/>
          <p14:tracePt t="106590" x="1831975" y="4678363"/>
          <p14:tracePt t="106598" x="1814513" y="4705350"/>
          <p14:tracePt t="106606" x="1814513" y="4741863"/>
          <p14:tracePt t="106615" x="1804988" y="4778375"/>
          <p14:tracePt t="106622" x="1804988" y="4797425"/>
          <p14:tracePt t="106632" x="1804988" y="4805363"/>
          <p14:tracePt t="106638" x="1804988" y="4824413"/>
          <p14:tracePt t="106654" x="1804988" y="4833938"/>
          <p14:tracePt t="106678" x="1804988" y="4841875"/>
          <p14:tracePt t="106839" x="1814513" y="4841875"/>
          <p14:tracePt t="106847" x="1868488" y="4841875"/>
          <p14:tracePt t="106855" x="1997075" y="4841875"/>
          <p14:tracePt t="106862" x="2143125" y="4841875"/>
          <p14:tracePt t="106870" x="2287588" y="4841875"/>
          <p14:tracePt t="106878" x="2433638" y="4841875"/>
          <p14:tracePt t="106886" x="2562225" y="4841875"/>
          <p14:tracePt t="106894" x="2635250" y="4841875"/>
          <p14:tracePt t="106902" x="2679700" y="4841875"/>
          <p14:tracePt t="106910" x="2716213" y="4841875"/>
          <p14:tracePt t="107134" x="2735263" y="4851400"/>
          <p14:tracePt t="107150" x="2744788" y="4878388"/>
          <p14:tracePt t="107158" x="2762250" y="4878388"/>
          <p14:tracePt t="107166" x="2817813" y="4878388"/>
          <p14:tracePt t="107174" x="2871788" y="4878388"/>
          <p14:tracePt t="107183" x="2954338" y="4878388"/>
          <p14:tracePt t="107190" x="3063875" y="4878388"/>
          <p14:tracePt t="107199" x="3171825" y="4878388"/>
          <p14:tracePt t="107206" x="3300413" y="4878388"/>
          <p14:tracePt t="107216" x="3427413" y="4878388"/>
          <p14:tracePt t="107222" x="3519488" y="4878388"/>
          <p14:tracePt t="107232" x="3592513" y="4878388"/>
          <p14:tracePt t="107239" x="3629025" y="4878388"/>
          <p14:tracePt t="107249" x="3656013" y="4878388"/>
          <p14:tracePt t="107254" x="3665538" y="4878388"/>
          <p14:tracePt t="107327" x="3673475" y="4878388"/>
          <p14:tracePt t="107343" x="3673475" y="4870450"/>
          <p14:tracePt t="107367" x="3673475" y="4841875"/>
          <p14:tracePt t="107391" x="3673475" y="4833938"/>
          <p14:tracePt t="107398" x="3665538" y="4833938"/>
          <p14:tracePt t="107415" x="3665538" y="4805363"/>
          <p14:tracePt t="107423" x="3665538" y="4787900"/>
          <p14:tracePt t="107432" x="3665538" y="4741863"/>
          <p14:tracePt t="107439" x="3665538" y="4714875"/>
          <p14:tracePt t="107449" x="3656013" y="4660900"/>
          <p14:tracePt t="107455" x="3656013" y="4641850"/>
          <p14:tracePt t="107464" x="3646488" y="4595813"/>
          <p14:tracePt t="107471" x="3646488" y="4578350"/>
          <p14:tracePt t="107480" x="3646488" y="4541838"/>
          <p14:tracePt t="107487" x="3646488" y="4514850"/>
          <p14:tracePt t="107495" x="3646488" y="4495800"/>
          <p14:tracePt t="107503" x="3646488" y="4468813"/>
          <p14:tracePt t="107511" x="3646488" y="4459288"/>
          <p14:tracePt t="107519" x="3619500" y="4441825"/>
          <p14:tracePt t="107527" x="3609975" y="4432300"/>
          <p14:tracePt t="107535" x="3609975" y="4422775"/>
          <p14:tracePt t="107543" x="3609975" y="4413250"/>
          <p14:tracePt t="107552" x="3609975" y="4405313"/>
          <p14:tracePt t="107566" x="3609975" y="4386263"/>
          <p14:tracePt t="107575" x="3609975" y="4376738"/>
          <p14:tracePt t="107591" x="3609975" y="4368800"/>
          <p14:tracePt t="107600" x="3609975" y="4359275"/>
          <p14:tracePt t="107607" x="3609975" y="4340225"/>
          <p14:tracePt t="107623" x="3609975" y="4332288"/>
          <p14:tracePt t="107735" x="3582988" y="4376738"/>
          <p14:tracePt t="107743" x="3563938" y="4405313"/>
          <p14:tracePt t="107751" x="3519488" y="4449763"/>
          <p14:tracePt t="107759" x="3482975" y="4486275"/>
          <p14:tracePt t="107768" x="3455988" y="4505325"/>
          <p14:tracePt t="107775" x="3409950" y="4532313"/>
          <p14:tracePt t="107782" x="3390900" y="4559300"/>
          <p14:tracePt t="107790" x="3382963" y="4559300"/>
          <p14:tracePt t="107919" x="3390900" y="4559300"/>
          <p14:tracePt t="107927" x="3482975" y="4478338"/>
          <p14:tracePt t="107935" x="3573463" y="4441825"/>
          <p14:tracePt t="107943" x="3709988" y="4376738"/>
          <p14:tracePt t="107953" x="3846513" y="4322763"/>
          <p14:tracePt t="107959" x="3975100" y="4259263"/>
          <p14:tracePt t="107966" x="4094163" y="4232275"/>
          <p14:tracePt t="107974" x="4175125" y="4186238"/>
          <p14:tracePt t="107984" x="4211638" y="4176713"/>
          <p14:tracePt t="107990" x="4238625" y="4176713"/>
          <p14:tracePt t="108111" x="4248150" y="4176713"/>
          <p14:tracePt t="108119" x="4248150" y="4186238"/>
          <p14:tracePt t="108127" x="4238625" y="4203700"/>
          <p14:tracePt t="108136" x="4230688" y="4222750"/>
          <p14:tracePt t="108143" x="4230688" y="4240213"/>
          <p14:tracePt t="108152" x="4202113" y="4286250"/>
          <p14:tracePt t="108159" x="4165600" y="4303713"/>
          <p14:tracePt t="108166" x="4084638" y="4359275"/>
          <p14:tracePt t="108175" x="3948113" y="4432300"/>
          <p14:tracePt t="108184" x="3719513" y="4532313"/>
          <p14:tracePt t="108190" x="3419475" y="4632325"/>
          <p14:tracePt t="108198" x="2944813" y="4751388"/>
          <p14:tracePt t="108206" x="2425700" y="4878388"/>
          <p14:tracePt t="108214" x="1951038" y="4997450"/>
          <p14:tracePt t="108222" x="1403350" y="5097463"/>
          <p14:tracePt t="108230" x="1011238" y="5160963"/>
          <p14:tracePt t="108238" x="584200" y="5226050"/>
          <p14:tracePt t="108247" x="373063" y="5262563"/>
          <p14:tracePt t="108254" x="200025" y="5289550"/>
          <p14:tracePt t="108262" x="109538" y="5289550"/>
          <p14:tracePt t="108270" x="82550" y="5289550"/>
          <p14:tracePt t="108278" x="53975" y="5289550"/>
          <p14:tracePt t="108534" x="73025" y="5289550"/>
          <p14:tracePt t="108543" x="127000" y="5289550"/>
          <p14:tracePt t="108551" x="182563" y="5289550"/>
          <p14:tracePt t="108559" x="246063" y="5289550"/>
          <p14:tracePt t="108567" x="255588" y="5289550"/>
          <p14:tracePt t="108575" x="319088" y="5299075"/>
          <p14:tracePt t="108582" x="373063" y="5326063"/>
          <p14:tracePt t="108590" x="419100" y="5326063"/>
          <p14:tracePt t="108599" x="474663" y="5335588"/>
          <p14:tracePt t="108606" x="528638" y="5335588"/>
          <p14:tracePt t="108615" x="592138" y="5353050"/>
          <p14:tracePt t="108622" x="665163" y="5353050"/>
          <p14:tracePt t="108630" x="701675" y="5353050"/>
          <p14:tracePt t="108638" x="757238" y="5353050"/>
          <p14:tracePt t="108647" x="774700" y="5353050"/>
          <p14:tracePt t="108654" x="820738" y="5353050"/>
          <p14:tracePt t="108662" x="830263" y="5353050"/>
          <p14:tracePt t="108670" x="838200" y="5353050"/>
          <p14:tracePt t="108678" x="857250" y="5353050"/>
          <p14:tracePt t="108694" x="893763" y="5353050"/>
          <p14:tracePt t="108983" x="893763" y="5335588"/>
          <p14:tracePt t="108991" x="866775" y="5316538"/>
          <p14:tracePt t="108999" x="847725" y="5299075"/>
          <p14:tracePt t="109007" x="830263" y="5270500"/>
          <p14:tracePt t="109016" x="811213" y="5262563"/>
          <p14:tracePt t="109031" x="811213" y="5233988"/>
          <p14:tracePt t="109039" x="811213" y="5216525"/>
          <p14:tracePt t="109049" x="801688" y="5207000"/>
          <p14:tracePt t="109065" x="801688" y="5197475"/>
          <p14:tracePt t="109083" x="801688" y="5170488"/>
          <p14:tracePt t="109094" x="801688" y="5160963"/>
          <p14:tracePt t="109102" x="801688" y="5153025"/>
          <p14:tracePt t="109110" x="801688" y="5126038"/>
          <p14:tracePt t="109118" x="801688" y="5116513"/>
          <p14:tracePt t="109126" x="801688" y="5106988"/>
          <p14:tracePt t="109134" x="801688" y="5080000"/>
          <p14:tracePt t="109150" x="801688" y="5053013"/>
          <p14:tracePt t="109158" x="801688" y="5033963"/>
          <p14:tracePt t="109166" x="820738" y="5006975"/>
          <p14:tracePt t="109174" x="838200" y="4987925"/>
          <p14:tracePt t="109182" x="866775" y="4979988"/>
          <p14:tracePt t="109190" x="903288" y="4960938"/>
          <p14:tracePt t="109199" x="920750" y="4960938"/>
          <p14:tracePt t="109206" x="966788" y="4933950"/>
          <p14:tracePt t="109214" x="993775" y="4924425"/>
          <p14:tracePt t="109222" x="1011238" y="4924425"/>
          <p14:tracePt t="109238" x="1020763" y="4924425"/>
          <p14:tracePt t="109262" x="1039813" y="4924425"/>
          <p14:tracePt t="109271" x="1047750" y="4924425"/>
          <p14:tracePt t="109279" x="1057275" y="4924425"/>
          <p14:tracePt t="109285" x="1084263" y="4924425"/>
          <p14:tracePt t="109293" x="1103313" y="4951413"/>
          <p14:tracePt t="109302" x="1112838" y="4951413"/>
          <p14:tracePt t="109310" x="1139825" y="4979988"/>
          <p14:tracePt t="109318" x="1157288" y="5006975"/>
          <p14:tracePt t="109325" x="1185863" y="5016500"/>
          <p14:tracePt t="109334" x="1193800" y="5016500"/>
          <p14:tracePt t="109342" x="1203325" y="5024438"/>
          <p14:tracePt t="109357" x="1203325" y="5033963"/>
          <p14:tracePt t="109365" x="1212850" y="5053013"/>
          <p14:tracePt t="109374" x="1212850" y="5060950"/>
          <p14:tracePt t="109382" x="1230313" y="5080000"/>
          <p14:tracePt t="109398" x="1230313" y="5097463"/>
          <p14:tracePt t="109406" x="1230313" y="5106988"/>
          <p14:tracePt t="109432" x="1230313" y="5133975"/>
          <p14:tracePt t="109440" x="1230313" y="5143500"/>
          <p14:tracePt t="109450" x="1230313" y="5153025"/>
          <p14:tracePt t="109471" x="1230313" y="5160963"/>
          <p14:tracePt t="109486" x="1230313" y="5180013"/>
          <p14:tracePt t="109494" x="1222375" y="5197475"/>
          <p14:tracePt t="109510" x="1203325" y="5197475"/>
          <p14:tracePt t="109518" x="1185863" y="5207000"/>
          <p14:tracePt t="109534" x="1149350" y="5207000"/>
          <p14:tracePt t="109550" x="1130300" y="5207000"/>
          <p14:tracePt t="109558" x="1112838" y="5207000"/>
          <p14:tracePt t="109566" x="1103313" y="5207000"/>
          <p14:tracePt t="109574" x="1084263" y="5207000"/>
          <p14:tracePt t="109582" x="1066800" y="5207000"/>
          <p14:tracePt t="109590" x="1047750" y="5197475"/>
          <p14:tracePt t="109630" x="1047750" y="5189538"/>
          <p14:tracePt t="109638" x="1039813" y="5180013"/>
          <p14:tracePt t="109719" x="1039813" y="5160963"/>
          <p14:tracePt t="109735" x="1039813" y="5153025"/>
          <p14:tracePt t="109743" x="1039813" y="5143500"/>
          <p14:tracePt t="109838" x="1047750" y="5143500"/>
          <p14:tracePt t="109854" x="1057275" y="5153025"/>
          <p14:tracePt t="109863" x="1066800" y="5160963"/>
          <p14:tracePt t="109871" x="1066800" y="5180013"/>
          <p14:tracePt t="109879" x="1084263" y="5197475"/>
          <p14:tracePt t="109886" x="1103313" y="5207000"/>
          <p14:tracePt t="109894" x="1120775" y="5216525"/>
          <p14:tracePt t="109902" x="1149350" y="5216525"/>
          <p14:tracePt t="109911" x="1176338" y="5233988"/>
          <p14:tracePt t="109918" x="1193800" y="5233988"/>
          <p14:tracePt t="109926" x="1203325" y="5233988"/>
          <p14:tracePt t="109934" x="1239838" y="5233988"/>
          <p14:tracePt t="109942" x="1266825" y="5233988"/>
          <p14:tracePt t="109950" x="1285875" y="5233988"/>
          <p14:tracePt t="109959" x="1330325" y="5233988"/>
          <p14:tracePt t="109967" x="1349375" y="5233988"/>
          <p14:tracePt t="109974" x="1385888" y="5233988"/>
          <p14:tracePt t="109983" x="1431925" y="5233988"/>
          <p14:tracePt t="109990" x="1468438" y="5233988"/>
          <p14:tracePt t="109998" x="1495425" y="5233988"/>
          <p14:tracePt t="110007" x="1549400" y="5233988"/>
          <p14:tracePt t="110016" x="1612900" y="5233988"/>
          <p14:tracePt t="110022" x="1668463" y="5233988"/>
          <p14:tracePt t="110033" x="1758950" y="5233988"/>
          <p14:tracePt t="110040" x="1831975" y="5233988"/>
          <p14:tracePt t="110048" x="1924050" y="5233988"/>
          <p14:tracePt t="110055" x="2033588" y="5233988"/>
          <p14:tracePt t="110066" x="2106613" y="5233988"/>
          <p14:tracePt t="110070" x="2179638" y="5233988"/>
          <p14:tracePt t="110078" x="2224088" y="5233988"/>
          <p14:tracePt t="110086" x="2260600" y="5233988"/>
          <p14:tracePt t="110094" x="2279650" y="5233988"/>
          <p14:tracePt t="110102" x="2297113" y="5233988"/>
          <p14:tracePt t="110110" x="2306638" y="5233988"/>
          <p14:tracePt t="110134" x="2316163" y="5233988"/>
          <p14:tracePt t="110481" x="2324100" y="5233988"/>
          <p14:tracePt t="110486" x="2352675" y="5197475"/>
          <p14:tracePt t="110494" x="2360613" y="5180013"/>
          <p14:tracePt t="110502" x="2370138" y="5153025"/>
          <p14:tracePt t="110510" x="2379663" y="5116513"/>
          <p14:tracePt t="110518" x="2379663" y="5106988"/>
          <p14:tracePt t="110526" x="2379663" y="5089525"/>
          <p14:tracePt t="110533" x="2397125" y="5053013"/>
          <p14:tracePt t="110542" x="2397125" y="5043488"/>
          <p14:tracePt t="110550" x="2406650" y="5033963"/>
          <p14:tracePt t="110557" x="2406650" y="5024438"/>
          <p14:tracePt t="110567" x="2406650" y="5016500"/>
          <p14:tracePt t="110574" x="2406650" y="5006975"/>
          <p14:tracePt t="110582" x="2406650" y="4997450"/>
          <p14:tracePt t="110598" x="2406650" y="4970463"/>
          <p14:tracePt t="110606" x="2406650" y="4960938"/>
          <p14:tracePt t="110622" x="2406650" y="4943475"/>
          <p14:tracePt t="110631" x="2416175" y="4906963"/>
          <p14:tracePt t="110638" x="2416175" y="4887913"/>
          <p14:tracePt t="110647" x="2433638" y="4860925"/>
          <p14:tracePt t="110654" x="2452688" y="4833938"/>
          <p14:tracePt t="110662" x="2470150" y="4787900"/>
          <p14:tracePt t="110670" x="2506663" y="4751388"/>
          <p14:tracePt t="110678" x="2525713" y="4724400"/>
          <p14:tracePt t="110686" x="2543175" y="4697413"/>
          <p14:tracePt t="110694" x="2579688" y="4651375"/>
          <p14:tracePt t="110702" x="2616200" y="4595813"/>
          <p14:tracePt t="110710" x="2635250" y="4578350"/>
          <p14:tracePt t="110718" x="2689225" y="4532313"/>
          <p14:tracePt t="110726" x="2708275" y="4514850"/>
          <p14:tracePt t="110734" x="2752725" y="4468813"/>
          <p14:tracePt t="110742" x="2817813" y="4405313"/>
          <p14:tracePt t="110750" x="2881313" y="4349750"/>
          <p14:tracePt t="110759" x="3017838" y="4286250"/>
          <p14:tracePt t="110766" x="3144838" y="4232275"/>
          <p14:tracePt t="110774" x="3300413" y="4186238"/>
          <p14:tracePt t="110782" x="3427413" y="4122738"/>
          <p14:tracePt t="110790" x="3582988" y="4076700"/>
          <p14:tracePt t="110799" x="3765550" y="4030663"/>
          <p14:tracePt t="110806" x="3919538" y="3976688"/>
          <p14:tracePt t="110814" x="4084638" y="3911600"/>
          <p14:tracePt t="110822" x="4303713" y="3830638"/>
          <p14:tracePt t="110830" x="4476750" y="3748088"/>
          <p14:tracePt t="110838" x="4622800" y="3675063"/>
          <p14:tracePt t="110847" x="4759325" y="3602038"/>
          <p14:tracePt t="110854" x="4913313" y="3511550"/>
          <p14:tracePt t="110862" x="5068888" y="3438525"/>
          <p14:tracePt t="110870" x="5195888" y="3355975"/>
          <p14:tracePt t="110878" x="5314950" y="3273425"/>
          <p14:tracePt t="110886" x="5397500" y="3200400"/>
          <p14:tracePt t="110894" x="5507038" y="3100388"/>
          <p14:tracePt t="110902" x="5588000" y="3027363"/>
          <p14:tracePt t="110910" x="5616575" y="2990850"/>
          <p14:tracePt t="110919" x="5661025" y="2927350"/>
          <p14:tracePt t="110927" x="5697538" y="2881313"/>
          <p14:tracePt t="110937" x="5734050" y="2817813"/>
          <p14:tracePt t="110943" x="5770563" y="2754313"/>
          <p14:tracePt t="110953" x="5780088" y="2727325"/>
          <p14:tracePt t="110960" x="5789613" y="2681288"/>
          <p14:tracePt t="110967" x="5807075" y="2654300"/>
          <p14:tracePt t="110975" x="5826125" y="2625725"/>
          <p14:tracePt t="110982" x="5834063" y="2608263"/>
          <p14:tracePt t="110990" x="5843588" y="2571750"/>
          <p14:tracePt t="110998" x="5862638" y="2554288"/>
          <p14:tracePt t="111006" x="5862638" y="2544763"/>
          <p14:tracePt t="111014" x="5870575" y="2525713"/>
          <p14:tracePt t="111022" x="5880100" y="2498725"/>
          <p14:tracePt t="111030" x="5880100" y="2489200"/>
          <p14:tracePt t="111039" x="5899150" y="2481263"/>
          <p14:tracePt t="111050" x="5916613" y="2471738"/>
          <p14:tracePt t="111064" x="5926138" y="2452688"/>
          <p14:tracePt t="111084" x="5972175" y="2389188"/>
          <p14:tracePt t="111086" x="5980113" y="2371725"/>
          <p14:tracePt t="111094" x="5989638" y="2352675"/>
          <p14:tracePt t="111102" x="5989638" y="2335213"/>
          <p14:tracePt t="111110" x="6007100" y="2316163"/>
          <p14:tracePt t="111126" x="6007100" y="2298700"/>
          <p14:tracePt t="111134" x="6007100" y="2289175"/>
          <p14:tracePt t="111142" x="6016625" y="2289175"/>
          <p14:tracePt t="111158" x="6016625" y="2279650"/>
          <p14:tracePt t="111190" x="6016625" y="2262188"/>
          <p14:tracePt t="111198" x="6016625" y="2252663"/>
          <p14:tracePt t="111214" x="6016625" y="2233613"/>
          <p14:tracePt t="111222" x="6016625" y="2216150"/>
          <p14:tracePt t="111231" x="6007100" y="2206625"/>
          <p14:tracePt t="111247" x="6007100" y="2197100"/>
          <p14:tracePt t="111254" x="5989638" y="2170113"/>
          <p14:tracePt t="111261" x="5962650" y="2143125"/>
          <p14:tracePt t="111269" x="5962650" y="2133600"/>
          <p14:tracePt t="111278" x="5943600" y="2116138"/>
          <p14:tracePt t="111285" x="5916613" y="2097088"/>
          <p14:tracePt t="111293" x="5916613" y="2089150"/>
          <p14:tracePt t="111301" x="5889625" y="2060575"/>
          <p14:tracePt t="111310" x="5880100" y="2052638"/>
          <p14:tracePt t="111318" x="5870575" y="2052638"/>
          <p14:tracePt t="111326" x="5862638" y="2052638"/>
          <p14:tracePt t="111384" x="5826125" y="2052638"/>
          <p14:tracePt t="111391" x="5724525" y="2089150"/>
          <p14:tracePt t="111398" x="5588000" y="2179638"/>
          <p14:tracePt t="111407" x="5405438" y="2316163"/>
          <p14:tracePt t="111416" x="5195888" y="2416175"/>
          <p14:tracePt t="111423" x="4832350" y="2625725"/>
          <p14:tracePt t="111433" x="4540250" y="2790825"/>
          <p14:tracePt t="111439" x="4184650" y="2990850"/>
          <p14:tracePt t="111449" x="3856038" y="3192463"/>
          <p14:tracePt t="111454" x="3490913" y="3392488"/>
          <p14:tracePt t="111462" x="3117850" y="3621088"/>
          <p14:tracePt t="111470" x="2689225" y="3867150"/>
          <p14:tracePt t="111478" x="2333625" y="4040188"/>
          <p14:tracePt t="111486" x="2033588" y="4232275"/>
          <p14:tracePt t="111494" x="1714500" y="4405313"/>
          <p14:tracePt t="111502" x="1576388" y="4495800"/>
          <p14:tracePt t="111510" x="1439863" y="4605338"/>
          <p14:tracePt t="111518" x="1303338" y="4724400"/>
          <p14:tracePt t="111526" x="1176338" y="4841875"/>
          <p14:tracePt t="111534" x="1112838" y="4914900"/>
          <p14:tracePt t="111542" x="1057275" y="5016500"/>
          <p14:tracePt t="111550" x="1020763" y="5080000"/>
          <p14:tracePt t="111557" x="974725" y="5143500"/>
          <p14:tracePt t="111566" x="966788" y="5180013"/>
          <p14:tracePt t="111574" x="930275" y="5243513"/>
          <p14:tracePt t="111582" x="920750" y="5280025"/>
          <p14:tracePt t="111589" x="911225" y="5307013"/>
          <p14:tracePt t="111598" x="893763" y="5335588"/>
          <p14:tracePt t="111606" x="893763" y="5343525"/>
          <p14:tracePt t="111614" x="893763" y="5353050"/>
          <p14:tracePt t="111623" x="893763" y="5362575"/>
          <p14:tracePt t="111634" x="893763" y="5380038"/>
          <p14:tracePt t="111639" x="884238" y="5389563"/>
          <p14:tracePt t="111654" x="874713" y="5408613"/>
          <p14:tracePt t="111663" x="866775" y="5445125"/>
          <p14:tracePt t="111670" x="838200" y="5481638"/>
          <p14:tracePt t="111678" x="830263" y="5518150"/>
          <p14:tracePt t="111686" x="820738" y="5554663"/>
          <p14:tracePt t="111694" x="784225" y="5618163"/>
          <p14:tracePt t="111702" x="774700" y="5654675"/>
          <p14:tracePt t="111710" x="765175" y="5681663"/>
          <p14:tracePt t="111718" x="738188" y="5727700"/>
          <p14:tracePt t="111726" x="728663" y="5745163"/>
          <p14:tracePt t="111734" x="720725" y="5764213"/>
          <p14:tracePt t="111870" x="720725" y="5772150"/>
          <p14:tracePt t="111878" x="784225" y="5772150"/>
          <p14:tracePt t="111885" x="930275" y="5699125"/>
          <p14:tracePt t="111894" x="1066800" y="5645150"/>
          <p14:tracePt t="111902" x="1293813" y="5535613"/>
          <p14:tracePt t="111910" x="1512888" y="5489575"/>
          <p14:tracePt t="111917" x="1814513" y="5389563"/>
          <p14:tracePt t="111925" x="2041525" y="5316538"/>
          <p14:tracePt t="111934" x="2260600" y="5270500"/>
          <p14:tracePt t="111942" x="2525713" y="5189538"/>
          <p14:tracePt t="111950" x="2716213" y="5126038"/>
          <p14:tracePt t="111958" x="2844800" y="5097463"/>
          <p14:tracePt t="111966" x="2981325" y="5053013"/>
          <p14:tracePt t="111974" x="3017838" y="5043488"/>
          <p14:tracePt t="111984" x="3035300" y="5033963"/>
          <p14:tracePt t="112094" x="3027363" y="5043488"/>
          <p14:tracePt t="112102" x="3017838" y="5053013"/>
          <p14:tracePt t="112110" x="3008313" y="5060950"/>
          <p14:tracePt t="112134" x="3008313" y="5070475"/>
          <p14:tracePt t="112262" x="3008313" y="5089525"/>
          <p14:tracePt t="112270" x="3008313" y="5097463"/>
          <p14:tracePt t="112277" x="2981325" y="5133975"/>
          <p14:tracePt t="112286" x="2981325" y="5153025"/>
          <p14:tracePt t="112294" x="2981325" y="5160963"/>
          <p14:tracePt t="112302" x="2981325" y="5170488"/>
          <p14:tracePt t="112318" x="2981325" y="5180013"/>
          <p14:tracePt t="112342" x="2981325" y="5189538"/>
          <p14:tracePt t="112358" x="2990850" y="5189538"/>
          <p14:tracePt t="112366" x="3027363" y="5189538"/>
          <p14:tracePt t="112374" x="3071813" y="5189538"/>
          <p14:tracePt t="112382" x="3117850" y="5189538"/>
          <p14:tracePt t="112390" x="3181350" y="5189538"/>
          <p14:tracePt t="112398" x="3217863" y="5189538"/>
          <p14:tracePt t="112406" x="3236913" y="5189538"/>
          <p14:tracePt t="112414" x="3281363" y="5180013"/>
          <p14:tracePt t="112430" x="3300413" y="5170488"/>
          <p14:tracePt t="112719" x="3300413" y="5143500"/>
          <p14:tracePt t="112727" x="3309938" y="5133975"/>
          <p14:tracePt t="112759" x="3309938" y="5126038"/>
          <p14:tracePt t="112783" x="3281363" y="5116513"/>
          <p14:tracePt t="112790" x="3171825" y="5116513"/>
          <p14:tracePt t="112798" x="3063875" y="5116513"/>
          <p14:tracePt t="112806" x="2935288" y="5116513"/>
          <p14:tracePt t="112814" x="2808288" y="5116513"/>
          <p14:tracePt t="112822" x="2716213" y="5116513"/>
          <p14:tracePt t="112831" x="2606675" y="5116513"/>
          <p14:tracePt t="112838" x="2525713" y="5116513"/>
          <p14:tracePt t="112847" x="2470150" y="5116513"/>
          <p14:tracePt t="112854" x="2443163" y="5116513"/>
          <p14:tracePt t="112862" x="2425700" y="5116513"/>
          <p14:tracePt t="112920" x="2416175" y="5116513"/>
          <p14:tracePt t="113903" x="2406650" y="5116513"/>
          <p14:tracePt t="114111" x="2389188" y="5126038"/>
          <p14:tracePt t="114117" x="2389188" y="5143500"/>
          <p14:tracePt t="114199" x="2389188" y="5126038"/>
          <p14:tracePt t="114208" x="2389188" y="5106988"/>
          <p14:tracePt t="114215" x="2389188" y="5097463"/>
          <p14:tracePt t="114823" x="2389188" y="5106988"/>
          <p14:tracePt t="114831" x="2397125" y="5133975"/>
          <p14:tracePt t="114837" x="2406650" y="5153025"/>
          <p14:tracePt t="114846" x="2406650" y="5170488"/>
          <p14:tracePt t="114854" x="2406650" y="5180013"/>
          <p14:tracePt t="115350" x="2397125" y="5189538"/>
          <p14:tracePt t="115357" x="2306638" y="5243513"/>
          <p14:tracePt t="115366" x="2151063" y="5316538"/>
          <p14:tracePt t="115374" x="2005013" y="5362575"/>
          <p14:tracePt t="115382" x="1851025" y="5426075"/>
          <p14:tracePt t="115390" x="1704975" y="5499100"/>
          <p14:tracePt t="115398" x="1604963" y="5535613"/>
          <p14:tracePt t="115406" x="1522413" y="5581650"/>
          <p14:tracePt t="115414" x="1439863" y="5654675"/>
          <p14:tracePt t="115422" x="1339850" y="5708650"/>
          <p14:tracePt t="115429" x="1276350" y="5764213"/>
          <p14:tracePt t="115438" x="1230313" y="5808663"/>
          <p14:tracePt t="115447" x="1176338" y="5845175"/>
          <p14:tracePt t="115454" x="1157288" y="5864225"/>
          <p14:tracePt t="115463" x="1130300" y="5881688"/>
          <p14:tracePt t="115567" x="1120775" y="5881688"/>
          <p14:tracePt t="116270" x="1185863" y="5854700"/>
          <p14:tracePt t="116278" x="1312863" y="5854700"/>
          <p14:tracePt t="116286" x="1458913" y="5845175"/>
          <p14:tracePt t="116294" x="1622425" y="5845175"/>
          <p14:tracePt t="116302" x="1768475" y="5845175"/>
          <p14:tracePt t="116310" x="1868488" y="5818188"/>
          <p14:tracePt t="116318" x="1941513" y="5818188"/>
          <p14:tracePt t="116326" x="2033588" y="5800725"/>
          <p14:tracePt t="116334" x="2078038" y="5800725"/>
          <p14:tracePt t="116342" x="2106613" y="5800725"/>
          <p14:tracePt t="116350" x="2124075" y="5800725"/>
          <p14:tracePt t="116358" x="2133600" y="5800725"/>
          <p14:tracePt t="116767" x="2160588" y="5818188"/>
          <p14:tracePt t="116775" x="2206625" y="5818188"/>
          <p14:tracePt t="116783" x="2270125" y="5818188"/>
          <p14:tracePt t="116790" x="2333625" y="5827713"/>
          <p14:tracePt t="116798" x="2397125" y="5854700"/>
          <p14:tracePt t="116806" x="2433638" y="5854700"/>
          <p14:tracePt t="116814" x="2489200" y="5864225"/>
          <p14:tracePt t="116822" x="2533650" y="5864225"/>
          <p14:tracePt t="116830" x="2579688" y="5873750"/>
          <p14:tracePt t="116838" x="2616200" y="5881688"/>
          <p14:tracePt t="116846" x="2635250" y="5881688"/>
          <p14:tracePt t="116854" x="2652713" y="5881688"/>
          <p14:tracePt t="116870" x="2662238" y="5881688"/>
          <p14:tracePt t="116951" x="2671763" y="5881688"/>
          <p14:tracePt t="116975" x="2679700" y="5881688"/>
          <p14:tracePt t="116991" x="2689225" y="5881688"/>
          <p14:tracePt t="138198" x="2698750" y="5891213"/>
          <p14:tracePt t="138206" x="2725738" y="6027738"/>
          <p14:tracePt t="138214" x="2798763" y="6200775"/>
          <p14:tracePt t="138221" x="2981325" y="6411913"/>
          <p14:tracePt t="138230" x="3063875" y="6502400"/>
          <p14:tracePt t="138238" x="3190875" y="6657975"/>
          <p14:tracePt t="138246" x="3281363" y="6811963"/>
          <p14:tracePt t="138558" x="4905375" y="6748463"/>
          <p14:tracePt t="138566" x="4949825" y="6684963"/>
          <p14:tracePt t="138574" x="4968875" y="6657975"/>
          <p14:tracePt t="138582" x="5014913" y="6611938"/>
          <p14:tracePt t="138590" x="5022850" y="6592888"/>
          <p14:tracePt t="138598" x="5022850" y="6584950"/>
          <p14:tracePt t="138606" x="5022850" y="6575425"/>
          <p14:tracePt t="138614" x="5022850" y="6565900"/>
          <p14:tracePt t="138630" x="5022850" y="6556375"/>
          <p14:tracePt t="138646" x="5022850" y="6548438"/>
          <p14:tracePt t="138654" x="5022850" y="6538913"/>
          <p14:tracePt t="138662" x="5022850" y="6529388"/>
          <p14:tracePt t="138670" x="5022850" y="6519863"/>
          <p14:tracePt t="138678" x="5022850" y="6502400"/>
          <p14:tracePt t="138686" x="5022850" y="6483350"/>
          <p14:tracePt t="138695" x="5022850" y="6456363"/>
          <p14:tracePt t="138702" x="5022850" y="6438900"/>
          <p14:tracePt t="138711" x="5022850" y="6411913"/>
          <p14:tracePt t="138718" x="5022850" y="6383338"/>
          <p14:tracePt t="138726" x="5022850" y="6356350"/>
          <p14:tracePt t="138734" x="5022850" y="6338888"/>
          <p14:tracePt t="138742" x="5022850" y="6292850"/>
          <p14:tracePt t="138750" x="5022850" y="6265863"/>
          <p14:tracePt t="138765" x="5022850" y="6246813"/>
          <p14:tracePt t="138774" x="5022850" y="6210300"/>
          <p14:tracePt t="138782" x="5022850" y="6200775"/>
          <p14:tracePt t="138790" x="5022850" y="6192838"/>
          <p14:tracePt t="138798" x="5022850" y="6164263"/>
          <p14:tracePt t="138806" x="5022850" y="6156325"/>
          <p14:tracePt t="138814" x="5022850" y="6146800"/>
          <p14:tracePt t="138822" x="5014913" y="6137275"/>
          <p14:tracePt t="138838" x="5005388" y="6127750"/>
          <p14:tracePt t="138854" x="5005388" y="6119813"/>
          <p14:tracePt t="138862" x="5005388" y="6110288"/>
          <p14:tracePt t="138878" x="5005388" y="6091238"/>
          <p14:tracePt t="138886" x="4995863" y="6083300"/>
          <p14:tracePt t="138902" x="4995863" y="6073775"/>
          <p14:tracePt t="139991" x="4986338" y="6073775"/>
          <p14:tracePt t="140071" x="4978400" y="6046788"/>
          <p14:tracePt t="140079" x="4978400" y="6037263"/>
          <p14:tracePt t="140119" x="4968875" y="6027738"/>
          <p14:tracePt t="140143" x="4941888" y="6018213"/>
          <p14:tracePt t="140151" x="4913313" y="6018213"/>
          <p14:tracePt t="140160" x="4859338" y="6018213"/>
          <p14:tracePt t="140167" x="4813300" y="6018213"/>
          <p14:tracePt t="140175" x="4776788" y="6018213"/>
          <p14:tracePt t="140182" x="4759325" y="6018213"/>
          <p14:tracePt t="140190" x="4730750" y="6018213"/>
          <p14:tracePt t="140198" x="4713288" y="6018213"/>
          <p14:tracePt t="140206" x="4695825" y="6018213"/>
          <p14:tracePt t="140214" x="4676775" y="6018213"/>
          <p14:tracePt t="140222" x="4659313" y="6018213"/>
          <p14:tracePt t="140230" x="4640263" y="6018213"/>
          <p14:tracePt t="140238" x="4630738" y="6018213"/>
          <p14:tracePt t="140254" x="4622800" y="6018213"/>
          <p14:tracePt t="140294" x="4603750" y="6018213"/>
          <p14:tracePt t="140310" x="4594225" y="6018213"/>
          <p14:tracePt t="140326" x="4576763" y="6010275"/>
          <p14:tracePt t="140334" x="4557713" y="6000750"/>
          <p14:tracePt t="140342" x="4540250" y="5991225"/>
          <p14:tracePt t="140350" x="4503738" y="5983288"/>
          <p14:tracePt t="140366" x="4494213" y="5983288"/>
          <p14:tracePt t="140374" x="4476750" y="5973763"/>
          <p14:tracePt t="140390" x="4467225" y="5973763"/>
          <p14:tracePt t="140488" x="4457700" y="5964238"/>
          <p14:tracePt t="140534" x="4476750" y="5937250"/>
          <p14:tracePt t="140542" x="4494213" y="5910263"/>
          <p14:tracePt t="140550" x="4557713" y="5881688"/>
          <p14:tracePt t="140558" x="4586288" y="5873750"/>
          <p14:tracePt t="140566" x="4640263" y="5837238"/>
          <p14:tracePt t="140574" x="4703763" y="5827713"/>
          <p14:tracePt t="140582" x="4759325" y="5827713"/>
          <p14:tracePt t="140590" x="4840288" y="5818188"/>
          <p14:tracePt t="140598" x="4932363" y="5791200"/>
          <p14:tracePt t="140606" x="5022850" y="5791200"/>
          <p14:tracePt t="140614" x="5132388" y="5791200"/>
          <p14:tracePt t="140622" x="5224463" y="5791200"/>
          <p14:tracePt t="140630" x="5287963" y="5791200"/>
          <p14:tracePt t="140638" x="5341938" y="5791200"/>
          <p14:tracePt t="140647" x="5368925" y="5791200"/>
          <p14:tracePt t="140654" x="5378450" y="5791200"/>
          <p14:tracePt t="141294" x="5387975" y="5791200"/>
          <p14:tracePt t="141310" x="5387975" y="5808663"/>
          <p14:tracePt t="141318" x="5387975" y="5827713"/>
          <p14:tracePt t="141326" x="5387975" y="5837238"/>
          <p14:tracePt t="141334" x="5387975" y="5864225"/>
          <p14:tracePt t="141342" x="5387975" y="5881688"/>
          <p14:tracePt t="142272" x="5368925" y="5881688"/>
          <p14:tracePt t="142278" x="5224463" y="5881688"/>
          <p14:tracePt t="142286" x="4922838" y="5881688"/>
          <p14:tracePt t="142294" x="4549775" y="5881688"/>
          <p14:tracePt t="142302" x="3984625" y="5900738"/>
          <p14:tracePt t="142311" x="3600450" y="5946775"/>
          <p14:tracePt t="142318" x="3208338" y="5910263"/>
          <p14:tracePt t="142327" x="3044825" y="5900738"/>
          <p14:tracePt t="142334" x="2844800" y="5864225"/>
          <p14:tracePt t="142342" x="2689225" y="5837238"/>
          <p14:tracePt t="142350" x="2598738" y="5837238"/>
          <p14:tracePt t="142357" x="2562225" y="5827713"/>
          <p14:tracePt t="142366" x="2525713" y="5827713"/>
          <p14:tracePt t="143071" x="2562225" y="5827713"/>
          <p14:tracePt t="143078" x="2635250" y="5827713"/>
          <p14:tracePt t="143087" x="2762250" y="5827713"/>
          <p14:tracePt t="143095" x="2917825" y="5827713"/>
          <p14:tracePt t="143103" x="3100388" y="5827713"/>
          <p14:tracePt t="143113" x="3300413" y="5827713"/>
          <p14:tracePt t="143119" x="3519488" y="5827713"/>
          <p14:tracePt t="143130" x="3819525" y="5827713"/>
          <p14:tracePt t="143135" x="3965575" y="5800725"/>
          <p14:tracePt t="143143" x="4129088" y="5781675"/>
          <p14:tracePt t="143150" x="4284663" y="5754688"/>
          <p14:tracePt t="143158" x="4376738" y="5727700"/>
          <p14:tracePt t="143166" x="4440238" y="5708650"/>
          <p14:tracePt t="143174" x="4457700" y="5699125"/>
          <p14:tracePt t="143310" x="4467225" y="5699125"/>
          <p14:tracePt t="143448" x="4476750" y="5708650"/>
          <p14:tracePt t="143462" x="4476750" y="5764213"/>
          <p14:tracePt t="143470" x="4476750" y="5772150"/>
          <p14:tracePt t="143478" x="4476750" y="5808663"/>
          <p14:tracePt t="143485" x="4476750" y="5827713"/>
          <p14:tracePt t="143493" x="4476750" y="5854700"/>
          <p14:tracePt t="143502" x="4476750" y="5873750"/>
          <p14:tracePt t="143510" x="4476750" y="5891213"/>
          <p14:tracePt t="143518" x="4476750" y="5918200"/>
          <p14:tracePt t="143527" x="4476750" y="5927725"/>
          <p14:tracePt t="143534" x="4476750" y="5937250"/>
          <p14:tracePt t="143542" x="4484688" y="5954713"/>
          <p14:tracePt t="143550" x="4484688" y="5964238"/>
          <p14:tracePt t="143566" x="4494213" y="5973763"/>
          <p14:tracePt t="144174" x="4494213" y="5964238"/>
          <p14:tracePt t="144182" x="4494213" y="5954713"/>
          <p14:tracePt t="144198" x="4494213" y="5946775"/>
          <p14:tracePt t="144206" x="4494213" y="5937250"/>
          <p14:tracePt t="144214" x="4494213" y="5918200"/>
          <p14:tracePt t="144286" x="4494213" y="5910263"/>
          <p14:tracePt t="144334" x="4494213" y="5900738"/>
          <p14:tracePt t="145439" x="4494213" y="5881688"/>
          <p14:tracePt t="145687" x="4484688" y="5873750"/>
          <p14:tracePt t="145960" x="4467225" y="5873750"/>
          <p14:tracePt t="145991" x="4440238" y="5873750"/>
          <p14:tracePt t="145999" x="4340225" y="5873750"/>
          <p14:tracePt t="146008" x="4194175" y="5873750"/>
          <p14:tracePt t="146016" x="4029075" y="5891213"/>
          <p14:tracePt t="146023" x="3865563" y="5910263"/>
          <p14:tracePt t="146032" x="3719513" y="5910263"/>
          <p14:tracePt t="146047" x="3473450" y="5954713"/>
          <p14:tracePt t="146056" x="3400425" y="5954713"/>
          <p14:tracePt t="146062" x="3346450" y="5954713"/>
          <p14:tracePt t="146070" x="3327400" y="5954713"/>
          <p14:tracePt t="149790" x="3317875" y="5954713"/>
          <p14:tracePt t="149798" x="3436938" y="5946775"/>
          <p14:tracePt t="149806" x="3629025" y="5881688"/>
          <p14:tracePt t="149814" x="3938588" y="5754688"/>
          <p14:tracePt t="149821" x="4275138" y="5654675"/>
          <p14:tracePt t="149830" x="4713288" y="5535613"/>
          <p14:tracePt t="149838" x="5232400" y="5389563"/>
          <p14:tracePt t="149845" x="5680075" y="5270500"/>
          <p14:tracePt t="149854" x="6089650" y="5153025"/>
          <p14:tracePt t="149862" x="6454775" y="5043488"/>
          <p14:tracePt t="149870" x="6691313" y="4951413"/>
          <p14:tracePt t="149878" x="6956425" y="4878388"/>
          <p14:tracePt t="149885" x="7119938" y="4833938"/>
          <p14:tracePt t="149895" x="7256463" y="4778375"/>
          <p14:tracePt t="149901" x="7375525" y="4714875"/>
          <p14:tracePt t="149910" x="7448550" y="4687888"/>
          <p14:tracePt t="149918" x="7502525" y="4651375"/>
          <p14:tracePt t="149926" x="7548563" y="4624388"/>
          <p14:tracePt t="149934" x="7575550" y="4595813"/>
          <p14:tracePt t="149942" x="7639050" y="4559300"/>
          <p14:tracePt t="149950" x="7667625" y="4551363"/>
          <p14:tracePt t="149958" x="7785100" y="4505325"/>
          <p14:tracePt t="149966" x="7877175" y="4486275"/>
          <p14:tracePt t="149974" x="8023225" y="4459288"/>
          <p14:tracePt t="149982" x="8213725" y="4413250"/>
          <p14:tracePt t="149990" x="8415338" y="4376738"/>
          <p14:tracePt t="149998" x="8669338" y="4322763"/>
          <p14:tracePt t="150007" x="8915400" y="4295775"/>
          <p14:tracePt t="150014" x="9134475" y="42402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C9D15BC-85D9-463A-AC30-957293537531}"/>
              </a:ext>
            </a:extLst>
          </p:cNvPr>
          <p:cNvSpPr>
            <a:spLocks noGrp="1"/>
          </p:cNvSpPr>
          <p:nvPr>
            <p:ph idx="1"/>
          </p:nvPr>
        </p:nvSpPr>
        <p:spPr>
          <a:xfrm>
            <a:off x="755576" y="188640"/>
            <a:ext cx="8229600" cy="4752528"/>
          </a:xfrm>
        </p:spPr>
        <p:txBody>
          <a:bodyPr/>
          <a:lstStyle/>
          <a:p>
            <a:pPr marL="0" indent="0">
              <a:buNone/>
            </a:pPr>
            <a:r>
              <a:rPr lang="en-US" altLang="ja-JP" sz="2000" dirty="0"/>
              <a:t>wire [`DATA_W-1:0] reg1, reg2, </a:t>
            </a:r>
            <a:r>
              <a:rPr lang="en-US" altLang="ja-JP" sz="2000" dirty="0" err="1"/>
              <a:t>srca</a:t>
            </a:r>
            <a:r>
              <a:rPr lang="en-US" altLang="ja-JP" sz="2000" dirty="0"/>
              <a:t>, </a:t>
            </a:r>
            <a:r>
              <a:rPr lang="en-US" altLang="ja-JP" sz="2000" dirty="0" err="1"/>
              <a:t>srcb</a:t>
            </a:r>
            <a:r>
              <a:rPr lang="en-US" altLang="ja-JP" sz="2000" dirty="0"/>
              <a:t>, result;</a:t>
            </a:r>
          </a:p>
          <a:p>
            <a:pPr marL="0" indent="0">
              <a:buNone/>
            </a:pPr>
            <a:r>
              <a:rPr lang="en-US" altLang="ja-JP" sz="2000" dirty="0"/>
              <a:t>wire </a:t>
            </a:r>
            <a:r>
              <a:rPr lang="en-US" altLang="ja-JP" sz="2000" dirty="0" err="1"/>
              <a:t>rwe</a:t>
            </a:r>
            <a:r>
              <a:rPr lang="en-US" altLang="ja-JP" sz="2000" dirty="0"/>
              <a:t>;</a:t>
            </a:r>
          </a:p>
          <a:p>
            <a:pPr marL="0" indent="0">
              <a:buNone/>
            </a:pPr>
            <a:r>
              <a:rPr lang="en-US" altLang="ja-JP" sz="2000" dirty="0"/>
              <a:t>wire [`DATA_W-1:0] pcplus4;</a:t>
            </a:r>
          </a:p>
          <a:p>
            <a:pPr marL="0" indent="0">
              <a:buNone/>
            </a:pPr>
            <a:endParaRPr lang="en-US" altLang="ja-JP" sz="2000" dirty="0"/>
          </a:p>
          <a:p>
            <a:pPr marL="0" indent="0">
              <a:buNone/>
            </a:pPr>
            <a:r>
              <a:rPr lang="en-US" altLang="ja-JP" sz="2000" dirty="0"/>
              <a:t>wire [2:0] funct3;</a:t>
            </a:r>
          </a:p>
          <a:p>
            <a:pPr marL="0" indent="0">
              <a:buNone/>
            </a:pPr>
            <a:r>
              <a:rPr lang="en-US" altLang="ja-JP" sz="2000" dirty="0"/>
              <a:t>wire [6:0] funct7;</a:t>
            </a:r>
          </a:p>
          <a:p>
            <a:pPr marL="0" indent="0">
              <a:buNone/>
            </a:pPr>
            <a:r>
              <a:rPr lang="en-US" altLang="ja-JP" sz="2000" dirty="0"/>
              <a:t>wire [`REG_W-1:0] rs1, rs2, </a:t>
            </a:r>
            <a:r>
              <a:rPr lang="en-US" altLang="ja-JP" sz="2000" dirty="0" err="1"/>
              <a:t>rd</a:t>
            </a:r>
            <a:r>
              <a:rPr lang="en-US" altLang="ja-JP" sz="2000" dirty="0"/>
              <a:t> ;</a:t>
            </a:r>
          </a:p>
          <a:p>
            <a:pPr marL="0" indent="0">
              <a:buNone/>
            </a:pPr>
            <a:r>
              <a:rPr lang="en-US" altLang="ja-JP" sz="2000" dirty="0"/>
              <a:t>wire [`OPCODE_W-1:0] opcode;</a:t>
            </a:r>
          </a:p>
          <a:p>
            <a:pPr marL="0" indent="0">
              <a:buNone/>
            </a:pPr>
            <a:r>
              <a:rPr lang="en-US" altLang="ja-JP" sz="2000" dirty="0"/>
              <a:t>wire [`OPCODE_W-1:0] </a:t>
            </a:r>
            <a:r>
              <a:rPr lang="en-US" altLang="ja-JP" sz="2000" dirty="0" err="1"/>
              <a:t>func</a:t>
            </a:r>
            <a:r>
              <a:rPr lang="en-US" altLang="ja-JP" sz="2000" dirty="0"/>
              <a:t>;</a:t>
            </a:r>
          </a:p>
          <a:p>
            <a:pPr marL="0" indent="0">
              <a:buNone/>
            </a:pPr>
            <a:r>
              <a:rPr lang="en-US" altLang="ja-JP" sz="2000" dirty="0"/>
              <a:t>wire [11:0] </a:t>
            </a:r>
            <a:r>
              <a:rPr lang="en-US" altLang="ja-JP" sz="2000" dirty="0" err="1"/>
              <a:t>imm_i</a:t>
            </a:r>
            <a:r>
              <a:rPr lang="en-US" altLang="ja-JP" sz="2000" dirty="0"/>
              <a:t>, </a:t>
            </a:r>
            <a:r>
              <a:rPr lang="en-US" altLang="ja-JP" sz="2000" dirty="0" err="1"/>
              <a:t>imm_s</a:t>
            </a:r>
            <a:r>
              <a:rPr lang="en-US" altLang="ja-JP" sz="2000" dirty="0"/>
              <a:t>;</a:t>
            </a:r>
          </a:p>
          <a:p>
            <a:pPr marL="0" indent="0">
              <a:buNone/>
            </a:pPr>
            <a:r>
              <a:rPr lang="en-US" altLang="ja-JP" sz="2000" dirty="0"/>
              <a:t>wire [12:0] </a:t>
            </a:r>
            <a:r>
              <a:rPr lang="en-US" altLang="ja-JP" sz="2000" dirty="0" err="1"/>
              <a:t>imm_b</a:t>
            </a:r>
            <a:r>
              <a:rPr lang="en-US" altLang="ja-JP" sz="2000" dirty="0"/>
              <a:t>;</a:t>
            </a:r>
          </a:p>
          <a:p>
            <a:pPr marL="0" indent="0">
              <a:buNone/>
            </a:pPr>
            <a:r>
              <a:rPr lang="en-US" altLang="ja-JP" sz="2000" dirty="0"/>
              <a:t>wire signed [31:0] sreg1, sreg2;</a:t>
            </a:r>
          </a:p>
          <a:p>
            <a:pPr marL="0" indent="0">
              <a:buNone/>
            </a:pPr>
            <a:r>
              <a:rPr lang="en-US" altLang="ja-JP" sz="2000" dirty="0"/>
              <a:t>wire [19:0] sext;</a:t>
            </a:r>
          </a:p>
          <a:p>
            <a:pPr marL="0" indent="0">
              <a:buNone/>
            </a:pPr>
            <a:endParaRPr lang="en-US" altLang="ja-JP" sz="2000" dirty="0"/>
          </a:p>
          <a:p>
            <a:pPr marL="0" indent="0">
              <a:buNone/>
            </a:pPr>
            <a:endParaRPr lang="en-US" altLang="ja-JP" sz="2000" dirty="0"/>
          </a:p>
          <a:p>
            <a:pPr marL="0" indent="0">
              <a:buNone/>
            </a:pPr>
            <a:r>
              <a:rPr lang="en-US" altLang="ja-JP" sz="2000" dirty="0"/>
              <a:t>wire </a:t>
            </a:r>
            <a:r>
              <a:rPr lang="nl-NL" altLang="ja-JP" sz="2000" dirty="0"/>
              <a:t>alu_op, imm_op, bra_op, sw_op, beq_op, bne_op, blt_op, bge_op, </a:t>
            </a:r>
          </a:p>
          <a:p>
            <a:pPr marL="0" indent="0">
              <a:buNone/>
            </a:pPr>
            <a:r>
              <a:rPr lang="nl-NL" altLang="ja-JP" sz="2000" dirty="0"/>
              <a:t>        bltu_op, bgeu_op, lw_op, jal_op, </a:t>
            </a:r>
            <a:r>
              <a:rPr lang="en-US" altLang="ja-JP" sz="2000" dirty="0" err="1"/>
              <a:t>slt_op</a:t>
            </a:r>
            <a:r>
              <a:rPr lang="en-US" altLang="ja-JP" sz="2000" dirty="0"/>
              <a:t>;</a:t>
            </a:r>
          </a:p>
          <a:p>
            <a:endParaRPr kumimoji="1" lang="ja-JP" altLang="en-US" dirty="0"/>
          </a:p>
        </p:txBody>
      </p:sp>
      <p:sp>
        <p:nvSpPr>
          <p:cNvPr id="4" name="正方形/長方形 3">
            <a:extLst>
              <a:ext uri="{FF2B5EF4-FFF2-40B4-BE49-F238E27FC236}">
                <a16:creationId xmlns:a16="http://schemas.microsoft.com/office/drawing/2014/main" id="{70D1A02F-4844-4887-AE44-003C9B7234A4}"/>
              </a:ext>
            </a:extLst>
          </p:cNvPr>
          <p:cNvSpPr/>
          <p:nvPr/>
        </p:nvSpPr>
        <p:spPr>
          <a:xfrm>
            <a:off x="683568" y="116632"/>
            <a:ext cx="6264696" cy="53285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9690D7F-88BB-4CFD-9349-927B118FC941}"/>
              </a:ext>
            </a:extLst>
          </p:cNvPr>
          <p:cNvSpPr/>
          <p:nvPr/>
        </p:nvSpPr>
        <p:spPr>
          <a:xfrm>
            <a:off x="683568" y="5589240"/>
            <a:ext cx="8229600" cy="126876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3E41AE5-8E6B-471C-B9F9-A28F41287C4A}"/>
              </a:ext>
            </a:extLst>
          </p:cNvPr>
          <p:cNvSpPr txBox="1"/>
          <p:nvPr/>
        </p:nvSpPr>
        <p:spPr>
          <a:xfrm>
            <a:off x="5368130" y="3645024"/>
            <a:ext cx="1560042" cy="830997"/>
          </a:xfrm>
          <a:prstGeom prst="rect">
            <a:avLst/>
          </a:prstGeom>
          <a:noFill/>
        </p:spPr>
        <p:txBody>
          <a:bodyPr wrap="none" rtlCol="0">
            <a:spAutoFit/>
          </a:bodyPr>
          <a:lstStyle/>
          <a:p>
            <a:r>
              <a:rPr lang="ja-JP" altLang="en-US" sz="2400" dirty="0"/>
              <a:t>命令コード</a:t>
            </a:r>
            <a:endParaRPr lang="en-US" altLang="ja-JP" sz="2400" dirty="0"/>
          </a:p>
          <a:p>
            <a:r>
              <a:rPr lang="ja-JP" altLang="en-US" sz="2400" dirty="0"/>
              <a:t>変換用</a:t>
            </a:r>
            <a:endParaRPr lang="en-US" altLang="ja-JP" sz="2400" dirty="0"/>
          </a:p>
        </p:txBody>
      </p:sp>
      <p:sp>
        <p:nvSpPr>
          <p:cNvPr id="7" name="テキスト ボックス 6">
            <a:extLst>
              <a:ext uri="{FF2B5EF4-FFF2-40B4-BE49-F238E27FC236}">
                <a16:creationId xmlns:a16="http://schemas.microsoft.com/office/drawing/2014/main" id="{2B9511A2-97B8-4388-8795-93AAB837471B}"/>
              </a:ext>
            </a:extLst>
          </p:cNvPr>
          <p:cNvSpPr txBox="1"/>
          <p:nvPr/>
        </p:nvSpPr>
        <p:spPr>
          <a:xfrm>
            <a:off x="6603834" y="6027003"/>
            <a:ext cx="1856598" cy="830997"/>
          </a:xfrm>
          <a:prstGeom prst="rect">
            <a:avLst/>
          </a:prstGeom>
          <a:noFill/>
        </p:spPr>
        <p:txBody>
          <a:bodyPr wrap="none" rtlCol="0">
            <a:spAutoFit/>
          </a:bodyPr>
          <a:lstStyle/>
          <a:p>
            <a:r>
              <a:rPr lang="ja-JP" altLang="en-US" sz="2400" dirty="0"/>
              <a:t>命令デコード</a:t>
            </a:r>
            <a:endParaRPr lang="en-US" altLang="ja-JP" sz="2400" dirty="0"/>
          </a:p>
          <a:p>
            <a:r>
              <a:rPr lang="ja-JP" altLang="en-US" sz="2400" dirty="0"/>
              <a:t>信号</a:t>
            </a:r>
            <a:endParaRPr lang="en-US" altLang="ja-JP" sz="2400" dirty="0"/>
          </a:p>
        </p:txBody>
      </p:sp>
      <p:sp>
        <p:nvSpPr>
          <p:cNvPr id="8" name="テキスト ボックス 7">
            <a:extLst>
              <a:ext uri="{FF2B5EF4-FFF2-40B4-BE49-F238E27FC236}">
                <a16:creationId xmlns:a16="http://schemas.microsoft.com/office/drawing/2014/main" id="{5829393D-8C2E-43C4-B5E6-59FAB17D62D8}"/>
              </a:ext>
            </a:extLst>
          </p:cNvPr>
          <p:cNvSpPr txBox="1"/>
          <p:nvPr/>
        </p:nvSpPr>
        <p:spPr>
          <a:xfrm>
            <a:off x="5220072" y="680274"/>
            <a:ext cx="1598515" cy="830997"/>
          </a:xfrm>
          <a:prstGeom prst="rect">
            <a:avLst/>
          </a:prstGeom>
          <a:noFill/>
        </p:spPr>
        <p:txBody>
          <a:bodyPr wrap="none" rtlCol="0">
            <a:spAutoFit/>
          </a:bodyPr>
          <a:lstStyle/>
          <a:p>
            <a:r>
              <a:rPr lang="ja-JP" altLang="en-US" sz="2400" dirty="0"/>
              <a:t>データパス</a:t>
            </a:r>
            <a:endParaRPr lang="en-US" altLang="ja-JP" sz="2400" dirty="0"/>
          </a:p>
          <a:p>
            <a:r>
              <a:rPr lang="ja-JP" altLang="en-US" sz="2400" dirty="0"/>
              <a:t>記述用</a:t>
            </a:r>
            <a:endParaRPr lang="en-US" altLang="ja-JP" sz="2400" dirty="0"/>
          </a:p>
        </p:txBody>
      </p:sp>
      <p:pic>
        <p:nvPicPr>
          <p:cNvPr id="2" name="オーディオ 1">
            <a:hlinkClick r:id="" action="ppaction://media"/>
            <a:extLst>
              <a:ext uri="{FF2B5EF4-FFF2-40B4-BE49-F238E27FC236}">
                <a16:creationId xmlns:a16="http://schemas.microsoft.com/office/drawing/2014/main" id="{E1E8B44E-255F-46F2-AE37-4D2B88034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4540777"/>
      </p:ext>
    </p:extLst>
  </p:cSld>
  <p:clrMapOvr>
    <a:masterClrMapping/>
  </p:clrMapOvr>
  <mc:AlternateContent xmlns:mc="http://schemas.openxmlformats.org/markup-compatibility/2006">
    <mc:Choice xmlns:p14="http://schemas.microsoft.com/office/powerpoint/2010/main" Requires="p14">
      <p:transition spd="slow" p14:dur="2000" advTm="87926"/>
    </mc:Choice>
    <mc:Fallback>
      <p:transition spd="slow" advTm="8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82" x="8386763" y="3556000"/>
          <p14:tracePt t="4792" x="8186738" y="3556000"/>
          <p14:tracePt t="4798" x="8023225" y="3556000"/>
          <p14:tracePt t="4807" x="7913688" y="3556000"/>
          <p14:tracePt t="4813" x="7867650" y="3556000"/>
          <p14:tracePt t="5069" x="7858125" y="3556000"/>
          <p14:tracePt t="5077" x="7850188" y="3556000"/>
          <p14:tracePt t="5117" x="7831138" y="3556000"/>
          <p14:tracePt t="8589" x="7821613" y="3556000"/>
          <p14:tracePt t="8597" x="7804150" y="3538538"/>
          <p14:tracePt t="8605" x="7794625" y="3482975"/>
          <p14:tracePt t="8613" x="7758113" y="3419475"/>
          <p14:tracePt t="8621" x="7740650" y="3309938"/>
          <p14:tracePt t="8629" x="7740650" y="3255963"/>
          <p14:tracePt t="8637" x="7731125" y="3173413"/>
          <p14:tracePt t="8646" x="7694613" y="3109913"/>
          <p14:tracePt t="8653" x="7675563" y="3073400"/>
          <p14:tracePt t="8661" x="7667625" y="3036888"/>
          <p14:tracePt t="8669" x="7658100" y="2982913"/>
          <p14:tracePt t="8678" x="7648575" y="2954338"/>
          <p14:tracePt t="8685" x="7639050" y="2946400"/>
          <p14:tracePt t="8694" x="7639050" y="2927350"/>
          <p14:tracePt t="8701" x="7631113" y="2900363"/>
          <p14:tracePt t="8718" x="7631113" y="2890838"/>
          <p14:tracePt t="8733" x="7621588" y="2881313"/>
          <p14:tracePt t="9055" x="7621588" y="2873375"/>
          <p14:tracePt t="9079" x="7621588" y="2863850"/>
          <p14:tracePt t="9087" x="7621588" y="2854325"/>
          <p14:tracePt t="9095" x="7602538" y="2836863"/>
          <p14:tracePt t="9103" x="7602538" y="2827338"/>
          <p14:tracePt t="9112" x="7594600" y="2817813"/>
          <p14:tracePt t="9119" x="7594600" y="2808288"/>
          <p14:tracePt t="9129" x="7594600" y="2800350"/>
          <p14:tracePt t="9135" x="7594600" y="2781300"/>
          <p14:tracePt t="9142" x="7594600" y="2771775"/>
          <p14:tracePt t="9150" x="7585075" y="2754313"/>
          <p14:tracePt t="9157" x="7585075" y="2744788"/>
          <p14:tracePt t="9165" x="7585075" y="2735263"/>
          <p14:tracePt t="9173" x="7585075" y="2727325"/>
          <p14:tracePt t="9182" x="7567613" y="2708275"/>
          <p14:tracePt t="9197" x="7567613" y="2698750"/>
          <p14:tracePt t="9213" x="7567613" y="2690813"/>
          <p14:tracePt t="9221" x="7567613" y="2681288"/>
          <p14:tracePt t="9229" x="7558088" y="2671763"/>
          <p14:tracePt t="9237" x="7558088" y="2662238"/>
          <p14:tracePt t="9253" x="7558088" y="2654300"/>
          <p14:tracePt t="9261" x="7548563" y="2654300"/>
          <p14:tracePt t="10279" x="7531100" y="2644775"/>
          <p14:tracePt t="10287" x="7448550" y="2644775"/>
          <p14:tracePt t="10295" x="7339013" y="2644775"/>
          <p14:tracePt t="10302" x="7175500" y="2662238"/>
          <p14:tracePt t="10312" x="6937375" y="2698750"/>
          <p14:tracePt t="10318" x="6754813" y="2708275"/>
          <p14:tracePt t="10327" x="6545263" y="2763838"/>
          <p14:tracePt t="10333" x="6381750" y="2790825"/>
          <p14:tracePt t="10341" x="6291263" y="2790825"/>
          <p14:tracePt t="10349" x="6153150" y="2836863"/>
          <p14:tracePt t="10357" x="6080125" y="2844800"/>
          <p14:tracePt t="10365" x="6016625" y="2854325"/>
          <p14:tracePt t="10373" x="5989638" y="2854325"/>
          <p14:tracePt t="10389" x="5980113" y="2863850"/>
          <p14:tracePt t="10934" x="5980113" y="2854325"/>
          <p14:tracePt t="10942" x="5980113" y="2844800"/>
          <p14:tracePt t="10958" x="5980113" y="2836863"/>
          <p14:tracePt t="10966" x="5980113" y="2827338"/>
          <p14:tracePt t="10974" x="5980113" y="2808288"/>
          <p14:tracePt t="10982" x="5980113" y="2800350"/>
          <p14:tracePt t="10990" x="5972175" y="2781300"/>
          <p14:tracePt t="11006" x="5972175" y="2771775"/>
          <p14:tracePt t="11014" x="5972175" y="2763838"/>
          <p14:tracePt t="11029" x="5972175" y="2744788"/>
          <p14:tracePt t="11045" x="5972175" y="2717800"/>
          <p14:tracePt t="11061" x="5972175" y="2708275"/>
          <p14:tracePt t="11069" x="5972175" y="2698750"/>
          <p14:tracePt t="11077" x="5972175" y="2681288"/>
          <p14:tracePt t="11085" x="5972175" y="2662238"/>
          <p14:tracePt t="11094" x="5972175" y="2654300"/>
          <p14:tracePt t="11110" x="5972175" y="2625725"/>
          <p14:tracePt t="11133" x="5972175" y="2617788"/>
          <p14:tracePt t="11141" x="5972175" y="2598738"/>
          <p14:tracePt t="11149" x="5972175" y="2571750"/>
          <p14:tracePt t="11173" x="5972175" y="2544763"/>
          <p14:tracePt t="11182" x="5972175" y="2535238"/>
          <p14:tracePt t="11189" x="5972175" y="2525713"/>
          <p14:tracePt t="11205" x="5972175" y="2508250"/>
          <p14:tracePt t="11212" x="5972175" y="2498725"/>
          <p14:tracePt t="11221" x="5972175" y="2489200"/>
          <p14:tracePt t="11237" x="5972175" y="2481263"/>
          <p14:tracePt t="11254" x="5972175" y="2471738"/>
          <p14:tracePt t="11278" x="5972175" y="2462213"/>
          <p14:tracePt t="11286" x="5972175" y="2452688"/>
          <p14:tracePt t="11302" x="5972175" y="2444750"/>
          <p14:tracePt t="11311" x="5972175" y="2425700"/>
          <p14:tracePt t="11318" x="5972175" y="2416175"/>
          <p14:tracePt t="11327" x="5972175" y="2408238"/>
          <p14:tracePt t="11334" x="5972175" y="2389188"/>
          <p14:tracePt t="11342" x="5972175" y="2379663"/>
          <p14:tracePt t="11350" x="5972175" y="2371725"/>
          <p14:tracePt t="11358" x="5972175" y="2362200"/>
          <p14:tracePt t="11366" x="5972175" y="2343150"/>
          <p14:tracePt t="11374" x="5972175" y="2335213"/>
          <p14:tracePt t="11397" x="5972175" y="2325688"/>
          <p14:tracePt t="11405" x="5972175" y="2306638"/>
          <p14:tracePt t="11421" x="5972175" y="2298700"/>
          <p14:tracePt t="11429" x="5972175" y="2289175"/>
          <p14:tracePt t="11437" x="5972175" y="2279650"/>
          <p14:tracePt t="11445" x="5972175" y="2270125"/>
          <p14:tracePt t="11453" x="5972175" y="2252663"/>
          <p14:tracePt t="11461" x="5972175" y="2243138"/>
          <p14:tracePt t="11477" x="5972175" y="2216150"/>
          <p14:tracePt t="11486" x="5962650" y="2197100"/>
          <p14:tracePt t="11496" x="5953125" y="2189163"/>
          <p14:tracePt t="11502" x="5953125" y="2170113"/>
          <p14:tracePt t="11512" x="5953125" y="2160588"/>
          <p14:tracePt t="11518" x="5953125" y="2152650"/>
          <p14:tracePt t="11529" x="5943600" y="2116138"/>
          <p14:tracePt t="11535" x="5935663" y="2116138"/>
          <p14:tracePt t="11541" x="5916613" y="2089150"/>
          <p14:tracePt t="11549" x="5889625" y="2060575"/>
          <p14:tracePt t="11557" x="5797550" y="2016125"/>
          <p14:tracePt t="11565" x="5670550" y="1987550"/>
          <p14:tracePt t="11573" x="5570538" y="1943100"/>
          <p14:tracePt t="11581" x="5487988" y="1933575"/>
          <p14:tracePt t="11589" x="5451475" y="1924050"/>
          <p14:tracePt t="11597" x="5434013" y="1897063"/>
          <p14:tracePt t="11606" x="5414963" y="1887538"/>
          <p14:tracePt t="11613" x="5387975" y="1870075"/>
          <p14:tracePt t="11629" x="5368925" y="1860550"/>
          <p14:tracePt t="11637" x="5351463" y="1841500"/>
          <p14:tracePt t="11645" x="5341938" y="1833563"/>
          <p14:tracePt t="11653" x="5341938" y="1824038"/>
          <p14:tracePt t="11677" x="5334000" y="1824038"/>
          <p14:tracePt t="11701" x="5334000" y="1814513"/>
          <p14:tracePt t="11710" x="5314950" y="1797050"/>
          <p14:tracePt t="11726" x="5305425" y="1787525"/>
          <p14:tracePt t="11732" x="5305425" y="1778000"/>
          <p14:tracePt t="11749" x="5305425" y="1768475"/>
          <p14:tracePt t="11765" x="5297488" y="1751013"/>
          <p14:tracePt t="11797" x="5297488" y="1731963"/>
          <p14:tracePt t="11805" x="5287963" y="1731963"/>
          <p14:tracePt t="11821" x="5278438" y="1714500"/>
          <p14:tracePt t="11853" x="5268913" y="1704975"/>
          <p14:tracePt t="11982" x="5241925" y="1687513"/>
          <p14:tracePt t="11989" x="5224463" y="1687513"/>
          <p14:tracePt t="11997" x="5187950" y="1677988"/>
          <p14:tracePt t="12005" x="5178425" y="1668463"/>
          <p14:tracePt t="12013" x="5168900" y="1668463"/>
          <p14:tracePt t="12021" x="5159375" y="1668463"/>
          <p14:tracePt t="12037" x="5151438" y="1660525"/>
          <p14:tracePt t="12061" x="5151438" y="1651000"/>
          <p14:tracePt t="12070" x="5141913" y="1631950"/>
          <p14:tracePt t="12079" x="5132388" y="1624013"/>
          <p14:tracePt t="12173" x="5122863" y="1614488"/>
          <p14:tracePt t="12181" x="5086350" y="1614488"/>
          <p14:tracePt t="12189" x="5014913" y="1614488"/>
          <p14:tracePt t="12197" x="4959350" y="1614488"/>
          <p14:tracePt t="12205" x="4905375" y="1624013"/>
          <p14:tracePt t="12214" x="4840288" y="1651000"/>
          <p14:tracePt t="12222" x="4822825" y="1651000"/>
          <p14:tracePt t="12231" x="4795838" y="1660525"/>
          <p14:tracePt t="12254" x="4776788" y="1660525"/>
          <p14:tracePt t="12413" x="4767263" y="1660525"/>
          <p14:tracePt t="12421" x="4786313" y="1641475"/>
          <p14:tracePt t="12429" x="4813300" y="1624013"/>
          <p14:tracePt t="12437" x="4840288" y="1595438"/>
          <p14:tracePt t="12445" x="4868863" y="1577975"/>
          <p14:tracePt t="12453" x="4886325" y="1558925"/>
          <p14:tracePt t="12462" x="4913313" y="1541463"/>
          <p14:tracePt t="12469" x="4922838" y="1541463"/>
          <p14:tracePt t="12479" x="4949825" y="1522413"/>
          <p14:tracePt t="12485" x="4968875" y="1504950"/>
          <p14:tracePt t="12493" x="4995863" y="1495425"/>
          <p14:tracePt t="12501" x="5014913" y="1485900"/>
          <p14:tracePt t="12517" x="5041900" y="1458913"/>
          <p14:tracePt t="12766" x="4995863" y="1458913"/>
          <p14:tracePt t="12773" x="4730750" y="1485900"/>
          <p14:tracePt t="12781" x="4457700" y="1504950"/>
          <p14:tracePt t="12789" x="4294188" y="1550988"/>
          <p14:tracePt t="12797" x="4148138" y="1568450"/>
          <p14:tracePt t="12805" x="4021138" y="1577975"/>
          <p14:tracePt t="12813" x="3902075" y="1604963"/>
          <p14:tracePt t="12821" x="3810000" y="1624013"/>
          <p14:tracePt t="12829" x="3738563" y="1624013"/>
          <p14:tracePt t="12837" x="3692525" y="1631950"/>
          <p14:tracePt t="12845" x="3656013" y="1641475"/>
          <p14:tracePt t="12853" x="3636963" y="1641475"/>
          <p14:tracePt t="12861" x="3629025" y="1651000"/>
          <p14:tracePt t="12869" x="3619500" y="1660525"/>
          <p14:tracePt t="12880" x="3609975" y="1660525"/>
          <p14:tracePt t="12885" x="3600450" y="1660525"/>
          <p14:tracePt t="12894" x="3592513" y="1660525"/>
          <p14:tracePt t="12901" x="3563938" y="1660525"/>
          <p14:tracePt t="12910" x="3500438" y="1668463"/>
          <p14:tracePt t="12917" x="3390900" y="1687513"/>
          <p14:tracePt t="12926" x="3317875" y="1687513"/>
          <p14:tracePt t="12933" x="3208338" y="1697038"/>
          <p14:tracePt t="12941" x="3090863" y="1724025"/>
          <p14:tracePt t="12949" x="3017838" y="1741488"/>
          <p14:tracePt t="12957" x="2925763" y="1741488"/>
          <p14:tracePt t="12965" x="2825750" y="1751013"/>
          <p14:tracePt t="12973" x="2752725" y="1768475"/>
          <p14:tracePt t="12981" x="2662238" y="1768475"/>
          <p14:tracePt t="12989" x="2589213" y="1768475"/>
          <p14:tracePt t="12997" x="2533650" y="1768475"/>
          <p14:tracePt t="13005" x="2462213" y="1768475"/>
          <p14:tracePt t="13013" x="2416175" y="1768475"/>
          <p14:tracePt t="13021" x="2360613" y="1768475"/>
          <p14:tracePt t="13029" x="2306638" y="1768475"/>
          <p14:tracePt t="13037" x="2279650" y="1768475"/>
          <p14:tracePt t="13045" x="2243138" y="1768475"/>
          <p14:tracePt t="13052" x="2206625" y="1768475"/>
          <p14:tracePt t="13061" x="2151063" y="1768475"/>
          <p14:tracePt t="13069" x="2114550" y="1768475"/>
          <p14:tracePt t="13077" x="2041525" y="1768475"/>
          <p14:tracePt t="13085" x="1968500" y="1768475"/>
          <p14:tracePt t="13093" x="1895475" y="1768475"/>
          <p14:tracePt t="13101" x="1787525" y="1768475"/>
          <p14:tracePt t="13109" x="1695450" y="1768475"/>
          <p14:tracePt t="13117" x="1631950" y="1768475"/>
          <p14:tracePt t="13126" x="1541463" y="1768475"/>
          <p14:tracePt t="13133" x="1512888" y="1768475"/>
          <p14:tracePt t="13142" x="1476375" y="1768475"/>
          <p14:tracePt t="13150" x="1468438" y="1768475"/>
          <p14:tracePt t="13157" x="1439863" y="1768475"/>
          <p14:tracePt t="13165" x="1431925" y="1768475"/>
          <p14:tracePt t="13173" x="1412875" y="1760538"/>
          <p14:tracePt t="13182" x="1395413" y="1741488"/>
          <p14:tracePt t="13189" x="1385888" y="1731963"/>
          <p14:tracePt t="13198" x="1376363" y="1714500"/>
          <p14:tracePt t="13205" x="1366838" y="1697038"/>
          <p14:tracePt t="13213" x="1366838" y="1687513"/>
          <p14:tracePt t="13221" x="1358900" y="1651000"/>
          <p14:tracePt t="13229" x="1349375" y="1641475"/>
          <p14:tracePt t="13237" x="1349375" y="1604963"/>
          <p14:tracePt t="13246" x="1349375" y="1577975"/>
          <p14:tracePt t="13253" x="1349375" y="1550988"/>
          <p14:tracePt t="13262" x="1349375" y="1504950"/>
          <p14:tracePt t="13269" x="1349375" y="1477963"/>
          <p14:tracePt t="13277" x="1349375" y="1458913"/>
          <p14:tracePt t="13285" x="1349375" y="1431925"/>
          <p14:tracePt t="13294" x="1349375" y="1412875"/>
          <p14:tracePt t="13301" x="1349375" y="1404938"/>
          <p14:tracePt t="13311" x="1349375" y="1385888"/>
          <p14:tracePt t="13318" x="1358900" y="1368425"/>
          <p14:tracePt t="13327" x="1395413" y="1349375"/>
          <p14:tracePt t="13333" x="1412875" y="1331913"/>
          <p14:tracePt t="13341" x="1439863" y="1322388"/>
          <p14:tracePt t="13349" x="1495425" y="1312863"/>
          <p14:tracePt t="13357" x="1558925" y="1268413"/>
          <p14:tracePt t="13365" x="1658938" y="1258888"/>
          <p14:tracePt t="13372" x="1787525" y="1195388"/>
          <p14:tracePt t="13381" x="1868488" y="1185863"/>
          <p14:tracePt t="13389" x="2014538" y="1166813"/>
          <p14:tracePt t="13397" x="2143125" y="1130300"/>
          <p14:tracePt t="13405" x="2297113" y="1093788"/>
          <p14:tracePt t="13413" x="2425700" y="1039813"/>
          <p14:tracePt t="13421" x="2552700" y="1020763"/>
          <p14:tracePt t="13429" x="2662238" y="1020763"/>
          <p14:tracePt t="13437" x="2781300" y="1012825"/>
          <p14:tracePt t="13445" x="2871788" y="984250"/>
          <p14:tracePt t="13453" x="2935288" y="966788"/>
          <p14:tracePt t="13461" x="3008313" y="966788"/>
          <p14:tracePt t="13469" x="3035300" y="957263"/>
          <p14:tracePt t="13478" x="3108325" y="947738"/>
          <p14:tracePt t="13485" x="3200400" y="947738"/>
          <p14:tracePt t="13493" x="3263900" y="920750"/>
          <p14:tracePt t="13501" x="3317875" y="911225"/>
          <p14:tracePt t="13510" x="3382963" y="911225"/>
          <p14:tracePt t="13517" x="3409950" y="911225"/>
          <p14:tracePt t="13526" x="3463925" y="911225"/>
          <p14:tracePt t="13533" x="3490913" y="911225"/>
          <p14:tracePt t="13541" x="3509963" y="911225"/>
          <p14:tracePt t="13549" x="3546475" y="911225"/>
          <p14:tracePt t="13557" x="3592513" y="911225"/>
          <p14:tracePt t="13565" x="3609975" y="911225"/>
          <p14:tracePt t="13573" x="3629025" y="911225"/>
          <p14:tracePt t="13581" x="3636963" y="920750"/>
          <p14:tracePt t="13589" x="3636963" y="930275"/>
          <p14:tracePt t="13605" x="3646488" y="939800"/>
          <p14:tracePt t="13613" x="3656013" y="939800"/>
          <p14:tracePt t="13621" x="3665538" y="957263"/>
          <p14:tracePt t="13629" x="3673475" y="966788"/>
          <p14:tracePt t="13637" x="3673475" y="984250"/>
          <p14:tracePt t="13645" x="3673475" y="1003300"/>
          <p14:tracePt t="13653" x="3683000" y="1012825"/>
          <p14:tracePt t="13661" x="3683000" y="1030288"/>
          <p14:tracePt t="13669" x="3683000" y="1039813"/>
          <p14:tracePt t="13677" x="3683000" y="1049338"/>
          <p14:tracePt t="13685" x="3683000" y="1066800"/>
          <p14:tracePt t="13693" x="3683000" y="1076325"/>
          <p14:tracePt t="13701" x="3683000" y="1093788"/>
          <p14:tracePt t="13710" x="3683000" y="1112838"/>
          <p14:tracePt t="13726" x="3683000" y="1122363"/>
          <p14:tracePt t="13741" x="3683000" y="1130300"/>
          <p14:tracePt t="13749" x="3683000" y="1149350"/>
          <p14:tracePt t="13757" x="3683000" y="1158875"/>
          <p14:tracePt t="13765" x="3683000" y="1166813"/>
          <p14:tracePt t="13773" x="3683000" y="1176338"/>
          <p14:tracePt t="13781" x="3683000" y="1185863"/>
          <p14:tracePt t="13790" x="3683000" y="1212850"/>
          <p14:tracePt t="13806" x="3673475" y="1212850"/>
          <p14:tracePt t="13813" x="3673475" y="1239838"/>
          <p14:tracePt t="13821" x="3656013" y="1258888"/>
          <p14:tracePt t="13829" x="3646488" y="1268413"/>
          <p14:tracePt t="13837" x="3619500" y="1295400"/>
          <p14:tracePt t="13845" x="3600450" y="1312863"/>
          <p14:tracePt t="13854" x="3563938" y="1339850"/>
          <p14:tracePt t="13862" x="3536950" y="1358900"/>
          <p14:tracePt t="13869" x="3446463" y="1404938"/>
          <p14:tracePt t="13879" x="3373438" y="1431925"/>
          <p14:tracePt t="13885" x="3254375" y="1477963"/>
          <p14:tracePt t="13892" x="3127375" y="1504950"/>
          <p14:tracePt t="13901" x="3027363" y="1531938"/>
          <p14:tracePt t="13909" x="2898775" y="1558925"/>
          <p14:tracePt t="13917" x="2781300" y="1604963"/>
          <p14:tracePt t="13926" x="2671763" y="1631950"/>
          <p14:tracePt t="13933" x="2579688" y="1651000"/>
          <p14:tracePt t="13941" x="2498725" y="1687513"/>
          <p14:tracePt t="13949" x="2416175" y="1704975"/>
          <p14:tracePt t="13957" x="2343150" y="1724025"/>
          <p14:tracePt t="13964" x="2306638" y="1741488"/>
          <p14:tracePt t="13973" x="2251075" y="1741488"/>
          <p14:tracePt t="13981" x="2233613" y="1751013"/>
          <p14:tracePt t="13989" x="2197100" y="1751013"/>
          <p14:tracePt t="13997" x="2170113" y="1751013"/>
          <p14:tracePt t="14005" x="2133600" y="1751013"/>
          <p14:tracePt t="14013" x="2097088" y="1751013"/>
          <p14:tracePt t="14021" x="2041525" y="1751013"/>
          <p14:tracePt t="14029" x="1987550" y="1751013"/>
          <p14:tracePt t="14037" x="1931988" y="1751013"/>
          <p14:tracePt t="14045" x="1851025" y="1751013"/>
          <p14:tracePt t="14053" x="1795463" y="1751013"/>
          <p14:tracePt t="14061" x="1741488" y="1751013"/>
          <p14:tracePt t="14069" x="1685925" y="1741488"/>
          <p14:tracePt t="14077" x="1649413" y="1731963"/>
          <p14:tracePt t="14085" x="1622425" y="1724025"/>
          <p14:tracePt t="14094" x="1612900" y="1724025"/>
          <p14:tracePt t="14447" x="1595438" y="1768475"/>
          <p14:tracePt t="14454" x="1595438" y="1860550"/>
          <p14:tracePt t="14463" x="1576388" y="1970088"/>
          <p14:tracePt t="14470" x="1576388" y="2097088"/>
          <p14:tracePt t="14479" x="1576388" y="2225675"/>
          <p14:tracePt t="14486" x="1576388" y="2352675"/>
          <p14:tracePt t="14494" x="1612900" y="2498725"/>
          <p14:tracePt t="14501" x="1641475" y="2598738"/>
          <p14:tracePt t="14510" x="1685925" y="2727325"/>
          <p14:tracePt t="14517" x="1778000" y="2827338"/>
          <p14:tracePt t="14526" x="1860550" y="2936875"/>
          <p14:tracePt t="14533" x="1960563" y="3017838"/>
          <p14:tracePt t="14541" x="2097088" y="3082925"/>
          <p14:tracePt t="14549" x="2214563" y="3119438"/>
          <p14:tracePt t="14557" x="2324100" y="3182938"/>
          <p14:tracePt t="14565" x="2406650" y="3219450"/>
          <p14:tracePt t="14573" x="2443163" y="3228975"/>
          <p14:tracePt t="14581" x="2462213" y="3236913"/>
          <p14:tracePt t="14589" x="2462213" y="3246438"/>
          <p14:tracePt t="14605" x="2489200" y="3273425"/>
          <p14:tracePt t="14621" x="2489200" y="3302000"/>
          <p14:tracePt t="14629" x="2489200" y="3319463"/>
          <p14:tracePt t="14637" x="2489200" y="3355975"/>
          <p14:tracePt t="14645" x="2489200" y="3365500"/>
          <p14:tracePt t="14653" x="2506663" y="3411538"/>
          <p14:tracePt t="14661" x="2516188" y="3429000"/>
          <p14:tracePt t="14668" x="2516188" y="3475038"/>
          <p14:tracePt t="14677" x="2516188" y="3502025"/>
          <p14:tracePt t="14685" x="2525713" y="3556000"/>
          <p14:tracePt t="14692" x="2525713" y="3575050"/>
          <p14:tracePt t="14701" x="2543175" y="3629025"/>
          <p14:tracePt t="14709" x="2543175" y="3657600"/>
          <p14:tracePt t="14717" x="2552700" y="3675063"/>
          <p14:tracePt t="14726" x="2552700" y="3711575"/>
          <p14:tracePt t="14733" x="2552700" y="3738563"/>
          <p14:tracePt t="14742" x="2570163" y="3767138"/>
          <p14:tracePt t="14750" x="2570163" y="3775075"/>
          <p14:tracePt t="14758" x="2570163" y="3803650"/>
          <p14:tracePt t="14766" x="2570163" y="3821113"/>
          <p14:tracePt t="14774" x="2570163" y="3830638"/>
          <p14:tracePt t="14782" x="2579688" y="3867150"/>
          <p14:tracePt t="14794" x="2579688" y="3894138"/>
          <p14:tracePt t="14798" x="2579688" y="3921125"/>
          <p14:tracePt t="14807" x="2579688" y="3948113"/>
          <p14:tracePt t="14814" x="2579688" y="3994150"/>
          <p14:tracePt t="14822" x="2579688" y="4030663"/>
          <p14:tracePt t="14830" x="2579688" y="4076700"/>
          <p14:tracePt t="14838" x="2579688" y="4113213"/>
          <p14:tracePt t="14846" x="2579688" y="4159250"/>
          <p14:tracePt t="14854" x="2579688" y="4176713"/>
          <p14:tracePt t="14862" x="2598738" y="4213225"/>
          <p14:tracePt t="14870" x="2598738" y="4222750"/>
          <p14:tracePt t="14881" x="2606675" y="4249738"/>
          <p14:tracePt t="14886" x="2606675" y="4268788"/>
          <p14:tracePt t="14894" x="2606675" y="4295775"/>
          <p14:tracePt t="14902" x="2606675" y="4313238"/>
          <p14:tracePt t="14912" x="2606675" y="4340225"/>
          <p14:tracePt t="14918" x="2616200" y="4349750"/>
          <p14:tracePt t="14934" x="2616200" y="4359275"/>
          <p14:tracePt t="15166" x="2625725" y="4368800"/>
          <p14:tracePt t="15206" x="2625725" y="4376738"/>
          <p14:tracePt t="15214" x="2652713" y="4405313"/>
          <p14:tracePt t="15222" x="2781300" y="4413250"/>
          <p14:tracePt t="15230" x="2925763" y="4449763"/>
          <p14:tracePt t="15238" x="3090863" y="4459288"/>
          <p14:tracePt t="15247" x="3300413" y="4495800"/>
          <p14:tracePt t="15254" x="3463925" y="4495800"/>
          <p14:tracePt t="15263" x="3600450" y="4495800"/>
          <p14:tracePt t="15270" x="3746500" y="4495800"/>
          <p14:tracePt t="15279" x="3875088" y="4495800"/>
          <p14:tracePt t="15286" x="3965575" y="4495800"/>
          <p14:tracePt t="15295" x="4029075" y="4495800"/>
          <p14:tracePt t="15302" x="4057650" y="4495800"/>
          <p14:tracePt t="15312" x="4065588" y="4495800"/>
          <p14:tracePt t="15318" x="4075113" y="4495800"/>
          <p14:tracePt t="15479" x="4075113" y="4505325"/>
          <p14:tracePt t="15486" x="4075113" y="4522788"/>
          <p14:tracePt t="15495" x="4057650" y="4541838"/>
          <p14:tracePt t="15502" x="4038600" y="4551363"/>
          <p14:tracePt t="15512" x="4021138" y="4568825"/>
          <p14:tracePt t="15518" x="3992563" y="4587875"/>
          <p14:tracePt t="15529" x="3948113" y="4624388"/>
          <p14:tracePt t="15534" x="3919538" y="4632325"/>
          <p14:tracePt t="15541" x="3875088" y="4668838"/>
          <p14:tracePt t="15549" x="3810000" y="4687888"/>
          <p14:tracePt t="15557" x="3709988" y="4751388"/>
          <p14:tracePt t="15565" x="3629025" y="4768850"/>
          <p14:tracePt t="15573" x="3527425" y="4833938"/>
          <p14:tracePt t="15581" x="3436938" y="4870450"/>
          <p14:tracePt t="15589" x="3373438" y="4897438"/>
          <p14:tracePt t="15597" x="3309938" y="4924425"/>
          <p14:tracePt t="15605" x="3273425" y="4933950"/>
          <p14:tracePt t="15613" x="3208338" y="4943475"/>
          <p14:tracePt t="15621" x="3190875" y="4951413"/>
          <p14:tracePt t="15629" x="3144838" y="4960938"/>
          <p14:tracePt t="15637" x="3117850" y="4960938"/>
          <p14:tracePt t="15645" x="3090863" y="4987925"/>
          <p14:tracePt t="15661" x="3063875" y="4997450"/>
          <p14:tracePt t="15677" x="3054350" y="4997450"/>
          <p14:tracePt t="15685" x="3044825" y="4997450"/>
          <p14:tracePt t="15693" x="3027363" y="4997450"/>
          <p14:tracePt t="15701" x="3008313" y="4997450"/>
          <p14:tracePt t="15709" x="2971800" y="4997450"/>
          <p14:tracePt t="15717" x="2898775" y="4997450"/>
          <p14:tracePt t="15726" x="2825750" y="4997450"/>
          <p14:tracePt t="15733" x="2735263" y="4997450"/>
          <p14:tracePt t="15741" x="2643188" y="4997450"/>
          <p14:tracePt t="15749" x="2570163" y="4997450"/>
          <p14:tracePt t="15757" x="2452688" y="4997450"/>
          <p14:tracePt t="15765" x="2379663" y="4997450"/>
          <p14:tracePt t="15773" x="2306638" y="4997450"/>
          <p14:tracePt t="15781" x="2214563" y="4997450"/>
          <p14:tracePt t="15790" x="2160588" y="4997450"/>
          <p14:tracePt t="15797" x="2114550" y="4997450"/>
          <p14:tracePt t="15806" x="2078038" y="4997450"/>
          <p14:tracePt t="15813" x="2051050" y="4997450"/>
          <p14:tracePt t="15821" x="2033588" y="4997450"/>
          <p14:tracePt t="15829" x="2005013" y="4997450"/>
          <p14:tracePt t="15837" x="1987550" y="4997450"/>
          <p14:tracePt t="15853" x="1968500" y="4997450"/>
          <p14:tracePt t="15861" x="1960563" y="4997450"/>
          <p14:tracePt t="15869" x="1941513" y="4997450"/>
          <p14:tracePt t="15880" x="1924050" y="4987925"/>
          <p14:tracePt t="15885" x="1905000" y="4970463"/>
          <p14:tracePt t="15893" x="1860550" y="4933950"/>
          <p14:tracePt t="15901" x="1841500" y="4914900"/>
          <p14:tracePt t="15910" x="1795463" y="4878388"/>
          <p14:tracePt t="15917" x="1768475" y="4870450"/>
          <p14:tracePt t="15926" x="1731963" y="4833938"/>
          <p14:tracePt t="15933" x="1714500" y="4824413"/>
          <p14:tracePt t="15941" x="1685925" y="4805363"/>
          <p14:tracePt t="15949" x="1668463" y="4787900"/>
          <p14:tracePt t="15957" x="1649413" y="4778375"/>
          <p14:tracePt t="15965" x="1622425" y="4760913"/>
          <p14:tracePt t="15973" x="1595438" y="4741863"/>
          <p14:tracePt t="15981" x="1576388" y="4714875"/>
          <p14:tracePt t="15997" x="1541463" y="4678363"/>
          <p14:tracePt t="16005" x="1522413" y="4641850"/>
          <p14:tracePt t="16013" x="1485900" y="4595813"/>
          <p14:tracePt t="16021" x="1468438" y="4551363"/>
          <p14:tracePt t="16030" x="1439863" y="4505325"/>
          <p14:tracePt t="16037" x="1403350" y="4441825"/>
          <p14:tracePt t="16045" x="1366838" y="4395788"/>
          <p14:tracePt t="16053" x="1358900" y="4349750"/>
          <p14:tracePt t="16061" x="1285875" y="4268788"/>
          <p14:tracePt t="16069" x="1285875" y="4249738"/>
          <p14:tracePt t="16077" x="1276350" y="4195763"/>
          <p14:tracePt t="16085" x="1239838" y="4130675"/>
          <p14:tracePt t="16093" x="1212850" y="4057650"/>
          <p14:tracePt t="16102" x="1212850" y="4013200"/>
          <p14:tracePt t="16109" x="1176338" y="3957638"/>
          <p14:tracePt t="16117" x="1176338" y="3894138"/>
          <p14:tracePt t="16126" x="1166813" y="3857625"/>
          <p14:tracePt t="16133" x="1166813" y="3811588"/>
          <p14:tracePt t="16141" x="1157288" y="3775075"/>
          <p14:tracePt t="16149" x="1157288" y="3721100"/>
          <p14:tracePt t="16157" x="1157288" y="3684588"/>
          <p14:tracePt t="16165" x="1157288" y="3629025"/>
          <p14:tracePt t="16173" x="1157288" y="3592513"/>
          <p14:tracePt t="16181" x="1157288" y="3548063"/>
          <p14:tracePt t="16189" x="1157288" y="3511550"/>
          <p14:tracePt t="16197" x="1157288" y="3455988"/>
          <p14:tracePt t="16205" x="1157288" y="3429000"/>
          <p14:tracePt t="16213" x="1157288" y="3382963"/>
          <p14:tracePt t="16221" x="1157288" y="3355975"/>
          <p14:tracePt t="16229" x="1157288" y="3328988"/>
          <p14:tracePt t="16237" x="1157288" y="3302000"/>
          <p14:tracePt t="16245" x="1157288" y="3282950"/>
          <p14:tracePt t="16253" x="1166813" y="3219450"/>
          <p14:tracePt t="16261" x="1176338" y="3200400"/>
          <p14:tracePt t="16269" x="1185863" y="3182938"/>
          <p14:tracePt t="16278" x="1212850" y="3136900"/>
          <p14:tracePt t="16293" x="1222375" y="3119438"/>
          <p14:tracePt t="16300" x="1249363" y="3100388"/>
          <p14:tracePt t="16309" x="1266825" y="3073400"/>
          <p14:tracePt t="16317" x="1293813" y="3054350"/>
          <p14:tracePt t="16326" x="1322388" y="3036888"/>
          <p14:tracePt t="16333" x="1385888" y="3027363"/>
          <p14:tracePt t="16341" x="1431925" y="2990850"/>
          <p14:tracePt t="16349" x="1485900" y="2982913"/>
          <p14:tracePt t="16357" x="1585913" y="2954338"/>
          <p14:tracePt t="16365" x="1649413" y="2927350"/>
          <p14:tracePt t="16373" x="1704975" y="2909888"/>
          <p14:tracePt t="16381" x="1824038" y="2881313"/>
          <p14:tracePt t="16389" x="1914525" y="2854325"/>
          <p14:tracePt t="16397" x="2024063" y="2844800"/>
          <p14:tracePt t="16405" x="2124075" y="2827338"/>
          <p14:tracePt t="16413" x="2233613" y="2817813"/>
          <p14:tracePt t="16421" x="2343150" y="2790825"/>
          <p14:tracePt t="16429" x="2443163" y="2771775"/>
          <p14:tracePt t="16437" x="2516188" y="2771775"/>
          <p14:tracePt t="16445" x="2643188" y="2763838"/>
          <p14:tracePt t="16453" x="2735263" y="2744788"/>
          <p14:tracePt t="16462" x="2835275" y="2735263"/>
          <p14:tracePt t="16469" x="2925763" y="2717800"/>
          <p14:tracePt t="16477" x="3035300" y="2717800"/>
          <p14:tracePt t="16485" x="3127375" y="2708275"/>
          <p14:tracePt t="16493" x="3217863" y="2708275"/>
          <p14:tracePt t="16501" x="3281363" y="2708275"/>
          <p14:tracePt t="16510" x="3373438" y="2708275"/>
          <p14:tracePt t="16517" x="3427413" y="2708275"/>
          <p14:tracePt t="16527" x="3455988" y="2708275"/>
          <p14:tracePt t="16533" x="3482975" y="2708275"/>
          <p14:tracePt t="16541" x="3500438" y="2708275"/>
          <p14:tracePt t="16549" x="3519488" y="2708275"/>
          <p14:tracePt t="16565" x="3527425" y="2708275"/>
          <p14:tracePt t="16638" x="3536950" y="2708275"/>
          <p14:tracePt t="16646" x="3573463" y="2708275"/>
          <p14:tracePt t="16654" x="3592513" y="2717800"/>
          <p14:tracePt t="16661" x="3646488" y="2754313"/>
          <p14:tracePt t="16669" x="3709988" y="2790825"/>
          <p14:tracePt t="16678" x="3792538" y="2827338"/>
          <p14:tracePt t="16685" x="3802063" y="2827338"/>
          <p14:tracePt t="16693" x="3865563" y="2863850"/>
          <p14:tracePt t="16701" x="3929063" y="2890838"/>
          <p14:tracePt t="16709" x="3975100" y="2909888"/>
          <p14:tracePt t="16717" x="4057650" y="2936875"/>
          <p14:tracePt t="16726" x="4075113" y="2954338"/>
          <p14:tracePt t="16733" x="4111625" y="2963863"/>
          <p14:tracePt t="16741" x="4121150" y="2973388"/>
          <p14:tracePt t="16749" x="4138613" y="2973388"/>
          <p14:tracePt t="16759" x="4157663" y="2990850"/>
          <p14:tracePt t="16765" x="4165600" y="3000375"/>
          <p14:tracePt t="16773" x="4184650" y="3009900"/>
          <p14:tracePt t="16781" x="4194175" y="3017838"/>
          <p14:tracePt t="16790" x="4211638" y="3036888"/>
          <p14:tracePt t="16797" x="4221163" y="3054350"/>
          <p14:tracePt t="16805" x="4238625" y="3073400"/>
          <p14:tracePt t="16813" x="4248150" y="3082925"/>
          <p14:tracePt t="16821" x="4257675" y="3100388"/>
          <p14:tracePt t="16829" x="4267200" y="3119438"/>
          <p14:tracePt t="16838" x="4284663" y="3136900"/>
          <p14:tracePt t="16845" x="4303713" y="3155950"/>
          <p14:tracePt t="16853" x="4311650" y="3182938"/>
          <p14:tracePt t="16861" x="4321175" y="3192463"/>
          <p14:tracePt t="16869" x="4348163" y="3228975"/>
          <p14:tracePt t="16885" x="4376738" y="3265488"/>
          <p14:tracePt t="16893" x="4384675" y="3273425"/>
          <p14:tracePt t="16901" x="4394200" y="3292475"/>
          <p14:tracePt t="16909" x="4413250" y="3319463"/>
          <p14:tracePt t="16917" x="4448175" y="3346450"/>
          <p14:tracePt t="16925" x="4457700" y="3365500"/>
          <p14:tracePt t="16933" x="4476750" y="3402013"/>
          <p14:tracePt t="16940" x="4494213" y="3429000"/>
          <p14:tracePt t="16949" x="4530725" y="3465513"/>
          <p14:tracePt t="16957" x="4549775" y="3482975"/>
          <p14:tracePt t="16965" x="4594225" y="3538538"/>
          <p14:tracePt t="16973" x="4622800" y="3575050"/>
          <p14:tracePt t="16981" x="4649788" y="3602038"/>
          <p14:tracePt t="16989" x="4667250" y="3638550"/>
          <p14:tracePt t="17005" x="4695825" y="3684588"/>
          <p14:tracePt t="17013" x="4703763" y="3702050"/>
          <p14:tracePt t="17021" x="4722813" y="3721100"/>
          <p14:tracePt t="17029" x="4749800" y="3748088"/>
          <p14:tracePt t="17037" x="4759325" y="3757613"/>
          <p14:tracePt t="17045" x="4759325" y="3784600"/>
          <p14:tracePt t="17053" x="4776788" y="3830638"/>
          <p14:tracePt t="17061" x="4795838" y="3848100"/>
          <p14:tracePt t="17079" x="4822825" y="3921125"/>
          <p14:tracePt t="17085" x="4832350" y="3948113"/>
          <p14:tracePt t="17093" x="4840288" y="3984625"/>
          <p14:tracePt t="17101" x="4840288" y="3994150"/>
          <p14:tracePt t="17109" x="4849813" y="4030663"/>
          <p14:tracePt t="17117" x="4849813" y="4049713"/>
          <p14:tracePt t="17125" x="4849813" y="4076700"/>
          <p14:tracePt t="17133" x="4849813" y="4094163"/>
          <p14:tracePt t="17141" x="4859338" y="4122738"/>
          <p14:tracePt t="17149" x="4859338" y="4140200"/>
          <p14:tracePt t="17157" x="4859338" y="4167188"/>
          <p14:tracePt t="17165" x="4868863" y="4176713"/>
          <p14:tracePt t="17173" x="4868863" y="4186238"/>
          <p14:tracePt t="17181" x="4868863" y="4213225"/>
          <p14:tracePt t="17189" x="4868863" y="4222750"/>
          <p14:tracePt t="17197" x="4868863" y="4232275"/>
          <p14:tracePt t="17205" x="4868863" y="4249738"/>
          <p14:tracePt t="17213" x="4868863" y="4268788"/>
          <p14:tracePt t="17221" x="4868863" y="4286250"/>
          <p14:tracePt t="17230" x="4868863" y="4295775"/>
          <p14:tracePt t="17237" x="4868863" y="4303713"/>
          <p14:tracePt t="17245" x="4868863" y="4313238"/>
          <p14:tracePt t="17261" x="4868863" y="4340225"/>
          <p14:tracePt t="17277" x="4868863" y="4368800"/>
          <p14:tracePt t="17285" x="4859338" y="4386263"/>
          <p14:tracePt t="17294" x="4849813" y="4395788"/>
          <p14:tracePt t="17301" x="4849813" y="4405313"/>
          <p14:tracePt t="17309" x="4840288" y="4432300"/>
          <p14:tracePt t="17317" x="4822825" y="4459288"/>
          <p14:tracePt t="17326" x="4822825" y="4478338"/>
          <p14:tracePt t="17333" x="4803775" y="4505325"/>
          <p14:tracePt t="17341" x="4776788" y="4522788"/>
          <p14:tracePt t="17349" x="4767263" y="4541838"/>
          <p14:tracePt t="17357" x="4749800" y="4587875"/>
          <p14:tracePt t="17373" x="4730750" y="4624388"/>
          <p14:tracePt t="17389" x="4722813" y="4632325"/>
          <p14:tracePt t="17397" x="4703763" y="4651375"/>
          <p14:tracePt t="17405" x="4695825" y="4660900"/>
          <p14:tracePt t="17429" x="4695825" y="4668838"/>
          <p14:tracePt t="17437" x="4686300" y="4678363"/>
          <p14:tracePt t="17541" x="4640263" y="4697413"/>
          <p14:tracePt t="17549" x="4540250" y="4724400"/>
          <p14:tracePt t="17557" x="4430713" y="4751388"/>
          <p14:tracePt t="17566" x="4303713" y="4768850"/>
          <p14:tracePt t="17573" x="4184650" y="4797425"/>
          <p14:tracePt t="17581" x="4094163" y="4805363"/>
          <p14:tracePt t="17589" x="4011613" y="4824413"/>
          <p14:tracePt t="17600" x="3919538" y="4833938"/>
          <p14:tracePt t="17605" x="3892550" y="4833938"/>
          <p14:tracePt t="17614" x="3865563" y="4851400"/>
          <p14:tracePt t="17621" x="3856038" y="4851400"/>
          <p14:tracePt t="17757" x="3846513" y="4851400"/>
          <p14:tracePt t="17918" x="3810000" y="4851400"/>
          <p14:tracePt t="17927" x="3683000" y="4851400"/>
          <p14:tracePt t="17934" x="3519488" y="4851400"/>
          <p14:tracePt t="17943" x="3336925" y="4851400"/>
          <p14:tracePt t="17950" x="3281363" y="4851400"/>
          <p14:tracePt t="17959" x="3190875" y="4851400"/>
          <p14:tracePt t="17966" x="3100388" y="4851400"/>
          <p14:tracePt t="17974" x="3008313" y="4851400"/>
          <p14:tracePt t="17982" x="2944813" y="4851400"/>
          <p14:tracePt t="17990" x="2917825" y="4870450"/>
          <p14:tracePt t="17998" x="2889250" y="4878388"/>
          <p14:tracePt t="18006" x="2881313" y="4878388"/>
          <p14:tracePt t="18014" x="2862263" y="4878388"/>
          <p14:tracePt t="19077" x="2844800" y="4887913"/>
          <p14:tracePt t="19085" x="2844800" y="4924425"/>
          <p14:tracePt t="19093" x="2835275" y="4970463"/>
          <p14:tracePt t="19101" x="2835275" y="4997450"/>
          <p14:tracePt t="19109" x="2835275" y="5016500"/>
          <p14:tracePt t="19597" x="2835275" y="5024438"/>
          <p14:tracePt t="19605" x="2844800" y="5060950"/>
          <p14:tracePt t="19613" x="2908300" y="5070475"/>
          <p14:tracePt t="19621" x="2998788" y="5089525"/>
          <p14:tracePt t="19629" x="3144838" y="5116513"/>
          <p14:tracePt t="19637" x="3327400" y="5116513"/>
          <p14:tracePt t="19646" x="3490913" y="5143500"/>
          <p14:tracePt t="19653" x="3692525" y="5143500"/>
          <p14:tracePt t="19661" x="3875088" y="5189538"/>
          <p14:tracePt t="19669" x="4038600" y="5207000"/>
          <p14:tracePt t="19677" x="4184650" y="5226050"/>
          <p14:tracePt t="19685" x="4303713" y="5233988"/>
          <p14:tracePt t="19694" x="4376738" y="5270500"/>
          <p14:tracePt t="19701" x="4403725" y="5299075"/>
          <p14:tracePt t="19709" x="4457700" y="5316538"/>
          <p14:tracePt t="19717" x="4467225" y="5326063"/>
          <p14:tracePt t="19725" x="4494213" y="5343525"/>
          <p14:tracePt t="19733" x="4513263" y="5353050"/>
          <p14:tracePt t="19742" x="4513263" y="5362575"/>
          <p14:tracePt t="19749" x="4530725" y="5389563"/>
          <p14:tracePt t="19757" x="4549775" y="5416550"/>
          <p14:tracePt t="19765" x="4557713" y="5426075"/>
          <p14:tracePt t="19773" x="4576763" y="5445125"/>
          <p14:tracePt t="19781" x="4594225" y="5462588"/>
          <p14:tracePt t="19791" x="4603750" y="5472113"/>
          <p14:tracePt t="19797" x="4622800" y="5489575"/>
          <p14:tracePt t="19805" x="4630738" y="5499100"/>
          <p14:tracePt t="19821" x="4630738" y="5508625"/>
          <p14:tracePt t="19886" x="4640263" y="5508625"/>
          <p14:tracePt t="19894" x="4649788" y="5508625"/>
          <p14:tracePt t="19902" x="4676775" y="5535613"/>
          <p14:tracePt t="19909" x="4713288" y="5562600"/>
          <p14:tracePt t="19917" x="4767263" y="5581650"/>
          <p14:tracePt t="19926" x="4832350" y="5618163"/>
          <p14:tracePt t="19933" x="4932363" y="5662613"/>
          <p14:tracePt t="19942" x="4978400" y="5681663"/>
          <p14:tracePt t="19949" x="5049838" y="5699125"/>
          <p14:tracePt t="19957" x="5132388" y="5754688"/>
          <p14:tracePt t="19965" x="5178425" y="5764213"/>
          <p14:tracePt t="19973" x="5241925" y="5800725"/>
          <p14:tracePt t="19981" x="5278438" y="5808663"/>
          <p14:tracePt t="19989" x="5287963" y="5818188"/>
          <p14:tracePt t="19997" x="5324475" y="5837238"/>
          <p14:tracePt t="20013" x="5334000" y="5845175"/>
          <p14:tracePt t="20135" x="5360988" y="5854700"/>
          <p14:tracePt t="20159" x="5368925" y="5864225"/>
          <p14:tracePt t="20175" x="5378450" y="5881688"/>
          <p14:tracePt t="20470" x="5397500" y="5891213"/>
          <p14:tracePt t="20478" x="5478463" y="5900738"/>
          <p14:tracePt t="20486" x="5607050" y="5918200"/>
          <p14:tracePt t="20495" x="5780088" y="5946775"/>
          <p14:tracePt t="20502" x="5953125" y="5946775"/>
          <p14:tracePt t="20510" x="6153150" y="5946775"/>
          <p14:tracePt t="20517" x="6318250" y="5946775"/>
          <p14:tracePt t="20526" x="6464300" y="5946775"/>
          <p14:tracePt t="20533" x="6573838" y="5946775"/>
          <p14:tracePt t="20542" x="6645275" y="5946775"/>
          <p14:tracePt t="20549" x="6691313" y="5946775"/>
          <p14:tracePt t="20557" x="6700838" y="5946775"/>
          <p14:tracePt t="20792" x="6718300" y="5954713"/>
          <p14:tracePt t="20798" x="6727825" y="5964238"/>
          <p14:tracePt t="20808" x="6737350" y="5973763"/>
          <p14:tracePt t="20814" x="6746875" y="5991225"/>
          <p14:tracePt t="20821" x="6764338" y="6000750"/>
          <p14:tracePt t="20829" x="6773863" y="6010275"/>
          <p14:tracePt t="20837" x="6783388" y="6027738"/>
          <p14:tracePt t="20845" x="6791325" y="6037263"/>
          <p14:tracePt t="20852" x="6800850" y="6046788"/>
          <p14:tracePt t="20861" x="6810375" y="6064250"/>
          <p14:tracePt t="20869" x="6819900" y="6073775"/>
          <p14:tracePt t="20879" x="6827838" y="6083300"/>
          <p14:tracePt t="20885" x="6837363" y="6091238"/>
          <p14:tracePt t="20901" x="6846888" y="6119813"/>
          <p14:tracePt t="20909" x="6856413" y="6119813"/>
          <p14:tracePt t="20917" x="6864350" y="6127750"/>
          <p14:tracePt t="20933" x="6864350" y="6146800"/>
          <p14:tracePt t="20942" x="6873875" y="6156325"/>
          <p14:tracePt t="20949" x="6873875" y="6164263"/>
          <p14:tracePt t="20957" x="6873875" y="6173788"/>
          <p14:tracePt t="20965" x="6873875" y="6200775"/>
          <p14:tracePt t="20981" x="6873875" y="6210300"/>
          <p14:tracePt t="20989" x="6873875" y="6237288"/>
          <p14:tracePt t="20997" x="6873875" y="6256338"/>
          <p14:tracePt t="21005" x="6873875" y="6283325"/>
          <p14:tracePt t="21013" x="6873875" y="6292850"/>
          <p14:tracePt t="21022" x="6873875" y="6319838"/>
          <p14:tracePt t="21030" x="6873875" y="6338888"/>
          <p14:tracePt t="21038" x="6873875" y="6346825"/>
          <p14:tracePt t="21046" x="6873875" y="6375400"/>
          <p14:tracePt t="21053" x="6873875" y="6383338"/>
          <p14:tracePt t="21070" x="6873875" y="6402388"/>
          <p14:tracePt t="21077" x="6873875" y="6419850"/>
          <p14:tracePt t="21087" x="6873875" y="6429375"/>
          <p14:tracePt t="21101" x="6873875" y="6456363"/>
          <p14:tracePt t="21109" x="6873875" y="6465888"/>
          <p14:tracePt t="21117" x="6873875" y="6475413"/>
          <p14:tracePt t="21133" x="6873875" y="6492875"/>
          <p14:tracePt t="21141" x="6846888" y="6519863"/>
          <p14:tracePt t="21157" x="6791325" y="6556375"/>
          <p14:tracePt t="21166" x="6764338" y="6565900"/>
          <p14:tracePt t="21173" x="6691313" y="6602413"/>
          <p14:tracePt t="21182" x="6627813" y="6629400"/>
          <p14:tracePt t="21189" x="6545263" y="6665913"/>
          <p14:tracePt t="21197" x="6418263" y="6694488"/>
          <p14:tracePt t="21205" x="6299200" y="6711950"/>
          <p14:tracePt t="21213" x="6208713" y="6748463"/>
          <p14:tracePt t="21221" x="6108700" y="6767513"/>
          <p14:tracePt t="21230" x="5999163" y="6775450"/>
          <p14:tracePt t="21237" x="5916613" y="6821488"/>
          <p14:tracePt t="21245" x="5880100" y="6821488"/>
          <p14:tracePt t="21253" x="5826125" y="6821488"/>
          <p14:tracePt t="21261" x="5780088" y="6821488"/>
          <p14:tracePt t="21269" x="5743575" y="6831013"/>
          <p14:tracePt t="21277" x="5716588" y="6831013"/>
          <p14:tracePt t="21286" x="5670550" y="6831013"/>
          <p14:tracePt t="21295" x="5634038" y="6831013"/>
          <p14:tracePt t="21302" x="5616575" y="6831013"/>
          <p14:tracePt t="21311" x="5580063" y="6831013"/>
          <p14:tracePt t="21319" x="5543550" y="6831013"/>
          <p14:tracePt t="21329" x="5514975" y="6831013"/>
          <p14:tracePt t="21334" x="5461000" y="6831013"/>
          <p14:tracePt t="21344" x="5405438" y="6831013"/>
          <p14:tracePt t="21350" x="5305425" y="6831013"/>
          <p14:tracePt t="21361" x="5214938" y="6831013"/>
          <p14:tracePt t="21366" x="5105400" y="6831013"/>
          <p14:tracePt t="21375" x="4995863" y="6831013"/>
          <p14:tracePt t="21382" x="4868863" y="6831013"/>
          <p14:tracePt t="21390" x="4740275" y="6831013"/>
          <p14:tracePt t="21398" x="4594225" y="6831013"/>
          <p14:tracePt t="21406" x="4467225" y="6831013"/>
          <p14:tracePt t="21415" x="4340225" y="6831013"/>
          <p14:tracePt t="21422" x="4230688" y="6831013"/>
          <p14:tracePt t="21429" x="4121150" y="6831013"/>
          <p14:tracePt t="21437" x="4048125" y="6831013"/>
          <p14:tracePt t="21445" x="3975100" y="6831013"/>
          <p14:tracePt t="21453" x="3902075" y="6831013"/>
          <p14:tracePt t="21462" x="3810000" y="6831013"/>
          <p14:tracePt t="21469" x="3719513" y="6831013"/>
          <p14:tracePt t="21477" x="3646488" y="6831013"/>
          <p14:tracePt t="21485" x="3563938" y="6831013"/>
          <p14:tracePt t="21493" x="3473450" y="6831013"/>
          <p14:tracePt t="21501" x="3382963" y="6831013"/>
          <p14:tracePt t="21509" x="3273425" y="6794500"/>
          <p14:tracePt t="21517" x="3200400" y="6794500"/>
          <p14:tracePt t="21525" x="3117850" y="6784975"/>
          <p14:tracePt t="21533" x="3027363" y="6784975"/>
          <p14:tracePt t="21542" x="2925763" y="6738938"/>
          <p14:tracePt t="21549" x="2871788" y="6738938"/>
          <p14:tracePt t="21557" x="2844800" y="6731000"/>
          <p14:tracePt t="21565" x="2825750" y="6731000"/>
          <p14:tracePt t="21573" x="2781300" y="6721475"/>
          <p14:tracePt t="21655" x="2762250" y="6721475"/>
          <p14:tracePt t="21662" x="2752725" y="6721475"/>
          <p14:tracePt t="21670" x="2725738" y="6702425"/>
          <p14:tracePt t="21677" x="2716213" y="6684963"/>
          <p14:tracePt t="21686" x="2708275" y="6629400"/>
          <p14:tracePt t="21694" x="2689225" y="6584950"/>
          <p14:tracePt t="21703" x="2671763" y="6538913"/>
          <p14:tracePt t="21711" x="2671763" y="6519863"/>
          <p14:tracePt t="21718" x="2671763" y="6465888"/>
          <p14:tracePt t="21728" x="2671763" y="6438900"/>
          <p14:tracePt t="21734" x="2671763" y="6419850"/>
          <p14:tracePt t="21744" x="2671763" y="6392863"/>
          <p14:tracePt t="21750" x="2679700" y="6365875"/>
          <p14:tracePt t="21761" x="2689225" y="6329363"/>
          <p14:tracePt t="21766" x="2708275" y="6283325"/>
          <p14:tracePt t="21775" x="2725738" y="6256338"/>
          <p14:tracePt t="21783" x="2752725" y="6229350"/>
          <p14:tracePt t="21794" x="2781300" y="6192838"/>
          <p14:tracePt t="21798" x="2798763" y="6173788"/>
          <p14:tracePt t="21808" x="2835275" y="6156325"/>
          <p14:tracePt t="21815" x="2852738" y="6146800"/>
          <p14:tracePt t="21822" x="2908300" y="6110288"/>
          <p14:tracePt t="21831" x="2971800" y="6100763"/>
          <p14:tracePt t="21837" x="3063875" y="6083300"/>
          <p14:tracePt t="21845" x="3144838" y="6054725"/>
          <p14:tracePt t="21853" x="3217863" y="6046788"/>
          <p14:tracePt t="21861" x="3290888" y="6046788"/>
          <p14:tracePt t="21869" x="3436938" y="6046788"/>
          <p14:tracePt t="21878" x="3619500" y="6046788"/>
          <p14:tracePt t="21885" x="3802063" y="6046788"/>
          <p14:tracePt t="21893" x="4021138" y="6046788"/>
          <p14:tracePt t="21901" x="4202113" y="6046788"/>
          <p14:tracePt t="21910" x="4421188" y="6046788"/>
          <p14:tracePt t="21917" x="4649788" y="6046788"/>
          <p14:tracePt t="21926" x="4849813" y="6046788"/>
          <p14:tracePt t="21933" x="5005388" y="6046788"/>
          <p14:tracePt t="21942" x="5168900" y="6046788"/>
          <p14:tracePt t="21949" x="5334000" y="6046788"/>
          <p14:tracePt t="21957" x="5378450" y="6037263"/>
          <p14:tracePt t="21965" x="5470525" y="6037263"/>
          <p14:tracePt t="21973" x="5524500" y="6027738"/>
          <p14:tracePt t="21981" x="5588000" y="6027738"/>
          <p14:tracePt t="22005" x="5607050" y="6027738"/>
          <p14:tracePt t="22262" x="5616575" y="5991225"/>
          <p14:tracePt t="22270" x="5616575" y="5881688"/>
          <p14:tracePt t="22278" x="5597525" y="5800725"/>
          <p14:tracePt t="22287" x="5543550" y="5718175"/>
          <p14:tracePt t="22294" x="5451475" y="5618163"/>
          <p14:tracePt t="22302" x="5387975" y="5535613"/>
          <p14:tracePt t="22311" x="5314950" y="5435600"/>
          <p14:tracePt t="22318" x="5187950" y="5270500"/>
          <p14:tracePt t="22329" x="5141913" y="5197475"/>
          <p14:tracePt t="22334" x="5059363" y="5080000"/>
          <p14:tracePt t="22343" x="4986338" y="4979988"/>
          <p14:tracePt t="22350" x="4913313" y="4870450"/>
          <p14:tracePt t="22359" x="4876800" y="4841875"/>
          <p14:tracePt t="22366" x="4813300" y="4741863"/>
          <p14:tracePt t="22374" x="4759325" y="4678363"/>
          <p14:tracePt t="22382" x="4730750" y="4614863"/>
          <p14:tracePt t="22390" x="4659313" y="4532313"/>
          <p14:tracePt t="22398" x="4613275" y="4468813"/>
          <p14:tracePt t="22406" x="4557713" y="4386263"/>
          <p14:tracePt t="22414" x="4503738" y="4313238"/>
          <p14:tracePt t="22421" x="4503738" y="4276725"/>
          <p14:tracePt t="22429" x="4476750" y="4232275"/>
          <p14:tracePt t="22437" x="4457700" y="4203700"/>
          <p14:tracePt t="22445" x="4440238" y="4159250"/>
          <p14:tracePt t="22453" x="4430713" y="4140200"/>
          <p14:tracePt t="22462" x="4430713" y="4130675"/>
          <p14:tracePt t="22469" x="4421188" y="4122738"/>
          <p14:tracePt t="22653" x="4394200" y="4122738"/>
          <p14:tracePt t="22661" x="4275138" y="4140200"/>
          <p14:tracePt t="22669" x="4184650" y="4195763"/>
          <p14:tracePt t="22677" x="3984625" y="4276725"/>
          <p14:tracePt t="22685" x="3746500" y="4368800"/>
          <p14:tracePt t="22694" x="3509963" y="4405313"/>
          <p14:tracePt t="22701" x="3200400" y="4505325"/>
          <p14:tracePt t="22709" x="2971800" y="4578350"/>
          <p14:tracePt t="22717" x="2762250" y="4605338"/>
          <p14:tracePt t="22726" x="2598738" y="4641850"/>
          <p14:tracePt t="22733" x="2416175" y="4668838"/>
          <p14:tracePt t="22742" x="2287588" y="4678363"/>
          <p14:tracePt t="22749" x="2197100" y="4678363"/>
          <p14:tracePt t="22758" x="2143125" y="4678363"/>
          <p14:tracePt t="22765" x="2097088" y="4678363"/>
          <p14:tracePt t="22773" x="2078038" y="4705350"/>
          <p14:tracePt t="22781" x="2060575" y="4705350"/>
          <p14:tracePt t="22821" x="2051050" y="4705350"/>
          <p14:tracePt t="22829" x="2014538" y="4705350"/>
          <p14:tracePt t="22837" x="1987550" y="4705350"/>
          <p14:tracePt t="22845" x="1914525" y="4697413"/>
          <p14:tracePt t="22853" x="1814513" y="4641850"/>
          <p14:tracePt t="22861" x="1741488" y="4614863"/>
          <p14:tracePt t="22869" x="1641475" y="4587875"/>
          <p14:tracePt t="22877" x="1541463" y="4551363"/>
          <p14:tracePt t="22885" x="1449388" y="4505325"/>
          <p14:tracePt t="22894" x="1349375" y="4478338"/>
          <p14:tracePt t="22901" x="1266825" y="4422775"/>
          <p14:tracePt t="22909" x="1185863" y="4368800"/>
          <p14:tracePt t="22917" x="1120775" y="4332288"/>
          <p14:tracePt t="22925" x="1093788" y="4295775"/>
          <p14:tracePt t="22933" x="1011238" y="4259263"/>
          <p14:tracePt t="22941" x="993775" y="4222750"/>
          <p14:tracePt t="22949" x="957263" y="4186238"/>
          <p14:tracePt t="22957" x="939800" y="4149725"/>
          <p14:tracePt t="22965" x="930275" y="4122738"/>
          <p14:tracePt t="22973" x="911225" y="4067175"/>
          <p14:tracePt t="22981" x="903288" y="4030663"/>
          <p14:tracePt t="22989" x="903288" y="3994150"/>
          <p14:tracePt t="22997" x="903288" y="3967163"/>
          <p14:tracePt t="23005" x="903288" y="3921125"/>
          <p14:tracePt t="23013" x="903288" y="3867150"/>
          <p14:tracePt t="23021" x="903288" y="3830638"/>
          <p14:tracePt t="23029" x="903288" y="3784600"/>
          <p14:tracePt t="23037" x="930275" y="3757613"/>
          <p14:tracePt t="23045" x="947738" y="3694113"/>
          <p14:tracePt t="23052" x="984250" y="3648075"/>
          <p14:tracePt t="23061" x="1011238" y="3621088"/>
          <p14:tracePt t="23069" x="1066800" y="3565525"/>
          <p14:tracePt t="23077" x="1093788" y="3538538"/>
          <p14:tracePt t="23085" x="1149350" y="3482975"/>
          <p14:tracePt t="23093" x="1193800" y="3455988"/>
          <p14:tracePt t="23101" x="1258888" y="3411538"/>
          <p14:tracePt t="23109" x="1358900" y="3355975"/>
          <p14:tracePt t="23117" x="1403350" y="3338513"/>
          <p14:tracePt t="23126" x="1512888" y="3309938"/>
          <p14:tracePt t="23133" x="1595438" y="3282950"/>
          <p14:tracePt t="23141" x="1685925" y="3255963"/>
          <p14:tracePt t="23149" x="1787525" y="3228975"/>
          <p14:tracePt t="23157" x="1878013" y="3209925"/>
          <p14:tracePt t="23165" x="1997075" y="3200400"/>
          <p14:tracePt t="23173" x="2087563" y="3182938"/>
          <p14:tracePt t="23181" x="2197100" y="3182938"/>
          <p14:tracePt t="23189" x="2287588" y="3155950"/>
          <p14:tracePt t="23197" x="2406650" y="3146425"/>
          <p14:tracePt t="23205" x="2498725" y="3127375"/>
          <p14:tracePt t="23213" x="2552700" y="3127375"/>
          <p14:tracePt t="23221" x="2606675" y="3127375"/>
          <p14:tracePt t="23229" x="2671763" y="3127375"/>
          <p14:tracePt t="23237" x="2708275" y="3127375"/>
          <p14:tracePt t="23245" x="2735263" y="3127375"/>
          <p14:tracePt t="23253" x="2752725" y="3127375"/>
          <p14:tracePt t="23285" x="2762250" y="3127375"/>
          <p14:tracePt t="23293" x="2781300" y="3127375"/>
          <p14:tracePt t="23301" x="2798763" y="3136900"/>
          <p14:tracePt t="23309" x="2825750" y="3163888"/>
          <p14:tracePt t="23317" x="2862263" y="3192463"/>
          <p14:tracePt t="23325" x="2908300" y="3209925"/>
          <p14:tracePt t="23333" x="2971800" y="3236913"/>
          <p14:tracePt t="23341" x="2998788" y="3255963"/>
          <p14:tracePt t="23349" x="3027363" y="3273425"/>
          <p14:tracePt t="23358" x="3071813" y="3302000"/>
          <p14:tracePt t="23373" x="3081338" y="3309938"/>
          <p14:tracePt t="23381" x="3100388" y="3328988"/>
          <p14:tracePt t="23389" x="3117850" y="3346450"/>
          <p14:tracePt t="23397" x="3127375" y="3355975"/>
          <p14:tracePt t="24238" x="3108325" y="3365500"/>
          <p14:tracePt t="24245" x="3035300" y="3365500"/>
          <p14:tracePt t="24254" x="2990850" y="3346450"/>
          <p14:tracePt t="24262" x="2954338" y="3338513"/>
          <p14:tracePt t="24269" x="2935288" y="3338513"/>
          <p14:tracePt t="24278" x="2889250" y="3328988"/>
          <p14:tracePt t="24286" x="2881313" y="3328988"/>
          <p14:tracePt t="24293" x="2871788" y="3328988"/>
          <p14:tracePt t="24301" x="2862263" y="3328988"/>
          <p14:tracePt t="24309" x="2852738" y="3328988"/>
          <p14:tracePt t="24317" x="2835275" y="3328988"/>
          <p14:tracePt t="24326" x="2798763" y="3319463"/>
          <p14:tracePt t="24333" x="2735263" y="3319463"/>
          <p14:tracePt t="24342" x="2679700" y="3292475"/>
          <p14:tracePt t="24349" x="2616200" y="3282950"/>
          <p14:tracePt t="24357" x="2598738" y="3282950"/>
          <p14:tracePt t="24470" x="2589213" y="3282950"/>
          <p14:tracePt t="24549" x="2579688" y="3292475"/>
          <p14:tracePt t="24646" x="2579688" y="3282950"/>
          <p14:tracePt t="24655" x="2625725" y="3073400"/>
          <p14:tracePt t="24662" x="2689225" y="2909888"/>
          <p14:tracePt t="24670" x="2744788" y="2827338"/>
          <p14:tracePt t="24677" x="2798763" y="2727325"/>
          <p14:tracePt t="24685" x="2817813" y="2698750"/>
          <p14:tracePt t="24693" x="2844800" y="2635250"/>
          <p14:tracePt t="24701" x="2871788" y="2617788"/>
          <p14:tracePt t="24709" x="2898775" y="2589213"/>
          <p14:tracePt t="24717" x="2917825" y="2562225"/>
          <p14:tracePt t="24725" x="2935288" y="2544763"/>
          <p14:tracePt t="24733" x="2954338" y="2535238"/>
          <p14:tracePt t="24741" x="3027363" y="2498725"/>
          <p14:tracePt t="24749" x="3100388" y="2489200"/>
          <p14:tracePt t="24757" x="3281363" y="2471738"/>
          <p14:tracePt t="24765" x="3390900" y="2471738"/>
          <p14:tracePt t="24773" x="3463925" y="2535238"/>
          <p14:tracePt t="24781" x="3463925" y="2662238"/>
          <p14:tracePt t="24791" x="3463925" y="2717800"/>
          <p14:tracePt t="24798" x="3463925" y="2727325"/>
          <p14:tracePt t="24807" x="3455988" y="2727325"/>
          <p14:tracePt t="24814" x="3446463" y="2727325"/>
          <p14:tracePt t="24823" x="3446463" y="2681288"/>
          <p14:tracePt t="24831" x="3446463" y="2554288"/>
          <p14:tracePt t="24839" x="3427413" y="2416175"/>
          <p14:tracePt t="24845" x="3419475" y="2289175"/>
          <p14:tracePt t="24853" x="3390900" y="2160588"/>
          <p14:tracePt t="24861" x="3373438" y="2052638"/>
          <p14:tracePt t="24869" x="3363913" y="1933575"/>
          <p14:tracePt t="24894" x="3309938" y="1687513"/>
          <p14:tracePt t="24901" x="3309938" y="1660525"/>
          <p14:tracePt t="24909" x="3300413" y="1614488"/>
          <p14:tracePt t="24917" x="3290888" y="1577975"/>
          <p14:tracePt t="24925" x="3263900" y="1531938"/>
          <p14:tracePt t="24933" x="3254375" y="1495425"/>
          <p14:tracePt t="24942" x="3254375" y="1468438"/>
          <p14:tracePt t="24949" x="3244850" y="1458913"/>
          <p14:tracePt t="24958" x="3244850" y="1431925"/>
          <p14:tracePt t="24965" x="3236913" y="1431925"/>
          <p14:tracePt t="25245" x="3236913" y="1422400"/>
          <p14:tracePt t="25253" x="3136900" y="1376363"/>
          <p14:tracePt t="25261" x="2954338" y="1331913"/>
          <p14:tracePt t="25269" x="2735263" y="1258888"/>
          <p14:tracePt t="25277" x="2506663" y="1195388"/>
          <p14:tracePt t="25285" x="2316163" y="1130300"/>
          <p14:tracePt t="25294" x="2060575" y="1076325"/>
          <p14:tracePt t="25301" x="1895475" y="1030288"/>
          <p14:tracePt t="25309" x="1704975" y="966788"/>
          <p14:tracePt t="25317" x="1595438" y="939800"/>
          <p14:tracePt t="25326" x="1458913" y="893763"/>
          <p14:tracePt t="25333" x="1385888" y="866775"/>
          <p14:tracePt t="25341" x="1303338" y="820738"/>
          <p14:tracePt t="25349" x="1266825" y="811213"/>
          <p14:tracePt t="25358" x="1249363" y="793750"/>
          <p14:tracePt t="25365" x="1239838" y="793750"/>
          <p14:tracePt t="25373" x="1239838" y="784225"/>
          <p14:tracePt t="25502" x="1239838" y="774700"/>
          <p14:tracePt t="25510" x="1230313" y="738188"/>
          <p14:tracePt t="25517" x="1230313" y="720725"/>
          <p14:tracePt t="25525" x="1212850" y="701675"/>
          <p14:tracePt t="25533" x="1203325" y="674688"/>
          <p14:tracePt t="25542" x="1203325" y="665163"/>
          <p14:tracePt t="25549" x="1185863" y="647700"/>
          <p14:tracePt t="25557" x="1176338" y="638175"/>
          <p14:tracePt t="25702" x="1176338" y="628650"/>
          <p14:tracePt t="25982" x="1166813" y="638175"/>
          <p14:tracePt t="25990" x="1166813" y="693738"/>
          <p14:tracePt t="25999" x="1139825" y="738188"/>
          <p14:tracePt t="26007" x="1130300" y="766763"/>
          <p14:tracePt t="26014" x="1130300" y="803275"/>
          <p14:tracePt t="26023" x="1120775" y="857250"/>
          <p14:tracePt t="26030" x="1120775" y="903288"/>
          <p14:tracePt t="26037" x="1120775" y="939800"/>
          <p14:tracePt t="26045" x="1120775" y="993775"/>
          <p14:tracePt t="26053" x="1120775" y="1057275"/>
          <p14:tracePt t="26061" x="1120775" y="1112838"/>
          <p14:tracePt t="26069" x="1120775" y="1166813"/>
          <p14:tracePt t="26077" x="1120775" y="1222375"/>
          <p14:tracePt t="26085" x="1120775" y="1268413"/>
          <p14:tracePt t="26093" x="1120775" y="1303338"/>
          <p14:tracePt t="26101" x="1120775" y="1349375"/>
          <p14:tracePt t="26109" x="1120775" y="1385888"/>
          <p14:tracePt t="26117" x="1120775" y="1441450"/>
          <p14:tracePt t="26125" x="1139825" y="1504950"/>
          <p14:tracePt t="26133" x="1139825" y="1541463"/>
          <p14:tracePt t="26143" x="1149350" y="1577975"/>
          <p14:tracePt t="26150" x="1149350" y="1614488"/>
          <p14:tracePt t="26159" x="1157288" y="1660525"/>
          <p14:tracePt t="26166" x="1166813" y="1697038"/>
          <p14:tracePt t="26174" x="1193800" y="1741488"/>
          <p14:tracePt t="26182" x="1193800" y="1778000"/>
          <p14:tracePt t="26189" x="1203325" y="1814513"/>
          <p14:tracePt t="26197" x="1212850" y="1860550"/>
          <p14:tracePt t="26205" x="1222375" y="1914525"/>
          <p14:tracePt t="26213" x="1249363" y="1960563"/>
          <p14:tracePt t="26221" x="1258888" y="1979613"/>
          <p14:tracePt t="26229" x="1258888" y="2033588"/>
          <p14:tracePt t="26237" x="1276350" y="2097088"/>
          <p14:tracePt t="26245" x="1303338" y="2160588"/>
          <p14:tracePt t="26253" x="1312863" y="2216150"/>
          <p14:tracePt t="26261" x="1330325" y="2279650"/>
          <p14:tracePt t="26268" x="1339850" y="2352675"/>
          <p14:tracePt t="26277" x="1339850" y="2408238"/>
          <p14:tracePt t="26285" x="1366838" y="2489200"/>
          <p14:tracePt t="26293" x="1366838" y="2544763"/>
          <p14:tracePt t="26301" x="1376363" y="2625725"/>
          <p14:tracePt t="26309" x="1395413" y="2717800"/>
          <p14:tracePt t="26317" x="1395413" y="2771775"/>
          <p14:tracePt t="26326" x="1403350" y="2836863"/>
          <p14:tracePt t="26333" x="1431925" y="2927350"/>
          <p14:tracePt t="26342" x="1449388" y="2990850"/>
          <p14:tracePt t="26349" x="1449388" y="3046413"/>
          <p14:tracePt t="26358" x="1458913" y="3119438"/>
          <p14:tracePt t="26365" x="1458913" y="3163888"/>
          <p14:tracePt t="26373" x="1468438" y="3200400"/>
          <p14:tracePt t="26381" x="1468438" y="3265488"/>
          <p14:tracePt t="26389" x="1468438" y="3319463"/>
          <p14:tracePt t="26397" x="1495425" y="3365500"/>
          <p14:tracePt t="26405" x="1504950" y="3402013"/>
          <p14:tracePt t="26413" x="1504950" y="3438525"/>
          <p14:tracePt t="26421" x="1504950" y="3455988"/>
          <p14:tracePt t="26429" x="1504950" y="3465513"/>
          <p14:tracePt t="26437" x="1504950" y="3502025"/>
          <p14:tracePt t="26445" x="1504950" y="3529013"/>
          <p14:tracePt t="26453" x="1504950" y="3556000"/>
          <p14:tracePt t="26462" x="1504950" y="3602038"/>
          <p14:tracePt t="26469" x="1504950" y="3629025"/>
          <p14:tracePt t="26477" x="1504950" y="3665538"/>
          <p14:tracePt t="26485" x="1504950" y="3711575"/>
          <p14:tracePt t="26493" x="1504950" y="3748088"/>
          <p14:tracePt t="26501" x="1504950" y="3803650"/>
          <p14:tracePt t="26510" x="1485900" y="3840163"/>
          <p14:tracePt t="26517" x="1476375" y="3894138"/>
          <p14:tracePt t="26525" x="1468438" y="3940175"/>
          <p14:tracePt t="26533" x="1468438" y="3994150"/>
          <p14:tracePt t="26541" x="1449388" y="4040188"/>
          <p14:tracePt t="26549" x="1449388" y="4067175"/>
          <p14:tracePt t="26557" x="1449388" y="4103688"/>
          <p14:tracePt t="26565" x="1431925" y="4140200"/>
          <p14:tracePt t="26573" x="1431925" y="4149725"/>
          <p14:tracePt t="26581" x="1431925" y="4167188"/>
          <p14:tracePt t="26589" x="1431925" y="4176713"/>
          <p14:tracePt t="26597" x="1431925" y="4186238"/>
          <p14:tracePt t="26605" x="1431925" y="4195763"/>
          <p14:tracePt t="26709" x="1431925" y="4222750"/>
          <p14:tracePt t="26717" x="1422400" y="4232275"/>
          <p14:tracePt t="26725" x="1395413" y="4268788"/>
          <p14:tracePt t="26733" x="1395413" y="4276725"/>
          <p14:tracePt t="26742" x="1395413" y="4303713"/>
          <p14:tracePt t="26749" x="1395413" y="4313238"/>
          <p14:tracePt t="26758" x="1385888" y="4332288"/>
          <p14:tracePt t="26765" x="1376363" y="4359275"/>
          <p14:tracePt t="26773" x="1376363" y="4368800"/>
          <p14:tracePt t="26781" x="1376363" y="4405313"/>
          <p14:tracePt t="26789" x="1358900" y="4422775"/>
          <p14:tracePt t="26797" x="1349375" y="4449763"/>
          <p14:tracePt t="26806" x="1339850" y="4468813"/>
          <p14:tracePt t="26813" x="1330325" y="4495800"/>
          <p14:tracePt t="26821" x="1330325" y="4505325"/>
          <p14:tracePt t="26829" x="1322388" y="4532313"/>
          <p14:tracePt t="26837" x="1322388" y="4559300"/>
          <p14:tracePt t="26845" x="1303338" y="4578350"/>
          <p14:tracePt t="26853" x="1293813" y="4595813"/>
          <p14:tracePt t="26861" x="1293813" y="4605338"/>
          <p14:tracePt t="26869" x="1293813" y="4632325"/>
          <p14:tracePt t="26877" x="1285875" y="4651375"/>
          <p14:tracePt t="26897" x="1239838" y="4724400"/>
          <p14:tracePt t="26902" x="1222375" y="4751388"/>
          <p14:tracePt t="26909" x="1193800" y="4787900"/>
          <p14:tracePt t="26917" x="1185863" y="4814888"/>
          <p14:tracePt t="26926" x="1166813" y="4851400"/>
          <p14:tracePt t="26933" x="1139825" y="4897438"/>
          <p14:tracePt t="26942" x="1112838" y="4943475"/>
          <p14:tracePt t="26949" x="1093788" y="4979988"/>
          <p14:tracePt t="26959" x="1066800" y="5016500"/>
          <p14:tracePt t="26965" x="1020763" y="5089525"/>
          <p14:tracePt t="26974" x="1020763" y="5143500"/>
          <p14:tracePt t="26981" x="1003300" y="5197475"/>
          <p14:tracePt t="26989" x="993775" y="5262563"/>
          <p14:tracePt t="26997" x="993775" y="5335588"/>
          <p14:tracePt t="27006" x="966788" y="5399088"/>
          <p14:tracePt t="27013" x="957263" y="5472113"/>
          <p14:tracePt t="27021" x="957263" y="5518150"/>
          <p14:tracePt t="27029" x="947738" y="5581650"/>
          <p14:tracePt t="27037" x="939800" y="5626100"/>
          <p14:tracePt t="27045" x="939800" y="5672138"/>
          <p14:tracePt t="27053" x="911225" y="5691188"/>
          <p14:tracePt t="27061" x="911225" y="5699125"/>
          <p14:tracePt t="27069" x="903288" y="5718175"/>
          <p14:tracePt t="27077" x="903288" y="5735638"/>
          <p14:tracePt t="27086" x="903288" y="5745163"/>
          <p14:tracePt t="27093" x="903288" y="5754688"/>
          <p14:tracePt t="33142" x="874713" y="5699125"/>
          <p14:tracePt t="33150" x="857250" y="5654675"/>
          <p14:tracePt t="33160" x="857250" y="5645150"/>
          <p14:tracePt t="33174" x="847725" y="5608638"/>
          <p14:tracePt t="33182" x="847725" y="5599113"/>
          <p14:tracePt t="33194" x="838200" y="5572125"/>
          <p14:tracePt t="33199" x="838200" y="5562600"/>
          <p14:tracePt t="33204" x="838200" y="5554663"/>
          <p14:tracePt t="33351" x="838200" y="5545138"/>
          <p14:tracePt t="33366" x="838200" y="5518150"/>
          <p14:tracePt t="33374" x="838200" y="5508625"/>
          <p14:tracePt t="33389" x="830263" y="5499100"/>
          <p14:tracePt t="33405" x="820738" y="5489575"/>
          <p14:tracePt t="33445" x="820738" y="5481638"/>
          <p14:tracePt t="33919" x="820738" y="5472113"/>
          <p14:tracePt t="33925" x="830263" y="5426075"/>
          <p14:tracePt t="33934" x="830263" y="5389563"/>
          <p14:tracePt t="33942" x="830263" y="5362575"/>
          <p14:tracePt t="33950" x="838200" y="5326063"/>
          <p14:tracePt t="33961" x="866775" y="5262563"/>
          <p14:tracePt t="33966" x="874713" y="5197475"/>
          <p14:tracePt t="33977" x="893763" y="5160963"/>
          <p14:tracePt t="33982" x="903288" y="5116513"/>
          <p14:tracePt t="33989" x="903288" y="5089525"/>
          <p14:tracePt t="33997" x="903288" y="5043488"/>
          <p14:tracePt t="34005" x="920750" y="5016500"/>
          <p14:tracePt t="34013" x="920750" y="4987925"/>
          <p14:tracePt t="34021" x="920750" y="4960938"/>
          <p14:tracePt t="34029" x="930275" y="4951413"/>
          <p14:tracePt t="34037" x="930275" y="4933950"/>
          <p14:tracePt t="34045" x="930275" y="4906963"/>
          <p14:tracePt t="34053" x="930275" y="4897438"/>
          <p14:tracePt t="34061" x="930275" y="4870450"/>
          <p14:tracePt t="34069" x="939800" y="4860925"/>
          <p14:tracePt t="34077" x="947738" y="4814888"/>
          <p14:tracePt t="34093" x="947738" y="4768850"/>
          <p14:tracePt t="34101" x="947738" y="4751388"/>
          <p14:tracePt t="34109" x="966788" y="4714875"/>
          <p14:tracePt t="34117" x="974725" y="4705350"/>
          <p14:tracePt t="34125" x="974725" y="4668838"/>
          <p14:tracePt t="34134" x="993775" y="4624388"/>
          <p14:tracePt t="34141" x="993775" y="4605338"/>
          <p14:tracePt t="34149" x="1030288" y="4559300"/>
          <p14:tracePt t="34158" x="1039813" y="4532313"/>
          <p14:tracePt t="34165" x="1047750" y="4505325"/>
          <p14:tracePt t="34174" x="1076325" y="4459288"/>
          <p14:tracePt t="34181" x="1084263" y="4449763"/>
          <p14:tracePt t="34190" x="1093788" y="4422775"/>
          <p14:tracePt t="34197" x="1112838" y="4395788"/>
          <p14:tracePt t="34205" x="1130300" y="4359275"/>
          <p14:tracePt t="34213" x="1139825" y="4340225"/>
          <p14:tracePt t="34221" x="1149350" y="4313238"/>
          <p14:tracePt t="34229" x="1185863" y="4276725"/>
          <p14:tracePt t="34237" x="1203325" y="4249738"/>
          <p14:tracePt t="34245" x="1203325" y="4232275"/>
          <p14:tracePt t="34253" x="1230313" y="4203700"/>
          <p14:tracePt t="34261" x="1239838" y="4167188"/>
          <p14:tracePt t="34269" x="1249363" y="4167188"/>
          <p14:tracePt t="34277" x="1285875" y="4113213"/>
          <p14:tracePt t="34285" x="1285875" y="4103688"/>
          <p14:tracePt t="34293" x="1312863" y="4057650"/>
          <p14:tracePt t="34301" x="1322388" y="4040188"/>
          <p14:tracePt t="34309" x="1330325" y="3976688"/>
          <p14:tracePt t="34317" x="1349375" y="3957638"/>
          <p14:tracePt t="34325" x="1385888" y="3884613"/>
          <p14:tracePt t="34333" x="1395413" y="3848100"/>
          <p14:tracePt t="34341" x="1412875" y="3767138"/>
          <p14:tracePt t="34349" x="1449388" y="3702050"/>
          <p14:tracePt t="34357" x="1468438" y="3657600"/>
          <p14:tracePt t="34365" x="1468438" y="3621088"/>
          <p14:tracePt t="34374" x="1504950" y="3556000"/>
          <p14:tracePt t="34381" x="1522413" y="3482975"/>
          <p14:tracePt t="34389" x="1531938" y="3438525"/>
          <p14:tracePt t="34397" x="1568450" y="3355975"/>
          <p14:tracePt t="34405" x="1595438" y="3302000"/>
          <p14:tracePt t="34413" x="1631950" y="3236913"/>
          <p14:tracePt t="34421" x="1641475" y="3173413"/>
          <p14:tracePt t="34429" x="1668463" y="3090863"/>
          <p14:tracePt t="34437" x="1695450" y="3036888"/>
          <p14:tracePt t="34445" x="1722438" y="2973388"/>
          <p14:tracePt t="34453" x="1758950" y="2890838"/>
          <p14:tracePt t="34462" x="1778000" y="2817813"/>
          <p14:tracePt t="34469" x="1787525" y="2771775"/>
          <p14:tracePt t="34477" x="1814513" y="2690813"/>
          <p14:tracePt t="34485" x="1824038" y="2635250"/>
          <p14:tracePt t="34493" x="1831975" y="2598738"/>
          <p14:tracePt t="34500" x="1841500" y="2544763"/>
          <p14:tracePt t="34510" x="1868488" y="2498725"/>
          <p14:tracePt t="34517" x="1878013" y="2444750"/>
          <p14:tracePt t="34525" x="1887538" y="2398713"/>
          <p14:tracePt t="34533" x="1887538" y="2379663"/>
          <p14:tracePt t="34541" x="1895475" y="2325688"/>
          <p14:tracePt t="34550" x="1895475" y="2298700"/>
          <p14:tracePt t="34560" x="1895475" y="2252663"/>
          <p14:tracePt t="34566" x="1924050" y="2225675"/>
          <p14:tracePt t="34576" x="1924050" y="2189163"/>
          <p14:tracePt t="34581" x="1931988" y="2143125"/>
          <p14:tracePt t="34589" x="1931988" y="2125663"/>
          <p14:tracePt t="34597" x="1941513" y="2079625"/>
          <p14:tracePt t="34605" x="1951038" y="2043113"/>
          <p14:tracePt t="34613" x="1951038" y="2024063"/>
          <p14:tracePt t="34621" x="1951038" y="1979613"/>
          <p14:tracePt t="34629" x="1978025" y="1924050"/>
          <p14:tracePt t="34637" x="1987550" y="1897063"/>
          <p14:tracePt t="34645" x="1987550" y="1870075"/>
          <p14:tracePt t="34653" x="1987550" y="1824038"/>
          <p14:tracePt t="34661" x="1997075" y="1787525"/>
          <p14:tracePt t="34669" x="2005013" y="1741488"/>
          <p14:tracePt t="34677" x="2005013" y="1714500"/>
          <p14:tracePt t="34685" x="2005013" y="1677988"/>
          <p14:tracePt t="34693" x="2005013" y="1668463"/>
          <p14:tracePt t="34701" x="2024063" y="1624013"/>
          <p14:tracePt t="34717" x="2024063" y="1595438"/>
          <p14:tracePt t="34726" x="2024063" y="1577975"/>
          <p14:tracePt t="34733" x="2041525" y="1541463"/>
          <p14:tracePt t="34742" x="2051050" y="1514475"/>
          <p14:tracePt t="34749" x="2051050" y="1495425"/>
          <p14:tracePt t="34759" x="2060575" y="1468438"/>
          <p14:tracePt t="34765" x="2078038" y="1422400"/>
          <p14:tracePt t="34774" x="2078038" y="1412875"/>
          <p14:tracePt t="34781" x="2087563" y="1376363"/>
          <p14:tracePt t="34791" x="2087563" y="1349375"/>
          <p14:tracePt t="34798" x="2106613" y="1331913"/>
          <p14:tracePt t="34809" x="2106613" y="1303338"/>
          <p14:tracePt t="34814" x="2106613" y="1285875"/>
          <p14:tracePt t="34822" x="2124075" y="1268413"/>
          <p14:tracePt t="34829" x="2124075" y="1249363"/>
          <p14:tracePt t="34838" x="2124075" y="1239838"/>
          <p14:tracePt t="34845" x="2133600" y="1231900"/>
          <p14:tracePt t="34861" x="2133600" y="1212850"/>
          <p14:tracePt t="34893" x="2143125" y="1195388"/>
          <p14:tracePt t="34926" x="2151063" y="1166813"/>
          <p14:tracePt t="34943" x="2160588" y="1158875"/>
          <p14:tracePt t="34952" x="2170113" y="1149350"/>
          <p14:tracePt t="34965" x="2187575" y="1122363"/>
          <p14:tracePt t="34973" x="2197100" y="1112838"/>
          <p14:tracePt t="34981" x="2214563" y="1093788"/>
          <p14:tracePt t="34989" x="2224088" y="1076325"/>
          <p14:tracePt t="34997" x="2224088" y="1066800"/>
          <p14:tracePt t="35005" x="2243138" y="1057275"/>
          <p14:tracePt t="35013" x="2251075" y="1057275"/>
          <p14:tracePt t="35029" x="2260600" y="1057275"/>
          <p14:tracePt t="35037" x="2270125" y="1057275"/>
          <p14:tracePt t="35061" x="2287588" y="1057275"/>
          <p14:tracePt t="35077" x="2297113" y="1057275"/>
          <p14:tracePt t="35093" x="2324100" y="1057275"/>
          <p14:tracePt t="35101" x="2333625" y="1057275"/>
          <p14:tracePt t="35109" x="2360613" y="1057275"/>
          <p14:tracePt t="35117" x="2397125" y="1076325"/>
          <p14:tracePt t="35126" x="2433638" y="1085850"/>
          <p14:tracePt t="35134" x="2443163" y="1085850"/>
          <p14:tracePt t="35142" x="2479675" y="1093788"/>
          <p14:tracePt t="35149" x="2506663" y="1103313"/>
          <p14:tracePt t="35158" x="2552700" y="1103313"/>
          <p14:tracePt t="35166" x="2579688" y="1122363"/>
          <p14:tracePt t="35174" x="2625725" y="1130300"/>
          <p14:tracePt t="35181" x="2679700" y="1130300"/>
          <p14:tracePt t="35189" x="2708275" y="1139825"/>
          <p14:tracePt t="35197" x="2762250" y="1139825"/>
          <p14:tracePt t="35205" x="2808288" y="1139825"/>
          <p14:tracePt t="35213" x="2835275" y="1139825"/>
          <p14:tracePt t="35221" x="2862263" y="1139825"/>
          <p14:tracePt t="35229" x="2889250" y="1139825"/>
          <p14:tracePt t="35237" x="2898775" y="1139825"/>
          <p14:tracePt t="35245" x="2925763" y="1139825"/>
          <p14:tracePt t="35253" x="2935288" y="1139825"/>
          <p14:tracePt t="35260" x="2944813" y="1139825"/>
          <p14:tracePt t="35285" x="2971800" y="1139825"/>
          <p14:tracePt t="35302" x="2981325" y="1139825"/>
          <p14:tracePt t="35310" x="2990850" y="1139825"/>
          <p14:tracePt t="35317" x="3044825" y="1139825"/>
          <p14:tracePt t="35325" x="3127375" y="1122363"/>
          <p14:tracePt t="35333" x="3200400" y="1122363"/>
          <p14:tracePt t="35340" x="3281363" y="1112838"/>
          <p14:tracePt t="35348" x="3354388" y="1112838"/>
          <p14:tracePt t="35358" x="3427413" y="1103313"/>
          <p14:tracePt t="35364" x="3490913" y="1085850"/>
          <p14:tracePt t="35374" x="3563938" y="1057275"/>
          <p14:tracePt t="35381" x="3592513" y="1057275"/>
          <p14:tracePt t="35389" x="3646488" y="1057275"/>
          <p14:tracePt t="35397" x="3683000" y="1049338"/>
          <p14:tracePt t="35405" x="3709988" y="1049338"/>
          <p14:tracePt t="35413" x="3738563" y="1039813"/>
          <p14:tracePt t="35421" x="3746500" y="1039813"/>
          <p14:tracePt t="35429" x="3756025" y="1039813"/>
          <p14:tracePt t="35437" x="3775075" y="1030288"/>
          <p14:tracePt t="35446" x="3802063" y="1012825"/>
          <p14:tracePt t="35461" x="3846513" y="1003300"/>
          <p14:tracePt t="35469" x="3883025" y="1003300"/>
          <p14:tracePt t="35477" x="3938588" y="993775"/>
          <p14:tracePt t="35485" x="4021138" y="976313"/>
          <p14:tracePt t="35493" x="4094163" y="976313"/>
          <p14:tracePt t="35501" x="4184650" y="976313"/>
          <p14:tracePt t="35510" x="4257675" y="976313"/>
          <p14:tracePt t="35517" x="4321175" y="957263"/>
          <p14:tracePt t="35525" x="4367213" y="939800"/>
          <p14:tracePt t="35533" x="4403725" y="939800"/>
          <p14:tracePt t="35541" x="4430713" y="939800"/>
          <p14:tracePt t="35549" x="4440238" y="939800"/>
          <p14:tracePt t="35557" x="4457700" y="939800"/>
          <p14:tracePt t="35565" x="4467225" y="939800"/>
          <p14:tracePt t="35575" x="4476750" y="939800"/>
          <p14:tracePt t="36103" x="4484688" y="930275"/>
          <p14:tracePt t="36110" x="4484688" y="911225"/>
          <p14:tracePt t="36119" x="4494213" y="893763"/>
          <p14:tracePt t="36127" x="4549775" y="847725"/>
          <p14:tracePt t="36135" x="4594225" y="820738"/>
          <p14:tracePt t="36143" x="4640263" y="803275"/>
          <p14:tracePt t="36149" x="4667250" y="766763"/>
          <p14:tracePt t="36157" x="4730750" y="738188"/>
          <p14:tracePt t="36165" x="4767263" y="720725"/>
          <p14:tracePt t="36174" x="4803775" y="711200"/>
          <p14:tracePt t="36181" x="4822825" y="711200"/>
          <p14:tracePt t="36189" x="4849813" y="701675"/>
          <p14:tracePt t="36197" x="4859338" y="693738"/>
          <p14:tracePt t="36608" x="4876800" y="693738"/>
          <p14:tracePt t="36663" x="4886325" y="693738"/>
          <p14:tracePt t="36679" x="4895850" y="693738"/>
          <p14:tracePt t="36733" x="4905375" y="693738"/>
          <p14:tracePt t="36749" x="4913313" y="693738"/>
          <p14:tracePt t="36765" x="4941888" y="701675"/>
          <p14:tracePt t="36960" x="4932363" y="730250"/>
          <p14:tracePt t="36976" x="4932363" y="738188"/>
          <p14:tracePt t="36991" x="4932363" y="747713"/>
          <p14:tracePt t="36998" x="4922838" y="757238"/>
          <p14:tracePt t="37010" x="4922838" y="766763"/>
          <p14:tracePt t="37017" x="4913313" y="774700"/>
          <p14:tracePt t="37029" x="4895850" y="793750"/>
          <p14:tracePt t="37718" x="4876800" y="793750"/>
          <p14:tracePt t="37726" x="4822825" y="803275"/>
          <p14:tracePt t="37734" x="4730750" y="803275"/>
          <p14:tracePt t="37743" x="4659313" y="803275"/>
          <p14:tracePt t="37751" x="4586288" y="803275"/>
          <p14:tracePt t="37761" x="4503738" y="803275"/>
          <p14:tracePt t="37765" x="4448175" y="803275"/>
          <p14:tracePt t="37774" x="4394200" y="803275"/>
          <p14:tracePt t="37781" x="4340225" y="803275"/>
          <p14:tracePt t="37789" x="4294188" y="811213"/>
          <p14:tracePt t="37797" x="4284663" y="820738"/>
          <p14:tracePt t="37805" x="4275138" y="820738"/>
          <p14:tracePt t="37813" x="4267200" y="820738"/>
          <p14:tracePt t="38197" x="4257675" y="820738"/>
          <p14:tracePt t="38205" x="4221163" y="820738"/>
          <p14:tracePt t="38213" x="4148138" y="820738"/>
          <p14:tracePt t="38221" x="4094163" y="820738"/>
          <p14:tracePt t="38230" x="4038600" y="820738"/>
          <p14:tracePt t="38237" x="3992563" y="820738"/>
          <p14:tracePt t="38245" x="3938588" y="820738"/>
          <p14:tracePt t="38253" x="3919538" y="820738"/>
          <p14:tracePt t="38261" x="3902075" y="820738"/>
          <p14:tracePt t="38350" x="3902075" y="811213"/>
          <p14:tracePt t="38469" x="3883025" y="811213"/>
          <p14:tracePt t="38477" x="3846513" y="774700"/>
          <p14:tracePt t="38485" x="3829050" y="766763"/>
          <p14:tracePt t="38493" x="3802063" y="766763"/>
          <p14:tracePt t="38501" x="3783013" y="757238"/>
          <p14:tracePt t="38510" x="3738563" y="747713"/>
          <p14:tracePt t="38517" x="3709988" y="747713"/>
          <p14:tracePt t="38525" x="3665538" y="730250"/>
          <p14:tracePt t="38534" x="3636963" y="720725"/>
          <p14:tracePt t="38542" x="3629025" y="720725"/>
          <p14:tracePt t="38549" x="3600450" y="720725"/>
          <p14:tracePt t="38558" x="3582988" y="720725"/>
          <p14:tracePt t="38565" x="3573463" y="720725"/>
          <p14:tracePt t="38575" x="3556000" y="711200"/>
          <p14:tracePt t="38694" x="3536950" y="674688"/>
          <p14:tracePt t="38702" x="3519488" y="665163"/>
          <p14:tracePt t="38718" x="3509963" y="657225"/>
          <p14:tracePt t="38725" x="3500438" y="647700"/>
          <p14:tracePt t="38741" x="3482975" y="620713"/>
          <p14:tracePt t="38758" x="3463925" y="611188"/>
          <p14:tracePt t="38797" x="3455988" y="592138"/>
          <p14:tracePt t="39007" x="3455988" y="601663"/>
          <p14:tracePt t="39022" x="3463925" y="620713"/>
          <p14:tracePt t="39030" x="3482975" y="628650"/>
          <p14:tracePt t="39040" x="3509963" y="647700"/>
          <p14:tracePt t="39045" x="3556000" y="647700"/>
          <p14:tracePt t="39053" x="3582988" y="657225"/>
          <p14:tracePt t="39061" x="3600450" y="657225"/>
          <p14:tracePt t="39069" x="3636963" y="665163"/>
          <p14:tracePt t="39077" x="3673475" y="674688"/>
          <p14:tracePt t="39085" x="3702050" y="674688"/>
          <p14:tracePt t="39093" x="3719513" y="674688"/>
          <p14:tracePt t="39101" x="3746500" y="684213"/>
          <p14:tracePt t="39109" x="3765550" y="684213"/>
          <p14:tracePt t="39117" x="3775075" y="684213"/>
          <p14:tracePt t="39125" x="3792538" y="684213"/>
          <p14:tracePt t="39141" x="3802063" y="684213"/>
          <p14:tracePt t="39157" x="3819525" y="684213"/>
          <p14:tracePt t="39165" x="3838575" y="674688"/>
          <p14:tracePt t="39173" x="3883025" y="665163"/>
          <p14:tracePt t="39181" x="3902075" y="665163"/>
          <p14:tracePt t="39189" x="3929063" y="665163"/>
          <p14:tracePt t="39197" x="3948113" y="657225"/>
          <p14:tracePt t="39206" x="3975100" y="657225"/>
          <p14:tracePt t="39213" x="3992563" y="657225"/>
          <p14:tracePt t="39270" x="4002088" y="657225"/>
          <p14:tracePt t="39278" x="4011613" y="647700"/>
          <p14:tracePt t="39407" x="4011613" y="628650"/>
          <p14:tracePt t="39415" x="4029075" y="611188"/>
          <p14:tracePt t="39422" x="4048125" y="592138"/>
          <p14:tracePt t="39478" x="4057650" y="584200"/>
          <p14:tracePt t="39512" x="4057650" y="574675"/>
          <p14:tracePt t="39670" x="4075113" y="565150"/>
          <p14:tracePt t="39686" x="4084638" y="565150"/>
          <p14:tracePt t="39694" x="4111625" y="565150"/>
          <p14:tracePt t="39703" x="4138613" y="565150"/>
          <p14:tracePt t="39710" x="4194175" y="565150"/>
          <p14:tracePt t="39718" x="4248150" y="565150"/>
          <p14:tracePt t="39727" x="4294188" y="565150"/>
          <p14:tracePt t="39734" x="4348163" y="565150"/>
          <p14:tracePt t="39743" x="4384675" y="565150"/>
          <p14:tracePt t="39750" x="4421188" y="565150"/>
          <p14:tracePt t="39760" x="4440238" y="565150"/>
          <p14:tracePt t="39767" x="4476750" y="565150"/>
          <p14:tracePt t="39776" x="4503738" y="565150"/>
          <p14:tracePt t="39782" x="4521200" y="565150"/>
          <p14:tracePt t="40214" x="4540250" y="565150"/>
          <p14:tracePt t="40223" x="4549775" y="574675"/>
          <p14:tracePt t="40230" x="4549775" y="592138"/>
          <p14:tracePt t="40237" x="4549775" y="620713"/>
          <p14:tracePt t="40245" x="4549775" y="628650"/>
          <p14:tracePt t="40253" x="4549775" y="647700"/>
          <p14:tracePt t="40261" x="4549775" y="665163"/>
          <p14:tracePt t="40447" x="4549775" y="647700"/>
          <p14:tracePt t="40463" x="4549775" y="638175"/>
          <p14:tracePt t="40670" x="4549775" y="628650"/>
          <p14:tracePt t="40686" x="4557713" y="628650"/>
          <p14:tracePt t="40701" x="4567238" y="628650"/>
          <p14:tracePt t="41230" x="4576763" y="628650"/>
          <p14:tracePt t="41326" x="4586288" y="638175"/>
          <p14:tracePt t="41358" x="4586288" y="657225"/>
          <p14:tracePt t="41398" x="4586288" y="665163"/>
          <p14:tracePt t="41645" x="4603750" y="674688"/>
          <p14:tracePt t="41653" x="4630738" y="674688"/>
          <p14:tracePt t="41661" x="4730750" y="674688"/>
          <p14:tracePt t="41669" x="4822825" y="674688"/>
          <p14:tracePt t="41677" x="4913313" y="674688"/>
          <p14:tracePt t="41685" x="4986338" y="674688"/>
          <p14:tracePt t="41693" x="5041900" y="674688"/>
          <p14:tracePt t="41701" x="5095875" y="674688"/>
          <p14:tracePt t="41709" x="5141913" y="674688"/>
          <p14:tracePt t="41717" x="5178425" y="674688"/>
          <p14:tracePt t="41725" x="5214938" y="674688"/>
          <p14:tracePt t="41733" x="5224463" y="674688"/>
          <p14:tracePt t="41741" x="5232400" y="684213"/>
          <p14:tracePt t="41757" x="5241925" y="684213"/>
          <p14:tracePt t="42157" x="5287963" y="684213"/>
          <p14:tracePt t="42167" x="5368925" y="684213"/>
          <p14:tracePt t="42174" x="5478463" y="684213"/>
          <p14:tracePt t="42183" x="5588000" y="684213"/>
          <p14:tracePt t="42192" x="5697538" y="684213"/>
          <p14:tracePt t="42198" x="5789613" y="684213"/>
          <p14:tracePt t="42206" x="5880100" y="684213"/>
          <p14:tracePt t="42214" x="5972175" y="693738"/>
          <p14:tracePt t="42222" x="6026150" y="693738"/>
          <p14:tracePt t="42230" x="6072188" y="693738"/>
          <p14:tracePt t="42238" x="6099175" y="693738"/>
          <p14:tracePt t="42246" x="6116638" y="693738"/>
          <p14:tracePt t="42254" x="6126163" y="693738"/>
          <p14:tracePt t="42502" x="6053138" y="720725"/>
          <p14:tracePt t="42510" x="5926138" y="730250"/>
          <p14:tracePt t="42518" x="5789613" y="747713"/>
          <p14:tracePt t="42526" x="5697538" y="757238"/>
          <p14:tracePt t="42534" x="5570538" y="793750"/>
          <p14:tracePt t="42543" x="5487988" y="820738"/>
          <p14:tracePt t="42550" x="5378450" y="820738"/>
          <p14:tracePt t="42558" x="5287963" y="830263"/>
          <p14:tracePt t="42565" x="5187950" y="857250"/>
          <p14:tracePt t="42573" x="5132388" y="866775"/>
          <p14:tracePt t="42581" x="5059363" y="866775"/>
          <p14:tracePt t="42589" x="5014913" y="874713"/>
          <p14:tracePt t="42597" x="4949825" y="893763"/>
          <p14:tracePt t="42605" x="4895850" y="893763"/>
          <p14:tracePt t="42613" x="4859338" y="903288"/>
          <p14:tracePt t="42621" x="4813300" y="911225"/>
          <p14:tracePt t="42629" x="4749800" y="920750"/>
          <p14:tracePt t="42636" x="4659313" y="920750"/>
          <p14:tracePt t="42644" x="4586288" y="939800"/>
          <p14:tracePt t="42653" x="4494213" y="947738"/>
          <p14:tracePt t="42661" x="4384675" y="947738"/>
          <p14:tracePt t="42669" x="4294188" y="947738"/>
          <p14:tracePt t="42677" x="4175125" y="947738"/>
          <p14:tracePt t="42685" x="4084638" y="947738"/>
          <p14:tracePt t="42694" x="3975100" y="947738"/>
          <p14:tracePt t="42701" x="3902075" y="947738"/>
          <p14:tracePt t="42709" x="3829050" y="947738"/>
          <p14:tracePt t="42717" x="3738563" y="947738"/>
          <p14:tracePt t="42725" x="3665538" y="947738"/>
          <p14:tracePt t="42733" x="3619500" y="947738"/>
          <p14:tracePt t="42741" x="3592513" y="947738"/>
          <p14:tracePt t="42749" x="3563938" y="947738"/>
          <p14:tracePt t="42757" x="3546475" y="947738"/>
          <p14:tracePt t="42765" x="3527425" y="947738"/>
          <p14:tracePt t="42774" x="3519488" y="947738"/>
          <p14:tracePt t="42781" x="3509963" y="947738"/>
          <p14:tracePt t="42807" x="3482975" y="947738"/>
          <p14:tracePt t="42812" x="3473450" y="947738"/>
          <p14:tracePt t="42821" x="3446463" y="947738"/>
          <p14:tracePt t="42829" x="3419475" y="976313"/>
          <p14:tracePt t="42837" x="3363913" y="976313"/>
          <p14:tracePt t="42845" x="3300413" y="984250"/>
          <p14:tracePt t="42853" x="3244850" y="993775"/>
          <p14:tracePt t="42861" x="3136900" y="993775"/>
          <p14:tracePt t="42870" x="3035300" y="1012825"/>
          <p14:tracePt t="42879" x="2944813" y="1039813"/>
          <p14:tracePt t="42885" x="2862263" y="1049338"/>
          <p14:tracePt t="42893" x="2789238" y="1049338"/>
          <p14:tracePt t="42902" x="2716213" y="1057275"/>
          <p14:tracePt t="42911" x="2671763" y="1057275"/>
          <p14:tracePt t="42917" x="2635250" y="1057275"/>
          <p14:tracePt t="42926" x="2589213" y="1057275"/>
          <p14:tracePt t="42933" x="2570163" y="1057275"/>
          <p14:tracePt t="42941" x="2543175" y="1057275"/>
          <p14:tracePt t="42949" x="2525713" y="1066800"/>
          <p14:tracePt t="42958" x="2516188" y="1066800"/>
          <p14:tracePt t="42975" x="2489200" y="1066800"/>
          <p14:tracePt t="42991" x="2479675" y="1066800"/>
          <p14:tracePt t="42997" x="2479675" y="1076325"/>
          <p14:tracePt t="43006" x="2470150" y="1085850"/>
          <p14:tracePt t="43013" x="2462213" y="1085850"/>
          <p14:tracePt t="43029" x="2443163" y="1085850"/>
          <p14:tracePt t="43037" x="2433638" y="1085850"/>
          <p14:tracePt t="43045" x="2406650" y="1085850"/>
          <p14:tracePt t="43053" x="2389188" y="1085850"/>
          <p14:tracePt t="43061" x="2379663" y="1085850"/>
          <p14:tracePt t="43069" x="2360613" y="1085850"/>
          <p14:tracePt t="43077" x="2324100" y="1085850"/>
          <p14:tracePt t="43085" x="2316163" y="1085850"/>
          <p14:tracePt t="43093" x="2306638" y="1076325"/>
          <p14:tracePt t="43269" x="2316163" y="1076325"/>
          <p14:tracePt t="43277" x="2343150" y="1076325"/>
          <p14:tracePt t="43286" x="2389188" y="1085850"/>
          <p14:tracePt t="43293" x="2470150" y="1103313"/>
          <p14:tracePt t="43301" x="2579688" y="1103313"/>
          <p14:tracePt t="43309" x="2708275" y="1112838"/>
          <p14:tracePt t="43317" x="2835275" y="1130300"/>
          <p14:tracePt t="43325" x="2981325" y="1158875"/>
          <p14:tracePt t="43333" x="3163888" y="1195388"/>
          <p14:tracePt t="43342" x="3317875" y="1203325"/>
          <p14:tracePt t="43349" x="3446463" y="1231900"/>
          <p14:tracePt t="43356" x="3592513" y="1249363"/>
          <p14:tracePt t="43365" x="3702050" y="1268413"/>
          <p14:tracePt t="43374" x="3775075" y="1268413"/>
          <p14:tracePt t="43381" x="3838575" y="1268413"/>
          <p14:tracePt t="43391" x="3846513" y="1268413"/>
          <p14:tracePt t="43550" x="3875088" y="1276350"/>
          <p14:tracePt t="43670" x="3883025" y="1276350"/>
          <p14:tracePt t="43686" x="3902075" y="1295400"/>
          <p14:tracePt t="43710" x="3902075" y="1303338"/>
          <p14:tracePt t="43718" x="3902075" y="1322388"/>
          <p14:tracePt t="43726" x="3902075" y="1331913"/>
          <p14:tracePt t="43733" x="3902075" y="1339850"/>
          <p14:tracePt t="43742" x="3911600" y="1358900"/>
          <p14:tracePt t="44311" x="3919538" y="1358900"/>
          <p14:tracePt t="44334" x="3929063" y="1368425"/>
          <p14:tracePt t="44342" x="3929063" y="1376363"/>
          <p14:tracePt t="44350" x="3929063" y="1385888"/>
          <p14:tracePt t="44423" x="3919538" y="1385888"/>
          <p14:tracePt t="44430" x="3911600" y="1385888"/>
          <p14:tracePt t="44445" x="3892550" y="1385888"/>
          <p14:tracePt t="45119" x="3892550" y="1404938"/>
          <p14:tracePt t="45126" x="3892550" y="1412875"/>
          <p14:tracePt t="45390" x="3892550" y="1422400"/>
          <p14:tracePt t="45407" x="3892550" y="1431925"/>
          <p14:tracePt t="45414" x="3902075" y="1441450"/>
          <p14:tracePt t="45494" x="3902075" y="1449388"/>
          <p14:tracePt t="46260" x="3902075" y="1431925"/>
          <p14:tracePt t="46278" x="3902075" y="1412875"/>
          <p14:tracePt t="46286" x="3902075" y="1385888"/>
          <p14:tracePt t="46294" x="3902075" y="1368425"/>
          <p14:tracePt t="46302" x="3902075" y="1339850"/>
          <p14:tracePt t="46310" x="3902075" y="1303338"/>
          <p14:tracePt t="46318" x="3902075" y="1276350"/>
          <p14:tracePt t="46325" x="3902075" y="1258888"/>
          <p14:tracePt t="46334" x="3902075" y="1231900"/>
          <p14:tracePt t="46343" x="3902075" y="1212850"/>
          <p14:tracePt t="46350" x="3902075" y="1195388"/>
          <p14:tracePt t="46359" x="3902075" y="1185863"/>
          <p14:tracePt t="46365" x="3902075" y="1176338"/>
          <p14:tracePt t="46598" x="3892550" y="1176338"/>
          <p14:tracePt t="46918" x="3883025" y="1176338"/>
          <p14:tracePt t="46926" x="3883025" y="1185863"/>
          <p14:tracePt t="46933" x="3883025" y="1195388"/>
          <p14:tracePt t="46941" x="3883025" y="1212850"/>
          <p14:tracePt t="46949" x="3892550" y="1231900"/>
          <p14:tracePt t="46957" x="3892550" y="1239838"/>
          <p14:tracePt t="46965" x="3892550" y="1258888"/>
          <p14:tracePt t="46973" x="3892550" y="1268413"/>
          <p14:tracePt t="46990" x="3902075" y="1268413"/>
          <p14:tracePt t="47703" x="3902075" y="1276350"/>
          <p14:tracePt t="47710" x="3902075" y="1303338"/>
          <p14:tracePt t="47718" x="3883025" y="1322388"/>
          <p14:tracePt t="47725" x="3875088" y="1331913"/>
          <p14:tracePt t="47734" x="3856038" y="1339850"/>
          <p14:tracePt t="47743" x="3838575" y="1358900"/>
          <p14:tracePt t="48263" x="3819525" y="1376363"/>
          <p14:tracePt t="48270" x="3775075" y="1412875"/>
          <p14:tracePt t="48278" x="3765550" y="1422400"/>
          <p14:tracePt t="48286" x="3729038" y="1449388"/>
          <p14:tracePt t="48294" x="3719513" y="1458913"/>
          <p14:tracePt t="48301" x="3702050" y="1477963"/>
          <p14:tracePt t="48309" x="3683000" y="1495425"/>
          <p14:tracePt t="48317" x="3673475" y="1504950"/>
          <p14:tracePt t="48325" x="3665538" y="1522413"/>
          <p14:tracePt t="48333" x="3656013" y="1541463"/>
          <p14:tracePt t="48341" x="3646488" y="1550988"/>
          <p14:tracePt t="48983" x="3629025" y="1558925"/>
          <p14:tracePt t="48991" x="3619500" y="1577975"/>
          <p14:tracePt t="48997" x="3592513" y="1604963"/>
          <p14:tracePt t="49006" x="3573463" y="1624013"/>
          <p14:tracePt t="49012" x="3536950" y="1660525"/>
          <p14:tracePt t="49021" x="3509963" y="1687513"/>
          <p14:tracePt t="49029" x="3446463" y="1714500"/>
          <p14:tracePt t="49037" x="3382963" y="1768475"/>
          <p14:tracePt t="49045" x="3300413" y="1797050"/>
          <p14:tracePt t="49053" x="3181350" y="1870075"/>
          <p14:tracePt t="49061" x="3090863" y="1906588"/>
          <p14:tracePt t="49069" x="2971800" y="1979613"/>
          <p14:tracePt t="49077" x="2852738" y="2043113"/>
          <p14:tracePt t="49085" x="2771775" y="2079625"/>
          <p14:tracePt t="49093" x="2708275" y="2106613"/>
          <p14:tracePt t="49101" x="2679700" y="2125663"/>
          <p14:tracePt t="49109" x="2606675" y="2160588"/>
          <p14:tracePt t="49117" x="2562225" y="2189163"/>
          <p14:tracePt t="49125" x="2533650" y="2206625"/>
          <p14:tracePt t="49133" x="2498725" y="2225675"/>
          <p14:tracePt t="49141" x="2462213" y="2233613"/>
          <p14:tracePt t="49149" x="2443163" y="2243138"/>
          <p14:tracePt t="49158" x="2416175" y="2243138"/>
          <p14:tracePt t="49165" x="2389188" y="2262188"/>
          <p14:tracePt t="49173" x="2360613" y="2270125"/>
          <p14:tracePt t="49549" x="2352675" y="2279650"/>
          <p14:tracePt t="49557" x="2352675" y="2306638"/>
          <p14:tracePt t="49565" x="2352675" y="2316163"/>
          <p14:tracePt t="49572" x="2352675" y="2325688"/>
          <p14:tracePt t="49589" x="2352675" y="2352675"/>
          <p14:tracePt t="49597" x="2352675" y="2371725"/>
          <p14:tracePt t="49605" x="2370138" y="2408238"/>
          <p14:tracePt t="49612" x="2370138" y="2416175"/>
          <p14:tracePt t="49620" x="2379663" y="2435225"/>
          <p14:tracePt t="49629" x="2416175" y="2471738"/>
          <p14:tracePt t="49637" x="2425700" y="2471738"/>
          <p14:tracePt t="49645" x="2433638" y="2489200"/>
          <p14:tracePt t="49653" x="2452688" y="2517775"/>
          <p14:tracePt t="49661" x="2462213" y="2517775"/>
          <p14:tracePt t="49669" x="2479675" y="2535238"/>
          <p14:tracePt t="49838" x="2479675" y="2544763"/>
          <p14:tracePt t="49846" x="2489200" y="2554288"/>
          <p14:tracePt t="49854" x="2525713" y="2562225"/>
          <p14:tracePt t="49862" x="2589213" y="2598738"/>
          <p14:tracePt t="49871" x="2625725" y="2608263"/>
          <p14:tracePt t="49879" x="2725738" y="2644775"/>
          <p14:tracePt t="49896" x="2917825" y="2690813"/>
          <p14:tracePt t="49904" x="2990850" y="2727325"/>
          <p14:tracePt t="49909" x="3090863" y="2754313"/>
          <p14:tracePt t="49917" x="3208338" y="2800350"/>
          <p14:tracePt t="49925" x="3281363" y="2827338"/>
          <p14:tracePt t="49933" x="3363913" y="2854325"/>
          <p14:tracePt t="49942" x="3419475" y="2863850"/>
          <p14:tracePt t="49949" x="3482975" y="2873375"/>
          <p14:tracePt t="49957" x="3509963" y="2890838"/>
          <p14:tracePt t="49965" x="3519488" y="2890838"/>
          <p14:tracePt t="49981" x="3536950" y="2909888"/>
          <p14:tracePt t="50302" x="3536950" y="2917825"/>
          <p14:tracePt t="50309" x="3563938" y="2954338"/>
          <p14:tracePt t="50317" x="3592513" y="2973388"/>
          <p14:tracePt t="50325" x="3609975" y="3017838"/>
          <p14:tracePt t="50333" x="3646488" y="3063875"/>
          <p14:tracePt t="50341" x="3673475" y="3090863"/>
          <p14:tracePt t="50349" x="3729038" y="3146425"/>
          <p14:tracePt t="50357" x="3746500" y="3163888"/>
          <p14:tracePt t="50365" x="3792538" y="3209925"/>
          <p14:tracePt t="50374" x="3802063" y="3228975"/>
          <p14:tracePt t="50381" x="3819525" y="3246438"/>
          <p14:tracePt t="50389" x="3829050" y="3255963"/>
          <p14:tracePt t="50406" x="3846513" y="3273425"/>
          <p14:tracePt t="50774" x="3856038" y="3265488"/>
          <p14:tracePt t="50782" x="3856038" y="3228975"/>
          <p14:tracePt t="50791" x="3856038" y="3173413"/>
          <p14:tracePt t="50798" x="3856038" y="3127375"/>
          <p14:tracePt t="50809" x="3856038" y="3073400"/>
          <p14:tracePt t="50814" x="3856038" y="3000375"/>
          <p14:tracePt t="50825" x="3856038" y="2954338"/>
          <p14:tracePt t="50831" x="3856038" y="2900363"/>
          <p14:tracePt t="50841" x="3856038" y="2844800"/>
          <p14:tracePt t="50846" x="3856038" y="2790825"/>
          <p14:tracePt t="50854" x="3856038" y="2754313"/>
          <p14:tracePt t="50861" x="3892550" y="2708275"/>
          <p14:tracePt t="50869" x="3892550" y="2662238"/>
          <p14:tracePt t="50877" x="3902075" y="2625725"/>
          <p14:tracePt t="50885" x="3911600" y="2589213"/>
          <p14:tracePt t="50893" x="3929063" y="2562225"/>
          <p14:tracePt t="50901" x="3929063" y="2517775"/>
          <p14:tracePt t="50909" x="3938588" y="2517775"/>
          <p14:tracePt t="50917" x="3948113" y="2489200"/>
          <p14:tracePt t="50925" x="3948113" y="2481263"/>
          <p14:tracePt t="50941" x="3948113" y="2471738"/>
          <p14:tracePt t="50949" x="3948113" y="2452688"/>
          <p14:tracePt t="50958" x="3948113" y="2444750"/>
          <p14:tracePt t="50965" x="3948113" y="2435225"/>
          <p14:tracePt t="50974" x="3948113" y="2425700"/>
          <p14:tracePt t="50982" x="3948113" y="2408238"/>
          <p14:tracePt t="50990" x="3948113" y="2389188"/>
          <p14:tracePt t="50997" x="3948113" y="2343150"/>
          <p14:tracePt t="51006" x="3938588" y="2316163"/>
          <p14:tracePt t="51013" x="3911600" y="2289175"/>
          <p14:tracePt t="51021" x="3892550" y="2243138"/>
          <p14:tracePt t="51029" x="3875088" y="2206625"/>
          <p14:tracePt t="51037" x="3865563" y="2189163"/>
          <p14:tracePt t="51053" x="3846513" y="2133600"/>
          <p14:tracePt t="51061" x="3819525" y="2116138"/>
          <p14:tracePt t="51070" x="3810000" y="2089150"/>
          <p14:tracePt t="51077" x="3810000" y="2070100"/>
          <p14:tracePt t="51085" x="3802063" y="2052638"/>
          <p14:tracePt t="51093" x="3802063" y="2043113"/>
          <p14:tracePt t="51101" x="3802063" y="2024063"/>
          <p14:tracePt t="51109" x="3802063" y="2016125"/>
          <p14:tracePt t="51117" x="3802063" y="2006600"/>
          <p14:tracePt t="51390" x="3802063" y="2043113"/>
          <p14:tracePt t="51399" x="3802063" y="2070100"/>
          <p14:tracePt t="51408" x="3802063" y="2116138"/>
          <p14:tracePt t="51415" x="3802063" y="2170113"/>
          <p14:tracePt t="51422" x="3802063" y="2225675"/>
          <p14:tracePt t="51429" x="3802063" y="2298700"/>
          <p14:tracePt t="51437" x="3802063" y="2352675"/>
          <p14:tracePt t="51445" x="3802063" y="2398713"/>
          <p14:tracePt t="51453" x="3802063" y="2425700"/>
          <p14:tracePt t="51461" x="3802063" y="2444750"/>
          <p14:tracePt t="51469" x="3802063" y="2471738"/>
          <p14:tracePt t="51477" x="3802063" y="2481263"/>
          <p14:tracePt t="51614" x="3802063" y="2471738"/>
          <p14:tracePt t="51679" x="3802063" y="2452688"/>
          <p14:tracePt t="51757" x="3802063" y="2435225"/>
          <p14:tracePt t="51765" x="3802063" y="2416175"/>
          <p14:tracePt t="51773" x="3802063" y="2398713"/>
          <p14:tracePt t="51781" x="3802063" y="2371725"/>
          <p14:tracePt t="51791" x="3802063" y="2352675"/>
          <p14:tracePt t="51797" x="3783013" y="2325688"/>
          <p14:tracePt t="51813" x="3783013" y="2306638"/>
          <p14:tracePt t="51821" x="3775075" y="2298700"/>
          <p14:tracePt t="51829" x="3775075" y="2279650"/>
          <p14:tracePt t="52038" x="3765550" y="2298700"/>
          <p14:tracePt t="52044" x="3765550" y="2335213"/>
          <p14:tracePt t="52053" x="3765550" y="2371725"/>
          <p14:tracePt t="52061" x="3765550" y="2398713"/>
          <p14:tracePt t="52069" x="3765550" y="2435225"/>
          <p14:tracePt t="52077" x="3765550" y="2471738"/>
          <p14:tracePt t="52085" x="3765550" y="2481263"/>
          <p14:tracePt t="52093" x="3765550" y="2508250"/>
          <p14:tracePt t="52101" x="3765550" y="2517775"/>
          <p14:tracePt t="52238" x="3765550" y="2508250"/>
          <p14:tracePt t="53974" x="3756025" y="2525713"/>
          <p14:tracePt t="53982" x="3729038" y="2554288"/>
          <p14:tracePt t="53991" x="3729038" y="2581275"/>
          <p14:tracePt t="53998" x="3719513" y="2598738"/>
          <p14:tracePt t="54011" x="3709988" y="2617788"/>
          <p14:tracePt t="54014" x="3692525" y="2654300"/>
          <p14:tracePt t="54025" x="3692525" y="2662238"/>
          <p14:tracePt t="54029" x="3683000" y="2681288"/>
          <p14:tracePt t="54037" x="3683000" y="2690813"/>
          <p14:tracePt t="54413" x="3673475" y="2698750"/>
          <p14:tracePt t="54446" x="3665538" y="2708275"/>
          <p14:tracePt t="54487" x="3665538" y="2727325"/>
          <p14:tracePt t="54646" x="3665538" y="2735263"/>
          <p14:tracePt t="54655" x="3656013" y="2744788"/>
          <p14:tracePt t="54662" x="3646488" y="2744788"/>
          <p14:tracePt t="54670" x="3646488" y="2763838"/>
          <p14:tracePt t="54678" x="3646488" y="2781300"/>
          <p14:tracePt t="54686" x="3636963" y="2800350"/>
          <p14:tracePt t="54702" x="3636963" y="2808288"/>
          <p14:tracePt t="54711" x="3636963" y="2817813"/>
          <p14:tracePt t="54823" x="3636963" y="2827338"/>
          <p14:tracePt t="54975" x="3636963" y="2836863"/>
          <p14:tracePt t="54990" x="3636963" y="2844800"/>
          <p14:tracePt t="54999" x="3636963" y="2854325"/>
          <p14:tracePt t="55013" x="3636963" y="2863850"/>
          <p14:tracePt t="55029" x="3636963" y="2873375"/>
          <p14:tracePt t="55262" x="3636963" y="2900363"/>
          <p14:tracePt t="55278" x="3636963" y="2909888"/>
          <p14:tracePt t="55294" x="3636963" y="2927350"/>
          <p14:tracePt t="55302" x="3636963" y="2936875"/>
          <p14:tracePt t="55318" x="3636963" y="2946400"/>
          <p14:tracePt t="56368" x="3619500" y="2946400"/>
          <p14:tracePt t="56374" x="3573463" y="2917825"/>
          <p14:tracePt t="56383" x="3509963" y="2873375"/>
          <p14:tracePt t="56391" x="3446463" y="2800350"/>
          <p14:tracePt t="56399" x="3400425" y="2781300"/>
          <p14:tracePt t="56408" x="3354388" y="2727325"/>
          <p14:tracePt t="56415" x="3317875" y="2698750"/>
          <p14:tracePt t="56424" x="3290888" y="2662238"/>
          <p14:tracePt t="56431" x="3254375" y="2635250"/>
          <p14:tracePt t="56439" x="3227388" y="2617788"/>
          <p14:tracePt t="56446" x="3217863" y="2608263"/>
          <p14:tracePt t="56462" x="3200400" y="2589213"/>
          <p14:tracePt t="57277" x="3200400" y="2598738"/>
          <p14:tracePt t="57285" x="3254375" y="2598738"/>
          <p14:tracePt t="57293" x="3390900" y="2589213"/>
          <p14:tracePt t="57301" x="3463925" y="2581275"/>
          <p14:tracePt t="57309" x="3556000" y="2581275"/>
          <p14:tracePt t="57317" x="3609975" y="2581275"/>
          <p14:tracePt t="57326" x="3673475" y="2562225"/>
          <p14:tracePt t="57334" x="3702050" y="2562225"/>
          <p14:tracePt t="57343" x="3738563" y="2562225"/>
          <p14:tracePt t="57350" x="3783013" y="2562225"/>
          <p14:tracePt t="57358" x="3792538" y="2562225"/>
          <p14:tracePt t="57366" x="3802063" y="2562225"/>
          <p14:tracePt t="57765" x="3810000" y="2562225"/>
          <p14:tracePt t="57781" x="3810000" y="2571750"/>
          <p14:tracePt t="57789" x="3810000" y="2581275"/>
          <p14:tracePt t="57797" x="3810000" y="2589213"/>
          <p14:tracePt t="57806" x="3810000" y="2608263"/>
          <p14:tracePt t="58510" x="3810000" y="2617788"/>
          <p14:tracePt t="58518" x="3829050" y="2617788"/>
          <p14:tracePt t="58526" x="3929063" y="2617788"/>
          <p14:tracePt t="58534" x="4021138" y="2617788"/>
          <p14:tracePt t="58542" x="4148138" y="2617788"/>
          <p14:tracePt t="58551" x="4238625" y="2617788"/>
          <p14:tracePt t="58558" x="4348163" y="2617788"/>
          <p14:tracePt t="58566" x="4440238" y="2617788"/>
          <p14:tracePt t="58573" x="4540250" y="2617788"/>
          <p14:tracePt t="58582" x="4613275" y="2617788"/>
          <p14:tracePt t="58590" x="4667250" y="2617788"/>
          <p14:tracePt t="58597" x="4686300" y="2617788"/>
          <p14:tracePt t="58606" x="4722813" y="2625725"/>
          <p14:tracePt t="58870" x="4722813" y="2635250"/>
          <p14:tracePt t="58880" x="4713288" y="2635250"/>
          <p14:tracePt t="58885" x="4667250" y="2635250"/>
          <p14:tracePt t="58894" x="4613275" y="2635250"/>
          <p14:tracePt t="58902" x="4576763" y="2635250"/>
          <p14:tracePt t="58909" x="4530725" y="2662238"/>
          <p14:tracePt t="58918" x="4503738" y="2671763"/>
          <p14:tracePt t="58926" x="4467225" y="2671763"/>
          <p14:tracePt t="58934" x="4430713" y="2671763"/>
          <p14:tracePt t="58942" x="4413250" y="2681288"/>
          <p14:tracePt t="59137" x="4403725" y="2681288"/>
          <p14:tracePt t="59142" x="4367213" y="2690813"/>
          <p14:tracePt t="59150" x="4311650" y="2690813"/>
          <p14:tracePt t="59158" x="4230688" y="2717800"/>
          <p14:tracePt t="59167" x="4138613" y="2717800"/>
          <p14:tracePt t="59175" x="4065588" y="2717800"/>
          <p14:tracePt t="59182" x="3975100" y="2717800"/>
          <p14:tracePt t="59191" x="3883025" y="2717800"/>
          <p14:tracePt t="59198" x="3792538" y="2717800"/>
          <p14:tracePt t="59208" x="3692525" y="2698750"/>
          <p14:tracePt t="59214" x="3636963" y="2698750"/>
          <p14:tracePt t="59224" x="3563938" y="2698750"/>
          <p14:tracePt t="59230" x="3536950" y="2698750"/>
          <p14:tracePt t="59240" x="3490913" y="2698750"/>
          <p14:tracePt t="59246" x="3455988" y="2698750"/>
          <p14:tracePt t="59255" x="3446463" y="2698750"/>
          <p14:tracePt t="59262" x="3436938" y="2698750"/>
          <p14:tracePt t="59270" x="3409950" y="2698750"/>
          <p14:tracePt t="59302" x="3400425" y="2698750"/>
          <p14:tracePt t="59318" x="3390900" y="2698750"/>
          <p14:tracePt t="59326" x="3382963" y="2698750"/>
          <p14:tracePt t="59334" x="3363913" y="2698750"/>
          <p14:tracePt t="59342" x="3317875" y="2698750"/>
          <p14:tracePt t="59351" x="3300413" y="2698750"/>
          <p14:tracePt t="59358" x="3263900" y="2698750"/>
          <p14:tracePt t="59366" x="3208338" y="2698750"/>
          <p14:tracePt t="59375" x="3163888" y="2698750"/>
          <p14:tracePt t="59383" x="3127375" y="2698750"/>
          <p14:tracePt t="59391" x="3100388" y="2698750"/>
          <p14:tracePt t="59399" x="3063875" y="2698750"/>
          <p14:tracePt t="59408" x="3044825" y="2698750"/>
          <p14:tracePt t="59415" x="3017838" y="2698750"/>
          <p14:tracePt t="59425" x="2998788" y="2698750"/>
          <p14:tracePt t="59432" x="2981325" y="2698750"/>
          <p14:tracePt t="59607" x="2971800" y="2698750"/>
          <p14:tracePt t="59614" x="2954338" y="2690813"/>
          <p14:tracePt t="59623" x="2935288" y="2671763"/>
          <p14:tracePt t="59639" x="2925763" y="2654300"/>
          <p14:tracePt t="59646" x="2917825" y="2617788"/>
          <p14:tracePt t="59662" x="2908300" y="2598738"/>
          <p14:tracePt t="59670" x="2908300" y="2581275"/>
          <p14:tracePt t="59678" x="2881313" y="2562225"/>
          <p14:tracePt t="59862" x="2881313" y="2554288"/>
          <p14:tracePt t="59877" x="2881313" y="2544763"/>
          <p14:tracePt t="59885" x="2935288" y="2525713"/>
          <p14:tracePt t="59893" x="3008313" y="2525713"/>
          <p14:tracePt t="59901" x="3063875" y="2525713"/>
          <p14:tracePt t="59909" x="3108325" y="2525713"/>
          <p14:tracePt t="59917" x="3171825" y="2525713"/>
          <p14:tracePt t="59925" x="3263900" y="2525713"/>
          <p14:tracePt t="59933" x="3336925" y="2525713"/>
          <p14:tracePt t="59941" x="3400425" y="2525713"/>
          <p14:tracePt t="59949" x="3473450" y="2525713"/>
          <p14:tracePt t="59957" x="3546475" y="2525713"/>
          <p14:tracePt t="59965" x="3600450" y="2525713"/>
          <p14:tracePt t="59973" x="3665538" y="2525713"/>
          <p14:tracePt t="59981" x="3702050" y="2525713"/>
          <p14:tracePt t="59989" x="3756025" y="2544763"/>
          <p14:tracePt t="59997" x="3783013" y="2544763"/>
          <p14:tracePt t="60006" x="3802063" y="2544763"/>
          <p14:tracePt t="60013" x="3838575" y="2544763"/>
          <p14:tracePt t="60022" x="3856038" y="2544763"/>
          <p14:tracePt t="60045" x="3875088" y="2544763"/>
          <p14:tracePt t="60261" x="3892550" y="2544763"/>
          <p14:tracePt t="60269" x="3965575" y="2544763"/>
          <p14:tracePt t="60277" x="4057650" y="2544763"/>
          <p14:tracePt t="60285" x="4129088" y="2544763"/>
          <p14:tracePt t="60293" x="4184650" y="2544763"/>
          <p14:tracePt t="60301" x="4238625" y="2544763"/>
          <p14:tracePt t="60309" x="4284663" y="2544763"/>
          <p14:tracePt t="60318" x="4340225" y="2544763"/>
          <p14:tracePt t="60325" x="4367213" y="2544763"/>
          <p14:tracePt t="60333" x="4394200" y="2544763"/>
          <p14:tracePt t="60341" x="4403725" y="2544763"/>
          <p14:tracePt t="60350" x="4413250" y="2544763"/>
          <p14:tracePt t="60678" x="4421188" y="2554288"/>
          <p14:tracePt t="60726" x="4421188" y="2562225"/>
          <p14:tracePt t="60734" x="4421188" y="2571750"/>
          <p14:tracePt t="60742" x="4421188" y="2581275"/>
          <p14:tracePt t="60750" x="4403725" y="2608263"/>
          <p14:tracePt t="60767" x="4394200" y="2617788"/>
          <p14:tracePt t="60774" x="4394200" y="2625725"/>
          <p14:tracePt t="60790" x="4394200" y="2644775"/>
          <p14:tracePt t="60805" x="4394200" y="2654300"/>
          <p14:tracePt t="60813" x="4394200" y="2681288"/>
          <p14:tracePt t="60822" x="4394200" y="2690813"/>
          <p14:tracePt t="60829" x="4394200" y="2698750"/>
          <p14:tracePt t="60845" x="4394200" y="2708275"/>
          <p14:tracePt t="60853" x="4394200" y="2717800"/>
          <p14:tracePt t="60861" x="4394200" y="2727325"/>
          <p14:tracePt t="60892" x="4394200" y="2735263"/>
          <p14:tracePt t="62262" x="4340225" y="2744788"/>
          <p14:tracePt t="62270" x="4121150" y="2744788"/>
          <p14:tracePt t="62278" x="3856038" y="2744788"/>
          <p14:tracePt t="62287" x="3636963" y="2744788"/>
          <p14:tracePt t="62294" x="3409950" y="2744788"/>
          <p14:tracePt t="62302" x="3181350" y="2744788"/>
          <p14:tracePt t="62309" x="3017838" y="2727325"/>
          <p14:tracePt t="62317" x="2871788" y="2708275"/>
          <p14:tracePt t="62325" x="2762250" y="2698750"/>
          <p14:tracePt t="62333" x="2698750" y="2690813"/>
          <p14:tracePt t="62341" x="2671763" y="2690813"/>
          <p14:tracePt t="62759" x="2662238" y="2681288"/>
          <p14:tracePt t="62766" x="2662238" y="2662238"/>
          <p14:tracePt t="62774" x="2662238" y="2635250"/>
          <p14:tracePt t="62782" x="2662238" y="2617788"/>
          <p14:tracePt t="62792" x="2662238" y="2581275"/>
          <p14:tracePt t="62798" x="2671763" y="2562225"/>
          <p14:tracePt t="62807" x="2679700" y="2535238"/>
          <p14:tracePt t="62814" x="2679700" y="2517775"/>
          <p14:tracePt t="62824" x="2679700" y="2489200"/>
          <p14:tracePt t="62831" x="2689225" y="2471738"/>
          <p14:tracePt t="62843" x="2698750" y="2462213"/>
          <p14:tracePt t="62847" x="2698750" y="2444750"/>
          <p14:tracePt t="62855" x="2708275" y="2435225"/>
          <p14:tracePt t="63062" x="2752725" y="2435225"/>
          <p14:tracePt t="63070" x="2898775" y="2435225"/>
          <p14:tracePt t="63078" x="3063875" y="2425700"/>
          <p14:tracePt t="63085" x="3208338" y="2425700"/>
          <p14:tracePt t="63093" x="3354388" y="2425700"/>
          <p14:tracePt t="63102" x="3482975" y="2425700"/>
          <p14:tracePt t="63109" x="3592513" y="2425700"/>
          <p14:tracePt t="63117" x="3665538" y="2425700"/>
          <p14:tracePt t="63125" x="3719513" y="2425700"/>
          <p14:tracePt t="63134" x="3783013" y="2425700"/>
          <p14:tracePt t="63141" x="3792538" y="2425700"/>
          <p14:tracePt t="63342" x="3810000" y="2425700"/>
          <p14:tracePt t="63374" x="3856038" y="2425700"/>
          <p14:tracePt t="63382" x="3911600" y="2425700"/>
          <p14:tracePt t="63389" x="4002088" y="2425700"/>
          <p14:tracePt t="63398" x="4057650" y="2425700"/>
          <p14:tracePt t="63408" x="4129088" y="2425700"/>
          <p14:tracePt t="63416" x="4184650" y="2425700"/>
          <p14:tracePt t="63424" x="4248150" y="2425700"/>
          <p14:tracePt t="63430" x="4321175" y="2425700"/>
          <p14:tracePt t="63439" x="4357688" y="2425700"/>
          <p14:tracePt t="63446" x="4403725" y="2425700"/>
          <p14:tracePt t="63454" x="4413250" y="2425700"/>
          <p14:tracePt t="63509" x="4430713" y="2425700"/>
          <p14:tracePt t="63549" x="4440238" y="2425700"/>
          <p14:tracePt t="64199" x="4448175" y="2398713"/>
          <p14:tracePt t="64207" x="4403725" y="2352675"/>
          <p14:tracePt t="64214" x="4321175" y="2306638"/>
          <p14:tracePt t="64223" x="4221163" y="2233613"/>
          <p14:tracePt t="64230" x="4084638" y="2179638"/>
          <p14:tracePt t="64240" x="4021138" y="2143125"/>
          <p14:tracePt t="64245" x="3902075" y="2079625"/>
          <p14:tracePt t="64253" x="3810000" y="2043113"/>
          <p14:tracePt t="64261" x="3729038" y="1997075"/>
          <p14:tracePt t="64269" x="3592513" y="1943100"/>
          <p14:tracePt t="64277" x="3509963" y="1897063"/>
          <p14:tracePt t="64285" x="3463925" y="1878013"/>
          <p14:tracePt t="64293" x="3427413" y="1870075"/>
          <p14:tracePt t="64301" x="3373438" y="1833563"/>
          <p14:tracePt t="64309" x="3354388" y="1814513"/>
          <p14:tracePt t="64317" x="3327400" y="1787525"/>
          <p14:tracePt t="64325" x="3309938" y="1768475"/>
          <p14:tracePt t="64333" x="3263900" y="1760538"/>
          <p14:tracePt t="64341" x="3244850" y="1741488"/>
          <p14:tracePt t="64349" x="3236913" y="1731963"/>
          <p14:tracePt t="64357" x="3208338" y="1714500"/>
          <p14:tracePt t="64365" x="3190875" y="1704975"/>
          <p14:tracePt t="64375" x="3171825" y="1687513"/>
          <p14:tracePt t="64390" x="3163888" y="1687513"/>
          <p14:tracePt t="64495" x="3154363" y="1687513"/>
          <p14:tracePt t="64503" x="3127375" y="1687513"/>
          <p14:tracePt t="64510" x="3100388" y="1687513"/>
          <p14:tracePt t="64518" x="3054350" y="1697038"/>
          <p14:tracePt t="64526" x="3017838" y="1704975"/>
          <p14:tracePt t="64534" x="2935288" y="1751013"/>
          <p14:tracePt t="64545" x="2889250" y="1768475"/>
          <p14:tracePt t="64550" x="2835275" y="1787525"/>
          <p14:tracePt t="64559" x="2798763" y="1787525"/>
          <p14:tracePt t="64566" x="2771775" y="1787525"/>
          <p14:tracePt t="64574" x="2744788" y="1804988"/>
          <p14:tracePt t="64581" x="2698750" y="1804988"/>
          <p14:tracePt t="64589" x="2689225" y="1804988"/>
          <p14:tracePt t="64606" x="2679700" y="1804988"/>
          <p14:tracePt t="64613" x="2662238" y="1804988"/>
          <p14:tracePt t="64623" x="2652713" y="1804988"/>
          <p14:tracePt t="64639" x="2643188" y="1804988"/>
          <p14:tracePt t="64662" x="2625725" y="1804988"/>
          <p14:tracePt t="64678" x="2606675" y="1804988"/>
          <p14:tracePt t="64686" x="2552700" y="1814513"/>
          <p14:tracePt t="64694" x="2516188" y="1833563"/>
          <p14:tracePt t="64702" x="2498725" y="1851025"/>
          <p14:tracePt t="64710" x="2479675" y="1878013"/>
          <p14:tracePt t="64717" x="2462213" y="1887538"/>
          <p14:tracePt t="64725" x="2443163" y="1906588"/>
          <p14:tracePt t="64749" x="2433638" y="1914525"/>
          <p14:tracePt t="66503" x="2416175" y="1933575"/>
          <p14:tracePt t="66510" x="2316163" y="1951038"/>
          <p14:tracePt t="66518" x="2197100" y="1979613"/>
          <p14:tracePt t="66526" x="2051050" y="2024063"/>
          <p14:tracePt t="66534" x="1941513" y="2043113"/>
          <p14:tracePt t="66544" x="1831975" y="2052638"/>
          <p14:tracePt t="66550" x="1695450" y="2070100"/>
          <p14:tracePt t="66558" x="1604963" y="2079625"/>
          <p14:tracePt t="66566" x="1531938" y="2097088"/>
          <p14:tracePt t="66575" x="1485900" y="2106613"/>
          <p14:tracePt t="66582" x="1458913" y="2106613"/>
          <p14:tracePt t="66589" x="1449388" y="2106613"/>
          <p14:tracePt t="66943" x="1439863" y="2106613"/>
          <p14:tracePt t="66950" x="1439863" y="2079625"/>
          <p14:tracePt t="66958" x="1439863" y="2060575"/>
          <p14:tracePt t="66966" x="1439863" y="2043113"/>
          <p14:tracePt t="66974" x="1422400" y="2024063"/>
          <p14:tracePt t="66982" x="1422400" y="2016125"/>
          <p14:tracePt t="66998" x="1422400" y="2006600"/>
          <p14:tracePt t="67008" x="1422400" y="1987550"/>
          <p14:tracePt t="67030" x="1422400" y="1979613"/>
          <p14:tracePt t="67042" x="1422400" y="1970088"/>
          <p14:tracePt t="67056" x="1422400" y="1960563"/>
          <p14:tracePt t="67063" x="1422400" y="1951038"/>
          <p14:tracePt t="67070" x="1422400" y="1933575"/>
          <p14:tracePt t="67086" x="1431925" y="1924050"/>
          <p14:tracePt t="67102" x="1439863" y="1897063"/>
          <p14:tracePt t="67118" x="1458913" y="1878013"/>
          <p14:tracePt t="67125" x="1468438" y="1870075"/>
          <p14:tracePt t="67141" x="1476375" y="1860550"/>
          <p14:tracePt t="67150" x="1485900" y="1851025"/>
          <p14:tracePt t="67174" x="1485900" y="1833563"/>
          <p14:tracePt t="67183" x="1495425" y="1833563"/>
          <p14:tracePt t="67190" x="1504950" y="1824038"/>
          <p14:tracePt t="67198" x="1512888" y="1824038"/>
          <p14:tracePt t="67206" x="1531938" y="1824038"/>
          <p14:tracePt t="67214" x="1549400" y="1814513"/>
          <p14:tracePt t="67222" x="1558925" y="1804988"/>
          <p14:tracePt t="67230" x="1585913" y="1797050"/>
          <p14:tracePt t="67246" x="1604963" y="1797050"/>
          <p14:tracePt t="67255" x="1631950" y="1797050"/>
          <p14:tracePt t="67262" x="1658938" y="1797050"/>
          <p14:tracePt t="67270" x="1695450" y="1797050"/>
          <p14:tracePt t="67278" x="1741488" y="1797050"/>
          <p14:tracePt t="67285" x="1795463" y="1797050"/>
          <p14:tracePt t="67294" x="1868488" y="1797050"/>
          <p14:tracePt t="67302" x="1914525" y="1797050"/>
          <p14:tracePt t="67309" x="1978025" y="1797050"/>
          <p14:tracePt t="67317" x="2070100" y="1797050"/>
          <p14:tracePt t="67325" x="2160588" y="1797050"/>
          <p14:tracePt t="67333" x="2224088" y="1797050"/>
          <p14:tracePt t="67341" x="2260600" y="1797050"/>
          <p14:tracePt t="67349" x="2306638" y="1797050"/>
          <p14:tracePt t="67357" x="2316163" y="1797050"/>
          <p14:tracePt t="67510" x="2324100" y="1797050"/>
          <p14:tracePt t="67518" x="2343150" y="1797050"/>
          <p14:tracePt t="67526" x="2360613" y="1814513"/>
          <p14:tracePt t="67535" x="2379663" y="1824038"/>
          <p14:tracePt t="67543" x="2416175" y="1833563"/>
          <p14:tracePt t="67550" x="2433638" y="1851025"/>
          <p14:tracePt t="67559" x="2443163" y="1851025"/>
          <p14:tracePt t="67565" x="2452688" y="1860550"/>
          <p14:tracePt t="67581" x="2462213" y="1870075"/>
          <p14:tracePt t="67686" x="2470150" y="1887538"/>
          <p14:tracePt t="67703" x="2470150" y="1914525"/>
          <p14:tracePt t="67710" x="2452688" y="1933575"/>
          <p14:tracePt t="67718" x="2397125" y="1960563"/>
          <p14:tracePt t="67726" x="2360613" y="1970088"/>
          <p14:tracePt t="67734" x="2324100" y="1987550"/>
          <p14:tracePt t="67744" x="2279650" y="2006600"/>
          <p14:tracePt t="67750" x="2233613" y="2016125"/>
          <p14:tracePt t="67760" x="2179638" y="2024063"/>
          <p14:tracePt t="67765" x="2133600" y="2024063"/>
          <p14:tracePt t="67775" x="2106613" y="2043113"/>
          <p14:tracePt t="67782" x="2078038" y="2052638"/>
          <p14:tracePt t="67792" x="2070100" y="2052638"/>
          <p14:tracePt t="67797" x="2041525" y="2052638"/>
          <p14:tracePt t="67808" x="2033588" y="2052638"/>
          <p14:tracePt t="67813" x="2024063" y="2052638"/>
          <p14:tracePt t="67823" x="2014538" y="2052638"/>
          <p14:tracePt t="67942" x="1997075" y="2052638"/>
          <p14:tracePt t="67951" x="1941513" y="2052638"/>
          <p14:tracePt t="67958" x="1860550" y="2052638"/>
          <p14:tracePt t="67967" x="1768475" y="2052638"/>
          <p14:tracePt t="67974" x="1677988" y="2024063"/>
          <p14:tracePt t="67982" x="1558925" y="1997075"/>
          <p14:tracePt t="67990" x="1468438" y="1979613"/>
          <p14:tracePt t="67997" x="1366838" y="1951038"/>
          <p14:tracePt t="68005" x="1312863" y="1943100"/>
          <p14:tracePt t="68012" x="1266825" y="1914525"/>
          <p14:tracePt t="68021" x="1222375" y="1906588"/>
          <p14:tracePt t="68029" x="1203325" y="1897063"/>
          <p14:tracePt t="68166" x="1193800" y="1887538"/>
          <p14:tracePt t="68173" x="1193800" y="1878013"/>
          <p14:tracePt t="68183" x="1193800" y="1860550"/>
          <p14:tracePt t="68189" x="1193800" y="1841500"/>
          <p14:tracePt t="68197" x="1193800" y="1833563"/>
          <p14:tracePt t="68213" x="1193800" y="1824038"/>
          <p14:tracePt t="68229" x="1193800" y="1814513"/>
          <p14:tracePt t="68294" x="1203325" y="1804988"/>
          <p14:tracePt t="68302" x="1230313" y="1778000"/>
          <p14:tracePt t="68311" x="1293813" y="1768475"/>
          <p14:tracePt t="68318" x="1385888" y="1741488"/>
          <p14:tracePt t="68326" x="1468438" y="1714500"/>
          <p14:tracePt t="68334" x="1522413" y="1714500"/>
          <p14:tracePt t="68343" x="1558925" y="1714500"/>
          <p14:tracePt t="68349" x="1622425" y="1704975"/>
          <p14:tracePt t="68357" x="1695450" y="1704975"/>
          <p14:tracePt t="68366" x="1751013" y="1697038"/>
          <p14:tracePt t="68374" x="1804988" y="1697038"/>
          <p14:tracePt t="68382" x="1868488" y="1697038"/>
          <p14:tracePt t="68390" x="1905000" y="1697038"/>
          <p14:tracePt t="68398" x="1960563" y="1697038"/>
          <p14:tracePt t="68407" x="1978025" y="1697038"/>
          <p14:tracePt t="68414" x="2005013" y="1697038"/>
          <p14:tracePt t="68422" x="2024063" y="1697038"/>
          <p14:tracePt t="68430" x="2051050" y="1697038"/>
          <p14:tracePt t="68439" x="2060575" y="1697038"/>
          <p14:tracePt t="68446" x="2070100" y="1697038"/>
          <p14:tracePt t="68550" x="2106613" y="1697038"/>
          <p14:tracePt t="68560" x="2160588" y="1697038"/>
          <p14:tracePt t="68566" x="2233613" y="1697038"/>
          <p14:tracePt t="68574" x="2287588" y="1697038"/>
          <p14:tracePt t="68583" x="2360613" y="1697038"/>
          <p14:tracePt t="68591" x="2425700" y="1697038"/>
          <p14:tracePt t="68597" x="2516188" y="1697038"/>
          <p14:tracePt t="68605" x="2543175" y="1714500"/>
          <p14:tracePt t="68613" x="2579688" y="1714500"/>
          <p14:tracePt t="68622" x="2589213" y="1714500"/>
          <p14:tracePt t="68629" x="2598738" y="1724025"/>
          <p14:tracePt t="68926" x="2606675" y="1724025"/>
          <p14:tracePt t="69407" x="2616200" y="1760538"/>
          <p14:tracePt t="69416" x="2616200" y="1778000"/>
          <p14:tracePt t="69422" x="2616200" y="1797050"/>
          <p14:tracePt t="69431" x="2606675" y="1824038"/>
          <p14:tracePt t="69726" x="2598738" y="1833563"/>
          <p14:tracePt t="69734" x="2589213" y="1833563"/>
          <p14:tracePt t="69742" x="2579688" y="1833563"/>
          <p14:tracePt t="69751" x="2543175" y="1833563"/>
          <p14:tracePt t="69774" x="2533650" y="1833563"/>
          <p14:tracePt t="69789" x="2525713" y="1833563"/>
          <p14:tracePt t="69926" x="2498725" y="1841500"/>
          <p14:tracePt t="69934" x="2489200" y="1860550"/>
          <p14:tracePt t="69943" x="2489200" y="1897063"/>
          <p14:tracePt t="69950" x="2479675" y="1914525"/>
          <p14:tracePt t="69959" x="2479675" y="1943100"/>
          <p14:tracePt t="69966" x="2479675" y="1960563"/>
          <p14:tracePt t="69973" x="2479675" y="1987550"/>
          <p14:tracePt t="69982" x="2479675" y="1997075"/>
          <p14:tracePt t="69990" x="2489200" y="2024063"/>
          <p14:tracePt t="70150" x="2489200" y="2033588"/>
          <p14:tracePt t="70190" x="2489200" y="2043113"/>
          <p14:tracePt t="70198" x="2489200" y="2052638"/>
          <p14:tracePt t="70206" x="2489200" y="2089150"/>
          <p14:tracePt t="70222" x="2489200" y="2116138"/>
          <p14:tracePt t="70232" x="2489200" y="2133600"/>
          <p14:tracePt t="70240" x="2489200" y="2160588"/>
          <p14:tracePt t="70247" x="2489200" y="2179638"/>
          <p14:tracePt t="70256" x="2489200" y="2189163"/>
          <p14:tracePt t="70262" x="2489200" y="2206625"/>
          <p14:tracePt t="70455" x="2470150" y="2225675"/>
          <p14:tracePt t="70463" x="2433638" y="2262188"/>
          <p14:tracePt t="70471" x="2416175" y="2279650"/>
          <p14:tracePt t="70478" x="2397125" y="2289175"/>
          <p14:tracePt t="70486" x="2379663" y="2298700"/>
          <p14:tracePt t="70511" x="2360613" y="2316163"/>
          <p14:tracePt t="70518" x="2352675" y="2316163"/>
          <p14:tracePt t="70646" x="2343150" y="2325688"/>
          <p14:tracePt t="70655" x="2324100" y="2335213"/>
          <p14:tracePt t="70663" x="2297113" y="2343150"/>
          <p14:tracePt t="70671" x="2270125" y="2343150"/>
          <p14:tracePt t="70678" x="2251075" y="2343150"/>
          <p14:tracePt t="70685" x="2224088" y="2362200"/>
          <p14:tracePt t="70694" x="2214563" y="2362200"/>
          <p14:tracePt t="70702" x="2206625" y="2362200"/>
          <p14:tracePt t="70710" x="2197100" y="2362200"/>
          <p14:tracePt t="70726" x="2179638" y="2362200"/>
          <p14:tracePt t="70846" x="2170113" y="2362200"/>
          <p14:tracePt t="70855" x="2133600" y="2362200"/>
          <p14:tracePt t="70863" x="2106613" y="2362200"/>
          <p14:tracePt t="70871" x="2060575" y="2352675"/>
          <p14:tracePt t="70877" x="2041525" y="2335213"/>
          <p14:tracePt t="70892" x="1997075" y="2306638"/>
          <p14:tracePt t="70894" x="1968500" y="2298700"/>
          <p14:tracePt t="70901" x="1941513" y="2279650"/>
          <p14:tracePt t="70909" x="1931988" y="2262188"/>
          <p14:tracePt t="70917" x="1914525" y="2252663"/>
          <p14:tracePt t="70982" x="1905000" y="2243138"/>
          <p14:tracePt t="71021" x="1905000" y="2216150"/>
          <p14:tracePt t="71029" x="1905000" y="2189163"/>
          <p14:tracePt t="71037" x="1941513" y="2160588"/>
          <p14:tracePt t="71045" x="1997075" y="2143125"/>
          <p14:tracePt t="71054" x="2041525" y="2116138"/>
          <p14:tracePt t="71061" x="2106613" y="2097088"/>
          <p14:tracePt t="71069" x="2151063" y="2079625"/>
          <p14:tracePt t="71077" x="2179638" y="2070100"/>
          <p14:tracePt t="71085" x="2206625" y="2060575"/>
          <p14:tracePt t="71093" x="2251075" y="2060575"/>
          <p14:tracePt t="71101" x="2306638" y="2052638"/>
          <p14:tracePt t="71109" x="2316163" y="2052638"/>
          <p14:tracePt t="71117" x="2343150" y="2052638"/>
          <p14:tracePt t="71125" x="2352675" y="2052638"/>
          <p14:tracePt t="71133" x="2360613" y="2052638"/>
          <p14:tracePt t="71141" x="2379663" y="2052638"/>
          <p14:tracePt t="71149" x="2389188" y="2052638"/>
          <p14:tracePt t="71157" x="2397125" y="2052638"/>
          <p14:tracePt t="71182" x="2406650" y="2052638"/>
          <p14:tracePt t="71197" x="2425700" y="2052638"/>
          <p14:tracePt t="71213" x="2443163" y="2052638"/>
          <p14:tracePt t="71221" x="2452688" y="2052638"/>
          <p14:tracePt t="71229" x="2470150" y="2052638"/>
          <p14:tracePt t="71239" x="2525713" y="2052638"/>
          <p14:tracePt t="71246" x="2543175" y="2052638"/>
          <p14:tracePt t="71255" x="2598738" y="2052638"/>
          <p14:tracePt t="71261" x="2635250" y="2052638"/>
          <p14:tracePt t="71270" x="2671763" y="2052638"/>
          <p14:tracePt t="71278" x="2689225" y="2052638"/>
          <p14:tracePt t="71286" x="2698750" y="2060575"/>
          <p14:tracePt t="71302" x="2716213" y="2060575"/>
          <p14:tracePt t="71510" x="2725738" y="2060575"/>
          <p14:tracePt t="71534" x="2725738" y="2070100"/>
          <p14:tracePt t="71542" x="2725738" y="2089150"/>
          <p14:tracePt t="71558" x="2725738" y="2097088"/>
          <p14:tracePt t="71574" x="2725738" y="2116138"/>
          <p14:tracePt t="71582" x="2725738" y="2125663"/>
          <p14:tracePt t="71774" x="2725738" y="2143125"/>
          <p14:tracePt t="71782" x="2708275" y="2170113"/>
          <p14:tracePt t="71791" x="2698750" y="2189163"/>
          <p14:tracePt t="71797" x="2698750" y="2197100"/>
          <p14:tracePt t="71806" x="2698750" y="2225675"/>
          <p14:tracePt t="71813" x="2689225" y="2252663"/>
          <p14:tracePt t="71821" x="2679700" y="2262188"/>
          <p14:tracePt t="71829" x="2679700" y="2279650"/>
          <p14:tracePt t="71845" x="2671763" y="2289175"/>
          <p14:tracePt t="71861" x="2662238" y="2298700"/>
          <p14:tracePt t="71873" x="2643188" y="2316163"/>
          <p14:tracePt t="71893" x="2635250" y="2316163"/>
          <p14:tracePt t="71909" x="2616200" y="2325688"/>
          <p14:tracePt t="71917" x="2606675" y="2325688"/>
          <p14:tracePt t="71925" x="2589213" y="2335213"/>
          <p14:tracePt t="71941" x="2570163" y="2335213"/>
          <p14:tracePt t="71949" x="2562225" y="2335213"/>
          <p14:tracePt t="71957" x="2552700" y="2335213"/>
          <p14:tracePt t="71965" x="2543175" y="2335213"/>
          <p14:tracePt t="71973" x="2516188" y="2335213"/>
          <p14:tracePt t="71982" x="2506663" y="2335213"/>
          <p14:tracePt t="71989" x="2489200" y="2335213"/>
          <p14:tracePt t="71997" x="2452688" y="2335213"/>
          <p14:tracePt t="72005" x="2425700" y="2335213"/>
          <p14:tracePt t="72013" x="2389188" y="2335213"/>
          <p14:tracePt t="72022" x="2343150" y="2335213"/>
          <p14:tracePt t="72029" x="2306638" y="2335213"/>
          <p14:tracePt t="72039" x="2260600" y="2335213"/>
          <p14:tracePt t="72045" x="2224088" y="2335213"/>
          <p14:tracePt t="72055" x="2206625" y="2335213"/>
          <p14:tracePt t="72061" x="2179638" y="2335213"/>
          <p14:tracePt t="72070" x="2170113" y="2335213"/>
          <p14:tracePt t="72077" x="2160588" y="2335213"/>
          <p14:tracePt t="72101" x="2143125" y="2335213"/>
          <p14:tracePt t="72125" x="2133600" y="2335213"/>
          <p14:tracePt t="72133" x="2124075" y="2335213"/>
          <p14:tracePt t="72149" x="2106613" y="2335213"/>
          <p14:tracePt t="72157" x="2087563" y="2335213"/>
          <p14:tracePt t="72165" x="2078038" y="2335213"/>
          <p14:tracePt t="72173" x="2051050" y="2335213"/>
          <p14:tracePt t="72181" x="2033588" y="2335213"/>
          <p14:tracePt t="72189" x="2014538" y="2335213"/>
          <p14:tracePt t="72197" x="2005013" y="2335213"/>
          <p14:tracePt t="72213" x="1997075" y="2335213"/>
          <p14:tracePt t="73014" x="1987550" y="2343150"/>
          <p14:tracePt t="73023" x="1997075" y="2352675"/>
          <p14:tracePt t="73029" x="2060575" y="2352675"/>
          <p14:tracePt t="73036" x="2133600" y="2352675"/>
          <p14:tracePt t="73045" x="2179638" y="2352675"/>
          <p14:tracePt t="73054" x="2214563" y="2352675"/>
          <p14:tracePt t="73061" x="2251075" y="2352675"/>
          <p14:tracePt t="73069" x="2279650" y="2352675"/>
          <p14:tracePt t="73878" x="2297113" y="2352675"/>
          <p14:tracePt t="73890" x="2324100" y="2362200"/>
          <p14:tracePt t="73895" x="2333625" y="2371725"/>
          <p14:tracePt t="73902" x="2333625" y="2398713"/>
          <p14:tracePt t="73909" x="2343150" y="2416175"/>
          <p14:tracePt t="73917" x="2352675" y="2435225"/>
          <p14:tracePt t="73925" x="2370138" y="2452688"/>
          <p14:tracePt t="73933" x="2379663" y="2462213"/>
          <p14:tracePt t="73941" x="2389188" y="2471738"/>
          <p14:tracePt t="73949" x="2416175" y="2498725"/>
          <p14:tracePt t="73965" x="2425700" y="2508250"/>
          <p14:tracePt t="73973" x="2433638" y="2517775"/>
          <p14:tracePt t="73989" x="2443163" y="2525713"/>
          <p14:tracePt t="73997" x="2452688" y="2535238"/>
          <p14:tracePt t="74006" x="2462213" y="2544763"/>
          <p14:tracePt t="74013" x="2470150" y="2544763"/>
          <p14:tracePt t="74021" x="2489200" y="2571750"/>
          <p14:tracePt t="74037" x="2506663" y="2581275"/>
          <p14:tracePt t="74045" x="2516188" y="2589213"/>
          <p14:tracePt t="74053" x="2543175" y="2598738"/>
          <p14:tracePt t="74069" x="2552700" y="2608263"/>
          <p14:tracePt t="74076" x="2562225" y="2617788"/>
          <p14:tracePt t="74101" x="2562225" y="2625725"/>
          <p14:tracePt t="74135" x="2570163" y="2625725"/>
          <p14:tracePt t="74142" x="2579688" y="2625725"/>
          <p14:tracePt t="74158" x="2589213" y="2635250"/>
          <p14:tracePt t="74166" x="2598738" y="2644775"/>
          <p14:tracePt t="74175" x="2606675" y="2654300"/>
          <p14:tracePt t="74183" x="2606675" y="2662238"/>
          <p14:tracePt t="74189" x="2616200" y="2662238"/>
          <p14:tracePt t="74197" x="2635250" y="2671763"/>
          <p14:tracePt t="74213" x="2652713" y="2681288"/>
          <p14:tracePt t="74221" x="2662238" y="2681288"/>
          <p14:tracePt t="74245" x="2679700" y="2681288"/>
          <p14:tracePt t="74261" x="2725738" y="2690813"/>
          <p14:tracePt t="74269" x="2735263" y="2708275"/>
          <p14:tracePt t="74277" x="2762250" y="2717800"/>
          <p14:tracePt t="74285" x="2798763" y="2727325"/>
          <p14:tracePt t="74293" x="2835275" y="2763838"/>
          <p14:tracePt t="74301" x="2898775" y="2781300"/>
          <p14:tracePt t="74309" x="2925763" y="2808288"/>
          <p14:tracePt t="74317" x="2998788" y="2827338"/>
          <p14:tracePt t="74325" x="3044825" y="2836863"/>
          <p14:tracePt t="74333" x="3090863" y="2873375"/>
          <p14:tracePt t="74341" x="3117850" y="2881313"/>
          <p14:tracePt t="74349" x="3171825" y="2900363"/>
          <p14:tracePt t="74357" x="3217863" y="2936875"/>
          <p14:tracePt t="74365" x="3263900" y="2946400"/>
          <p14:tracePt t="74373" x="3309938" y="2954338"/>
          <p14:tracePt t="74381" x="3354388" y="3000375"/>
          <p14:tracePt t="74390" x="3400425" y="3009900"/>
          <p14:tracePt t="74397" x="3446463" y="3046413"/>
          <p14:tracePt t="74407" x="3509963" y="3073400"/>
          <p14:tracePt t="74413" x="3582988" y="3100388"/>
          <p14:tracePt t="74421" x="3646488" y="3136900"/>
          <p14:tracePt t="74429" x="3709988" y="3173413"/>
          <p14:tracePt t="74437" x="3792538" y="3219450"/>
          <p14:tracePt t="74445" x="3875088" y="3255963"/>
          <p14:tracePt t="74454" x="3956050" y="3309938"/>
          <p14:tracePt t="74461" x="3975100" y="3319463"/>
          <p14:tracePt t="74469" x="4048125" y="3355975"/>
          <p14:tracePt t="74477" x="4094163" y="3392488"/>
          <p14:tracePt t="74485" x="4148138" y="3429000"/>
          <p14:tracePt t="74493" x="4184650" y="3438525"/>
          <p14:tracePt t="74501" x="4238625" y="3475038"/>
          <p14:tracePt t="74509" x="4275138" y="3482975"/>
          <p14:tracePt t="74517" x="4294188" y="3482975"/>
          <p14:tracePt t="74525" x="4303713" y="3492500"/>
          <p14:tracePt t="74533" x="4330700" y="3502025"/>
          <p14:tracePt t="74549" x="4348163" y="3519488"/>
          <p14:tracePt t="74902" x="4348163" y="3538538"/>
          <p14:tracePt t="74909" x="4348163" y="3621088"/>
          <p14:tracePt t="74917" x="4357688" y="3684588"/>
          <p14:tracePt t="74925" x="4357688" y="3738563"/>
          <p14:tracePt t="74933" x="4394200" y="3775075"/>
          <p14:tracePt t="74941" x="4403725" y="3811588"/>
          <p14:tracePt t="74949" x="4413250" y="3857625"/>
          <p14:tracePt t="74957" x="4421188" y="3884613"/>
          <p14:tracePt t="74965" x="4421188" y="3911600"/>
          <p14:tracePt t="74973" x="4440238" y="3948113"/>
          <p14:tracePt t="74981" x="4440238" y="3967163"/>
          <p14:tracePt t="74989" x="4448175" y="3984625"/>
          <p14:tracePt t="74997" x="4448175" y="3994150"/>
          <p14:tracePt t="75758" x="4448175" y="4003675"/>
          <p14:tracePt t="75766" x="4467225" y="4040188"/>
          <p14:tracePt t="75774" x="4467225" y="4067175"/>
          <p14:tracePt t="75782" x="4476750" y="4149725"/>
          <p14:tracePt t="75789" x="4503738" y="4232275"/>
          <p14:tracePt t="75798" x="4513263" y="4322763"/>
          <p14:tracePt t="75806" x="4530725" y="4449763"/>
          <p14:tracePt t="75814" x="4540250" y="4595813"/>
          <p14:tracePt t="75823" x="4557713" y="4732338"/>
          <p14:tracePt t="75830" x="4586288" y="4824413"/>
          <p14:tracePt t="75838" x="4603750" y="4951413"/>
          <p14:tracePt t="75846" x="4640263" y="5053013"/>
          <p14:tracePt t="75855" x="4667250" y="5133975"/>
          <p14:tracePt t="75861" x="4695825" y="5180013"/>
          <p14:tracePt t="75871" x="4713288" y="5207000"/>
          <p14:tracePt t="75892" x="4722813" y="5216525"/>
          <p14:tracePt t="75974" x="4722813" y="5207000"/>
          <p14:tracePt t="76126" x="4722813" y="5216525"/>
          <p14:tracePt t="76135" x="4703763" y="5270500"/>
          <p14:tracePt t="76142" x="4695825" y="5316538"/>
          <p14:tracePt t="76151" x="4686300" y="5372100"/>
          <p14:tracePt t="76160" x="4686300" y="5416550"/>
          <p14:tracePt t="76167" x="4686300" y="5489575"/>
          <p14:tracePt t="76174" x="4686300" y="5545138"/>
          <p14:tracePt t="76182" x="4686300" y="5599113"/>
          <p14:tracePt t="76190" x="4686300" y="5626100"/>
          <p14:tracePt t="76197" x="4686300" y="5645150"/>
          <p14:tracePt t="76205" x="4686300" y="5654675"/>
          <p14:tracePt t="76390" x="4676775" y="5645150"/>
          <p14:tracePt t="76494" x="4667250" y="5635625"/>
          <p14:tracePt t="76527" x="4659313" y="5635625"/>
          <p14:tracePt t="76535" x="4659313" y="5654675"/>
          <p14:tracePt t="76542" x="4649788" y="5681663"/>
          <p14:tracePt t="76550" x="4649788" y="5699125"/>
          <p14:tracePt t="76560" x="4649788" y="5727700"/>
          <p14:tracePt t="76566" x="4649788" y="5772150"/>
          <p14:tracePt t="76574" x="4649788" y="5800725"/>
          <p14:tracePt t="76582" x="4649788" y="5827713"/>
          <p14:tracePt t="76589" x="4649788" y="5845175"/>
          <p14:tracePt t="76598" x="4649788" y="5881688"/>
          <p14:tracePt t="76606" x="4659313" y="5900738"/>
          <p14:tracePt t="76614" x="4667250" y="5918200"/>
          <p14:tracePt t="76623" x="4667250" y="5937250"/>
          <p14:tracePt t="76631" x="4676775" y="5954713"/>
          <p14:tracePt t="76742" x="4676775" y="5964238"/>
          <p14:tracePt t="76750" x="4676775" y="5973763"/>
          <p14:tracePt t="76759" x="4667250" y="5991225"/>
          <p14:tracePt t="76767" x="4649788" y="5991225"/>
          <p14:tracePt t="76775" x="4630738" y="6010275"/>
          <p14:tracePt t="76782" x="4613275" y="6010275"/>
          <p14:tracePt t="76792" x="4594225" y="6018213"/>
          <p14:tracePt t="76798" x="4576763" y="6027738"/>
          <p14:tracePt t="76808" x="4557713" y="6027738"/>
          <p14:tracePt t="76822" x="4549775" y="6027738"/>
          <p14:tracePt t="76894" x="4540250" y="6027738"/>
          <p14:tracePt t="76958" x="4521200" y="6027738"/>
          <p14:tracePt t="76966" x="4484688" y="6027738"/>
          <p14:tracePt t="76974" x="4476750" y="6027738"/>
          <p14:tracePt t="76982" x="4421188" y="6027738"/>
          <p14:tracePt t="76989" x="4340225" y="6027738"/>
          <p14:tracePt t="76998" x="4284663" y="6027738"/>
          <p14:tracePt t="77007" x="4175125" y="6027738"/>
          <p14:tracePt t="77014" x="4102100" y="6027738"/>
          <p14:tracePt t="77024" x="4029075" y="6027738"/>
          <p14:tracePt t="77030" x="3919538" y="6027738"/>
          <p14:tracePt t="77038" x="3829050" y="6027738"/>
          <p14:tracePt t="77046" x="3783013" y="6027738"/>
          <p14:tracePt t="77056" x="3702050" y="6027738"/>
          <p14:tracePt t="77061" x="3609975" y="6027738"/>
          <p14:tracePt t="77071" x="3519488" y="6027738"/>
          <p14:tracePt t="77077" x="3463925" y="6027738"/>
          <p14:tracePt t="77087" x="3373438" y="6027738"/>
          <p14:tracePt t="77094" x="3309938" y="6027738"/>
          <p14:tracePt t="77101" x="3254375" y="6027738"/>
          <p14:tracePt t="77109" x="3227388" y="6027738"/>
          <p14:tracePt t="77117" x="3190875" y="6027738"/>
          <p14:tracePt t="77125" x="3154363" y="6027738"/>
          <p14:tracePt t="77134" x="3136900" y="6027738"/>
          <p14:tracePt t="77142" x="3108325" y="6027738"/>
          <p14:tracePt t="77167" x="3100388" y="6027738"/>
          <p14:tracePt t="77335" x="3044825" y="6027738"/>
          <p14:tracePt t="77342" x="2990850" y="6027738"/>
          <p14:tracePt t="77350" x="2925763" y="6046788"/>
          <p14:tracePt t="77358" x="2852738" y="6046788"/>
          <p14:tracePt t="77366" x="2744788" y="6046788"/>
          <p14:tracePt t="77375" x="2671763" y="6046788"/>
          <p14:tracePt t="77382" x="2598738" y="6046788"/>
          <p14:tracePt t="77391" x="2506663" y="6046788"/>
          <p14:tracePt t="77398" x="2406650" y="6046788"/>
          <p14:tracePt t="77406" x="2370138" y="6046788"/>
          <p14:tracePt t="77414" x="2352675" y="6046788"/>
          <p14:tracePt t="77421" x="2324100" y="6046788"/>
          <p14:tracePt t="77429" x="2316163" y="6046788"/>
          <p14:tracePt t="77693" x="2287588" y="6046788"/>
          <p14:tracePt t="77701" x="2233613" y="6046788"/>
          <p14:tracePt t="77709" x="2206625" y="6046788"/>
          <p14:tracePt t="77717" x="2133600" y="6046788"/>
          <p14:tracePt t="77725" x="2060575" y="6046788"/>
          <p14:tracePt t="77733" x="2024063" y="6046788"/>
          <p14:tracePt t="77741" x="1978025" y="6046788"/>
          <p14:tracePt t="77749" x="1941513" y="6046788"/>
          <p14:tracePt t="77757" x="1895475" y="6046788"/>
          <p14:tracePt t="77765" x="1887538" y="6046788"/>
          <p14:tracePt t="77781" x="1868488" y="6046788"/>
          <p14:tracePt t="78142" x="1860550" y="6046788"/>
          <p14:tracePt t="78150" x="1860550" y="6037263"/>
          <p14:tracePt t="78158" x="1860550" y="6018213"/>
          <p14:tracePt t="78166" x="1868488" y="6000750"/>
          <p14:tracePt t="78175" x="1868488" y="5991225"/>
          <p14:tracePt t="78182" x="1878013" y="5973763"/>
          <p14:tracePt t="78198" x="1878013" y="5964238"/>
          <p14:tracePt t="78367" x="1887538" y="5964238"/>
          <p14:tracePt t="78751" x="1895475" y="5973763"/>
          <p14:tracePt t="78758" x="1905000" y="5983288"/>
          <p14:tracePt t="78765" x="1924050" y="5991225"/>
          <p14:tracePt t="78773" x="1931988" y="6000750"/>
          <p14:tracePt t="78781" x="1951038" y="6010275"/>
          <p14:tracePt t="78789" x="1951038" y="6018213"/>
          <p14:tracePt t="78797" x="1978025" y="6037263"/>
          <p14:tracePt t="78805" x="1987550" y="6037263"/>
          <p14:tracePt t="78813" x="1987550" y="6046788"/>
          <p14:tracePt t="78821" x="2005013" y="6046788"/>
          <p14:tracePt t="78829" x="2024063" y="6064250"/>
          <p14:tracePt t="78845" x="2033588" y="6064250"/>
          <p14:tracePt t="78854" x="2051050" y="6064250"/>
          <p14:tracePt t="78861" x="2070100" y="6064250"/>
          <p14:tracePt t="78872" x="2097088" y="6064250"/>
          <p14:tracePt t="78890" x="2143125" y="6064250"/>
          <p14:tracePt t="78894" x="2179638" y="6064250"/>
          <p14:tracePt t="78902" x="2206625" y="6064250"/>
          <p14:tracePt t="78910" x="2224088" y="6064250"/>
          <p14:tracePt t="78926" x="2243138" y="6054725"/>
          <p14:tracePt t="79093" x="2306638" y="6054725"/>
          <p14:tracePt t="79101" x="2352675" y="6046788"/>
          <p14:tracePt t="79109" x="2397125" y="6046788"/>
          <p14:tracePt t="79117" x="2425700" y="6046788"/>
          <p14:tracePt t="79125" x="2470150" y="6018213"/>
          <p14:tracePt t="79133" x="2506663" y="6018213"/>
          <p14:tracePt t="79141" x="2533650" y="6010275"/>
          <p14:tracePt t="79149" x="2579688" y="6010275"/>
          <p14:tracePt t="79157" x="2606675" y="6000750"/>
          <p14:tracePt t="79165" x="2625725" y="6000750"/>
          <p14:tracePt t="79173" x="2635250" y="6000750"/>
          <p14:tracePt t="79181" x="2652713" y="6000750"/>
          <p14:tracePt t="79189" x="2662238" y="6000750"/>
          <p14:tracePt t="79205" x="2662238" y="5991225"/>
          <p14:tracePt t="79213" x="2662238" y="5983288"/>
          <p14:tracePt t="79221" x="2671763" y="5973763"/>
          <p14:tracePt t="79262" x="2689225" y="5973763"/>
          <p14:tracePt t="79271" x="2698750" y="5973763"/>
          <p14:tracePt t="79278" x="2708275" y="5973763"/>
          <p14:tracePt t="79294" x="2744788" y="5964238"/>
          <p14:tracePt t="79303" x="2752725" y="5954713"/>
          <p14:tracePt t="79318" x="2771775" y="5954713"/>
          <p14:tracePt t="79326" x="2789238" y="5937250"/>
          <p14:tracePt t="79334" x="2798763" y="5927725"/>
          <p14:tracePt t="79342" x="2835275" y="5910263"/>
          <p14:tracePt t="79350" x="2862263" y="5881688"/>
          <p14:tracePt t="79360" x="2898775" y="5864225"/>
          <p14:tracePt t="79366" x="2935288" y="5845175"/>
          <p14:tracePt t="79375" x="2954338" y="5827713"/>
          <p14:tracePt t="79382" x="2981325" y="5800725"/>
          <p14:tracePt t="79391" x="2998788" y="5781675"/>
          <p14:tracePt t="79397" x="3008313" y="5772150"/>
          <p14:tracePt t="79622" x="3008313" y="5781675"/>
          <p14:tracePt t="79630" x="3008313" y="5808663"/>
          <p14:tracePt t="79638" x="3027363" y="5837238"/>
          <p14:tracePt t="79646" x="3035300" y="5864225"/>
          <p14:tracePt t="79656" x="3054350" y="5881688"/>
          <p14:tracePt t="79663" x="3063875" y="5910263"/>
          <p14:tracePt t="79673" x="3063875" y="5927725"/>
          <p14:tracePt t="79677" x="3081338" y="5946775"/>
          <p14:tracePt t="79685" x="3100388" y="5964238"/>
          <p14:tracePt t="79693" x="3108325" y="5983288"/>
          <p14:tracePt t="79701" x="3127375" y="6010275"/>
          <p14:tracePt t="79709" x="3144838" y="6027738"/>
          <p14:tracePt t="79717" x="3154363" y="6037263"/>
          <p14:tracePt t="79725" x="3171825" y="6046788"/>
          <p14:tracePt t="79733" x="3181350" y="6046788"/>
          <p14:tracePt t="79741" x="3200400" y="6054725"/>
          <p14:tracePt t="79749" x="3208338" y="6054725"/>
          <p14:tracePt t="79870" x="3227388" y="6054725"/>
          <p14:tracePt t="79878" x="3300413" y="6054725"/>
          <p14:tracePt t="79889" x="3409950" y="6054725"/>
          <p14:tracePt t="79894" x="3536950" y="6054725"/>
          <p14:tracePt t="79902" x="3665538" y="6054725"/>
          <p14:tracePt t="79910" x="3775075" y="6054725"/>
          <p14:tracePt t="79917" x="3902075" y="6037263"/>
          <p14:tracePt t="79926" x="3984625" y="6027738"/>
          <p14:tracePt t="79934" x="4021138" y="6027738"/>
          <p14:tracePt t="79941" x="4065588" y="6027738"/>
          <p14:tracePt t="79949" x="4094163" y="6010275"/>
          <p14:tracePt t="79957" x="4102100" y="6010275"/>
          <p14:tracePt t="80014" x="4111625" y="6000750"/>
          <p14:tracePt t="80022" x="4111625" y="5991225"/>
          <p14:tracePt t="80029" x="4111625" y="5964238"/>
          <p14:tracePt t="80037" x="4111625" y="5954713"/>
          <p14:tracePt t="80045" x="4111625" y="5937250"/>
          <p14:tracePt t="80054" x="4111625" y="5927725"/>
          <p14:tracePt t="80061" x="4111625" y="5918200"/>
          <p14:tracePt t="80070" x="4111625" y="5910263"/>
          <p14:tracePt t="80077" x="4111625" y="5891213"/>
          <p14:tracePt t="80085" x="4111625" y="5881688"/>
          <p14:tracePt t="80093" x="4111625" y="5873750"/>
          <p14:tracePt t="80101" x="4111625" y="5864225"/>
          <p14:tracePt t="80479" x="4102100" y="5864225"/>
          <p14:tracePt t="80494" x="4094163" y="5873750"/>
          <p14:tracePt t="80502" x="4094163" y="5881688"/>
          <p14:tracePt t="80510" x="4094163" y="5891213"/>
          <p14:tracePt t="80518" x="4094163" y="5918200"/>
          <p14:tracePt t="80534" x="4094163" y="5927725"/>
          <p14:tracePt t="80646" x="4094163" y="5946775"/>
          <p14:tracePt t="80655" x="4094163" y="5954713"/>
          <p14:tracePt t="80671" x="4094163" y="5964238"/>
          <p14:tracePt t="80678" x="4094163" y="5973763"/>
          <p14:tracePt t="80687" x="4094163" y="6000750"/>
          <p14:tracePt t="80701" x="4094163" y="6018213"/>
          <p14:tracePt t="80709" x="4094163" y="6046788"/>
          <p14:tracePt t="80717" x="4121150" y="6064250"/>
          <p14:tracePt t="80725" x="4121150" y="6073775"/>
          <p14:tracePt t="80741" x="4138613" y="6091238"/>
          <p14:tracePt t="80749" x="4148138" y="6091238"/>
          <p14:tracePt t="80765" x="4157663" y="6091238"/>
          <p14:tracePt t="80773" x="4165600" y="6100763"/>
          <p14:tracePt t="80871" x="4202113" y="6100763"/>
          <p14:tracePt t="80881" x="4257675" y="6083300"/>
          <p14:tracePt t="80887" x="4303713" y="6073775"/>
          <p14:tracePt t="80894" x="4330700" y="6064250"/>
          <p14:tracePt t="80903" x="4376738" y="6046788"/>
          <p14:tracePt t="80910" x="4394200" y="6037263"/>
          <p14:tracePt t="80918" x="4413250" y="6037263"/>
          <p14:tracePt t="80926" x="4430713" y="6037263"/>
          <p14:tracePt t="80934" x="4457700" y="6027738"/>
          <p14:tracePt t="80942" x="4467225" y="6027738"/>
          <p14:tracePt t="80950" x="4494213" y="6018213"/>
          <p14:tracePt t="80958" x="4503738" y="6018213"/>
          <p14:tracePt t="80966" x="4513263" y="6018213"/>
          <p14:tracePt t="80973" x="4521200" y="6018213"/>
          <p14:tracePt t="80989" x="4530725" y="6010275"/>
          <p14:tracePt t="81134" x="4530725" y="6000750"/>
          <p14:tracePt t="81141" x="4540250" y="5991225"/>
          <p14:tracePt t="81149" x="4567238" y="5973763"/>
          <p14:tracePt t="81157" x="4603750" y="5964238"/>
          <p14:tracePt t="81165" x="4603750" y="5954713"/>
          <p14:tracePt t="81173" x="4622800" y="5946775"/>
          <p14:tracePt t="81189" x="4630738" y="5946775"/>
          <p14:tracePt t="82206" x="4659313" y="5954713"/>
          <p14:tracePt t="82214" x="4667250" y="5973763"/>
          <p14:tracePt t="82222" x="4686300" y="5991225"/>
          <p14:tracePt t="82230" x="4695825" y="6000750"/>
          <p14:tracePt t="82239" x="4713288" y="6037263"/>
          <p14:tracePt t="82246" x="4730750" y="6064250"/>
          <p14:tracePt t="82256" x="4740275" y="6064250"/>
          <p14:tracePt t="82261" x="4759325" y="6064250"/>
          <p14:tracePt t="82270" x="4767263" y="6064250"/>
          <p14:tracePt t="82277" x="4776788" y="6073775"/>
          <p14:tracePt t="82382" x="4786313" y="6083300"/>
          <p14:tracePt t="82390" x="4803775" y="6083300"/>
          <p14:tracePt t="82398" x="4832350" y="6083300"/>
          <p14:tracePt t="82406" x="4868863" y="6083300"/>
          <p14:tracePt t="82414" x="4913313" y="6073775"/>
          <p14:tracePt t="82423" x="4949825" y="6073775"/>
          <p14:tracePt t="82430" x="4968875" y="6073775"/>
          <p14:tracePt t="82439" x="5022850" y="6073775"/>
          <p14:tracePt t="82447" x="5078413" y="6073775"/>
          <p14:tracePt t="82456" x="5122863" y="6073775"/>
          <p14:tracePt t="82463" x="5159375" y="6073775"/>
          <p14:tracePt t="82473" x="5187950" y="6073775"/>
          <p14:tracePt t="82479" x="5224463" y="6073775"/>
          <p14:tracePt t="82534" x="5232400" y="6064250"/>
          <p14:tracePt t="82630" x="5268913" y="6046788"/>
          <p14:tracePt t="82638" x="5278438" y="6037263"/>
          <p14:tracePt t="82646" x="5305425" y="6018213"/>
          <p14:tracePt t="82655" x="5341938" y="5991225"/>
          <p14:tracePt t="82662" x="5360988" y="5973763"/>
          <p14:tracePt t="82672" x="5387975" y="5937250"/>
          <p14:tracePt t="82678" x="5424488" y="5910263"/>
          <p14:tracePt t="82689" x="5461000" y="5864225"/>
          <p14:tracePt t="82694" x="5487988" y="5827713"/>
          <p14:tracePt t="82702" x="5497513" y="5818188"/>
          <p14:tracePt t="82710" x="5524500" y="5791200"/>
          <p14:tracePt t="82717" x="5534025" y="5772150"/>
          <p14:tracePt t="82725" x="5534025" y="5754688"/>
          <p14:tracePt t="82734" x="5543550" y="5745163"/>
          <p14:tracePt t="82749" x="5551488" y="5735638"/>
          <p14:tracePt t="83382" x="5624513" y="5735638"/>
          <p14:tracePt t="83390" x="5670550" y="5754688"/>
          <p14:tracePt t="83398" x="5724525" y="5764213"/>
          <p14:tracePt t="83405" x="5789613" y="5781675"/>
          <p14:tracePt t="83415" x="5853113" y="5800725"/>
          <p14:tracePt t="83421" x="5907088" y="5818188"/>
          <p14:tracePt t="83430" x="5935663" y="5827713"/>
          <p14:tracePt t="83439" x="5972175" y="5827713"/>
          <p14:tracePt t="83447" x="5999163" y="5827713"/>
          <p14:tracePt t="83456" x="6007100" y="5827713"/>
          <p14:tracePt t="83574" x="6026150" y="5837238"/>
          <p14:tracePt t="83581" x="6043613" y="5837238"/>
          <p14:tracePt t="83590" x="6062663" y="5837238"/>
          <p14:tracePt t="83597" x="6080125" y="5837238"/>
          <p14:tracePt t="83605" x="6099175" y="5854700"/>
          <p14:tracePt t="83614" x="6126163" y="5854700"/>
          <p14:tracePt t="83622" x="6172200" y="5854700"/>
          <p14:tracePt t="83630" x="6218238" y="5864225"/>
          <p14:tracePt t="83637" x="6291263" y="5864225"/>
          <p14:tracePt t="83645" x="6345238" y="5864225"/>
          <p14:tracePt t="83654" x="6418263" y="5864225"/>
          <p14:tracePt t="83662" x="6472238" y="5864225"/>
          <p14:tracePt t="83671" x="6527800" y="5864225"/>
          <p14:tracePt t="83677" x="6573838" y="5864225"/>
          <p14:tracePt t="83687" x="6610350" y="5864225"/>
          <p14:tracePt t="83693" x="6654800" y="5864225"/>
          <p14:tracePt t="83702" x="6681788" y="5864225"/>
          <p14:tracePt t="83710" x="6691313" y="5864225"/>
          <p14:tracePt t="83717" x="6710363" y="5864225"/>
          <p14:tracePt t="83726" x="6727825" y="5864225"/>
          <p14:tracePt t="83798" x="6737350" y="5864225"/>
          <p14:tracePt t="83807" x="6746875" y="5864225"/>
          <p14:tracePt t="83814" x="6764338" y="5864225"/>
          <p14:tracePt t="84070" x="6773863" y="5873750"/>
          <p14:tracePt t="84078" x="6783388" y="5891213"/>
          <p14:tracePt t="84088" x="6791325" y="5891213"/>
          <p14:tracePt t="84094" x="6800850" y="5910263"/>
          <p14:tracePt t="84104" x="6827838" y="5954713"/>
          <p14:tracePt t="84111" x="6846888" y="5973763"/>
          <p14:tracePt t="84119" x="6873875" y="6010275"/>
          <p14:tracePt t="84127" x="6892925" y="6027738"/>
          <p14:tracePt t="84134" x="6910388" y="6046788"/>
          <p14:tracePt t="84141" x="6919913" y="6054725"/>
          <p14:tracePt t="84149" x="6929438" y="6064250"/>
          <p14:tracePt t="84213" x="6946900" y="6064250"/>
          <p14:tracePt t="84221" x="6964363" y="6064250"/>
          <p14:tracePt t="84229" x="7010400" y="6064250"/>
          <p14:tracePt t="84237" x="7029450" y="6064250"/>
          <p14:tracePt t="84245" x="7046913" y="6064250"/>
          <p14:tracePt t="84254" x="7073900" y="6054725"/>
          <p14:tracePt t="84261" x="7102475" y="6054725"/>
          <p14:tracePt t="84270" x="7129463" y="6037263"/>
          <p14:tracePt t="84277" x="7165975" y="6037263"/>
          <p14:tracePt t="84286" x="7192963" y="6037263"/>
          <p14:tracePt t="84293" x="7219950" y="6037263"/>
          <p14:tracePt t="84301" x="7256463" y="6037263"/>
          <p14:tracePt t="84309" x="7302500" y="6037263"/>
          <p14:tracePt t="84317" x="7339013" y="6037263"/>
          <p14:tracePt t="84325" x="7385050" y="6037263"/>
          <p14:tracePt t="84333" x="7412038" y="6037263"/>
          <p14:tracePt t="84341" x="7466013" y="6037263"/>
          <p14:tracePt t="84349" x="7512050" y="6037263"/>
          <p14:tracePt t="84357" x="7539038" y="6037263"/>
          <p14:tracePt t="84365" x="7567613" y="6037263"/>
          <p14:tracePt t="84373" x="7575550" y="6037263"/>
          <p14:tracePt t="84381" x="7594600" y="6037263"/>
          <p14:tracePt t="84389" x="7602538" y="6037263"/>
          <p14:tracePt t="84421" x="7612063" y="6037263"/>
          <p14:tracePt t="84453" x="7631113" y="6037263"/>
          <p14:tracePt t="84462" x="7639050" y="6037263"/>
          <p14:tracePt t="84470" x="7658100" y="6037263"/>
          <p14:tracePt t="84477" x="7675563" y="6037263"/>
          <p14:tracePt t="84486" x="7685088" y="6037263"/>
          <p14:tracePt t="84493" x="7694613" y="6037263"/>
          <p14:tracePt t="84575" x="7704138" y="6037263"/>
          <p14:tracePt t="84597" x="7704138" y="6046788"/>
          <p14:tracePt t="84605" x="7704138" y="6054725"/>
          <p14:tracePt t="84613" x="7685088" y="6091238"/>
          <p14:tracePt t="84621" x="7639050" y="6091238"/>
          <p14:tracePt t="84629" x="7585075" y="6110288"/>
          <p14:tracePt t="84637" x="7558088" y="6127750"/>
          <p14:tracePt t="84645" x="7439025" y="6164263"/>
          <p14:tracePt t="84652" x="7312025" y="6210300"/>
          <p14:tracePt t="84661" x="7175500" y="6237288"/>
          <p14:tracePt t="84669" x="7010400" y="6302375"/>
          <p14:tracePt t="84677" x="6864350" y="6329363"/>
          <p14:tracePt t="84686" x="6691313" y="6356350"/>
          <p14:tracePt t="84693" x="6527800" y="6375400"/>
          <p14:tracePt t="84701" x="6345238" y="6392863"/>
          <p14:tracePt t="84709" x="6218238" y="6402388"/>
          <p14:tracePt t="84717" x="6089650" y="6429375"/>
          <p14:tracePt t="84725" x="5889625" y="6446838"/>
          <p14:tracePt t="84733" x="5743575" y="6465888"/>
          <p14:tracePt t="84741" x="5597525" y="6465888"/>
          <p14:tracePt t="84749" x="5451475" y="6465888"/>
          <p14:tracePt t="84757" x="5305425" y="6465888"/>
          <p14:tracePt t="84765" x="5195888" y="6465888"/>
          <p14:tracePt t="84773" x="5068888" y="6465888"/>
          <p14:tracePt t="84781" x="4941888" y="6465888"/>
          <p14:tracePt t="84791" x="4795838" y="6465888"/>
          <p14:tracePt t="84798" x="4686300" y="6465888"/>
          <p14:tracePt t="84808" x="4576763" y="6475413"/>
          <p14:tracePt t="84814" x="4503738" y="6475413"/>
          <p14:tracePt t="84821" x="4413250" y="6475413"/>
          <p14:tracePt t="84830" x="4348163" y="6475413"/>
          <p14:tracePt t="84839" x="4311650" y="6475413"/>
          <p14:tracePt t="84846" x="4284663" y="6475413"/>
          <p14:tracePt t="84855" x="4257675" y="6475413"/>
          <p14:tracePt t="84861" x="4211638" y="6475413"/>
          <p14:tracePt t="84870" x="4194175" y="6475413"/>
          <p14:tracePt t="84892" x="4111625" y="6475413"/>
          <p14:tracePt t="84893" x="4084638" y="6492875"/>
          <p14:tracePt t="84902" x="4038600" y="6492875"/>
          <p14:tracePt t="84909" x="3984625" y="6492875"/>
          <p14:tracePt t="84917" x="3929063" y="6492875"/>
          <p14:tracePt t="84926" x="3856038" y="6492875"/>
          <p14:tracePt t="84933" x="3765550" y="6492875"/>
          <p14:tracePt t="84942" x="3692525" y="6492875"/>
          <p14:tracePt t="84950" x="3600450" y="6492875"/>
          <p14:tracePt t="84958" x="3490913" y="6492875"/>
          <p14:tracePt t="84965" x="3419475" y="6492875"/>
          <p14:tracePt t="84973" x="3354388" y="6492875"/>
          <p14:tracePt t="84982" x="3300413" y="6492875"/>
          <p14:tracePt t="84989" x="3263900" y="6492875"/>
          <p14:tracePt t="84998" x="3217863" y="6492875"/>
          <p14:tracePt t="85005" x="3200400" y="6492875"/>
          <p14:tracePt t="85013" x="3171825" y="6492875"/>
          <p14:tracePt t="85021" x="3154363" y="6492875"/>
          <p14:tracePt t="85029" x="3144838" y="6492875"/>
          <p14:tracePt t="85037" x="3117850" y="6492875"/>
          <p14:tracePt t="85045" x="3100388" y="6492875"/>
          <p14:tracePt t="85053" x="3090863" y="6492875"/>
          <p14:tracePt t="85061" x="3054350" y="6492875"/>
          <p14:tracePt t="85070" x="3027363" y="6492875"/>
          <p14:tracePt t="85077" x="2971800" y="6492875"/>
          <p14:tracePt t="85085" x="2935288" y="6492875"/>
          <p14:tracePt t="85093" x="2862263" y="6492875"/>
          <p14:tracePt t="85101" x="2789238" y="6492875"/>
          <p14:tracePt t="85109" x="2698750" y="6492875"/>
          <p14:tracePt t="85116" x="2589213" y="6492875"/>
          <p14:tracePt t="85125" x="2498725" y="6492875"/>
          <p14:tracePt t="85133" x="2389188" y="6492875"/>
          <p14:tracePt t="85141" x="2316163" y="6492875"/>
          <p14:tracePt t="85149" x="2270125" y="6492875"/>
          <p14:tracePt t="85157" x="2214563" y="6492875"/>
          <p14:tracePt t="85165" x="2206625" y="6492875"/>
          <p14:tracePt t="85173" x="2187575" y="6492875"/>
          <p14:tracePt t="85431" x="2306638" y="6492875"/>
          <p14:tracePt t="85438" x="2443163" y="6492875"/>
          <p14:tracePt t="85446" x="2625725" y="6492875"/>
          <p14:tracePt t="85455" x="2825750" y="6492875"/>
          <p14:tracePt t="85463" x="3044825" y="6492875"/>
          <p14:tracePt t="85472" x="3273425" y="6492875"/>
          <p14:tracePt t="85478" x="3455988" y="6492875"/>
          <p14:tracePt t="85488" x="3673475" y="6492875"/>
          <p14:tracePt t="85494" x="3938588" y="6492875"/>
          <p14:tracePt t="85505" x="4121150" y="6492875"/>
          <p14:tracePt t="85510" x="4284663" y="6492875"/>
          <p14:tracePt t="85519" x="4394200" y="6492875"/>
          <p14:tracePt t="85526" x="4503738" y="6492875"/>
          <p14:tracePt t="85534" x="4576763" y="6492875"/>
          <p14:tracePt t="85542" x="4649788" y="6492875"/>
          <p14:tracePt t="85550" x="4695825" y="6492875"/>
          <p14:tracePt t="85558" x="4749800" y="6492875"/>
          <p14:tracePt t="85566" x="4803775" y="6492875"/>
          <p14:tracePt t="85575" x="4859338" y="6483350"/>
          <p14:tracePt t="85581" x="4905375" y="6483350"/>
          <p14:tracePt t="85589" x="4968875" y="6483350"/>
          <p14:tracePt t="85597" x="5049838" y="6483350"/>
          <p14:tracePt t="85605" x="5141913" y="6483350"/>
          <p14:tracePt t="85613" x="5214938" y="6483350"/>
          <p14:tracePt t="85621" x="5305425" y="6483350"/>
          <p14:tracePt t="85629" x="5414963" y="6483350"/>
          <p14:tracePt t="85637" x="5507038" y="6483350"/>
          <p14:tracePt t="85645" x="5597525" y="6483350"/>
          <p14:tracePt t="85652" x="5670550" y="6483350"/>
          <p14:tracePt t="85661" x="5743575" y="6483350"/>
          <p14:tracePt t="85670" x="5826125" y="6475413"/>
          <p14:tracePt t="85677" x="5862638" y="6475413"/>
          <p14:tracePt t="85686" x="5907088" y="6475413"/>
          <p14:tracePt t="85693" x="5926138" y="6475413"/>
          <p14:tracePt t="85701" x="5953125" y="6456363"/>
          <p14:tracePt t="85709" x="5962650" y="6456363"/>
          <p14:tracePt t="86405" x="5972175" y="6456363"/>
          <p14:tracePt t="86413" x="5989638" y="6483350"/>
          <p14:tracePt t="86421" x="6007100" y="6502400"/>
          <p14:tracePt t="86429" x="6062663" y="6538913"/>
          <p14:tracePt t="86437" x="6108700" y="6565900"/>
          <p14:tracePt t="86445" x="6116638" y="6575425"/>
          <p14:tracePt t="86454" x="6145213" y="6575425"/>
          <p14:tracePt t="86462" x="6153150" y="6575425"/>
          <p14:tracePt t="86470" x="6172200" y="6575425"/>
          <p14:tracePt t="86477" x="6199188" y="6575425"/>
          <p14:tracePt t="86487" x="6218238" y="6575425"/>
          <p14:tracePt t="86493" x="6245225" y="6575425"/>
          <p14:tracePt t="86502" x="6272213" y="6565900"/>
          <p14:tracePt t="86509" x="6308725" y="6538913"/>
          <p14:tracePt t="86517" x="6335713" y="6538913"/>
          <p14:tracePt t="86525" x="6345238" y="6529388"/>
          <p14:tracePt t="86533" x="6372225" y="6519863"/>
          <p14:tracePt t="86541" x="6391275" y="6519863"/>
          <p14:tracePt t="86549" x="6408738" y="6519863"/>
          <p14:tracePt t="86557" x="6435725" y="6519863"/>
          <p14:tracePt t="86565" x="6454775" y="6519863"/>
          <p14:tracePt t="86573" x="6491288" y="6519863"/>
          <p14:tracePt t="86581" x="6500813" y="6519863"/>
          <p14:tracePt t="86589" x="6537325" y="6519863"/>
          <p14:tracePt t="86597" x="6564313" y="6519863"/>
          <p14:tracePt t="86605" x="6581775" y="6519863"/>
          <p14:tracePt t="86613" x="6627813" y="6519863"/>
          <p14:tracePt t="86621" x="6637338" y="6519863"/>
          <p14:tracePt t="86630" x="6681788" y="6519863"/>
          <p14:tracePt t="86637" x="6718300" y="6519863"/>
          <p14:tracePt t="86645" x="6773863" y="6519863"/>
          <p14:tracePt t="86654" x="6819900" y="6519863"/>
          <p14:tracePt t="86661" x="6873875" y="6519863"/>
          <p14:tracePt t="86670" x="6956425" y="6492875"/>
          <p14:tracePt t="86677" x="7029450" y="6483350"/>
          <p14:tracePt t="86687" x="7102475" y="6475413"/>
          <p14:tracePt t="86693" x="7219950" y="6456363"/>
          <p14:tracePt t="86702" x="7348538" y="6411913"/>
          <p14:tracePt t="86710" x="7466013" y="6383338"/>
          <p14:tracePt t="86717" x="7594600" y="6338888"/>
          <p14:tracePt t="86726" x="7748588" y="6265863"/>
          <p14:tracePt t="86736" x="7894638" y="6200775"/>
          <p14:tracePt t="86740" x="8067675" y="6127750"/>
          <p14:tracePt t="86749" x="8196263" y="6083300"/>
          <p14:tracePt t="86757" x="8332788" y="6027738"/>
          <p14:tracePt t="86765" x="8469313" y="5946775"/>
          <p14:tracePt t="86773" x="8632825" y="5873750"/>
          <p14:tracePt t="86781" x="8770938" y="5808663"/>
          <p14:tracePt t="86789" x="8924925" y="5718175"/>
          <p14:tracePt t="86797" x="9070975" y="56261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C9D15BC-85D9-463A-AC30-957293537531}"/>
              </a:ext>
            </a:extLst>
          </p:cNvPr>
          <p:cNvSpPr>
            <a:spLocks noGrp="1"/>
          </p:cNvSpPr>
          <p:nvPr>
            <p:ph idx="1"/>
          </p:nvPr>
        </p:nvSpPr>
        <p:spPr>
          <a:xfrm>
            <a:off x="755576" y="188640"/>
            <a:ext cx="8229600" cy="4752528"/>
          </a:xfrm>
        </p:spPr>
        <p:txBody>
          <a:bodyPr/>
          <a:lstStyle/>
          <a:p>
            <a:pPr marL="0" indent="0">
              <a:buNone/>
            </a:pPr>
            <a:r>
              <a:rPr lang="en-US" altLang="ja-JP" sz="2000" dirty="0"/>
              <a:t>assign {funct7, rs2, rs1, funct3, </a:t>
            </a:r>
            <a:r>
              <a:rPr lang="en-US" altLang="ja-JP" sz="2000" dirty="0" err="1"/>
              <a:t>rd</a:t>
            </a:r>
            <a:r>
              <a:rPr lang="en-US" altLang="ja-JP" sz="2000" dirty="0"/>
              <a:t>, opcode} = </a:t>
            </a:r>
            <a:r>
              <a:rPr lang="en-US" altLang="ja-JP" sz="2000" dirty="0" err="1"/>
              <a:t>instr</a:t>
            </a:r>
            <a:r>
              <a:rPr lang="en-US" altLang="ja-JP" sz="2000" dirty="0"/>
              <a:t>;</a:t>
            </a:r>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imm_i</a:t>
            </a:r>
            <a:r>
              <a:rPr lang="en-US" altLang="ja-JP" sz="2000" dirty="0"/>
              <a:t> = {funct7,rs2};</a:t>
            </a:r>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imm_s</a:t>
            </a:r>
            <a:r>
              <a:rPr lang="en-US" altLang="ja-JP" sz="2000" dirty="0"/>
              <a:t> = {funct7,rd};</a:t>
            </a:r>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imm_b</a:t>
            </a:r>
            <a:r>
              <a:rPr lang="en-US" altLang="ja-JP" sz="2000" dirty="0"/>
              <a:t> = {</a:t>
            </a:r>
            <a:r>
              <a:rPr lang="en-US" altLang="ja-JP" sz="2000" dirty="0" err="1"/>
              <a:t>instr</a:t>
            </a:r>
            <a:r>
              <a:rPr lang="en-US" altLang="ja-JP" sz="2000" dirty="0"/>
              <a:t>[31],</a:t>
            </a:r>
            <a:r>
              <a:rPr lang="en-US" altLang="ja-JP" sz="2000" dirty="0" err="1"/>
              <a:t>instr</a:t>
            </a:r>
            <a:r>
              <a:rPr lang="en-US" altLang="ja-JP" sz="2000" dirty="0"/>
              <a:t>[7],</a:t>
            </a:r>
            <a:r>
              <a:rPr lang="en-US" altLang="ja-JP" sz="2000" dirty="0" err="1"/>
              <a:t>instr</a:t>
            </a:r>
            <a:r>
              <a:rPr lang="en-US" altLang="ja-JP" sz="2000" dirty="0"/>
              <a:t>[30:25],</a:t>
            </a:r>
            <a:r>
              <a:rPr lang="en-US" altLang="ja-JP" sz="2000" dirty="0" err="1"/>
              <a:t>instr</a:t>
            </a:r>
            <a:r>
              <a:rPr lang="en-US" altLang="ja-JP" sz="2000" dirty="0"/>
              <a:t>[11:8],1'b0};</a:t>
            </a:r>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r>
              <a:rPr lang="en-US" altLang="ja-JP" sz="2000" dirty="0"/>
              <a:t>assign sext = {20{</a:t>
            </a:r>
            <a:r>
              <a:rPr lang="en-US" altLang="ja-JP" sz="2000" dirty="0" err="1"/>
              <a:t>instr</a:t>
            </a:r>
            <a:r>
              <a:rPr lang="en-US" altLang="ja-JP" sz="2000" dirty="0"/>
              <a:t>[31]}};</a:t>
            </a:r>
            <a:r>
              <a:rPr lang="ja-JP" altLang="en-US" sz="2000" dirty="0"/>
              <a:t>　　</a:t>
            </a:r>
            <a:r>
              <a:rPr lang="en-US" altLang="ja-JP" sz="2000" dirty="0"/>
              <a:t>// </a:t>
            </a:r>
            <a:r>
              <a:rPr lang="ja-JP" altLang="en-US" sz="2000" dirty="0"/>
              <a:t>共通の符号拡張</a:t>
            </a:r>
            <a:endParaRPr lang="en-US" altLang="ja-JP" sz="2000" dirty="0"/>
          </a:p>
          <a:p>
            <a:pPr marL="0" indent="0">
              <a:buNone/>
            </a:pPr>
            <a:endParaRPr lang="en-US" altLang="ja-JP" sz="2000" dirty="0"/>
          </a:p>
          <a:p>
            <a:endParaRPr kumimoji="1" lang="ja-JP" altLang="en-US" dirty="0"/>
          </a:p>
        </p:txBody>
      </p:sp>
      <p:grpSp>
        <p:nvGrpSpPr>
          <p:cNvPr id="40" name="グループ化 39">
            <a:extLst>
              <a:ext uri="{FF2B5EF4-FFF2-40B4-BE49-F238E27FC236}">
                <a16:creationId xmlns:a16="http://schemas.microsoft.com/office/drawing/2014/main" id="{E798CBD7-C609-4E48-9D23-CA964672D350}"/>
              </a:ext>
            </a:extLst>
          </p:cNvPr>
          <p:cNvGrpSpPr/>
          <p:nvPr/>
        </p:nvGrpSpPr>
        <p:grpSpPr>
          <a:xfrm>
            <a:off x="766126" y="1813273"/>
            <a:ext cx="7083355" cy="504056"/>
            <a:chOff x="597441" y="4263765"/>
            <a:chExt cx="7083355" cy="504056"/>
          </a:xfrm>
        </p:grpSpPr>
        <p:sp>
          <p:nvSpPr>
            <p:cNvPr id="9" name="正方形/長方形 8">
              <a:extLst>
                <a:ext uri="{FF2B5EF4-FFF2-40B4-BE49-F238E27FC236}">
                  <a16:creationId xmlns:a16="http://schemas.microsoft.com/office/drawing/2014/main" id="{AAA4EB8C-27AE-4D9B-AFD8-855B42F7D39E}"/>
                </a:ext>
              </a:extLst>
            </p:cNvPr>
            <p:cNvSpPr/>
            <p:nvPr/>
          </p:nvSpPr>
          <p:spPr>
            <a:xfrm>
              <a:off x="597441" y="4263765"/>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10" name="正方形/長方形 9">
              <a:extLst>
                <a:ext uri="{FF2B5EF4-FFF2-40B4-BE49-F238E27FC236}">
                  <a16:creationId xmlns:a16="http://schemas.microsoft.com/office/drawing/2014/main" id="{08924F77-E64C-4646-9B06-2CDDA25AD4A3}"/>
                </a:ext>
              </a:extLst>
            </p:cNvPr>
            <p:cNvSpPr/>
            <p:nvPr/>
          </p:nvSpPr>
          <p:spPr>
            <a:xfrm>
              <a:off x="3410214" y="4263765"/>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1" name="正方形/長方形 10">
              <a:extLst>
                <a:ext uri="{FF2B5EF4-FFF2-40B4-BE49-F238E27FC236}">
                  <a16:creationId xmlns:a16="http://schemas.microsoft.com/office/drawing/2014/main" id="{FE15C7AB-2FED-4B9B-9A5D-CE3D67EC1EFD}"/>
                </a:ext>
              </a:extLst>
            </p:cNvPr>
            <p:cNvSpPr/>
            <p:nvPr/>
          </p:nvSpPr>
          <p:spPr>
            <a:xfrm>
              <a:off x="4352201" y="4263765"/>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2" name="正方形/長方形 11">
              <a:extLst>
                <a:ext uri="{FF2B5EF4-FFF2-40B4-BE49-F238E27FC236}">
                  <a16:creationId xmlns:a16="http://schemas.microsoft.com/office/drawing/2014/main" id="{8E600491-BECA-421C-81DA-A1E36A52A0C9}"/>
                </a:ext>
              </a:extLst>
            </p:cNvPr>
            <p:cNvSpPr/>
            <p:nvPr/>
          </p:nvSpPr>
          <p:spPr>
            <a:xfrm>
              <a:off x="5288305" y="4263765"/>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A68C1C19-1B8A-4EE1-A2FC-A51D420F8F84}"/>
                </a:ext>
              </a:extLst>
            </p:cNvPr>
            <p:cNvSpPr/>
            <p:nvPr/>
          </p:nvSpPr>
          <p:spPr>
            <a:xfrm>
              <a:off x="6228870" y="4263765"/>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grpSp>
      <p:grpSp>
        <p:nvGrpSpPr>
          <p:cNvPr id="41" name="グループ化 40">
            <a:extLst>
              <a:ext uri="{FF2B5EF4-FFF2-40B4-BE49-F238E27FC236}">
                <a16:creationId xmlns:a16="http://schemas.microsoft.com/office/drawing/2014/main" id="{4F46E520-CAE7-44EB-A1F3-FBF47CA5E5E6}"/>
              </a:ext>
            </a:extLst>
          </p:cNvPr>
          <p:cNvGrpSpPr/>
          <p:nvPr/>
        </p:nvGrpSpPr>
        <p:grpSpPr>
          <a:xfrm>
            <a:off x="788735" y="2782669"/>
            <a:ext cx="7083355" cy="510807"/>
            <a:chOff x="584989" y="5798513"/>
            <a:chExt cx="7083355" cy="510807"/>
          </a:xfrm>
        </p:grpSpPr>
        <p:sp>
          <p:nvSpPr>
            <p:cNvPr id="18" name="正方形/長方形 17">
              <a:extLst>
                <a:ext uri="{FF2B5EF4-FFF2-40B4-BE49-F238E27FC236}">
                  <a16:creationId xmlns:a16="http://schemas.microsoft.com/office/drawing/2014/main" id="{81E3B354-47C5-4A9D-AC54-126B00CA580A}"/>
                </a:ext>
              </a:extLst>
            </p:cNvPr>
            <p:cNvSpPr/>
            <p:nvPr/>
          </p:nvSpPr>
          <p:spPr>
            <a:xfrm>
              <a:off x="584989" y="5805264"/>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4BEA3946-4A33-41F8-B279-F303A9551EEA}"/>
                </a:ext>
              </a:extLst>
            </p:cNvPr>
            <p:cNvSpPr/>
            <p:nvPr/>
          </p:nvSpPr>
          <p:spPr>
            <a:xfrm>
              <a:off x="3397762" y="5805264"/>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20" name="正方形/長方形 19">
              <a:extLst>
                <a:ext uri="{FF2B5EF4-FFF2-40B4-BE49-F238E27FC236}">
                  <a16:creationId xmlns:a16="http://schemas.microsoft.com/office/drawing/2014/main" id="{D4250BE1-5CA8-4046-8FDC-E7C58B317B6F}"/>
                </a:ext>
              </a:extLst>
            </p:cNvPr>
            <p:cNvSpPr/>
            <p:nvPr/>
          </p:nvSpPr>
          <p:spPr>
            <a:xfrm>
              <a:off x="4339749" y="5805264"/>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21" name="正方形/長方形 20">
              <a:extLst>
                <a:ext uri="{FF2B5EF4-FFF2-40B4-BE49-F238E27FC236}">
                  <a16:creationId xmlns:a16="http://schemas.microsoft.com/office/drawing/2014/main" id="{1A9B14FF-5FBD-4CEA-A24E-506915003A82}"/>
                </a:ext>
              </a:extLst>
            </p:cNvPr>
            <p:cNvSpPr/>
            <p:nvPr/>
          </p:nvSpPr>
          <p:spPr>
            <a:xfrm>
              <a:off x="5275853" y="5805264"/>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[4:0]</a:t>
              </a:r>
              <a:endParaRPr kumimoji="1" lang="ja-JP" altLang="en-US" dirty="0">
                <a:solidFill>
                  <a:schemeClr val="tx1"/>
                </a:solidFill>
              </a:endParaRPr>
            </a:p>
          </p:txBody>
        </p:sp>
        <p:sp>
          <p:nvSpPr>
            <p:cNvPr id="22" name="正方形/長方形 21">
              <a:extLst>
                <a:ext uri="{FF2B5EF4-FFF2-40B4-BE49-F238E27FC236}">
                  <a16:creationId xmlns:a16="http://schemas.microsoft.com/office/drawing/2014/main" id="{D297B7AE-A15E-4FF1-AFB8-6713C737559D}"/>
                </a:ext>
              </a:extLst>
            </p:cNvPr>
            <p:cNvSpPr/>
            <p:nvPr/>
          </p:nvSpPr>
          <p:spPr>
            <a:xfrm>
              <a:off x="6216418" y="58052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23" name="正方形/長方形 22">
              <a:extLst>
                <a:ext uri="{FF2B5EF4-FFF2-40B4-BE49-F238E27FC236}">
                  <a16:creationId xmlns:a16="http://schemas.microsoft.com/office/drawing/2014/main" id="{D898EB17-BE95-4D54-BD02-7AC14272D6A1}"/>
                </a:ext>
              </a:extLst>
            </p:cNvPr>
            <p:cNvSpPr/>
            <p:nvPr/>
          </p:nvSpPr>
          <p:spPr>
            <a:xfrm>
              <a:off x="2455374" y="5798513"/>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grpSp>
        <p:nvGrpSpPr>
          <p:cNvPr id="2" name="グループ化 1">
            <a:extLst>
              <a:ext uri="{FF2B5EF4-FFF2-40B4-BE49-F238E27FC236}">
                <a16:creationId xmlns:a16="http://schemas.microsoft.com/office/drawing/2014/main" id="{93C2A6FC-2D41-4C33-A757-431C90B3C842}"/>
              </a:ext>
            </a:extLst>
          </p:cNvPr>
          <p:cNvGrpSpPr/>
          <p:nvPr/>
        </p:nvGrpSpPr>
        <p:grpSpPr>
          <a:xfrm>
            <a:off x="755576" y="697149"/>
            <a:ext cx="7083355" cy="510807"/>
            <a:chOff x="817240" y="3219571"/>
            <a:chExt cx="7083355" cy="510807"/>
          </a:xfrm>
        </p:grpSpPr>
        <p:sp>
          <p:nvSpPr>
            <p:cNvPr id="28" name="正方形/長方形 27">
              <a:extLst>
                <a:ext uri="{FF2B5EF4-FFF2-40B4-BE49-F238E27FC236}">
                  <a16:creationId xmlns:a16="http://schemas.microsoft.com/office/drawing/2014/main" id="{36548044-21E1-4E79-8B5C-990505D9D651}"/>
                </a:ext>
              </a:extLst>
            </p:cNvPr>
            <p:cNvSpPr/>
            <p:nvPr/>
          </p:nvSpPr>
          <p:spPr>
            <a:xfrm>
              <a:off x="817240" y="3226322"/>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0x00000</a:t>
              </a:r>
              <a:endParaRPr kumimoji="1" lang="ja-JP" altLang="en-US" dirty="0">
                <a:solidFill>
                  <a:schemeClr val="tx1"/>
                </a:solidFill>
              </a:endParaRPr>
            </a:p>
          </p:txBody>
        </p:sp>
        <p:sp>
          <p:nvSpPr>
            <p:cNvPr id="29" name="正方形/長方形 28">
              <a:extLst>
                <a:ext uri="{FF2B5EF4-FFF2-40B4-BE49-F238E27FC236}">
                  <a16:creationId xmlns:a16="http://schemas.microsoft.com/office/drawing/2014/main" id="{5B539915-3F2A-4E60-B85B-76380A873730}"/>
                </a:ext>
              </a:extLst>
            </p:cNvPr>
            <p:cNvSpPr/>
            <p:nvPr/>
          </p:nvSpPr>
          <p:spPr>
            <a:xfrm>
              <a:off x="3630013" y="3226322"/>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30" name="正方形/長方形 29">
              <a:extLst>
                <a:ext uri="{FF2B5EF4-FFF2-40B4-BE49-F238E27FC236}">
                  <a16:creationId xmlns:a16="http://schemas.microsoft.com/office/drawing/2014/main" id="{BE05D1E6-9612-4034-9F0C-B18792161BBC}"/>
                </a:ext>
              </a:extLst>
            </p:cNvPr>
            <p:cNvSpPr/>
            <p:nvPr/>
          </p:nvSpPr>
          <p:spPr>
            <a:xfrm>
              <a:off x="4572000" y="3226322"/>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31" name="正方形/長方形 30">
              <a:extLst>
                <a:ext uri="{FF2B5EF4-FFF2-40B4-BE49-F238E27FC236}">
                  <a16:creationId xmlns:a16="http://schemas.microsoft.com/office/drawing/2014/main" id="{75008DFA-CAD2-43D5-881E-E58C0E8DD93C}"/>
                </a:ext>
              </a:extLst>
            </p:cNvPr>
            <p:cNvSpPr/>
            <p:nvPr/>
          </p:nvSpPr>
          <p:spPr>
            <a:xfrm>
              <a:off x="5508104" y="3226322"/>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2" name="正方形/長方形 31">
              <a:extLst>
                <a:ext uri="{FF2B5EF4-FFF2-40B4-BE49-F238E27FC236}">
                  <a16:creationId xmlns:a16="http://schemas.microsoft.com/office/drawing/2014/main" id="{B5AB96FE-AAF0-42E0-B93A-47F0293B0A17}"/>
                </a:ext>
              </a:extLst>
            </p:cNvPr>
            <p:cNvSpPr/>
            <p:nvPr/>
          </p:nvSpPr>
          <p:spPr>
            <a:xfrm>
              <a:off x="6448669" y="3226322"/>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0110011</a:t>
              </a:r>
              <a:endParaRPr kumimoji="1" lang="ja-JP" altLang="en-US" dirty="0">
                <a:solidFill>
                  <a:schemeClr val="tx1"/>
                </a:solidFill>
              </a:endParaRPr>
            </a:p>
          </p:txBody>
        </p:sp>
        <p:sp>
          <p:nvSpPr>
            <p:cNvPr id="38" name="正方形/長方形 37">
              <a:extLst>
                <a:ext uri="{FF2B5EF4-FFF2-40B4-BE49-F238E27FC236}">
                  <a16:creationId xmlns:a16="http://schemas.microsoft.com/office/drawing/2014/main" id="{237C43CF-2A06-4098-A81F-C6C18A22AC77}"/>
                </a:ext>
              </a:extLst>
            </p:cNvPr>
            <p:cNvSpPr/>
            <p:nvPr/>
          </p:nvSpPr>
          <p:spPr>
            <a:xfrm>
              <a:off x="2687625" y="3219571"/>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grpSp>
        <p:nvGrpSpPr>
          <p:cNvPr id="42" name="グループ化 41">
            <a:extLst>
              <a:ext uri="{FF2B5EF4-FFF2-40B4-BE49-F238E27FC236}">
                <a16:creationId xmlns:a16="http://schemas.microsoft.com/office/drawing/2014/main" id="{294077EE-2B65-4B76-A02A-04ABFD82696C}"/>
              </a:ext>
            </a:extLst>
          </p:cNvPr>
          <p:cNvGrpSpPr/>
          <p:nvPr/>
        </p:nvGrpSpPr>
        <p:grpSpPr>
          <a:xfrm>
            <a:off x="818586" y="3993116"/>
            <a:ext cx="7083355" cy="510807"/>
            <a:chOff x="529208" y="1622049"/>
            <a:chExt cx="7083355" cy="510807"/>
          </a:xfrm>
        </p:grpSpPr>
        <p:sp>
          <p:nvSpPr>
            <p:cNvPr id="43" name="正方形/長方形 42">
              <a:extLst>
                <a:ext uri="{FF2B5EF4-FFF2-40B4-BE49-F238E27FC236}">
                  <a16:creationId xmlns:a16="http://schemas.microsoft.com/office/drawing/2014/main" id="{68194CAA-E981-468B-9560-FD2C4F4464FC}"/>
                </a:ext>
              </a:extLst>
            </p:cNvPr>
            <p:cNvSpPr/>
            <p:nvPr/>
          </p:nvSpPr>
          <p:spPr>
            <a:xfrm>
              <a:off x="529208" y="1628800"/>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[12,10:5]</a:t>
              </a:r>
              <a:endParaRPr kumimoji="1" lang="ja-JP" altLang="en-US" dirty="0">
                <a:solidFill>
                  <a:schemeClr val="tx1"/>
                </a:solidFill>
              </a:endParaRPr>
            </a:p>
          </p:txBody>
        </p:sp>
        <p:sp>
          <p:nvSpPr>
            <p:cNvPr id="44" name="正方形/長方形 43">
              <a:extLst>
                <a:ext uri="{FF2B5EF4-FFF2-40B4-BE49-F238E27FC236}">
                  <a16:creationId xmlns:a16="http://schemas.microsoft.com/office/drawing/2014/main" id="{4FCB0B69-36DF-454C-807F-57695D7479FC}"/>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45" name="正方形/長方形 44">
              <a:extLst>
                <a:ext uri="{FF2B5EF4-FFF2-40B4-BE49-F238E27FC236}">
                  <a16:creationId xmlns:a16="http://schemas.microsoft.com/office/drawing/2014/main" id="{0B5EED83-B955-46BD-A000-A5970531585F}"/>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46" name="正方形/長方形 45">
              <a:extLst>
                <a:ext uri="{FF2B5EF4-FFF2-40B4-BE49-F238E27FC236}">
                  <a16:creationId xmlns:a16="http://schemas.microsoft.com/office/drawing/2014/main" id="{EF8D2E13-DF84-40F1-B3B1-A3C29D978C6F}"/>
                </a:ext>
              </a:extLst>
            </p:cNvPr>
            <p:cNvSpPr/>
            <p:nvPr/>
          </p:nvSpPr>
          <p:spPr>
            <a:xfrm>
              <a:off x="5220072" y="1628800"/>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[4:1,11]</a:t>
              </a:r>
              <a:endParaRPr kumimoji="1" lang="ja-JP" altLang="en-US" dirty="0">
                <a:solidFill>
                  <a:schemeClr val="tx1"/>
                </a:solidFill>
              </a:endParaRPr>
            </a:p>
          </p:txBody>
        </p:sp>
        <p:sp>
          <p:nvSpPr>
            <p:cNvPr id="47" name="正方形/長方形 46">
              <a:extLst>
                <a:ext uri="{FF2B5EF4-FFF2-40B4-BE49-F238E27FC236}">
                  <a16:creationId xmlns:a16="http://schemas.microsoft.com/office/drawing/2014/main" id="{FD1F487B-FAED-4D30-9D92-4DB67B6FB006}"/>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48" name="正方形/長方形 47">
              <a:extLst>
                <a:ext uri="{FF2B5EF4-FFF2-40B4-BE49-F238E27FC236}">
                  <a16:creationId xmlns:a16="http://schemas.microsoft.com/office/drawing/2014/main" id="{1346F303-4FC8-4904-88F1-74FBAAEA1EA9}"/>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49" name="テキスト ボックス 48">
            <a:extLst>
              <a:ext uri="{FF2B5EF4-FFF2-40B4-BE49-F238E27FC236}">
                <a16:creationId xmlns:a16="http://schemas.microsoft.com/office/drawing/2014/main" id="{E3690024-2B95-4FC0-ADED-B7438E6165E6}"/>
              </a:ext>
            </a:extLst>
          </p:cNvPr>
          <p:cNvSpPr txBox="1"/>
          <p:nvPr/>
        </p:nvSpPr>
        <p:spPr>
          <a:xfrm>
            <a:off x="7781000" y="626011"/>
            <a:ext cx="1204176" cy="646331"/>
          </a:xfrm>
          <a:prstGeom prst="rect">
            <a:avLst/>
          </a:prstGeom>
          <a:noFill/>
        </p:spPr>
        <p:txBody>
          <a:bodyPr wrap="none" rtlCol="0">
            <a:spAutoFit/>
          </a:bodyPr>
          <a:lstStyle/>
          <a:p>
            <a:r>
              <a:rPr kumimoji="1" lang="ja-JP" altLang="en-US" dirty="0"/>
              <a:t>レジスタ間</a:t>
            </a:r>
            <a:endParaRPr kumimoji="1" lang="en-US" altLang="ja-JP" dirty="0"/>
          </a:p>
          <a:p>
            <a:r>
              <a:rPr kumimoji="1" lang="ja-JP" altLang="en-US" dirty="0"/>
              <a:t>演算</a:t>
            </a:r>
          </a:p>
        </p:txBody>
      </p:sp>
      <p:sp>
        <p:nvSpPr>
          <p:cNvPr id="50" name="テキスト ボックス 49">
            <a:extLst>
              <a:ext uri="{FF2B5EF4-FFF2-40B4-BE49-F238E27FC236}">
                <a16:creationId xmlns:a16="http://schemas.microsoft.com/office/drawing/2014/main" id="{FD8E81F0-A8D3-49AA-98F9-5422975916E8}"/>
              </a:ext>
            </a:extLst>
          </p:cNvPr>
          <p:cNvSpPr txBox="1"/>
          <p:nvPr/>
        </p:nvSpPr>
        <p:spPr>
          <a:xfrm>
            <a:off x="7845545" y="1642375"/>
            <a:ext cx="1122423" cy="646331"/>
          </a:xfrm>
          <a:prstGeom prst="rect">
            <a:avLst/>
          </a:prstGeom>
          <a:noFill/>
        </p:spPr>
        <p:txBody>
          <a:bodyPr wrap="none" rtlCol="0">
            <a:spAutoFit/>
          </a:bodyPr>
          <a:lstStyle/>
          <a:p>
            <a:r>
              <a:rPr lang="ja-JP" altLang="en-US" dirty="0"/>
              <a:t>イミーディ</a:t>
            </a:r>
            <a:endParaRPr lang="en-US" altLang="ja-JP" dirty="0"/>
          </a:p>
          <a:p>
            <a:r>
              <a:rPr kumimoji="1" lang="ja-JP" altLang="en-US" dirty="0"/>
              <a:t>エイト</a:t>
            </a:r>
            <a:endParaRPr kumimoji="1" lang="en-US" altLang="ja-JP" dirty="0"/>
          </a:p>
        </p:txBody>
      </p:sp>
      <p:sp>
        <p:nvSpPr>
          <p:cNvPr id="51" name="テキスト ボックス 50">
            <a:extLst>
              <a:ext uri="{FF2B5EF4-FFF2-40B4-BE49-F238E27FC236}">
                <a16:creationId xmlns:a16="http://schemas.microsoft.com/office/drawing/2014/main" id="{0A257E01-B413-42DE-9348-3A86A24C2E6D}"/>
              </a:ext>
            </a:extLst>
          </p:cNvPr>
          <p:cNvSpPr txBox="1"/>
          <p:nvPr/>
        </p:nvSpPr>
        <p:spPr>
          <a:xfrm>
            <a:off x="7905248" y="2782669"/>
            <a:ext cx="748923" cy="369332"/>
          </a:xfrm>
          <a:prstGeom prst="rect">
            <a:avLst/>
          </a:prstGeom>
          <a:noFill/>
        </p:spPr>
        <p:txBody>
          <a:bodyPr wrap="none" rtlCol="0">
            <a:spAutoFit/>
          </a:bodyPr>
          <a:lstStyle/>
          <a:p>
            <a:r>
              <a:rPr lang="ja-JP" altLang="en-US" dirty="0"/>
              <a:t>ストア</a:t>
            </a:r>
            <a:endParaRPr lang="en-US" altLang="ja-JP" dirty="0"/>
          </a:p>
        </p:txBody>
      </p:sp>
      <p:sp>
        <p:nvSpPr>
          <p:cNvPr id="52" name="テキスト ボックス 51">
            <a:extLst>
              <a:ext uri="{FF2B5EF4-FFF2-40B4-BE49-F238E27FC236}">
                <a16:creationId xmlns:a16="http://schemas.microsoft.com/office/drawing/2014/main" id="{E40337CD-0681-423E-891D-5DA961CB201D}"/>
              </a:ext>
            </a:extLst>
          </p:cNvPr>
          <p:cNvSpPr txBox="1"/>
          <p:nvPr/>
        </p:nvSpPr>
        <p:spPr>
          <a:xfrm>
            <a:off x="7964951" y="3922963"/>
            <a:ext cx="646331" cy="369332"/>
          </a:xfrm>
          <a:prstGeom prst="rect">
            <a:avLst/>
          </a:prstGeom>
          <a:noFill/>
        </p:spPr>
        <p:txBody>
          <a:bodyPr wrap="none" rtlCol="0">
            <a:spAutoFit/>
          </a:bodyPr>
          <a:lstStyle/>
          <a:p>
            <a:r>
              <a:rPr lang="ja-JP" altLang="en-US" dirty="0"/>
              <a:t>分岐</a:t>
            </a:r>
            <a:endParaRPr lang="en-US" altLang="ja-JP" dirty="0"/>
          </a:p>
        </p:txBody>
      </p:sp>
      <p:pic>
        <p:nvPicPr>
          <p:cNvPr id="4" name="オーディオ 3">
            <a:hlinkClick r:id="" action="ppaction://media"/>
            <a:extLst>
              <a:ext uri="{FF2B5EF4-FFF2-40B4-BE49-F238E27FC236}">
                <a16:creationId xmlns:a16="http://schemas.microsoft.com/office/drawing/2014/main" id="{6A5DCF5C-433D-405E-BC93-337F516EE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4522568"/>
      </p:ext>
    </p:extLst>
  </p:cSld>
  <p:clrMapOvr>
    <a:masterClrMapping/>
  </p:clrMapOvr>
  <mc:AlternateContent xmlns:mc="http://schemas.openxmlformats.org/markup-compatibility/2006">
    <mc:Choice xmlns:p14="http://schemas.microsoft.com/office/powerpoint/2010/main" Requires="p14">
      <p:transition spd="slow" p14:dur="2000" advTm="86230"/>
    </mc:Choice>
    <mc:Fallback>
      <p:transition spd="slow" advTm="8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27" x="8915400" y="3930650"/>
          <p14:tracePt t="1635" x="8824913" y="3930650"/>
          <p14:tracePt t="1643" x="8734425" y="3930650"/>
          <p14:tracePt t="1651" x="8678863" y="3930650"/>
          <p14:tracePt t="1659" x="8615363" y="3930650"/>
          <p14:tracePt t="1666" x="8559800" y="3930650"/>
          <p14:tracePt t="1675" x="8523288" y="3930650"/>
          <p14:tracePt t="1683" x="8505825" y="3930650"/>
          <p14:tracePt t="1692" x="8488363" y="3930650"/>
          <p14:tracePt t="1699" x="8469313" y="3930650"/>
          <p14:tracePt t="1708" x="8451850" y="3921125"/>
          <p14:tracePt t="1715" x="8442325" y="3921125"/>
          <p14:tracePt t="1724" x="8432800" y="3921125"/>
          <p14:tracePt t="1732" x="8415338" y="3921125"/>
          <p14:tracePt t="1747" x="8396288" y="3921125"/>
          <p14:tracePt t="1763" x="8396288" y="3911600"/>
          <p14:tracePt t="1828" x="8386763" y="3911600"/>
          <p14:tracePt t="1835" x="8369300" y="3940175"/>
          <p14:tracePt t="1843" x="8332788" y="3976688"/>
          <p14:tracePt t="1851" x="8313738" y="4021138"/>
          <p14:tracePt t="1859" x="8286750" y="4049713"/>
          <p14:tracePt t="1866" x="8277225" y="4067175"/>
          <p14:tracePt t="1875" x="8269288" y="4086225"/>
          <p14:tracePt t="1883" x="8259763" y="4103688"/>
          <p14:tracePt t="1964" x="8259763" y="4094163"/>
          <p14:tracePt t="1973" x="8232775" y="4049713"/>
          <p14:tracePt t="1981" x="8223250" y="4040188"/>
          <p14:tracePt t="1989" x="8213725" y="4021138"/>
          <p14:tracePt t="1997" x="8177213" y="3994150"/>
          <p14:tracePt t="2003" x="8177213" y="3984625"/>
          <p14:tracePt t="2012" x="8150225" y="3957638"/>
          <p14:tracePt t="2019" x="8140700" y="3948113"/>
          <p14:tracePt t="2027" x="8132763" y="3940175"/>
          <p14:tracePt t="2117" x="8123238" y="3930650"/>
          <p14:tracePt t="2229" x="8123238" y="3911600"/>
          <p14:tracePt t="3315" x="8113713" y="3911600"/>
          <p14:tracePt t="3572" x="8104188" y="3875088"/>
          <p14:tracePt t="3580" x="8067675" y="3794125"/>
          <p14:tracePt t="3589" x="7931150" y="3684588"/>
          <p14:tracePt t="3598" x="7748588" y="3575050"/>
          <p14:tracePt t="3603" x="7631113" y="3482975"/>
          <p14:tracePt t="3612" x="7531100" y="3392488"/>
          <p14:tracePt t="3619" x="7448550" y="3328988"/>
          <p14:tracePt t="3627" x="7348538" y="3236913"/>
          <p14:tracePt t="3635" x="7275513" y="3173413"/>
          <p14:tracePt t="3643" x="7212013" y="3100388"/>
          <p14:tracePt t="3651" x="7156450" y="3036888"/>
          <p14:tracePt t="3660" x="7092950" y="2973388"/>
          <p14:tracePt t="3667" x="7083425" y="2927350"/>
          <p14:tracePt t="3675" x="7056438" y="2881313"/>
          <p14:tracePt t="3683" x="7029450" y="2854325"/>
          <p14:tracePt t="3691" x="7019925" y="2836863"/>
          <p14:tracePt t="3699" x="7010400" y="2817813"/>
          <p14:tracePt t="3708" x="7000875" y="2781300"/>
          <p14:tracePt t="3715" x="6973888" y="2771775"/>
          <p14:tracePt t="3731" x="6964363" y="2754313"/>
          <p14:tracePt t="3755" x="6946900" y="2735263"/>
          <p14:tracePt t="3787" x="6937375" y="2735263"/>
          <p14:tracePt t="3795" x="6929438" y="2727325"/>
          <p14:tracePt t="3803" x="6892925" y="2727325"/>
          <p14:tracePt t="3813" x="6864350" y="2717800"/>
          <p14:tracePt t="3818" x="6810375" y="2708275"/>
          <p14:tracePt t="3827" x="6746875" y="2671763"/>
          <p14:tracePt t="3835" x="6645275" y="2644775"/>
          <p14:tracePt t="3843" x="6545263" y="2581275"/>
          <p14:tracePt t="3851" x="6418263" y="2525713"/>
          <p14:tracePt t="3859" x="6318250" y="2471738"/>
          <p14:tracePt t="3867" x="6181725" y="2425700"/>
          <p14:tracePt t="3874" x="6053138" y="2379663"/>
          <p14:tracePt t="3895" x="5789613" y="2306638"/>
          <p14:tracePt t="3899" x="5680075" y="2289175"/>
          <p14:tracePt t="3908" x="5561013" y="2233613"/>
          <p14:tracePt t="3915" x="5487988" y="2152650"/>
          <p14:tracePt t="3925" x="5451475" y="2143125"/>
          <p14:tracePt t="3931" x="5387975" y="2097088"/>
          <p14:tracePt t="3939" x="5305425" y="2089150"/>
          <p14:tracePt t="3947" x="5260975" y="2052638"/>
          <p14:tracePt t="3954" x="5187950" y="2024063"/>
          <p14:tracePt t="3963" x="5105400" y="1997075"/>
          <p14:tracePt t="3971" x="5041900" y="1960563"/>
          <p14:tracePt t="3979" x="4941888" y="1924050"/>
          <p14:tracePt t="3987" x="4849813" y="1897063"/>
          <p14:tracePt t="3995" x="4749800" y="1878013"/>
          <p14:tracePt t="4003" x="4622800" y="1824038"/>
          <p14:tracePt t="4011" x="4503738" y="1804988"/>
          <p14:tracePt t="4019" x="4430713" y="1768475"/>
          <p14:tracePt t="4028" x="4330700" y="1751013"/>
          <p14:tracePt t="4035" x="4221163" y="1704975"/>
          <p14:tracePt t="4044" x="4148138" y="1704975"/>
          <p14:tracePt t="4051" x="4065588" y="1687513"/>
          <p14:tracePt t="4060" x="4002088" y="1668463"/>
          <p14:tracePt t="4067" x="3948113" y="1668463"/>
          <p14:tracePt t="4075" x="3911600" y="1660525"/>
          <p14:tracePt t="4083" x="3902075" y="1651000"/>
          <p14:tracePt t="4092" x="3883025" y="1651000"/>
          <p14:tracePt t="4221" x="3875088" y="1651000"/>
          <p14:tracePt t="4229" x="3865563" y="1651000"/>
          <p14:tracePt t="4236" x="3829050" y="1651000"/>
          <p14:tracePt t="4245" x="3810000" y="1651000"/>
          <p14:tracePt t="4252" x="3719513" y="1651000"/>
          <p14:tracePt t="4262" x="3656013" y="1651000"/>
          <p14:tracePt t="4267" x="3600450" y="1651000"/>
          <p14:tracePt t="4276" x="3546475" y="1651000"/>
          <p14:tracePt t="4283" x="3473450" y="1660525"/>
          <p14:tracePt t="4292" x="3427413" y="1668463"/>
          <p14:tracePt t="4299" x="3409950" y="1668463"/>
          <p14:tracePt t="4308" x="3382963" y="1668463"/>
          <p14:tracePt t="4315" x="3373438" y="1668463"/>
          <p14:tracePt t="4325" x="3363913" y="1668463"/>
          <p14:tracePt t="4339" x="3354388" y="1677988"/>
          <p14:tracePt t="4525" x="3346450" y="1677988"/>
          <p14:tracePt t="4533" x="3336925" y="1677988"/>
          <p14:tracePt t="4541" x="3309938" y="1668463"/>
          <p14:tracePt t="4549" x="3290888" y="1641475"/>
          <p14:tracePt t="4556" x="3281363" y="1641475"/>
          <p14:tracePt t="4563" x="3281363" y="1631950"/>
          <p14:tracePt t="4572" x="3263900" y="1631950"/>
          <p14:tracePt t="4580" x="3254375" y="1624013"/>
          <p14:tracePt t="4587" x="3244850" y="1614488"/>
          <p14:tracePt t="4996" x="3236913" y="1595438"/>
          <p14:tracePt t="5005" x="3236913" y="1568450"/>
          <p14:tracePt t="5011" x="3227388" y="1522413"/>
          <p14:tracePt t="5019" x="3208338" y="1495425"/>
          <p14:tracePt t="5027" x="3200400" y="1468438"/>
          <p14:tracePt t="5035" x="3200400" y="1431925"/>
          <p14:tracePt t="5043" x="3190875" y="1404938"/>
          <p14:tracePt t="5051" x="3190875" y="1376363"/>
          <p14:tracePt t="5059" x="3154363" y="1331913"/>
          <p14:tracePt t="5067" x="3154363" y="1312863"/>
          <p14:tracePt t="5075" x="3154363" y="1295400"/>
          <p14:tracePt t="5083" x="3127375" y="1249363"/>
          <p14:tracePt t="5108" x="3117850" y="1222375"/>
          <p14:tracePt t="5131" x="3117850" y="1212850"/>
          <p14:tracePt t="5156" x="3117850" y="1203325"/>
          <p14:tracePt t="5443" x="3090863" y="1176338"/>
          <p14:tracePt t="5451" x="2971800" y="1130300"/>
          <p14:tracePt t="5459" x="2889250" y="1103313"/>
          <p14:tracePt t="5467" x="2835275" y="1093788"/>
          <p14:tracePt t="5475" x="2808288" y="1085850"/>
          <p14:tracePt t="5484" x="2771775" y="1076325"/>
          <p14:tracePt t="5491" x="2762250" y="1076325"/>
          <p14:tracePt t="5499" x="2735263" y="1066800"/>
          <p14:tracePt t="6043" x="2735263" y="1057275"/>
          <p14:tracePt t="6051" x="2735263" y="1020763"/>
          <p14:tracePt t="6059" x="2735263" y="1003300"/>
          <p14:tracePt t="6067" x="2735263" y="993775"/>
          <p14:tracePt t="6075" x="2735263" y="966788"/>
          <p14:tracePt t="6091" x="2735263" y="957263"/>
          <p14:tracePt t="6099" x="2735263" y="930275"/>
          <p14:tracePt t="6110" x="2735263" y="920750"/>
          <p14:tracePt t="6115" x="2735263" y="911225"/>
          <p14:tracePt t="6125" x="2735263" y="893763"/>
          <p14:tracePt t="6131" x="2744788" y="874713"/>
          <p14:tracePt t="6147" x="2744788" y="866775"/>
          <p14:tracePt t="6155" x="2744788" y="847725"/>
          <p14:tracePt t="7923" x="2744788" y="839788"/>
          <p14:tracePt t="7931" x="2598738" y="839788"/>
          <p14:tracePt t="7939" x="2352675" y="839788"/>
          <p14:tracePt t="7947" x="2170113" y="839788"/>
          <p14:tracePt t="7955" x="1987550" y="839788"/>
          <p14:tracePt t="7963" x="1824038" y="839788"/>
          <p14:tracePt t="7971" x="1695450" y="839788"/>
          <p14:tracePt t="7979" x="1585913" y="839788"/>
          <p14:tracePt t="7987" x="1512888" y="839788"/>
          <p14:tracePt t="7995" x="1485900" y="830263"/>
          <p14:tracePt t="8003" x="1476375" y="830263"/>
          <p14:tracePt t="8043" x="1476375" y="811213"/>
          <p14:tracePt t="8483" x="1476375" y="803275"/>
          <p14:tracePt t="8491" x="1476375" y="784225"/>
          <p14:tracePt t="8499" x="1476375" y="757238"/>
          <p14:tracePt t="8507" x="1468438" y="738188"/>
          <p14:tracePt t="8515" x="1449388" y="711200"/>
          <p14:tracePt t="8525" x="1412875" y="674688"/>
          <p14:tracePt t="8531" x="1366838" y="628650"/>
          <p14:tracePt t="8542" x="1330325" y="601663"/>
          <p14:tracePt t="8547" x="1303338" y="574675"/>
          <p14:tracePt t="8556" x="1266825" y="555625"/>
          <p14:tracePt t="8563" x="1239838" y="519113"/>
          <p14:tracePt t="8571" x="1230313" y="511175"/>
          <p14:tracePt t="8579" x="1222375" y="511175"/>
          <p14:tracePt t="8587" x="1222375" y="492125"/>
          <p14:tracePt t="8595" x="1212850" y="482600"/>
          <p14:tracePt t="8771" x="1230313" y="482600"/>
          <p14:tracePt t="8779" x="1266825" y="501650"/>
          <p14:tracePt t="8787" x="1293813" y="511175"/>
          <p14:tracePt t="8795" x="1312863" y="519113"/>
          <p14:tracePt t="8803" x="1366838" y="547688"/>
          <p14:tracePt t="8811" x="1385888" y="547688"/>
          <p14:tracePt t="8819" x="1422400" y="555625"/>
          <p14:tracePt t="8828" x="1458913" y="565150"/>
          <p14:tracePt t="8836" x="1522413" y="584200"/>
          <p14:tracePt t="8845" x="1576388" y="584200"/>
          <p14:tracePt t="8852" x="1658938" y="601663"/>
          <p14:tracePt t="8861" x="1714500" y="620713"/>
          <p14:tracePt t="8867" x="1758950" y="620713"/>
          <p14:tracePt t="8877" x="1795463" y="620713"/>
          <p14:tracePt t="8894" x="1831975" y="620713"/>
          <p14:tracePt t="9037" x="1841500" y="620713"/>
          <p14:tracePt t="9107" x="1851025" y="620713"/>
          <p14:tracePt t="9115" x="1860550" y="620713"/>
          <p14:tracePt t="9123" x="1887538" y="620713"/>
          <p14:tracePt t="9131" x="1887538" y="611188"/>
          <p14:tracePt t="9163" x="1895475" y="592138"/>
          <p14:tracePt t="9364" x="1941513" y="601663"/>
          <p14:tracePt t="9373" x="1968500" y="628650"/>
          <p14:tracePt t="9381" x="2014538" y="638175"/>
          <p14:tracePt t="9390" x="2041525" y="638175"/>
          <p14:tracePt t="9396" x="2106613" y="657225"/>
          <p14:tracePt t="9403" x="2133600" y="665163"/>
          <p14:tracePt t="9411" x="2160588" y="665163"/>
          <p14:tracePt t="9419" x="2187575" y="665163"/>
          <p14:tracePt t="9428" x="2206625" y="665163"/>
          <p14:tracePt t="9534" x="2224088" y="665163"/>
          <p14:tracePt t="9542" x="2233613" y="657225"/>
          <p14:tracePt t="9550" x="2243138" y="657225"/>
          <p14:tracePt t="9557" x="2260600" y="638175"/>
          <p14:tracePt t="9565" x="2270125" y="628650"/>
          <p14:tracePt t="9571" x="2279650" y="620713"/>
          <p14:tracePt t="9579" x="2279650" y="611188"/>
          <p14:tracePt t="9587" x="2287588" y="601663"/>
          <p14:tracePt t="9603" x="2297113" y="584200"/>
          <p14:tracePt t="9860" x="2306638" y="584200"/>
          <p14:tracePt t="9964" x="2324100" y="592138"/>
          <p14:tracePt t="9971" x="2333625" y="601663"/>
          <p14:tracePt t="9980" x="2343150" y="620713"/>
          <p14:tracePt t="9988" x="2360613" y="638175"/>
          <p14:tracePt t="9995" x="2370138" y="647700"/>
          <p14:tracePt t="10011" x="2406650" y="657225"/>
          <p14:tracePt t="10028" x="2425700" y="665163"/>
          <p14:tracePt t="10107" x="2433638" y="674688"/>
          <p14:tracePt t="10171" x="2443163" y="674688"/>
          <p14:tracePt t="10187" x="2452688" y="674688"/>
          <p14:tracePt t="10196" x="2462213" y="674688"/>
          <p14:tracePt t="10211" x="2470150" y="684213"/>
          <p14:tracePt t="10227" x="2479675" y="684213"/>
          <p14:tracePt t="10260" x="2489200" y="684213"/>
          <p14:tracePt t="10628" x="2498725" y="684213"/>
          <p14:tracePt t="11163" x="2516188" y="674688"/>
          <p14:tracePt t="11171" x="2552700" y="665163"/>
          <p14:tracePt t="11179" x="2589213" y="657225"/>
          <p14:tracePt t="11191" x="2652713" y="628650"/>
          <p14:tracePt t="11194" x="2662238" y="628650"/>
          <p14:tracePt t="11203" x="2689225" y="620713"/>
          <p14:tracePt t="11211" x="2716213" y="611188"/>
          <p14:tracePt t="11724" x="2725738" y="611188"/>
          <p14:tracePt t="11805" x="2735263" y="611188"/>
          <p14:tracePt t="11835" x="2744788" y="611188"/>
          <p14:tracePt t="11851" x="2752725" y="611188"/>
          <p14:tracePt t="11867" x="2752725" y="628650"/>
          <p14:tracePt t="11875" x="2781300" y="657225"/>
          <p14:tracePt t="11883" x="2789238" y="674688"/>
          <p14:tracePt t="11892" x="2808288" y="693738"/>
          <p14:tracePt t="11909" x="2871788" y="720725"/>
          <p14:tracePt t="11915" x="2898775" y="738188"/>
          <p14:tracePt t="11926" x="2944813" y="747713"/>
          <p14:tracePt t="11931" x="2981325" y="747713"/>
          <p14:tracePt t="11942" x="2998788" y="766763"/>
          <p14:tracePt t="11947" x="3044825" y="766763"/>
          <p14:tracePt t="11964" x="3071813" y="766763"/>
          <p14:tracePt t="12028" x="3081338" y="766763"/>
          <p14:tracePt t="12052" x="3100388" y="757238"/>
          <p14:tracePt t="12083" x="3100388" y="738188"/>
          <p14:tracePt t="12196" x="3108325" y="730250"/>
          <p14:tracePt t="12212" x="3127375" y="720725"/>
          <p14:tracePt t="12221" x="3136900" y="711200"/>
          <p14:tracePt t="12229" x="3163888" y="701675"/>
          <p14:tracePt t="12236" x="3171825" y="684213"/>
          <p14:tracePt t="12245" x="3181350" y="674688"/>
          <p14:tracePt t="12267" x="3190875" y="674688"/>
          <p14:tracePt t="12283" x="3200400" y="665163"/>
          <p14:tracePt t="12676" x="3208338" y="665163"/>
          <p14:tracePt t="12684" x="3217863" y="665163"/>
          <p14:tracePt t="12700" x="3244850" y="665163"/>
          <p14:tracePt t="12708" x="3254375" y="684213"/>
          <p14:tracePt t="12716" x="3273425" y="701675"/>
          <p14:tracePt t="12727" x="3290888" y="711200"/>
          <p14:tracePt t="12732" x="3327400" y="738188"/>
          <p14:tracePt t="12742" x="3354388" y="747713"/>
          <p14:tracePt t="12747" x="3390900" y="766763"/>
          <p14:tracePt t="12755" x="3427413" y="784225"/>
          <p14:tracePt t="12763" x="3455988" y="784225"/>
          <p14:tracePt t="12771" x="3500438" y="784225"/>
          <p14:tracePt t="12779" x="3509963" y="784225"/>
          <p14:tracePt t="12787" x="3546475" y="793750"/>
          <p14:tracePt t="12795" x="3573463" y="793750"/>
          <p14:tracePt t="12803" x="3592513" y="793750"/>
          <p14:tracePt t="12819" x="3609975" y="793750"/>
          <p14:tracePt t="12835" x="3619500" y="793750"/>
          <p14:tracePt t="12948" x="3636963" y="784225"/>
          <p14:tracePt t="12957" x="3646488" y="784225"/>
          <p14:tracePt t="12965" x="3665538" y="784225"/>
          <p14:tracePt t="12973" x="3673475" y="774700"/>
          <p14:tracePt t="12980" x="3683000" y="766763"/>
          <p14:tracePt t="12987" x="3702050" y="747713"/>
          <p14:tracePt t="13011" x="3709988" y="747713"/>
          <p14:tracePt t="13124" x="3719513" y="738188"/>
          <p14:tracePt t="13387" x="3729038" y="747713"/>
          <p14:tracePt t="13394" x="3729038" y="766763"/>
          <p14:tracePt t="13402" x="3729038" y="793750"/>
          <p14:tracePt t="13411" x="3746500" y="820738"/>
          <p14:tracePt t="13419" x="3756025" y="839788"/>
          <p14:tracePt t="13427" x="3775075" y="857250"/>
          <p14:tracePt t="13435" x="3792538" y="874713"/>
          <p14:tracePt t="13443" x="3838575" y="911225"/>
          <p14:tracePt t="13451" x="3856038" y="911225"/>
          <p14:tracePt t="13460" x="3875088" y="920750"/>
          <p14:tracePt t="13467" x="3902075" y="920750"/>
          <p14:tracePt t="13475" x="3911600" y="920750"/>
          <p14:tracePt t="13483" x="3919538" y="920750"/>
          <p14:tracePt t="13492" x="3929063" y="920750"/>
          <p14:tracePt t="13557" x="3948113" y="920750"/>
          <p14:tracePt t="13572" x="3984625" y="920750"/>
          <p14:tracePt t="13581" x="4002088" y="920750"/>
          <p14:tracePt t="13589" x="4038600" y="920750"/>
          <p14:tracePt t="13595" x="4048125" y="920750"/>
          <p14:tracePt t="13603" x="4094163" y="920750"/>
          <p14:tracePt t="13611" x="4121150" y="911225"/>
          <p14:tracePt t="13619" x="4165600" y="903288"/>
          <p14:tracePt t="13627" x="4202113" y="903288"/>
          <p14:tracePt t="13635" x="4238625" y="903288"/>
          <p14:tracePt t="13643" x="4267200" y="903288"/>
          <p14:tracePt t="13651" x="4294188" y="903288"/>
          <p14:tracePt t="13659" x="4303713" y="903288"/>
          <p14:tracePt t="13667" x="4311650" y="903288"/>
          <p14:tracePt t="13836" x="4321175" y="893763"/>
          <p14:tracePt t="13852" x="4340225" y="874713"/>
          <p14:tracePt t="13862" x="4357688" y="847725"/>
          <p14:tracePt t="13868" x="4367213" y="839788"/>
          <p14:tracePt t="13876" x="4394200" y="811213"/>
          <p14:tracePt t="13893" x="4430713" y="774700"/>
          <p14:tracePt t="13899" x="4440238" y="747713"/>
          <p14:tracePt t="13907" x="4448175" y="747713"/>
          <p14:tracePt t="13915" x="4457700" y="738188"/>
          <p14:tracePt t="13923" x="4467225" y="720725"/>
          <p14:tracePt t="13931" x="4467225" y="711200"/>
          <p14:tracePt t="13963" x="4476750" y="693738"/>
          <p14:tracePt t="13972" x="4476750" y="684213"/>
          <p14:tracePt t="13988" x="4484688" y="674688"/>
          <p14:tracePt t="14388" x="4484688" y="684213"/>
          <p14:tracePt t="14396" x="4521200" y="693738"/>
          <p14:tracePt t="14404" x="4557713" y="720725"/>
          <p14:tracePt t="14413" x="4603750" y="738188"/>
          <p14:tracePt t="14420" x="4630738" y="738188"/>
          <p14:tracePt t="14427" x="4686300" y="738188"/>
          <p14:tracePt t="14435" x="4730750" y="738188"/>
          <p14:tracePt t="14443" x="4767263" y="738188"/>
          <p14:tracePt t="14451" x="4786313" y="738188"/>
          <p14:tracePt t="14459" x="4795838" y="738188"/>
          <p14:tracePt t="14467" x="4813300" y="738188"/>
          <p14:tracePt t="14573" x="4822825" y="738188"/>
          <p14:tracePt t="14581" x="4832350" y="738188"/>
          <p14:tracePt t="14589" x="4859338" y="730250"/>
          <p14:tracePt t="14596" x="4876800" y="730250"/>
          <p14:tracePt t="14604" x="4876800" y="720725"/>
          <p14:tracePt t="14627" x="4905375" y="711200"/>
          <p14:tracePt t="14676" x="4913313" y="711200"/>
          <p14:tracePt t="14716" x="4922838" y="693738"/>
          <p14:tracePt t="14757" x="4949825" y="684213"/>
          <p14:tracePt t="14781" x="4959350" y="674688"/>
          <p14:tracePt t="14796" x="4986338" y="665163"/>
          <p14:tracePt t="14811" x="5005388" y="657225"/>
          <p14:tracePt t="15157" x="5014913" y="647700"/>
          <p14:tracePt t="15166" x="5032375" y="647700"/>
          <p14:tracePt t="15180" x="5041900" y="647700"/>
          <p14:tracePt t="15196" x="5049838" y="647700"/>
          <p14:tracePt t="15205" x="5078413" y="647700"/>
          <p14:tracePt t="15210" x="5086350" y="647700"/>
          <p14:tracePt t="15219" x="5122863" y="647700"/>
          <p14:tracePt t="15227" x="5151438" y="647700"/>
          <p14:tracePt t="15235" x="5187950" y="647700"/>
          <p14:tracePt t="15242" x="5232400" y="647700"/>
          <p14:tracePt t="15251" x="5251450" y="657225"/>
          <p14:tracePt t="15259" x="5305425" y="657225"/>
          <p14:tracePt t="15267" x="5334000" y="657225"/>
          <p14:tracePt t="15275" x="5378450" y="665163"/>
          <p14:tracePt t="15283" x="5397500" y="665163"/>
          <p14:tracePt t="15291" x="5405438" y="665163"/>
          <p14:tracePt t="15299" x="5414963" y="665163"/>
          <p14:tracePt t="15307" x="5424488" y="665163"/>
          <p14:tracePt t="15428" x="5441950" y="665163"/>
          <p14:tracePt t="15437" x="5451475" y="665163"/>
          <p14:tracePt t="15444" x="5478463" y="665163"/>
          <p14:tracePt t="15453" x="5497513" y="657225"/>
          <p14:tracePt t="15461" x="5524500" y="638175"/>
          <p14:tracePt t="15468" x="5551488" y="628650"/>
          <p14:tracePt t="15477" x="5570538" y="628650"/>
          <p14:tracePt t="15485" x="5616575" y="611188"/>
          <p14:tracePt t="15493" x="5624513" y="601663"/>
          <p14:tracePt t="15500" x="5643563" y="592138"/>
          <p14:tracePt t="15510" x="5670550" y="592138"/>
          <p14:tracePt t="15516" x="5688013" y="584200"/>
          <p14:tracePt t="15525" x="5697538" y="584200"/>
          <p14:tracePt t="15531" x="5707063" y="584200"/>
          <p14:tracePt t="15542" x="5724525" y="574675"/>
          <p14:tracePt t="15564" x="5734050" y="565150"/>
          <p14:tracePt t="15572" x="5734050" y="555625"/>
          <p14:tracePt t="15652" x="5743575" y="555625"/>
          <p14:tracePt t="15931" x="5753100" y="555625"/>
          <p14:tracePt t="15956" x="5761038" y="555625"/>
          <p14:tracePt t="15971" x="5780088" y="555625"/>
          <p14:tracePt t="15979" x="5797550" y="555625"/>
          <p14:tracePt t="15987" x="5834063" y="555625"/>
          <p14:tracePt t="15995" x="5899150" y="574675"/>
          <p14:tracePt t="16002" x="5989638" y="584200"/>
          <p14:tracePt t="16011" x="6080125" y="611188"/>
          <p14:tracePt t="16019" x="6181725" y="611188"/>
          <p14:tracePt t="16027" x="6291263" y="628650"/>
          <p14:tracePt t="16035" x="6362700" y="628650"/>
          <p14:tracePt t="16043" x="6418263" y="628650"/>
          <p14:tracePt t="16051" x="6427788" y="628650"/>
          <p14:tracePt t="16058" x="6435725" y="628650"/>
          <p14:tracePt t="16212" x="6418263" y="628650"/>
          <p14:tracePt t="16220" x="6381750" y="628650"/>
          <p14:tracePt t="16229" x="6362700" y="628650"/>
          <p14:tracePt t="16235" x="6345238" y="620713"/>
          <p14:tracePt t="16243" x="6335713" y="620713"/>
          <p14:tracePt t="16251" x="6326188" y="620713"/>
          <p14:tracePt t="16740" x="6299200" y="620713"/>
          <p14:tracePt t="16748" x="6291263" y="620713"/>
          <p14:tracePt t="16757" x="6281738" y="620713"/>
          <p14:tracePt t="16764" x="6272213" y="620713"/>
          <p14:tracePt t="16780" x="6272213" y="628650"/>
          <p14:tracePt t="17877" x="6272213" y="638175"/>
          <p14:tracePt t="17883" x="6281738" y="638175"/>
          <p14:tracePt t="17891" x="6308725" y="638175"/>
          <p14:tracePt t="17899" x="6335713" y="638175"/>
          <p14:tracePt t="17906" x="6345238" y="638175"/>
          <p14:tracePt t="17915" x="6372225" y="628650"/>
          <p14:tracePt t="17923" x="6381750" y="620713"/>
          <p14:tracePt t="18341" x="6372225" y="620713"/>
          <p14:tracePt t="18346" x="6335713" y="628650"/>
          <p14:tracePt t="18355" x="6318250" y="628650"/>
          <p14:tracePt t="18363" x="6281738" y="647700"/>
          <p14:tracePt t="18379" x="6272213" y="647700"/>
          <p14:tracePt t="18588" x="6235700" y="647700"/>
          <p14:tracePt t="18597" x="6116638" y="665163"/>
          <p14:tracePt t="18604" x="5972175" y="684213"/>
          <p14:tracePt t="18613" x="5770563" y="684213"/>
          <p14:tracePt t="18619" x="5551488" y="684213"/>
          <p14:tracePt t="18627" x="5214938" y="684213"/>
          <p14:tracePt t="18635" x="4876800" y="684213"/>
          <p14:tracePt t="18643" x="4576763" y="684213"/>
          <p14:tracePt t="18651" x="4094163" y="684213"/>
          <p14:tracePt t="18659" x="3692525" y="684213"/>
          <p14:tracePt t="18667" x="3463925" y="684213"/>
          <p14:tracePt t="18675" x="3163888" y="684213"/>
          <p14:tracePt t="18683" x="2925763" y="701675"/>
          <p14:tracePt t="18691" x="2762250" y="701675"/>
          <p14:tracePt t="18699" x="2579688" y="701675"/>
          <p14:tracePt t="18707" x="2397125" y="711200"/>
          <p14:tracePt t="18715" x="2306638" y="738188"/>
          <p14:tracePt t="18723" x="2197100" y="738188"/>
          <p14:tracePt t="18731" x="2106613" y="757238"/>
          <p14:tracePt t="18740" x="2005013" y="766763"/>
          <p14:tracePt t="18747" x="1931988" y="766763"/>
          <p14:tracePt t="18757" x="1860550" y="766763"/>
          <p14:tracePt t="18763" x="1831975" y="766763"/>
          <p14:tracePt t="18771" x="1787525" y="766763"/>
          <p14:tracePt t="18781" x="1768475" y="766763"/>
          <p14:tracePt t="18788" x="1741488" y="766763"/>
          <p14:tracePt t="18795" x="1731963" y="766763"/>
          <p14:tracePt t="18803" x="1722438" y="766763"/>
          <p14:tracePt t="18812" x="1714500" y="766763"/>
          <p14:tracePt t="18819" x="1685925" y="747713"/>
          <p14:tracePt t="18835" x="1649413" y="738188"/>
          <p14:tracePt t="18844" x="1604963" y="730250"/>
          <p14:tracePt t="18852" x="1504950" y="701675"/>
          <p14:tracePt t="18862" x="1449388" y="701675"/>
          <p14:tracePt t="18867" x="1376363" y="693738"/>
          <p14:tracePt t="18877" x="1285875" y="693738"/>
          <p14:tracePt t="18893" x="1130300" y="693738"/>
          <p14:tracePt t="18899" x="1076325" y="693738"/>
          <p14:tracePt t="18908" x="1047750" y="693738"/>
          <p14:tracePt t="19292" x="1139825" y="693738"/>
          <p14:tracePt t="19300" x="1266825" y="693738"/>
          <p14:tracePt t="19308" x="1431925" y="693738"/>
          <p14:tracePt t="19315" x="1612900" y="693738"/>
          <p14:tracePt t="19323" x="1787525" y="693738"/>
          <p14:tracePt t="19331" x="1987550" y="693738"/>
          <p14:tracePt t="19340" x="2214563" y="693738"/>
          <p14:tracePt t="19347" x="2389188" y="693738"/>
          <p14:tracePt t="19356" x="2570163" y="693738"/>
          <p14:tracePt t="19362" x="2662238" y="693738"/>
          <p14:tracePt t="19371" x="2771775" y="693738"/>
          <p14:tracePt t="19379" x="2862263" y="693738"/>
          <p14:tracePt t="19387" x="2944813" y="684213"/>
          <p14:tracePt t="19395" x="2998788" y="684213"/>
          <p14:tracePt t="19403" x="3044825" y="665163"/>
          <p14:tracePt t="19411" x="3081338" y="665163"/>
          <p14:tracePt t="19419" x="3100388" y="665163"/>
          <p14:tracePt t="19427" x="3144838" y="665163"/>
          <p14:tracePt t="19435" x="3190875" y="665163"/>
          <p14:tracePt t="19443" x="3273425" y="665163"/>
          <p14:tracePt t="19451" x="3327400" y="665163"/>
          <p14:tracePt t="19459" x="3436938" y="665163"/>
          <p14:tracePt t="19467" x="3563938" y="665163"/>
          <p14:tracePt t="19475" x="3656013" y="665163"/>
          <p14:tracePt t="19483" x="3783013" y="665163"/>
          <p14:tracePt t="19491" x="3929063" y="665163"/>
          <p14:tracePt t="19500" x="4038600" y="665163"/>
          <p14:tracePt t="19508" x="4165600" y="665163"/>
          <p14:tracePt t="19515" x="4294188" y="665163"/>
          <p14:tracePt t="19524" x="4421188" y="665163"/>
          <p14:tracePt t="19531" x="4494213" y="665163"/>
          <p14:tracePt t="19540" x="4603750" y="665163"/>
          <p14:tracePt t="19547" x="4676775" y="665163"/>
          <p14:tracePt t="19557" x="4730750" y="665163"/>
          <p14:tracePt t="19563" x="4795838" y="665163"/>
          <p14:tracePt t="19571" x="4849813" y="665163"/>
          <p14:tracePt t="19579" x="4886325" y="665163"/>
          <p14:tracePt t="19587" x="4905375" y="665163"/>
          <p14:tracePt t="19595" x="4913313" y="665163"/>
          <p14:tracePt t="19611" x="4922838" y="665163"/>
          <p14:tracePt t="19619" x="4932363" y="665163"/>
          <p14:tracePt t="19708" x="4949825" y="647700"/>
          <p14:tracePt t="19723" x="4986338" y="638175"/>
          <p14:tracePt t="19731" x="5032375" y="628650"/>
          <p14:tracePt t="19739" x="5049838" y="628650"/>
          <p14:tracePt t="19747" x="5095875" y="628650"/>
          <p14:tracePt t="19758" x="5151438" y="628650"/>
          <p14:tracePt t="19763" x="5224463" y="628650"/>
          <p14:tracePt t="19771" x="5278438" y="628650"/>
          <p14:tracePt t="19779" x="5334000" y="628650"/>
          <p14:tracePt t="19787" x="5387975" y="628650"/>
          <p14:tracePt t="19795" x="5441950" y="628650"/>
          <p14:tracePt t="19803" x="5534025" y="628650"/>
          <p14:tracePt t="19811" x="5597525" y="628650"/>
          <p14:tracePt t="19819" x="5624513" y="628650"/>
          <p14:tracePt t="19827" x="5653088" y="628650"/>
          <p14:tracePt t="19835" x="5661025" y="628650"/>
          <p14:tracePt t="19851" x="5670550" y="628650"/>
          <p14:tracePt t="20004" x="5716588" y="628650"/>
          <p14:tracePt t="20012" x="5770563" y="628650"/>
          <p14:tracePt t="20020" x="5826125" y="628650"/>
          <p14:tracePt t="20027" x="5916613" y="628650"/>
          <p14:tracePt t="20035" x="5999163" y="628650"/>
          <p14:tracePt t="20044" x="6072188" y="620713"/>
          <p14:tracePt t="20051" x="6099175" y="620713"/>
          <p14:tracePt t="20059" x="6126163" y="620713"/>
          <p14:tracePt t="20067" x="6153150" y="601663"/>
          <p14:tracePt t="20075" x="6153150" y="592138"/>
          <p14:tracePt t="20083" x="6162675" y="592138"/>
          <p14:tracePt t="20092" x="6162675" y="584200"/>
          <p14:tracePt t="20099" x="6172200" y="584200"/>
          <p14:tracePt t="20108" x="6172200" y="574675"/>
          <p14:tracePt t="20524" x="6162675" y="574675"/>
          <p14:tracePt t="20532" x="6153150" y="574675"/>
          <p14:tracePt t="20541" x="6108700" y="574675"/>
          <p14:tracePt t="20548" x="6072188" y="574675"/>
          <p14:tracePt t="20560" x="6053138" y="574675"/>
          <p14:tracePt t="20564" x="6007100" y="574675"/>
          <p14:tracePt t="20576" x="5980113" y="574675"/>
          <p14:tracePt t="20580" x="5972175" y="574675"/>
          <p14:tracePt t="20587" x="5962650" y="574675"/>
          <p14:tracePt t="20595" x="5953125" y="574675"/>
          <p14:tracePt t="20604" x="5935663" y="574675"/>
          <p14:tracePt t="20636" x="5926138" y="565150"/>
          <p14:tracePt t="20643" x="5916613" y="555625"/>
          <p14:tracePt t="20652" x="5907088" y="547688"/>
          <p14:tracePt t="20661" x="5889625" y="519113"/>
          <p14:tracePt t="20668" x="5880100" y="501650"/>
          <p14:tracePt t="20675" x="5862638" y="482600"/>
          <p14:tracePt t="20684" x="5834063" y="455613"/>
          <p14:tracePt t="20691" x="5816600" y="438150"/>
          <p14:tracePt t="20699" x="5816600" y="428625"/>
          <p14:tracePt t="20708" x="5816600" y="419100"/>
          <p14:tracePt t="20715" x="5807075" y="411163"/>
          <p14:tracePt t="20804" x="5816600" y="401638"/>
          <p14:tracePt t="20812" x="5853113" y="392113"/>
          <p14:tracePt t="20819" x="5889625" y="392113"/>
          <p14:tracePt t="20829" x="5943600" y="374650"/>
          <p14:tracePt t="20834" x="6007100" y="374650"/>
          <p14:tracePt t="20843" x="6007100" y="365125"/>
          <p14:tracePt t="20851" x="6043613" y="365125"/>
          <p14:tracePt t="20859" x="6080125" y="365125"/>
          <p14:tracePt t="20875" x="6089650" y="365125"/>
          <p14:tracePt t="21005" x="6099175" y="365125"/>
          <p14:tracePt t="21043" x="6126163" y="365125"/>
          <p14:tracePt t="21067" x="6126163" y="374650"/>
          <p14:tracePt t="21091" x="6126163" y="392113"/>
          <p14:tracePt t="21099" x="6126163" y="401638"/>
          <p14:tracePt t="21107" x="6126163" y="411163"/>
          <p14:tracePt t="21115" x="6126163" y="419100"/>
          <p14:tracePt t="21131" x="6126163" y="438150"/>
          <p14:tracePt t="21139" x="6116638" y="465138"/>
          <p14:tracePt t="21147" x="6099175" y="474663"/>
          <p14:tracePt t="21156" x="6080125" y="492125"/>
          <p14:tracePt t="21163" x="6035675" y="519113"/>
          <p14:tracePt t="21179" x="6016625" y="528638"/>
          <p14:tracePt t="21195" x="5980113" y="555625"/>
          <p14:tracePt t="21267" x="5907088" y="555625"/>
          <p14:tracePt t="21275" x="5834063" y="555625"/>
          <p14:tracePt t="21283" x="5724525" y="555625"/>
          <p14:tracePt t="21291" x="5616575" y="555625"/>
          <p14:tracePt t="21299" x="5487988" y="555625"/>
          <p14:tracePt t="21308" x="5378450" y="555625"/>
          <p14:tracePt t="21315" x="5251450" y="555625"/>
          <p14:tracePt t="21325" x="5141913" y="547688"/>
          <p14:tracePt t="21331" x="5059363" y="538163"/>
          <p14:tracePt t="21341" x="5005388" y="528638"/>
          <p14:tracePt t="21347" x="4995863" y="528638"/>
          <p14:tracePt t="21372" x="4986338" y="528638"/>
          <p14:tracePt t="21492" x="4978400" y="519113"/>
          <p14:tracePt t="21516" x="4995863" y="511175"/>
          <p14:tracePt t="21524" x="5014913" y="492125"/>
          <p14:tracePt t="21533" x="5022850" y="492125"/>
          <p14:tracePt t="21541" x="5041900" y="492125"/>
          <p14:tracePt t="21547" x="5059363" y="482600"/>
          <p14:tracePt t="21558" x="5078413" y="474663"/>
          <p14:tracePt t="21738" x="5014913" y="474663"/>
          <p14:tracePt t="21746" x="4922838" y="474663"/>
          <p14:tracePt t="21755" x="4822825" y="519113"/>
          <p14:tracePt t="21762" x="4730750" y="528638"/>
          <p14:tracePt t="21770" x="4622800" y="547688"/>
          <p14:tracePt t="21778" x="4540250" y="584200"/>
          <p14:tracePt t="21787" x="4521200" y="584200"/>
          <p14:tracePt t="21794" x="4476750" y="592138"/>
          <p14:tracePt t="21803" x="4467225" y="592138"/>
          <p14:tracePt t="21811" x="4457700" y="592138"/>
          <p14:tracePt t="21916" x="4457700" y="584200"/>
          <p14:tracePt t="21924" x="4457700" y="574675"/>
          <p14:tracePt t="22092" x="4384675" y="601663"/>
          <p14:tracePt t="22100" x="4248150" y="620713"/>
          <p14:tracePt t="22107" x="4084638" y="665163"/>
          <p14:tracePt t="22117" x="3956050" y="674688"/>
          <p14:tracePt t="22126" x="3865563" y="674688"/>
          <p14:tracePt t="22131" x="3756025" y="693738"/>
          <p14:tracePt t="22140" x="3673475" y="693738"/>
          <p14:tracePt t="22147" x="3646488" y="693738"/>
          <p14:tracePt t="22156" x="3619500" y="693738"/>
          <p14:tracePt t="22188" x="3609975" y="684213"/>
          <p14:tracePt t="22194" x="3600450" y="665163"/>
          <p14:tracePt t="22203" x="3592513" y="657225"/>
          <p14:tracePt t="22211" x="3592513" y="638175"/>
          <p14:tracePt t="22219" x="3592513" y="628650"/>
          <p14:tracePt t="22227" x="3592513" y="620713"/>
          <p14:tracePt t="22243" x="3592513" y="601663"/>
          <p14:tracePt t="22259" x="3592513" y="592138"/>
          <p14:tracePt t="22325" x="3592513" y="584200"/>
          <p14:tracePt t="22332" x="3592513" y="565150"/>
          <p14:tracePt t="22451" x="3573463" y="555625"/>
          <p14:tracePt t="22459" x="3490913" y="555625"/>
          <p14:tracePt t="22466" x="3419475" y="555625"/>
          <p14:tracePt t="22475" x="3327400" y="555625"/>
          <p14:tracePt t="22483" x="3263900" y="555625"/>
          <p14:tracePt t="22491" x="3154363" y="555625"/>
          <p14:tracePt t="22502" x="3081338" y="555625"/>
          <p14:tracePt t="22507" x="2990850" y="555625"/>
          <p14:tracePt t="22515" x="2898775" y="555625"/>
          <p14:tracePt t="22523" x="2825750" y="555625"/>
          <p14:tracePt t="22531" x="2752725" y="555625"/>
          <p14:tracePt t="22540" x="2689225" y="555625"/>
          <p14:tracePt t="22547" x="2662238" y="555625"/>
          <p14:tracePt t="22556" x="2652713" y="555625"/>
          <p14:tracePt t="22595" x="2643188" y="555625"/>
          <p14:tracePt t="22611" x="2643188" y="547688"/>
          <p14:tracePt t="22619" x="2643188" y="528638"/>
          <p14:tracePt t="22627" x="2643188" y="519113"/>
          <p14:tracePt t="22635" x="2643188" y="501650"/>
          <p14:tracePt t="22651" x="2643188" y="492125"/>
          <p14:tracePt t="22667" x="2643188" y="482600"/>
          <p14:tracePt t="22820" x="2589213" y="519113"/>
          <p14:tracePt t="22830" x="2552700" y="547688"/>
          <p14:tracePt t="22837" x="2506663" y="592138"/>
          <p14:tracePt t="22844" x="2462213" y="611188"/>
          <p14:tracePt t="22852" x="2425700" y="638175"/>
          <p14:tracePt t="22862" x="2397125" y="647700"/>
          <p14:tracePt t="22868" x="2389188" y="647700"/>
          <p14:tracePt t="22876" x="2370138" y="647700"/>
          <p14:tracePt t="22884" x="2333625" y="638175"/>
          <p14:tracePt t="22895" x="2306638" y="611188"/>
          <p14:tracePt t="22899" x="2233613" y="565150"/>
          <p14:tracePt t="22907" x="2151063" y="511175"/>
          <p14:tracePt t="22915" x="2087563" y="482600"/>
          <p14:tracePt t="22923" x="2005013" y="446088"/>
          <p14:tracePt t="22931" x="1960563" y="419100"/>
          <p14:tracePt t="22940" x="1931988" y="401638"/>
          <p14:tracePt t="22947" x="1914525" y="392113"/>
          <p14:tracePt t="22957" x="1905000" y="382588"/>
          <p14:tracePt t="23133" x="1914525" y="382588"/>
          <p14:tracePt t="23157" x="1924050" y="382588"/>
          <p14:tracePt t="23859" x="1931988" y="365125"/>
          <p14:tracePt t="23867" x="1931988" y="355600"/>
          <p14:tracePt t="23883" x="1931988" y="338138"/>
          <p14:tracePt t="23891" x="1914525" y="319088"/>
          <p14:tracePt t="23899" x="1914525" y="309563"/>
          <p14:tracePt t="23915" x="1905000" y="301625"/>
          <p14:tracePt t="23924" x="1905000" y="292100"/>
          <p14:tracePt t="24084" x="1905000" y="282575"/>
          <p14:tracePt t="24092" x="1905000" y="273050"/>
          <p14:tracePt t="24100" x="1895475" y="265113"/>
          <p14:tracePt t="24110" x="1887538" y="265113"/>
          <p14:tracePt t="24116" x="1878013" y="265113"/>
          <p14:tracePt t="24211" x="1860550" y="255588"/>
          <p14:tracePt t="24219" x="1841500" y="228600"/>
          <p14:tracePt t="24235" x="1824038" y="228600"/>
          <p14:tracePt t="24243" x="1768475" y="219075"/>
          <p14:tracePt t="24251" x="1714500" y="219075"/>
          <p14:tracePt t="24259" x="1641475" y="219075"/>
          <p14:tracePt t="24267" x="1558925" y="209550"/>
          <p14:tracePt t="24275" x="1485900" y="209550"/>
          <p14:tracePt t="24283" x="1468438" y="209550"/>
          <p14:tracePt t="24292" x="1439863" y="209550"/>
          <p14:tracePt t="24299" x="1431925" y="209550"/>
          <p14:tracePt t="24356" x="1422400" y="200025"/>
          <p14:tracePt t="24571" x="1431925" y="200025"/>
          <p14:tracePt t="24579" x="1458913" y="200025"/>
          <p14:tracePt t="24587" x="1485900" y="200025"/>
          <p14:tracePt t="24595" x="1495425" y="200025"/>
          <p14:tracePt t="24643" x="1512888" y="200025"/>
          <p14:tracePt t="24651" x="1522413" y="209550"/>
          <p14:tracePt t="24667" x="1531938" y="219075"/>
          <p14:tracePt t="24684" x="1541463" y="219075"/>
          <p14:tracePt t="24699" x="1541463" y="246063"/>
          <p14:tracePt t="24707" x="1549400" y="255588"/>
          <p14:tracePt t="24723" x="1549400" y="265113"/>
          <p14:tracePt t="24731" x="1558925" y="273050"/>
          <p14:tracePt t="24747" x="1568450" y="282575"/>
          <p14:tracePt t="24763" x="1568450" y="292100"/>
          <p14:tracePt t="24779" x="1576388" y="309563"/>
          <p14:tracePt t="24795" x="1576388" y="328613"/>
          <p14:tracePt t="24812" x="1576388" y="346075"/>
          <p14:tracePt t="24819" x="1576388" y="355600"/>
          <p14:tracePt t="24835" x="1576388" y="382588"/>
          <p14:tracePt t="24843" x="1576388" y="392113"/>
          <p14:tracePt t="24851" x="1576388" y="419100"/>
          <p14:tracePt t="24859" x="1568450" y="438150"/>
          <p14:tracePt t="25148" x="1568450" y="446088"/>
          <p14:tracePt t="25165" x="1568450" y="455613"/>
          <p14:tracePt t="25173" x="1576388" y="474663"/>
          <p14:tracePt t="25180" x="1622425" y="492125"/>
          <p14:tracePt t="25187" x="1695450" y="501650"/>
          <p14:tracePt t="25195" x="1751013" y="501650"/>
          <p14:tracePt t="25203" x="1814513" y="528638"/>
          <p14:tracePt t="25211" x="1905000" y="528638"/>
          <p14:tracePt t="25219" x="1997075" y="528638"/>
          <p14:tracePt t="25227" x="2078038" y="538163"/>
          <p14:tracePt t="25234" x="2170113" y="538163"/>
          <p14:tracePt t="25243" x="2279650" y="555625"/>
          <p14:tracePt t="25251" x="2370138" y="555625"/>
          <p14:tracePt t="25259" x="2462213" y="555625"/>
          <p14:tracePt t="25267" x="2533650" y="555625"/>
          <p14:tracePt t="25275" x="2643188" y="555625"/>
          <p14:tracePt t="25283" x="2698750" y="555625"/>
          <p14:tracePt t="25291" x="2825750" y="555625"/>
          <p14:tracePt t="25299" x="2944813" y="555625"/>
          <p14:tracePt t="25307" x="3071813" y="555625"/>
          <p14:tracePt t="25314" x="3190875" y="555625"/>
          <p14:tracePt t="25323" x="3317875" y="555625"/>
          <p14:tracePt t="25331" x="3436938" y="555625"/>
          <p14:tracePt t="25339" x="3509963" y="555625"/>
          <p14:tracePt t="25347" x="3619500" y="555625"/>
          <p14:tracePt t="25356" x="3729038" y="555625"/>
          <p14:tracePt t="25363" x="3838575" y="555625"/>
          <p14:tracePt t="25372" x="3875088" y="555625"/>
          <p14:tracePt t="25379" x="3948113" y="555625"/>
          <p14:tracePt t="25387" x="4011613" y="538163"/>
          <p14:tracePt t="25395" x="4084638" y="511175"/>
          <p14:tracePt t="25403" x="4165600" y="501650"/>
          <p14:tracePt t="25411" x="4194175" y="465138"/>
          <p14:tracePt t="25419" x="4238625" y="465138"/>
          <p14:tracePt t="25427" x="4248150" y="455613"/>
          <p14:tracePt t="25435" x="4267200" y="446088"/>
          <p14:tracePt t="25451" x="4294188" y="428625"/>
          <p14:tracePt t="25883" x="4294188" y="455613"/>
          <p14:tracePt t="25891" x="4294188" y="465138"/>
          <p14:tracePt t="25899" x="4294188" y="482600"/>
          <p14:tracePt t="25907" x="4294188" y="501650"/>
          <p14:tracePt t="25932" x="4294188" y="511175"/>
          <p14:tracePt t="25940" x="4284663" y="528638"/>
          <p14:tracePt t="25971" x="4284663" y="538163"/>
          <p14:tracePt t="25979" x="4275138" y="547688"/>
          <p14:tracePt t="26020" x="4267200" y="555625"/>
          <p14:tracePt t="26083" x="4275138" y="565150"/>
          <p14:tracePt t="26098" x="4284663" y="565150"/>
          <p14:tracePt t="26107" x="4321175" y="565150"/>
          <p14:tracePt t="26114" x="4357688" y="565150"/>
          <p14:tracePt t="26123" x="4367213" y="565150"/>
          <p14:tracePt t="26131" x="4413250" y="565150"/>
          <p14:tracePt t="26139" x="4448175" y="565150"/>
          <p14:tracePt t="26147" x="4467225" y="565150"/>
          <p14:tracePt t="26156" x="4476750" y="565150"/>
          <p14:tracePt t="26163" x="4503738" y="565150"/>
          <p14:tracePt t="26179" x="4513263" y="565150"/>
          <p14:tracePt t="26187" x="4521200" y="565150"/>
          <p14:tracePt t="26195" x="4549775" y="565150"/>
          <p14:tracePt t="26203" x="4567238" y="565150"/>
          <p14:tracePt t="26211" x="4576763" y="565150"/>
          <p14:tracePt t="26219" x="4594225" y="565150"/>
          <p14:tracePt t="26227" x="4630738" y="565150"/>
          <p14:tracePt t="26234" x="4649788" y="565150"/>
          <p14:tracePt t="26243" x="4676775" y="565150"/>
          <p14:tracePt t="26251" x="4703763" y="565150"/>
          <p14:tracePt t="26259" x="4749800" y="574675"/>
          <p14:tracePt t="26275" x="4776788" y="574675"/>
          <p14:tracePt t="26283" x="4786313" y="574675"/>
          <p14:tracePt t="26331" x="4795838" y="584200"/>
          <p14:tracePt t="26579" x="4795838" y="592138"/>
          <p14:tracePt t="26594" x="4786313" y="620713"/>
          <p14:tracePt t="26602" x="4730750" y="647700"/>
          <p14:tracePt t="26610" x="4686300" y="665163"/>
          <p14:tracePt t="26618" x="4659313" y="674688"/>
          <p14:tracePt t="26627" x="4586288" y="693738"/>
          <p14:tracePt t="26634" x="4557713" y="693738"/>
          <p14:tracePt t="26642" x="4513263" y="701675"/>
          <p14:tracePt t="26650" x="4494213" y="720725"/>
          <p14:tracePt t="26658" x="4476750" y="720725"/>
          <p14:tracePt t="26667" x="4467225" y="720725"/>
          <p14:tracePt t="26675" x="4457700" y="720725"/>
          <p14:tracePt t="26731" x="4440238" y="720725"/>
          <p14:tracePt t="26739" x="4430713" y="720725"/>
          <p14:tracePt t="26746" x="4403725" y="711200"/>
          <p14:tracePt t="26755" x="4394200" y="711200"/>
          <p14:tracePt t="26762" x="4376738" y="711200"/>
          <p14:tracePt t="26773" x="4367213" y="711200"/>
          <p14:tracePt t="26779" x="4348163" y="711200"/>
          <p14:tracePt t="26789" x="4340225" y="711200"/>
          <p14:tracePt t="26796" x="4330700" y="711200"/>
          <p14:tracePt t="26804" x="4311650" y="711200"/>
          <p14:tracePt t="26815" x="4303713" y="711200"/>
          <p14:tracePt t="26820" x="4284663" y="711200"/>
          <p14:tracePt t="26828" x="4257675" y="711200"/>
          <p14:tracePt t="26836" x="4221163" y="711200"/>
          <p14:tracePt t="26844" x="4202113" y="711200"/>
          <p14:tracePt t="26852" x="4194175" y="711200"/>
          <p14:tracePt t="26859" x="4175125" y="711200"/>
          <p14:tracePt t="26867" x="4157663" y="701675"/>
          <p14:tracePt t="26924" x="4121150" y="701675"/>
          <p14:tracePt t="26932" x="4094163" y="684213"/>
          <p14:tracePt t="26939" x="4084638" y="684213"/>
          <p14:tracePt t="26947" x="4065588" y="684213"/>
          <p14:tracePt t="26958" x="4029075" y="684213"/>
          <p14:tracePt t="26974" x="4021138" y="684213"/>
          <p14:tracePt t="26980" x="4011613" y="674688"/>
          <p14:tracePt t="26988" x="4002088" y="665163"/>
          <p14:tracePt t="27004" x="3992563" y="657225"/>
          <p14:tracePt t="27027" x="3984625" y="647700"/>
          <p14:tracePt t="27115" x="3948113" y="647700"/>
          <p14:tracePt t="27123" x="3938588" y="647700"/>
          <p14:tracePt t="27131" x="3911600" y="647700"/>
          <p14:tracePt t="27139" x="3875088" y="647700"/>
          <p14:tracePt t="27147" x="3838575" y="647700"/>
          <p14:tracePt t="27157" x="3792538" y="647700"/>
          <p14:tracePt t="27163" x="3775075" y="647700"/>
          <p14:tracePt t="27173" x="3746500" y="647700"/>
          <p14:tracePt t="27190" x="3738563" y="647700"/>
          <p14:tracePt t="27301" x="3738563" y="638175"/>
          <p14:tracePt t="27357" x="3719513" y="638175"/>
          <p14:tracePt t="27365" x="3702050" y="638175"/>
          <p14:tracePt t="27764" x="3673475" y="638175"/>
          <p14:tracePt t="27774" x="3665538" y="638175"/>
          <p14:tracePt t="27781" x="3656013" y="638175"/>
          <p14:tracePt t="27789" x="3629025" y="638175"/>
          <p14:tracePt t="27796" x="3609975" y="647700"/>
          <p14:tracePt t="27804" x="3592513" y="674688"/>
          <p14:tracePt t="27819" x="3573463" y="684213"/>
          <p14:tracePt t="27829" x="3546475" y="711200"/>
          <p14:tracePt t="27834" x="3536950" y="711200"/>
          <p14:tracePt t="27948" x="3527425" y="711200"/>
          <p14:tracePt t="27956" x="3519488" y="701675"/>
          <p14:tracePt t="27964" x="3509963" y="693738"/>
          <p14:tracePt t="27976" x="3482975" y="684213"/>
          <p14:tracePt t="27980" x="3463925" y="665163"/>
          <p14:tracePt t="27992" x="3419475" y="657225"/>
          <p14:tracePt t="27996" x="3346450" y="657225"/>
          <p14:tracePt t="28004" x="3290888" y="638175"/>
          <p14:tracePt t="28012" x="3244850" y="638175"/>
          <p14:tracePt t="28019" x="3190875" y="628650"/>
          <p14:tracePt t="28028" x="3181350" y="620713"/>
          <p14:tracePt t="28035" x="3163888" y="620713"/>
          <p14:tracePt t="28051" x="3154363" y="611188"/>
          <p14:tracePt t="28099" x="3154363" y="601663"/>
          <p14:tracePt t="28107" x="3154363" y="592138"/>
          <p14:tracePt t="28115" x="3154363" y="584200"/>
          <p14:tracePt t="28348" x="3108325" y="601663"/>
          <p14:tracePt t="28355" x="3071813" y="628650"/>
          <p14:tracePt t="28363" x="3054350" y="638175"/>
          <p14:tracePt t="28371" x="3035300" y="657225"/>
          <p14:tracePt t="28379" x="2990850" y="674688"/>
          <p14:tracePt t="28387" x="2971800" y="693738"/>
          <p14:tracePt t="28395" x="2935288" y="701675"/>
          <p14:tracePt t="28403" x="2917825" y="730250"/>
          <p14:tracePt t="28411" x="2908300" y="730250"/>
          <p14:tracePt t="28477" x="2898775" y="730250"/>
          <p14:tracePt t="28508" x="2871788" y="730250"/>
          <p14:tracePt t="28516" x="2862263" y="730250"/>
          <p14:tracePt t="28523" x="2852738" y="730250"/>
          <p14:tracePt t="28531" x="2844800" y="693738"/>
          <p14:tracePt t="28539" x="2844800" y="684213"/>
          <p14:tracePt t="28547" x="2835275" y="657225"/>
          <p14:tracePt t="28555" x="2808288" y="628650"/>
          <p14:tracePt t="28563" x="2789238" y="592138"/>
          <p14:tracePt t="28579" x="2752725" y="565150"/>
          <p14:tracePt t="28587" x="2725738" y="538163"/>
          <p14:tracePt t="28595" x="2679700" y="528638"/>
          <p14:tracePt t="28603" x="2643188" y="528638"/>
          <p14:tracePt t="28611" x="2606675" y="519113"/>
          <p14:tracePt t="28619" x="2570163" y="519113"/>
          <p14:tracePt t="28627" x="2516188" y="519113"/>
          <p14:tracePt t="28635" x="2498725" y="511175"/>
          <p14:tracePt t="28643" x="2489200" y="511175"/>
          <p14:tracePt t="28748" x="2479675" y="511175"/>
          <p14:tracePt t="28757" x="2479675" y="519113"/>
          <p14:tracePt t="28764" x="2479675" y="528638"/>
          <p14:tracePt t="28774" x="2479675" y="538163"/>
          <p14:tracePt t="28907" x="2462213" y="555625"/>
          <p14:tracePt t="29229" x="2443163" y="565150"/>
          <p14:tracePt t="29236" x="2425700" y="565150"/>
          <p14:tracePt t="29260" x="2406650" y="565150"/>
          <p14:tracePt t="29605" x="2397125" y="565150"/>
          <p14:tracePt t="29611" x="2379663" y="565150"/>
          <p14:tracePt t="29619" x="2360613" y="547688"/>
          <p14:tracePt t="29635" x="2324100" y="519113"/>
          <p14:tracePt t="29643" x="2316163" y="511175"/>
          <p14:tracePt t="29651" x="2306638" y="482600"/>
          <p14:tracePt t="29659" x="2287588" y="455613"/>
          <p14:tracePt t="29667" x="2279650" y="438150"/>
          <p14:tracePt t="29675" x="2270125" y="428625"/>
          <p14:tracePt t="29683" x="2270125" y="401638"/>
          <p14:tracePt t="29691" x="2270125" y="382588"/>
          <p14:tracePt t="29699" x="2270125" y="374650"/>
          <p14:tracePt t="29707" x="2260600" y="355600"/>
          <p14:tracePt t="30188" x="2260600" y="374650"/>
          <p14:tracePt t="30195" x="2260600" y="382588"/>
          <p14:tracePt t="30203" x="2260600" y="401638"/>
          <p14:tracePt t="30210" x="2251075" y="428625"/>
          <p14:tracePt t="30227" x="2251075" y="438150"/>
          <p14:tracePt t="30235" x="2251075" y="446088"/>
          <p14:tracePt t="30251" x="2251075" y="465138"/>
          <p14:tracePt t="30356" x="2251075" y="474663"/>
          <p14:tracePt t="30364" x="2251075" y="482600"/>
          <p14:tracePt t="30374" x="2243138" y="511175"/>
          <p14:tracePt t="30389" x="2233613" y="519113"/>
          <p14:tracePt t="30453" x="2224088" y="519113"/>
          <p14:tracePt t="30461" x="2206625" y="519113"/>
          <p14:tracePt t="30468" x="2197100" y="519113"/>
          <p14:tracePt t="30476" x="2179638" y="519113"/>
          <p14:tracePt t="30493" x="2160588" y="519113"/>
          <p14:tracePt t="30500" x="2143125" y="519113"/>
          <p14:tracePt t="30661" x="2143125" y="528638"/>
          <p14:tracePt t="30683" x="2143125" y="538163"/>
          <p14:tracePt t="31164" x="2143125" y="547688"/>
          <p14:tracePt t="31180" x="2151063" y="547688"/>
          <p14:tracePt t="31973" x="2170113" y="547688"/>
          <p14:tracePt t="31980" x="2179638" y="547688"/>
          <p14:tracePt t="31987" x="2197100" y="565150"/>
          <p14:tracePt t="31995" x="2206625" y="601663"/>
          <p14:tracePt t="32003" x="2243138" y="638175"/>
          <p14:tracePt t="32011" x="2260600" y="665163"/>
          <p14:tracePt t="32019" x="2306638" y="693738"/>
          <p14:tracePt t="32035" x="2316163" y="711200"/>
          <p14:tracePt t="32043" x="2343150" y="747713"/>
          <p14:tracePt t="32051" x="2370138" y="766763"/>
          <p14:tracePt t="32059" x="2397125" y="793750"/>
          <p14:tracePt t="32067" x="2406650" y="811213"/>
          <p14:tracePt t="32075" x="2416175" y="820738"/>
          <p14:tracePt t="32091" x="2416175" y="839788"/>
          <p14:tracePt t="32388" x="2433638" y="847725"/>
          <p14:tracePt t="32396" x="2443163" y="857250"/>
          <p14:tracePt t="32405" x="2452688" y="857250"/>
          <p14:tracePt t="32413" x="2479675" y="866775"/>
          <p14:tracePt t="32436" x="2479675" y="874713"/>
          <p14:tracePt t="32732" x="2489200" y="884238"/>
          <p14:tracePt t="32739" x="2498725" y="903288"/>
          <p14:tracePt t="32747" x="2506663" y="903288"/>
          <p14:tracePt t="32755" x="2516188" y="911225"/>
          <p14:tracePt t="32763" x="2533650" y="930275"/>
          <p14:tracePt t="32772" x="2543175" y="939800"/>
          <p14:tracePt t="32779" x="2543175" y="947738"/>
          <p14:tracePt t="32788" x="2562225" y="966788"/>
          <p14:tracePt t="32795" x="2562225" y="976313"/>
          <p14:tracePt t="32803" x="2570163" y="976313"/>
          <p14:tracePt t="32811" x="2589213" y="984250"/>
          <p14:tracePt t="32819" x="2598738" y="1003300"/>
          <p14:tracePt t="32827" x="2606675" y="1012825"/>
          <p14:tracePt t="32835" x="2616200" y="1030288"/>
          <p14:tracePt t="32852" x="2625725" y="1049338"/>
          <p14:tracePt t="32859" x="2643188" y="1066800"/>
          <p14:tracePt t="32875" x="2652713" y="1076325"/>
          <p14:tracePt t="32883" x="2662238" y="1085850"/>
          <p14:tracePt t="32907" x="2662238" y="1093788"/>
          <p14:tracePt t="33789" x="2671763" y="1103313"/>
          <p14:tracePt t="34203" x="2689225" y="1122363"/>
          <p14:tracePt t="34228" x="2698750" y="1122363"/>
          <p14:tracePt t="34236" x="2708275" y="1130300"/>
          <p14:tracePt t="34243" x="2716213" y="1139825"/>
          <p14:tracePt t="34252" x="2725738" y="1149350"/>
          <p14:tracePt t="34268" x="2735263" y="1158875"/>
          <p14:tracePt t="34292" x="2735263" y="1176338"/>
          <p14:tracePt t="34603" x="2735263" y="1185863"/>
          <p14:tracePt t="34611" x="2744788" y="1195388"/>
          <p14:tracePt t="34618" x="2762250" y="1231900"/>
          <p14:tracePt t="34627" x="2771775" y="1239838"/>
          <p14:tracePt t="34635" x="2781300" y="1268413"/>
          <p14:tracePt t="34643" x="2789238" y="1285875"/>
          <p14:tracePt t="34651" x="2798763" y="1312863"/>
          <p14:tracePt t="34659" x="2817813" y="1331913"/>
          <p14:tracePt t="34667" x="2825750" y="1376363"/>
          <p14:tracePt t="34933" x="2825750" y="1385888"/>
          <p14:tracePt t="34947" x="2808288" y="1385888"/>
          <p14:tracePt t="34968" x="2798763" y="1349375"/>
          <p14:tracePt t="34971" x="2798763" y="1339850"/>
          <p14:tracePt t="34979" x="2798763" y="1322388"/>
          <p14:tracePt t="34989" x="2798763" y="1295400"/>
          <p14:tracePt t="34994" x="2798763" y="1276350"/>
          <p14:tracePt t="35002" x="2798763" y="1249363"/>
          <p14:tracePt t="35011" x="2789238" y="1231900"/>
          <p14:tracePt t="35019" x="2781300" y="1212850"/>
          <p14:tracePt t="35026" x="2781300" y="1203325"/>
          <p14:tracePt t="35035" x="2771775" y="1185863"/>
          <p14:tracePt t="35042" x="2771775" y="1158875"/>
          <p14:tracePt t="35058" x="2771775" y="1139825"/>
          <p14:tracePt t="35075" x="2771775" y="1122363"/>
          <p14:tracePt t="35082" x="2762250" y="1103313"/>
          <p14:tracePt t="35107" x="2762250" y="1093788"/>
          <p14:tracePt t="35123" x="2762250" y="1076325"/>
          <p14:tracePt t="35147" x="2762250" y="1066800"/>
          <p14:tracePt t="35171" x="2752725" y="1066800"/>
          <p14:tracePt t="35195" x="2752725" y="1057275"/>
          <p14:tracePt t="35219" x="2752725" y="1039813"/>
          <p14:tracePt t="35234" x="2752725" y="1030288"/>
          <p14:tracePt t="35243" x="2752725" y="1020763"/>
          <p14:tracePt t="35387" x="2744788" y="1012825"/>
          <p14:tracePt t="35395" x="2744788" y="1003300"/>
          <p14:tracePt t="35410" x="2744788" y="993775"/>
          <p14:tracePt t="35419" x="2744788" y="984250"/>
          <p14:tracePt t="35427" x="2735263" y="966788"/>
          <p14:tracePt t="35435" x="2735263" y="957263"/>
          <p14:tracePt t="35451" x="2735263" y="947738"/>
          <p14:tracePt t="35467" x="2735263" y="939800"/>
          <p14:tracePt t="35483" x="2725738" y="939800"/>
          <p14:tracePt t="35531" x="2725738" y="920750"/>
          <p14:tracePt t="36179" x="2725738" y="947738"/>
          <p14:tracePt t="36188" x="2735263" y="984250"/>
          <p14:tracePt t="36195" x="2752725" y="1012825"/>
          <p14:tracePt t="36203" x="2781300" y="1057275"/>
          <p14:tracePt t="36210" x="2852738" y="1085850"/>
          <p14:tracePt t="36226" x="2862263" y="1085850"/>
          <p14:tracePt t="36235" x="2889250" y="1085850"/>
          <p14:tracePt t="36242" x="2944813" y="1085850"/>
          <p14:tracePt t="36251" x="2971800" y="1085850"/>
          <p14:tracePt t="36258" x="3008313" y="1085850"/>
          <p14:tracePt t="36267" x="3017838" y="1085850"/>
          <p14:tracePt t="36274" x="3063875" y="1066800"/>
          <p14:tracePt t="36282" x="3071813" y="1057275"/>
          <p14:tracePt t="36290" x="3090863" y="1039813"/>
          <p14:tracePt t="36298" x="3108325" y="1020763"/>
          <p14:tracePt t="36307" x="3117850" y="1003300"/>
          <p14:tracePt t="36395" x="3127375" y="993775"/>
          <p14:tracePt t="36427" x="3163888" y="976313"/>
          <p14:tracePt t="36434" x="3227388" y="966788"/>
          <p14:tracePt t="36442" x="3336925" y="947738"/>
          <p14:tracePt t="36450" x="3427413" y="939800"/>
          <p14:tracePt t="36458" x="3563938" y="903288"/>
          <p14:tracePt t="36466" x="3636963" y="893763"/>
          <p14:tracePt t="36474" x="3738563" y="874713"/>
          <p14:tracePt t="36482" x="3810000" y="874713"/>
          <p14:tracePt t="36490" x="3865563" y="866775"/>
          <p14:tracePt t="36499" x="3911600" y="866775"/>
          <p14:tracePt t="36507" x="3929063" y="866775"/>
          <p14:tracePt t="36525" x="3948113" y="866775"/>
          <p14:tracePt t="36580" x="3956050" y="866775"/>
          <p14:tracePt t="36589" x="3965575" y="866775"/>
          <p14:tracePt t="36596" x="4002088" y="866775"/>
          <p14:tracePt t="36605" x="4038600" y="866775"/>
          <p14:tracePt t="36612" x="4094163" y="866775"/>
          <p14:tracePt t="36620" x="4157663" y="866775"/>
          <p14:tracePt t="36627" x="4211638" y="866775"/>
          <p14:tracePt t="36635" x="4267200" y="866775"/>
          <p14:tracePt t="36643" x="4321175" y="866775"/>
          <p14:tracePt t="36651" x="4376738" y="866775"/>
          <p14:tracePt t="36659" x="4440238" y="866775"/>
          <p14:tracePt t="36667" x="4494213" y="866775"/>
          <p14:tracePt t="36675" x="4521200" y="866775"/>
          <p14:tracePt t="36684" x="4576763" y="866775"/>
          <p14:tracePt t="36691" x="4613275" y="866775"/>
          <p14:tracePt t="36699" x="4676775" y="866775"/>
          <p14:tracePt t="36707" x="4730750" y="893763"/>
          <p14:tracePt t="36715" x="4776788" y="893763"/>
          <p14:tracePt t="36723" x="4832350" y="903288"/>
          <p14:tracePt t="36731" x="4886325" y="903288"/>
          <p14:tracePt t="36740" x="4949825" y="920750"/>
          <p14:tracePt t="36747" x="5005388" y="920750"/>
          <p14:tracePt t="36756" x="5078413" y="930275"/>
          <p14:tracePt t="36763" x="5151438" y="930275"/>
          <p14:tracePt t="36773" x="5214938" y="930275"/>
          <p14:tracePt t="36781" x="5305425" y="930275"/>
          <p14:tracePt t="36789" x="5360988" y="930275"/>
          <p14:tracePt t="36795" x="5378450" y="930275"/>
          <p14:tracePt t="36806" x="5434013" y="930275"/>
          <p14:tracePt t="36813" x="5470525" y="930275"/>
          <p14:tracePt t="36818" x="5487988" y="930275"/>
          <p14:tracePt t="36827" x="5524500" y="930275"/>
          <p14:tracePt t="36835" x="5543550" y="911225"/>
          <p14:tracePt t="36916" x="5551488" y="903288"/>
          <p14:tracePt t="36924" x="5561013" y="884238"/>
          <p14:tracePt t="36932" x="5570538" y="874713"/>
          <p14:tracePt t="36940" x="5580063" y="857250"/>
          <p14:tracePt t="36948" x="5588000" y="857250"/>
          <p14:tracePt t="36958" x="5607050" y="839788"/>
          <p14:tracePt t="36963" x="5616575" y="820738"/>
          <p14:tracePt t="36972" x="5624513" y="784225"/>
          <p14:tracePt t="36979" x="5634038" y="766763"/>
          <p14:tracePt t="36995" x="5653088" y="738188"/>
          <p14:tracePt t="37011" x="5661025" y="720725"/>
          <p14:tracePt t="37035" x="5670550" y="711200"/>
          <p14:tracePt t="37059" x="5680075" y="693738"/>
          <p14:tracePt t="37075" x="5680075" y="684213"/>
          <p14:tracePt t="37083" x="5688013" y="674688"/>
          <p14:tracePt t="37099" x="5697538" y="674688"/>
          <p14:tracePt t="37692" x="5707063" y="674688"/>
          <p14:tracePt t="37700" x="5716588" y="674688"/>
          <p14:tracePt t="37716" x="5724525" y="674688"/>
          <p14:tracePt t="37724" x="5734050" y="674688"/>
          <p14:tracePt t="37733" x="5743575" y="674688"/>
          <p14:tracePt t="37755" x="5753100" y="674688"/>
          <p14:tracePt t="37821" x="5770563" y="674688"/>
          <p14:tracePt t="37828" x="5789613" y="674688"/>
          <p14:tracePt t="37836" x="5807075" y="657225"/>
          <p14:tracePt t="37845" x="5843588" y="647700"/>
          <p14:tracePt t="37852" x="5862638" y="638175"/>
          <p14:tracePt t="37861" x="5899150" y="638175"/>
          <p14:tracePt t="37869" x="5926138" y="628650"/>
          <p14:tracePt t="37878" x="5935663" y="628650"/>
          <p14:tracePt t="37883" x="5962650" y="628650"/>
          <p14:tracePt t="37894" x="5989638" y="628650"/>
          <p14:tracePt t="37899" x="6016625" y="628650"/>
          <p14:tracePt t="37907" x="6062663" y="628650"/>
          <p14:tracePt t="37915" x="6089650" y="628650"/>
          <p14:tracePt t="37923" x="6116638" y="628650"/>
          <p14:tracePt t="37931" x="6135688" y="620713"/>
          <p14:tracePt t="37947" x="6153150" y="620713"/>
          <p14:tracePt t="37955" x="6162675" y="611188"/>
          <p14:tracePt t="38180" x="6162675" y="601663"/>
          <p14:tracePt t="38291" x="6162675" y="592138"/>
          <p14:tracePt t="38307" x="6153150" y="584200"/>
          <p14:tracePt t="38315" x="6145213" y="565150"/>
          <p14:tracePt t="38323" x="6145213" y="555625"/>
          <p14:tracePt t="38331" x="6135688" y="547688"/>
          <p14:tracePt t="38339" x="6126163" y="538163"/>
          <p14:tracePt t="38347" x="6126163" y="528638"/>
          <p14:tracePt t="38355" x="6126163" y="519113"/>
          <p14:tracePt t="38363" x="6126163" y="511175"/>
          <p14:tracePt t="38372" x="6126163" y="501650"/>
          <p14:tracePt t="38379" x="6126163" y="482600"/>
          <p14:tracePt t="38394" x="6126163" y="465138"/>
          <p14:tracePt t="38418" x="6126163" y="446088"/>
          <p14:tracePt t="38435" x="6126163" y="438150"/>
          <p14:tracePt t="38451" x="6126163" y="428625"/>
          <p14:tracePt t="38467" x="6126163" y="411163"/>
          <p14:tracePt t="38475" x="6135688" y="401638"/>
          <p14:tracePt t="38484" x="6153150" y="392113"/>
          <p14:tracePt t="38492" x="6162675" y="382588"/>
          <p14:tracePt t="38500" x="6181725" y="382588"/>
          <p14:tracePt t="38508" x="6208713" y="382588"/>
          <p14:tracePt t="38516" x="6226175" y="382588"/>
          <p14:tracePt t="38525" x="6254750" y="382588"/>
          <p14:tracePt t="38532" x="6272213" y="382588"/>
          <p14:tracePt t="38541" x="6291263" y="382588"/>
          <p14:tracePt t="38547" x="6299200" y="382588"/>
          <p14:tracePt t="38557" x="6308725" y="382588"/>
          <p14:tracePt t="38563" x="6318250" y="382588"/>
          <p14:tracePt t="38580" x="6335713" y="382588"/>
          <p14:tracePt t="38604" x="6354763" y="392113"/>
          <p14:tracePt t="38628" x="6381750" y="411163"/>
          <p14:tracePt t="38740" x="6381750" y="419100"/>
          <p14:tracePt t="39164" x="6381750" y="428625"/>
          <p14:tracePt t="39180" x="6381750" y="438150"/>
          <p14:tracePt t="39189" x="6326188" y="455613"/>
          <p14:tracePt t="39196" x="6218238" y="501650"/>
          <p14:tracePt t="39208" x="6153150" y="511175"/>
          <p14:tracePt t="39211" x="6080125" y="511175"/>
          <p14:tracePt t="39219" x="5999163" y="528638"/>
          <p14:tracePt t="39227" x="5907088" y="555625"/>
          <p14:tracePt t="39235" x="5853113" y="555625"/>
          <p14:tracePt t="39243" x="5797550" y="555625"/>
          <p14:tracePt t="39251" x="5761038" y="565150"/>
          <p14:tracePt t="39259" x="5743575" y="565150"/>
          <p14:tracePt t="39924" x="5734050" y="574675"/>
          <p14:tracePt t="40172" x="5734050" y="592138"/>
          <p14:tracePt t="40180" x="5734050" y="638175"/>
          <p14:tracePt t="40189" x="5770563" y="684213"/>
          <p14:tracePt t="40197" x="5807075" y="730250"/>
          <p14:tracePt t="40208" x="5870575" y="803275"/>
          <p14:tracePt t="40212" x="5972175" y="866775"/>
          <p14:tracePt t="40224" x="6072188" y="911225"/>
          <p14:tracePt t="40228" x="6199188" y="957263"/>
          <p14:tracePt t="40237" x="6299200" y="993775"/>
          <p14:tracePt t="40244" x="6372225" y="1012825"/>
          <p14:tracePt t="40251" x="6435725" y="1020763"/>
          <p14:tracePt t="40259" x="6491288" y="1020763"/>
          <p14:tracePt t="40267" x="6518275" y="1020763"/>
          <p14:tracePt t="40299" x="6527800" y="1020763"/>
          <p14:tracePt t="40315" x="6527800" y="1012825"/>
          <p14:tracePt t="41028" x="6527800" y="1003300"/>
          <p14:tracePt t="41051" x="6527800" y="993775"/>
          <p14:tracePt t="41059" x="6491288" y="993775"/>
          <p14:tracePt t="41067" x="6464300" y="993775"/>
          <p14:tracePt t="41075" x="6427788" y="993775"/>
          <p14:tracePt t="41083" x="6381750" y="1003300"/>
          <p14:tracePt t="41091" x="6372225" y="1003300"/>
          <p14:tracePt t="41099" x="6354763" y="1003300"/>
          <p14:tracePt t="41107" x="6345238" y="1003300"/>
          <p14:tracePt t="41354" x="6335713" y="1003300"/>
          <p14:tracePt t="41371" x="6326188" y="1012825"/>
          <p14:tracePt t="41379" x="6299200" y="1020763"/>
          <p14:tracePt t="41386" x="6281738" y="1030288"/>
          <p14:tracePt t="41395" x="6218238" y="1057275"/>
          <p14:tracePt t="41404" x="6199188" y="1066800"/>
          <p14:tracePt t="41411" x="6181725" y="1076325"/>
          <p14:tracePt t="41419" x="6153150" y="1076325"/>
          <p14:tracePt t="41427" x="6145213" y="1085850"/>
          <p14:tracePt t="41443" x="6135688" y="1085850"/>
          <p14:tracePt t="41540" x="6126163" y="1085850"/>
          <p14:tracePt t="41549" x="6116638" y="1085850"/>
          <p14:tracePt t="43171" x="6108700" y="1085850"/>
          <p14:tracePt t="43187" x="6099175" y="1085850"/>
          <p14:tracePt t="43203" x="6089650" y="1085850"/>
          <p14:tracePt t="43227" x="6080125" y="1085850"/>
          <p14:tracePt t="43396" x="6099175" y="1085850"/>
          <p14:tracePt t="43406" x="6126163" y="1085850"/>
          <p14:tracePt t="43413" x="6162675" y="1085850"/>
          <p14:tracePt t="43421" x="6254750" y="1085850"/>
          <p14:tracePt t="43429" x="6326188" y="1103313"/>
          <p14:tracePt t="43437" x="6427788" y="1122363"/>
          <p14:tracePt t="43443" x="6518275" y="1130300"/>
          <p14:tracePt t="43451" x="6610350" y="1130300"/>
          <p14:tracePt t="43459" x="6664325" y="1130300"/>
          <p14:tracePt t="43467" x="6691313" y="1130300"/>
          <p14:tracePt t="43475" x="6710363" y="1130300"/>
          <p14:tracePt t="43499" x="6718300" y="1130300"/>
          <p14:tracePt t="43507" x="6718300" y="1122363"/>
          <p14:tracePt t="43515" x="6718300" y="1093788"/>
          <p14:tracePt t="43523" x="6710363" y="1057275"/>
          <p14:tracePt t="43531" x="6700838" y="1030288"/>
          <p14:tracePt t="43540" x="6691313" y="1012825"/>
          <p14:tracePt t="43547" x="6664325" y="966788"/>
          <p14:tracePt t="43555" x="6664325" y="957263"/>
          <p14:tracePt t="43563" x="6654800" y="947738"/>
          <p14:tracePt t="43571" x="6645275" y="930275"/>
          <p14:tracePt t="43796" x="6664325" y="930275"/>
          <p14:tracePt t="43811" x="6673850" y="939800"/>
          <p14:tracePt t="43819" x="6691313" y="966788"/>
          <p14:tracePt t="43827" x="6710363" y="976313"/>
          <p14:tracePt t="43835" x="6718300" y="984250"/>
          <p14:tracePt t="43843" x="6737350" y="993775"/>
          <p14:tracePt t="43851" x="6764338" y="1003300"/>
          <p14:tracePt t="43875" x="6773863" y="1012825"/>
          <p14:tracePt t="44628" x="6764338" y="1012825"/>
          <p14:tracePt t="44636" x="6737350" y="1030288"/>
          <p14:tracePt t="44643" x="6637338" y="1030288"/>
          <p14:tracePt t="44651" x="6545263" y="1049338"/>
          <p14:tracePt t="44659" x="6399213" y="1076325"/>
          <p14:tracePt t="44667" x="6262688" y="1093788"/>
          <p14:tracePt t="44675" x="6135688" y="1093788"/>
          <p14:tracePt t="44683" x="6043613" y="1093788"/>
          <p14:tracePt t="44691" x="5953125" y="1093788"/>
          <p14:tracePt t="44699" x="5926138" y="1093788"/>
          <p14:tracePt t="44707" x="5899150" y="1093788"/>
          <p14:tracePt t="45363" x="5862638" y="1093788"/>
          <p14:tracePt t="45371" x="5807075" y="1093788"/>
          <p14:tracePt t="45379" x="5753100" y="1093788"/>
          <p14:tracePt t="45386" x="5688013" y="1093788"/>
          <p14:tracePt t="45394" x="5616575" y="1103313"/>
          <p14:tracePt t="45404" x="5561013" y="1103313"/>
          <p14:tracePt t="45411" x="5497513" y="1122363"/>
          <p14:tracePt t="45419" x="5441950" y="1122363"/>
          <p14:tracePt t="45427" x="5424488" y="1122363"/>
          <p14:tracePt t="45435" x="5397500" y="1122363"/>
          <p14:tracePt t="45451" x="5387975" y="1122363"/>
          <p14:tracePt t="45515" x="5378450" y="1122363"/>
          <p14:tracePt t="45530" x="5360988" y="1122363"/>
          <p14:tracePt t="45548" x="5351463" y="1122363"/>
          <p14:tracePt t="45556" x="5341938" y="1122363"/>
          <p14:tracePt t="45564" x="5324475" y="1122363"/>
          <p14:tracePt t="45574" x="5305425" y="1122363"/>
          <p14:tracePt t="45580" x="5260975" y="1122363"/>
          <p14:tracePt t="45590" x="5214938" y="1093788"/>
          <p14:tracePt t="45596" x="5187950" y="1093788"/>
          <p14:tracePt t="45607" x="5159375" y="1093788"/>
          <p14:tracePt t="45612" x="5151438" y="1093788"/>
          <p14:tracePt t="45623" x="5141913" y="1093788"/>
          <p14:tracePt t="45667" x="5114925" y="1093788"/>
          <p14:tracePt t="45875" x="5105400" y="1085850"/>
          <p14:tracePt t="46291" x="5086350" y="1085850"/>
          <p14:tracePt t="46299" x="5032375" y="1085850"/>
          <p14:tracePt t="46307" x="4932363" y="1103313"/>
          <p14:tracePt t="46315" x="4905375" y="1103313"/>
          <p14:tracePt t="46322" x="4849813" y="1103313"/>
          <p14:tracePt t="46331" x="4822825" y="1112838"/>
          <p14:tracePt t="46339" x="4749800" y="1130300"/>
          <p14:tracePt t="46347" x="4730750" y="1130300"/>
          <p14:tracePt t="46355" x="4703763" y="1130300"/>
          <p14:tracePt t="46363" x="4686300" y="1130300"/>
          <p14:tracePt t="46371" x="4676775" y="1130300"/>
          <p14:tracePt t="46444" x="4667250" y="1130300"/>
          <p14:tracePt t="46453" x="4649788" y="1130300"/>
          <p14:tracePt t="46460" x="4622800" y="1149350"/>
          <p14:tracePt t="46469" x="4576763" y="1149350"/>
          <p14:tracePt t="46476" x="4521200" y="1158875"/>
          <p14:tracePt t="46485" x="4430713" y="1176338"/>
          <p14:tracePt t="46491" x="4340225" y="1176338"/>
          <p14:tracePt t="46499" x="4267200" y="1176338"/>
          <p14:tracePt t="46507" x="4202113" y="1176338"/>
          <p14:tracePt t="46515" x="4129088" y="1176338"/>
          <p14:tracePt t="46523" x="4075113" y="1176338"/>
          <p14:tracePt t="46532" x="4038600" y="1176338"/>
          <p14:tracePt t="46539" x="3992563" y="1176338"/>
          <p14:tracePt t="46547" x="3975100" y="1176338"/>
          <p14:tracePt t="46789" x="3956050" y="1176338"/>
          <p14:tracePt t="47227" x="3902075" y="1176338"/>
          <p14:tracePt t="47235" x="3792538" y="1176338"/>
          <p14:tracePt t="47243" x="3702050" y="1176338"/>
          <p14:tracePt t="47251" x="3592513" y="1185863"/>
          <p14:tracePt t="47259" x="3427413" y="1231900"/>
          <p14:tracePt t="47267" x="3336925" y="1231900"/>
          <p14:tracePt t="47275" x="3236913" y="1249363"/>
          <p14:tracePt t="47283" x="3144838" y="1249363"/>
          <p14:tracePt t="47291" x="3127375" y="1249363"/>
          <p14:tracePt t="47299" x="3100388" y="1249363"/>
          <p14:tracePt t="47411" x="3090863" y="1249363"/>
          <p14:tracePt t="47427" x="3090863" y="1239838"/>
          <p14:tracePt t="47435" x="3090863" y="1231900"/>
          <p14:tracePt t="47443" x="3090863" y="1212850"/>
          <p14:tracePt t="47459" x="3090863" y="1203325"/>
          <p14:tracePt t="47467" x="3100388" y="1195388"/>
          <p14:tracePt t="47501" x="3100388" y="1185863"/>
          <p14:tracePt t="47509" x="3108325" y="1176338"/>
          <p14:tracePt t="47516" x="3108325" y="1166813"/>
          <p14:tracePt t="47531" x="3108325" y="1158875"/>
          <p14:tracePt t="47548" x="3108325" y="1149350"/>
          <p14:tracePt t="47572" x="3117850" y="1130300"/>
          <p14:tracePt t="47587" x="3127375" y="1130300"/>
          <p14:tracePt t="47604" x="3136900" y="1122363"/>
          <p14:tracePt t="47611" x="3136900" y="1112838"/>
          <p14:tracePt t="47627" x="3144838" y="1093788"/>
          <p14:tracePt t="48324" x="3081338" y="1093788"/>
          <p14:tracePt t="48332" x="2971800" y="1093788"/>
          <p14:tracePt t="48340" x="2835275" y="1122363"/>
          <p14:tracePt t="48348" x="2689225" y="1122363"/>
          <p14:tracePt t="48358" x="2516188" y="1122363"/>
          <p14:tracePt t="48364" x="2316163" y="1122363"/>
          <p14:tracePt t="48374" x="2097088" y="1122363"/>
          <p14:tracePt t="48379" x="1931988" y="1122363"/>
          <p14:tracePt t="48388" x="1768475" y="1122363"/>
          <p14:tracePt t="48395" x="1641475" y="1122363"/>
          <p14:tracePt t="48404" x="1585913" y="1122363"/>
          <p14:tracePt t="48411" x="1549400" y="1122363"/>
          <p14:tracePt t="48420" x="1541463" y="1122363"/>
          <p14:tracePt t="48427" x="1531938" y="1122363"/>
          <p14:tracePt t="48434" x="1522413" y="1122363"/>
          <p14:tracePt t="50387" x="1522413" y="1093788"/>
          <p14:tracePt t="50394" x="1522413" y="1076325"/>
          <p14:tracePt t="50403" x="1522413" y="1057275"/>
          <p14:tracePt t="50411" x="1541463" y="1039813"/>
          <p14:tracePt t="50427" x="1549400" y="1030288"/>
          <p14:tracePt t="50699" x="1558925" y="1030288"/>
          <p14:tracePt t="50708" x="1585913" y="1030288"/>
          <p14:tracePt t="51284" x="1585913" y="1020763"/>
          <p14:tracePt t="51509" x="1585913" y="1012825"/>
          <p14:tracePt t="51516" x="1585913" y="984250"/>
          <p14:tracePt t="51523" x="1585913" y="947738"/>
          <p14:tracePt t="51531" x="1585913" y="911225"/>
          <p14:tracePt t="51539" x="1604963" y="884238"/>
          <p14:tracePt t="51547" x="1604963" y="830263"/>
          <p14:tracePt t="51554" x="1604963" y="803275"/>
          <p14:tracePt t="51563" x="1604963" y="793750"/>
          <p14:tracePt t="51571" x="1604963" y="784225"/>
          <p14:tracePt t="51860" x="1604963" y="803275"/>
          <p14:tracePt t="51867" x="1612900" y="857250"/>
          <p14:tracePt t="51875" x="1612900" y="866775"/>
          <p14:tracePt t="51883" x="1612900" y="903288"/>
          <p14:tracePt t="51891" x="1631950" y="957263"/>
          <p14:tracePt t="51899" x="1631950" y="966788"/>
          <p14:tracePt t="51907" x="1631950" y="984250"/>
          <p14:tracePt t="51915" x="1631950" y="1003300"/>
          <p14:tracePt t="51923" x="1641475" y="1020763"/>
          <p14:tracePt t="51931" x="1641475" y="1030288"/>
          <p14:tracePt t="52011" x="1641475" y="1039813"/>
          <p14:tracePt t="52035" x="1641475" y="1066800"/>
          <p14:tracePt t="52043" x="1641475" y="1085850"/>
          <p14:tracePt t="52051" x="1649413" y="1122363"/>
          <p14:tracePt t="52058" x="1649413" y="1130300"/>
          <p14:tracePt t="52066" x="1658938" y="1166813"/>
          <p14:tracePt t="52074" x="1695450" y="1195388"/>
          <p14:tracePt t="52082" x="1704975" y="1212850"/>
          <p14:tracePt t="52091" x="1714500" y="1249363"/>
          <p14:tracePt t="52099" x="1741488" y="1303338"/>
          <p14:tracePt t="52107" x="1778000" y="1349375"/>
          <p14:tracePt t="52115" x="1814513" y="1431925"/>
          <p14:tracePt t="52123" x="1831975" y="1477963"/>
          <p14:tracePt t="52131" x="1878013" y="1541463"/>
          <p14:tracePt t="52139" x="1941513" y="1624013"/>
          <p14:tracePt t="52147" x="1978025" y="1687513"/>
          <p14:tracePt t="52155" x="2014538" y="1731963"/>
          <p14:tracePt t="52163" x="2078038" y="1833563"/>
          <p14:tracePt t="52171" x="2097088" y="1878013"/>
          <p14:tracePt t="52179" x="2124075" y="1943100"/>
          <p14:tracePt t="52188" x="2143125" y="2006600"/>
          <p14:tracePt t="52195" x="2160588" y="2060575"/>
          <p14:tracePt t="52203" x="2197100" y="2125663"/>
          <p14:tracePt t="52211" x="2206625" y="2170113"/>
          <p14:tracePt t="52220" x="2251075" y="2252663"/>
          <p14:tracePt t="52227" x="2260600" y="2306638"/>
          <p14:tracePt t="52236" x="2270125" y="2371725"/>
          <p14:tracePt t="52243" x="2270125" y="2481263"/>
          <p14:tracePt t="52251" x="2287588" y="2554288"/>
          <p14:tracePt t="52259" x="2316163" y="2654300"/>
          <p14:tracePt t="52267" x="2324100" y="2744788"/>
          <p14:tracePt t="52275" x="2324100" y="2836863"/>
          <p14:tracePt t="52283" x="2324100" y="2946400"/>
          <p14:tracePt t="52291" x="2324100" y="3036888"/>
          <p14:tracePt t="52299" x="2324100" y="3146425"/>
          <p14:tracePt t="52307" x="2324100" y="3219450"/>
          <p14:tracePt t="52315" x="2324100" y="3328988"/>
          <p14:tracePt t="52323" x="2324100" y="3411538"/>
          <p14:tracePt t="52331" x="2343150" y="3502025"/>
          <p14:tracePt t="52339" x="2343150" y="3538538"/>
          <p14:tracePt t="52347" x="2343150" y="3611563"/>
          <p14:tracePt t="52355" x="2343150" y="3702050"/>
          <p14:tracePt t="52363" x="2352675" y="3794125"/>
          <p14:tracePt t="52370" x="2379663" y="3875088"/>
          <p14:tracePt t="52379" x="2389188" y="3984625"/>
          <p14:tracePt t="52387" x="2389188" y="4040188"/>
          <p14:tracePt t="52395" x="2389188" y="4103688"/>
          <p14:tracePt t="52404" x="2389188" y="4176713"/>
          <p14:tracePt t="52410" x="2389188" y="4213225"/>
          <p14:tracePt t="52420" x="2389188" y="4259263"/>
          <p14:tracePt t="52427" x="2389188" y="4286250"/>
          <p14:tracePt t="52435" x="2389188" y="4313238"/>
          <p14:tracePt t="52443" x="2389188" y="4322763"/>
          <p14:tracePt t="52451" x="2389188" y="4349750"/>
          <p14:tracePt t="52459" x="2389188" y="4368800"/>
          <p14:tracePt t="52468" x="2389188" y="4376738"/>
          <p14:tracePt t="52475" x="2389188" y="4405313"/>
          <p14:tracePt t="52491" x="2389188" y="4432300"/>
          <p14:tracePt t="52500" x="2379663" y="4468813"/>
          <p14:tracePt t="52506" x="2360613" y="4495800"/>
          <p14:tracePt t="52514" x="2343150" y="4541838"/>
          <p14:tracePt t="52522" x="2333625" y="4578350"/>
          <p14:tracePt t="52532" x="2316163" y="4660900"/>
          <p14:tracePt t="52539" x="2306638" y="4714875"/>
          <p14:tracePt t="52547" x="2287588" y="4751388"/>
          <p14:tracePt t="52555" x="2270125" y="4787900"/>
          <p14:tracePt t="52563" x="2251075" y="4851400"/>
          <p14:tracePt t="52571" x="2233613" y="4878388"/>
          <p14:tracePt t="52580" x="2233613" y="4897438"/>
          <p14:tracePt t="52588" x="2214563" y="4933950"/>
          <p14:tracePt t="52595" x="2206625" y="4951413"/>
          <p14:tracePt t="52620" x="2206625" y="4970463"/>
          <p14:tracePt t="52627" x="2197100" y="4987925"/>
          <p14:tracePt t="52637" x="2187575" y="4997450"/>
          <p14:tracePt t="52643" x="2179638" y="5016500"/>
          <p14:tracePt t="52652" x="2170113" y="5033963"/>
          <p14:tracePt t="52659" x="2170113" y="5043488"/>
          <p14:tracePt t="52667" x="2151063" y="5080000"/>
          <p14:tracePt t="52675" x="2133600" y="5116513"/>
          <p14:tracePt t="52683" x="2106613" y="5143500"/>
          <p14:tracePt t="52691" x="2087563" y="5189538"/>
          <p14:tracePt t="52699" x="2078038" y="5197475"/>
          <p14:tracePt t="52707" x="2078038" y="5216525"/>
          <p14:tracePt t="52715" x="2070100" y="5226050"/>
          <p14:tracePt t="52723" x="2060575" y="5243513"/>
          <p14:tracePt t="52731" x="2060575" y="5262563"/>
          <p14:tracePt t="52747" x="2060575" y="5270500"/>
          <p14:tracePt t="52867" x="2060575" y="5280025"/>
          <p14:tracePt t="52891" x="2051050" y="5289550"/>
          <p14:tracePt t="52907" x="2033588" y="5307013"/>
          <p14:tracePt t="52923" x="2024063" y="5316538"/>
          <p14:tracePt t="52939" x="2005013" y="5335588"/>
          <p14:tracePt t="52947" x="1997075" y="5343525"/>
          <p14:tracePt t="52955" x="1987550" y="5353050"/>
          <p14:tracePt t="52963" x="1978025" y="5362575"/>
          <p14:tracePt t="52979" x="1960563" y="5380038"/>
          <p14:tracePt t="53390" x="1951038" y="5389563"/>
          <p14:tracePt t="53411" x="1931988" y="5399088"/>
          <p14:tracePt t="53419" x="1924050" y="5399088"/>
          <p14:tracePt t="53540" x="1914525" y="5389563"/>
          <p14:tracePt t="53556" x="1914525" y="5380038"/>
          <p14:tracePt t="53564" x="1914525" y="5362575"/>
          <p14:tracePt t="53572" x="1914525" y="5353050"/>
          <p14:tracePt t="53579" x="1914525" y="5343525"/>
          <p14:tracePt t="53589" x="1914525" y="5335588"/>
          <p14:tracePt t="53596" x="1914525" y="5326063"/>
          <p14:tracePt t="53605" x="1914525" y="5316538"/>
          <p14:tracePt t="53611" x="1914525" y="5307013"/>
          <p14:tracePt t="53623" x="1914525" y="5299075"/>
          <p14:tracePt t="53638" x="1914525" y="5280025"/>
          <p14:tracePt t="53643" x="1914525" y="5270500"/>
          <p14:tracePt t="53675" x="1914525" y="5262563"/>
          <p14:tracePt t="53708" x="1914525" y="5243513"/>
          <p14:tracePt t="53716" x="1914525" y="5233988"/>
          <p14:tracePt t="53732" x="1914525" y="5216525"/>
          <p14:tracePt t="53740" x="1924050" y="5207000"/>
          <p14:tracePt t="53748" x="1941513" y="5189538"/>
          <p14:tracePt t="53756" x="1960563" y="5170488"/>
          <p14:tracePt t="53764" x="1997075" y="5160963"/>
          <p14:tracePt t="53772" x="2033588" y="5143500"/>
          <p14:tracePt t="53779" x="2060575" y="5133975"/>
          <p14:tracePt t="53787" x="2106613" y="5116513"/>
          <p14:tracePt t="53795" x="2124075" y="5116513"/>
          <p14:tracePt t="53804" x="2151063" y="5116513"/>
          <p14:tracePt t="53811" x="2160588" y="5116513"/>
          <p14:tracePt t="53821" x="2170113" y="5116513"/>
          <p14:tracePt t="53893" x="2179638" y="5116513"/>
          <p14:tracePt t="53900" x="2206625" y="5116513"/>
          <p14:tracePt t="53909" x="2214563" y="5143500"/>
          <p14:tracePt t="53924" x="2224088" y="5160963"/>
          <p14:tracePt t="53932" x="2233613" y="5180013"/>
          <p14:tracePt t="53941" x="2243138" y="5189538"/>
          <p14:tracePt t="53965" x="2251075" y="5197475"/>
          <p14:tracePt t="53972" x="2251075" y="5207000"/>
          <p14:tracePt t="53988" x="2251075" y="5216525"/>
          <p14:tracePt t="54108" x="2251075" y="5226050"/>
          <p14:tracePt t="54157" x="2251075" y="5243513"/>
          <p14:tracePt t="54164" x="2251075" y="5253038"/>
          <p14:tracePt t="54172" x="2251075" y="5262563"/>
          <p14:tracePt t="54179" x="2251075" y="5270500"/>
          <p14:tracePt t="54195" x="2243138" y="5280025"/>
          <p14:tracePt t="54396" x="2260600" y="5280025"/>
          <p14:tracePt t="54405" x="2316163" y="5262563"/>
          <p14:tracePt t="54412" x="2333625" y="5253038"/>
          <p14:tracePt t="54423" x="2352675" y="5243513"/>
          <p14:tracePt t="54428" x="2360613" y="5233988"/>
          <p14:tracePt t="54441" x="2379663" y="5233988"/>
          <p14:tracePt t="54620" x="2397125" y="5233988"/>
          <p14:tracePt t="54643" x="2425700" y="5233988"/>
          <p14:tracePt t="54651" x="2443163" y="5233988"/>
          <p14:tracePt t="54667" x="2489200" y="5233988"/>
          <p14:tracePt t="54675" x="2506663" y="5233988"/>
          <p14:tracePt t="54683" x="2543175" y="5233988"/>
          <p14:tracePt t="54691" x="2570163" y="5233988"/>
          <p14:tracePt t="54698" x="2598738" y="5233988"/>
          <p14:tracePt t="54707" x="2643188" y="5233988"/>
          <p14:tracePt t="54715" x="2679700" y="5233988"/>
          <p14:tracePt t="54723" x="2698750" y="5233988"/>
          <p14:tracePt t="54731" x="2744788" y="5226050"/>
          <p14:tracePt t="54739" x="2771775" y="5226050"/>
          <p14:tracePt t="54747" x="2789238" y="5207000"/>
          <p14:tracePt t="54756" x="2798763" y="5207000"/>
          <p14:tracePt t="54763" x="2817813" y="5207000"/>
          <p14:tracePt t="54772" x="2825750" y="5207000"/>
          <p14:tracePt t="54779" x="2835275" y="5207000"/>
          <p14:tracePt t="54789" x="2844800" y="5207000"/>
          <p14:tracePt t="54795" x="2852738" y="5207000"/>
          <p14:tracePt t="54813" x="2889250" y="5207000"/>
          <p14:tracePt t="54822" x="2925763" y="5207000"/>
          <p14:tracePt t="54827" x="2981325" y="5207000"/>
          <p14:tracePt t="54838" x="3054350" y="5207000"/>
          <p14:tracePt t="54844" x="3144838" y="5207000"/>
          <p14:tracePt t="54851" x="3236913" y="5207000"/>
          <p14:tracePt t="54860" x="3327400" y="5207000"/>
          <p14:tracePt t="54868" x="3419475" y="5207000"/>
          <p14:tracePt t="54876" x="3500438" y="5207000"/>
          <p14:tracePt t="54884" x="3556000" y="5207000"/>
          <p14:tracePt t="54909" x="3646488" y="5207000"/>
          <p14:tracePt t="54916" x="3656013" y="5207000"/>
          <p14:tracePt t="55076" x="3609975" y="5207000"/>
          <p14:tracePt t="55084" x="3482975" y="5207000"/>
          <p14:tracePt t="55092" x="3317875" y="5207000"/>
          <p14:tracePt t="55100" x="3171825" y="5207000"/>
          <p14:tracePt t="55109" x="3044825" y="5207000"/>
          <p14:tracePt t="55115" x="2908300" y="5207000"/>
          <p14:tracePt t="55126" x="2781300" y="5207000"/>
          <p14:tracePt t="55131" x="2671763" y="5207000"/>
          <p14:tracePt t="55140" x="2589213" y="5207000"/>
          <p14:tracePt t="55147" x="2562225" y="5207000"/>
          <p14:tracePt t="55156" x="2552700" y="5197475"/>
          <p14:tracePt t="55332" x="2643188" y="5216525"/>
          <p14:tracePt t="55341" x="2735263" y="5243513"/>
          <p14:tracePt t="55349" x="2871788" y="5270500"/>
          <p14:tracePt t="55357" x="2998788" y="5280025"/>
          <p14:tracePt t="55363" x="3108325" y="5299075"/>
          <p14:tracePt t="55371" x="3236913" y="5316538"/>
          <p14:tracePt t="55379" x="3373438" y="5343525"/>
          <p14:tracePt t="55387" x="3500438" y="5353050"/>
          <p14:tracePt t="55395" x="3609975" y="5372100"/>
          <p14:tracePt t="55404" x="3702050" y="5380038"/>
          <p14:tracePt t="55412" x="3783013" y="5380038"/>
          <p14:tracePt t="55424" x="3792538" y="5380038"/>
          <p14:tracePt t="55428" x="3810000" y="5380038"/>
          <p14:tracePt t="55630" x="3765550" y="5380038"/>
          <p14:tracePt t="55637" x="3692525" y="5380038"/>
          <p14:tracePt t="55644" x="3582988" y="5380038"/>
          <p14:tracePt t="55658" x="3490913" y="5380038"/>
          <p14:tracePt t="55659" x="3382963" y="5380038"/>
          <p14:tracePt t="55669" x="3309938" y="5380038"/>
          <p14:tracePt t="55675" x="3236913" y="5380038"/>
          <p14:tracePt t="55683" x="3171825" y="5380038"/>
          <p14:tracePt t="55691" x="3154363" y="5362575"/>
          <p14:tracePt t="55699" x="3127375" y="5343525"/>
          <p14:tracePt t="55924" x="3108325" y="5343525"/>
          <p14:tracePt t="55972" x="3081338" y="5343525"/>
          <p14:tracePt t="55980" x="3035300" y="5343525"/>
          <p14:tracePt t="55988" x="3008313" y="5343525"/>
          <p14:tracePt t="55996" x="2981325" y="5353050"/>
          <p14:tracePt t="56011" x="2971800" y="5362575"/>
          <p14:tracePt t="56022" x="2962275" y="5362575"/>
          <p14:tracePt t="56125" x="2944813" y="5362575"/>
          <p14:tracePt t="56130" x="2935288" y="5362575"/>
          <p14:tracePt t="56139" x="2898775" y="5362575"/>
          <p14:tracePt t="56147" x="2862263" y="5362575"/>
          <p14:tracePt t="56156" x="2817813" y="5362575"/>
          <p14:tracePt t="56163" x="2752725" y="5362575"/>
          <p14:tracePt t="56171" x="2698750" y="5362575"/>
          <p14:tracePt t="56179" x="2616200" y="5362575"/>
          <p14:tracePt t="56188" x="2562225" y="5362575"/>
          <p14:tracePt t="56195" x="2452688" y="5343525"/>
          <p14:tracePt t="56203" x="2370138" y="5316538"/>
          <p14:tracePt t="56211" x="2287588" y="5289550"/>
          <p14:tracePt t="56220" x="2260600" y="5270500"/>
          <p14:tracePt t="56227" x="2233613" y="5233988"/>
          <p14:tracePt t="56236" x="2197100" y="5216525"/>
          <p14:tracePt t="56243" x="2179638" y="5216525"/>
          <p14:tracePt t="56251" x="2143125" y="5197475"/>
          <p14:tracePt t="56259" x="2133600" y="5180013"/>
          <p14:tracePt t="56267" x="2124075" y="5170488"/>
          <p14:tracePt t="56275" x="2124075" y="5153025"/>
          <p14:tracePt t="56283" x="2097088" y="5106988"/>
          <p14:tracePt t="56291" x="2087563" y="5089525"/>
          <p14:tracePt t="56299" x="2087563" y="5070475"/>
          <p14:tracePt t="56307" x="2078038" y="5024438"/>
          <p14:tracePt t="56323" x="2070100" y="4997450"/>
          <p14:tracePt t="56331" x="2033588" y="4951413"/>
          <p14:tracePt t="56339" x="2024063" y="4914900"/>
          <p14:tracePt t="56347" x="2014538" y="4887913"/>
          <p14:tracePt t="56355" x="1987550" y="4841875"/>
          <p14:tracePt t="56363" x="1931988" y="4778375"/>
          <p14:tracePt t="56372" x="1860550" y="4714875"/>
          <p14:tracePt t="56379" x="1841500" y="4668838"/>
          <p14:tracePt t="56387" x="1804988" y="4624388"/>
          <p14:tracePt t="56395" x="1768475" y="4551363"/>
          <p14:tracePt t="56403" x="1741488" y="4514850"/>
          <p14:tracePt t="56411" x="1677988" y="4441825"/>
          <p14:tracePt t="56420" x="1641475" y="4395788"/>
          <p14:tracePt t="56427" x="1612900" y="4332288"/>
          <p14:tracePt t="56438" x="1595438" y="4268788"/>
          <p14:tracePt t="56443" x="1549400" y="4195763"/>
          <p14:tracePt t="56451" x="1541463" y="4159250"/>
          <p14:tracePt t="56459" x="1531938" y="4103688"/>
          <p14:tracePt t="56467" x="1522413" y="4049713"/>
          <p14:tracePt t="56475" x="1522413" y="3984625"/>
          <p14:tracePt t="56483" x="1522413" y="3930650"/>
          <p14:tracePt t="56490" x="1495425" y="3867150"/>
          <p14:tracePt t="56499" x="1485900" y="3848100"/>
          <p14:tracePt t="56506" x="1485900" y="3794125"/>
          <p14:tracePt t="56514" x="1476375" y="3738563"/>
          <p14:tracePt t="56522" x="1458913" y="3694113"/>
          <p14:tracePt t="56531" x="1458913" y="3657600"/>
          <p14:tracePt t="56539" x="1439863" y="3584575"/>
          <p14:tracePt t="56547" x="1439863" y="3538538"/>
          <p14:tracePt t="56555" x="1431925" y="3511550"/>
          <p14:tracePt t="56563" x="1403350" y="3438525"/>
          <p14:tracePt t="56571" x="1403350" y="3411538"/>
          <p14:tracePt t="56579" x="1403350" y="3365500"/>
          <p14:tracePt t="56587" x="1403350" y="3328988"/>
          <p14:tracePt t="56595" x="1385888" y="3302000"/>
          <p14:tracePt t="56604" x="1376363" y="3255963"/>
          <p14:tracePt t="56611" x="1376363" y="3219450"/>
          <p14:tracePt t="56620" x="1376363" y="3163888"/>
          <p14:tracePt t="56627" x="1358900" y="3100388"/>
          <p14:tracePt t="56637" x="1349375" y="3027363"/>
          <p14:tracePt t="56643" x="1349375" y="2954338"/>
          <p14:tracePt t="56651" x="1322388" y="2890838"/>
          <p14:tracePt t="56658" x="1312863" y="2790825"/>
          <p14:tracePt t="56667" x="1312863" y="2735263"/>
          <p14:tracePt t="56674" x="1293813" y="2681288"/>
          <p14:tracePt t="56682" x="1285875" y="2617788"/>
          <p14:tracePt t="56691" x="1285875" y="2544763"/>
          <p14:tracePt t="56699" x="1285875" y="2508250"/>
          <p14:tracePt t="56707" x="1266825" y="2444750"/>
          <p14:tracePt t="56715" x="1249363" y="2408238"/>
          <p14:tracePt t="56723" x="1249363" y="2362200"/>
          <p14:tracePt t="56731" x="1239838" y="2306638"/>
          <p14:tracePt t="56739" x="1230313" y="2243138"/>
          <p14:tracePt t="56747" x="1230313" y="2206625"/>
          <p14:tracePt t="56755" x="1203325" y="2152650"/>
          <p14:tracePt t="56763" x="1203325" y="2116138"/>
          <p14:tracePt t="56772" x="1193800" y="2060575"/>
          <p14:tracePt t="56779" x="1193800" y="2043113"/>
          <p14:tracePt t="56787" x="1185863" y="2006600"/>
          <p14:tracePt t="56795" x="1176338" y="1960563"/>
          <p14:tracePt t="56803" x="1176338" y="1924050"/>
          <p14:tracePt t="56811" x="1176338" y="1906588"/>
          <p14:tracePt t="56823" x="1157288" y="1870075"/>
          <p14:tracePt t="56829" x="1149350" y="1851025"/>
          <p14:tracePt t="56840" x="1149350" y="1841500"/>
          <p14:tracePt t="56845" x="1149350" y="1824038"/>
          <p14:tracePt t="56856" x="1139825" y="1797050"/>
          <p14:tracePt t="56884" x="1139825" y="1787525"/>
          <p14:tracePt t="56906" x="1130300" y="1760538"/>
          <p14:tracePt t="56916" x="1130300" y="1751013"/>
          <p14:tracePt t="56925" x="1130300" y="1731963"/>
          <p14:tracePt t="56931" x="1120775" y="1731963"/>
          <p14:tracePt t="56940" x="1112838" y="1724025"/>
          <p14:tracePt t="56947" x="1103313" y="1714500"/>
          <p14:tracePt t="56964" x="1103313" y="1697038"/>
          <p14:tracePt t="56971" x="1093788" y="1687513"/>
          <p14:tracePt t="56988" x="1093788" y="1677988"/>
          <p14:tracePt t="56996" x="1084263" y="1668463"/>
          <p14:tracePt t="57005" x="1084263" y="1660525"/>
          <p14:tracePt t="57011" x="1066800" y="1641475"/>
          <p14:tracePt t="57022" x="1057275" y="1631950"/>
          <p14:tracePt t="57038" x="1047750" y="1614488"/>
          <p14:tracePt t="57043" x="1047750" y="1604963"/>
          <p14:tracePt t="57052" x="1047750" y="1595438"/>
          <p14:tracePt t="57059" x="1030288" y="1577975"/>
          <p14:tracePt t="57067" x="1020763" y="1568450"/>
          <p14:tracePt t="57075" x="1003300" y="1550988"/>
          <p14:tracePt t="57083" x="1003300" y="1531938"/>
          <p14:tracePt t="57091" x="984250" y="1504950"/>
          <p14:tracePt t="57099" x="974725" y="1495425"/>
          <p14:tracePt t="57107" x="947738" y="1485900"/>
          <p14:tracePt t="57115" x="939800" y="1468438"/>
          <p14:tracePt t="57123" x="930275" y="1449388"/>
          <p14:tracePt t="57130" x="920750" y="1422400"/>
          <p14:tracePt t="57139" x="920750" y="1404938"/>
          <p14:tracePt t="57147" x="911225" y="1376363"/>
          <p14:tracePt t="57154" x="884238" y="1358900"/>
          <p14:tracePt t="57163" x="874713" y="1331913"/>
          <p14:tracePt t="57171" x="866775" y="1312863"/>
          <p14:tracePt t="57187" x="857250" y="1276350"/>
          <p14:tracePt t="57196" x="847725" y="1268413"/>
          <p14:tracePt t="57208" x="838200" y="1258888"/>
          <p14:tracePt t="57212" x="830263" y="1249363"/>
          <p14:tracePt t="57516" x="857250" y="1222375"/>
          <p14:tracePt t="57523" x="939800" y="1176338"/>
          <p14:tracePt t="57531" x="984250" y="1166813"/>
          <p14:tracePt t="57539" x="1020763" y="1158875"/>
          <p14:tracePt t="57547" x="1057275" y="1149350"/>
          <p14:tracePt t="57555" x="1103313" y="1112838"/>
          <p14:tracePt t="57563" x="1120775" y="1103313"/>
          <p14:tracePt t="57571" x="1130300" y="1093788"/>
          <p14:tracePt t="57578" x="1139825" y="1085850"/>
          <p14:tracePt t="57587" x="1166813" y="1057275"/>
          <p14:tracePt t="57603" x="1176338" y="1049338"/>
          <p14:tracePt t="57619" x="1176338" y="1039813"/>
          <p14:tracePt t="57844" x="1176338" y="1030288"/>
          <p14:tracePt t="57853" x="1176338" y="1020763"/>
          <p14:tracePt t="57862" x="1176338" y="1003300"/>
          <p14:tracePt t="57867" x="1176338" y="993775"/>
          <p14:tracePt t="57875" x="1176338" y="984250"/>
          <p14:tracePt t="57891" x="1176338" y="957263"/>
          <p14:tracePt t="57899" x="1176338" y="947738"/>
          <p14:tracePt t="57906" x="1166813" y="939800"/>
          <p14:tracePt t="57925" x="1166813" y="920750"/>
          <p14:tracePt t="57940" x="1166813" y="911225"/>
          <p14:tracePt t="57948" x="1166813" y="903288"/>
          <p14:tracePt t="57972" x="1157288" y="893763"/>
          <p14:tracePt t="58124" x="1149350" y="884238"/>
          <p14:tracePt t="58132" x="1139825" y="884238"/>
          <p14:tracePt t="58140" x="1130300" y="884238"/>
          <p14:tracePt t="58220" x="1120775" y="884238"/>
          <p14:tracePt t="58237" x="1103313" y="874713"/>
          <p14:tracePt t="58253" x="1103313" y="866775"/>
          <p14:tracePt t="58276" x="1084263" y="866775"/>
          <p14:tracePt t="58348" x="1076325" y="857250"/>
          <p14:tracePt t="58380" x="1066800" y="839788"/>
          <p14:tracePt t="58419" x="1057275" y="820738"/>
          <p14:tracePt t="58923" x="1047750" y="820738"/>
          <p14:tracePt t="58931" x="1030288" y="839788"/>
          <p14:tracePt t="58939" x="1020763" y="857250"/>
          <p14:tracePt t="58955" x="1020763" y="866775"/>
          <p14:tracePt t="59012" x="1011238" y="874713"/>
          <p14:tracePt t="59083" x="1003300" y="874713"/>
          <p14:tracePt t="59284" x="1003300" y="884238"/>
          <p14:tracePt t="59299" x="1003300" y="893763"/>
          <p14:tracePt t="59315" x="1003300" y="903288"/>
          <p14:tracePt t="59323" x="1003300" y="911225"/>
          <p14:tracePt t="59339" x="1003300" y="947738"/>
          <p14:tracePt t="59347" x="1003300" y="1003300"/>
          <p14:tracePt t="59355" x="1030288" y="1049338"/>
          <p14:tracePt t="59363" x="1066800" y="1139825"/>
          <p14:tracePt t="59372" x="1093788" y="1185863"/>
          <p14:tracePt t="59379" x="1149350" y="1268413"/>
          <p14:tracePt t="59387" x="1185863" y="1349375"/>
          <p14:tracePt t="59394" x="1230313" y="1412875"/>
          <p14:tracePt t="59403" x="1322388" y="1550988"/>
          <p14:tracePt t="59411" x="1422400" y="1651000"/>
          <p14:tracePt t="59419" x="1504950" y="1760538"/>
          <p14:tracePt t="59427" x="1612900" y="1860550"/>
          <p14:tracePt t="59436" x="1714500" y="1979613"/>
          <p14:tracePt t="59443" x="1787525" y="2060575"/>
          <p14:tracePt t="59453" x="1860550" y="2179638"/>
          <p14:tracePt t="59459" x="1931988" y="2279650"/>
          <p14:tracePt t="59467" x="2005013" y="2398713"/>
          <p14:tracePt t="59475" x="2078038" y="2517775"/>
          <p14:tracePt t="59483" x="2133600" y="2635250"/>
          <p14:tracePt t="59491" x="2206625" y="2763838"/>
          <p14:tracePt t="59500" x="2233613" y="2881313"/>
          <p14:tracePt t="59507" x="2297113" y="3009900"/>
          <p14:tracePt t="59514" x="2352675" y="3127375"/>
          <p14:tracePt t="59522" x="2370138" y="3219450"/>
          <p14:tracePt t="59531" x="2379663" y="3302000"/>
          <p14:tracePt t="59539" x="2425700" y="3402013"/>
          <p14:tracePt t="59548" x="2433638" y="3475038"/>
          <p14:tracePt t="59556" x="2452688" y="3538538"/>
          <p14:tracePt t="59564" x="2489200" y="3602038"/>
          <p14:tracePt t="59573" x="2525713" y="3665538"/>
          <p14:tracePt t="59580" x="2543175" y="3702050"/>
          <p14:tracePt t="59589" x="2562225" y="3738563"/>
          <p14:tracePt t="59596" x="2570163" y="3775075"/>
          <p14:tracePt t="59604" x="2570163" y="3821113"/>
          <p14:tracePt t="59611" x="2579688" y="3840163"/>
          <p14:tracePt t="59621" x="2598738" y="3884613"/>
          <p14:tracePt t="59627" x="2598738" y="3921125"/>
          <p14:tracePt t="59638" x="2606675" y="3967163"/>
          <p14:tracePt t="59643" x="2606675" y="4021138"/>
          <p14:tracePt t="59654" x="2625725" y="4076700"/>
          <p14:tracePt t="59659" x="2635250" y="4159250"/>
          <p14:tracePt t="59666" x="2635250" y="4213225"/>
          <p14:tracePt t="59675" x="2662238" y="4276725"/>
          <p14:tracePt t="59683" x="2671763" y="4332288"/>
          <p14:tracePt t="59691" x="2671763" y="4395788"/>
          <p14:tracePt t="59699" x="2679700" y="4432300"/>
          <p14:tracePt t="59707" x="2689225" y="4495800"/>
          <p14:tracePt t="59715" x="2716213" y="4522788"/>
          <p14:tracePt t="59723" x="2716213" y="4551363"/>
          <p14:tracePt t="59731" x="2716213" y="4595813"/>
          <p14:tracePt t="59739" x="2725738" y="4624388"/>
          <p14:tracePt t="59747" x="2725738" y="4651375"/>
          <p14:tracePt t="59755" x="2735263" y="4668838"/>
          <p14:tracePt t="59763" x="2744788" y="4714875"/>
          <p14:tracePt t="59772" x="2744788" y="4724400"/>
          <p14:tracePt t="59779" x="2762250" y="4760913"/>
          <p14:tracePt t="59788" x="2762250" y="4768850"/>
          <p14:tracePt t="59796" x="2771775" y="4797425"/>
          <p14:tracePt t="59806" x="2771775" y="4814888"/>
          <p14:tracePt t="59814" x="2771775" y="4841875"/>
          <p14:tracePt t="59823" x="2781300" y="4860925"/>
          <p14:tracePt t="59829" x="2781300" y="4887913"/>
          <p14:tracePt t="59838" x="2789238" y="4906963"/>
          <p14:tracePt t="59844" x="2808288" y="4951413"/>
          <p14:tracePt t="59854" x="2808288" y="4960938"/>
          <p14:tracePt t="59859" x="2817813" y="4987925"/>
          <p14:tracePt t="59867" x="2817813" y="5016500"/>
          <p14:tracePt t="59876" x="2835275" y="5043488"/>
          <p14:tracePt t="59883" x="2835275" y="5053013"/>
          <p14:tracePt t="59905" x="2852738" y="5080000"/>
          <p14:tracePt t="59908" x="2862263" y="5097463"/>
          <p14:tracePt t="59916" x="2862263" y="5116513"/>
          <p14:tracePt t="59923" x="2862263" y="5126038"/>
          <p14:tracePt t="59931" x="2862263" y="5143500"/>
          <p14:tracePt t="59939" x="2871788" y="5170488"/>
          <p14:tracePt t="59947" x="2871788" y="5180013"/>
          <p14:tracePt t="59956" x="2881313" y="5197475"/>
          <p14:tracePt t="59971" x="2881313" y="5207000"/>
          <p14:tracePt t="59979" x="2881313" y="5216525"/>
          <p14:tracePt t="59988" x="2881313" y="5226050"/>
          <p14:tracePt t="59995" x="2881313" y="5243513"/>
          <p14:tracePt t="60005" x="2881313" y="5253038"/>
          <p14:tracePt t="60011" x="2881313" y="5262563"/>
          <p14:tracePt t="60036" x="2881313" y="5280025"/>
          <p14:tracePt t="60043" x="2881313" y="5289550"/>
          <p14:tracePt t="60051" x="2881313" y="5299075"/>
          <p14:tracePt t="60059" x="2881313" y="5307013"/>
          <p14:tracePt t="60083" x="2881313" y="5316538"/>
          <p14:tracePt t="60362" x="2881313" y="5326063"/>
          <p14:tracePt t="60371" x="2881313" y="5353050"/>
          <p14:tracePt t="60379" x="2881313" y="5380038"/>
          <p14:tracePt t="60438" x="2871788" y="5389563"/>
          <p14:tracePt t="60443" x="2852738" y="5389563"/>
          <p14:tracePt t="60451" x="2825750" y="5389563"/>
          <p14:tracePt t="60459" x="2808288" y="5389563"/>
          <p14:tracePt t="60467" x="2798763" y="5389563"/>
          <p14:tracePt t="60483" x="2789238" y="5389563"/>
          <p14:tracePt t="60900" x="2781300" y="5389563"/>
          <p14:tracePt t="60915" x="2771775" y="5389563"/>
          <p14:tracePt t="61221" x="2716213" y="5399088"/>
          <p14:tracePt t="61229" x="2643188" y="5445125"/>
          <p14:tracePt t="61238" x="2533650" y="5445125"/>
          <p14:tracePt t="61244" x="2470150" y="5445125"/>
          <p14:tracePt t="61252" x="2416175" y="5453063"/>
          <p14:tracePt t="61259" x="2370138" y="5453063"/>
          <p14:tracePt t="61267" x="2352675" y="5462588"/>
          <p14:tracePt t="61275" x="2316163" y="5462588"/>
          <p14:tracePt t="61283" x="2297113" y="5462588"/>
          <p14:tracePt t="61491" x="2316163" y="5462588"/>
          <p14:tracePt t="61500" x="2379663" y="5426075"/>
          <p14:tracePt t="61506" x="2416175" y="5416550"/>
          <p14:tracePt t="61514" x="2479675" y="5408613"/>
          <p14:tracePt t="61523" x="2506663" y="5389563"/>
          <p14:tracePt t="61531" x="2525713" y="5380038"/>
          <p14:tracePt t="61539" x="2543175" y="5380038"/>
          <p14:tracePt t="61547" x="2562225" y="5372100"/>
          <p14:tracePt t="61554" x="2570163" y="5372100"/>
          <p14:tracePt t="61788" x="2562225" y="5372100"/>
          <p14:tracePt t="61797" x="2533650" y="5372100"/>
          <p14:tracePt t="61803" x="2525713" y="5372100"/>
          <p14:tracePt t="62027" x="2533650" y="5372100"/>
          <p14:tracePt t="62035" x="2589213" y="5353050"/>
          <p14:tracePt t="62043" x="2616200" y="5353050"/>
          <p14:tracePt t="62051" x="2652713" y="5335588"/>
          <p14:tracePt t="62059" x="2679700" y="5335588"/>
          <p14:tracePt t="62067" x="2698750" y="5326063"/>
          <p14:tracePt t="62075" x="2716213" y="5326063"/>
          <p14:tracePt t="62083" x="2725738" y="5326063"/>
          <p14:tracePt t="62099" x="2735263" y="5326063"/>
          <p14:tracePt t="62115" x="2735263" y="5316538"/>
          <p14:tracePt t="62389" x="2771775" y="5316538"/>
          <p14:tracePt t="62395" x="2817813" y="5316538"/>
          <p14:tracePt t="62402" x="2835275" y="5316538"/>
          <p14:tracePt t="62411" x="2889250" y="5335588"/>
          <p14:tracePt t="62419" x="2954338" y="5353050"/>
          <p14:tracePt t="62427" x="2990850" y="5353050"/>
          <p14:tracePt t="62436" x="3054350" y="5380038"/>
          <p14:tracePt t="62443" x="3081338" y="5389563"/>
          <p14:tracePt t="62454" x="3108325" y="5399088"/>
          <p14:tracePt t="62459" x="3154363" y="5408613"/>
          <p14:tracePt t="62468" x="3163888" y="5408613"/>
          <p14:tracePt t="62595" x="3171825" y="5416550"/>
          <p14:tracePt t="62643" x="3163888" y="5435600"/>
          <p14:tracePt t="62651" x="3144838" y="5445125"/>
          <p14:tracePt t="62659" x="3127375" y="5445125"/>
          <p14:tracePt t="62667" x="3108325" y="5445125"/>
          <p14:tracePt t="62675" x="3090863" y="5453063"/>
          <p14:tracePt t="62683" x="3063875" y="5453063"/>
          <p14:tracePt t="62691" x="3054350" y="5453063"/>
          <p14:tracePt t="62699" x="3027363" y="5453063"/>
          <p14:tracePt t="62707" x="3017838" y="5453063"/>
          <p14:tracePt t="62723" x="3008313" y="5453063"/>
          <p14:tracePt t="62908" x="2981325" y="5453063"/>
          <p14:tracePt t="62916" x="2962275" y="5453063"/>
          <p14:tracePt t="62924" x="2925763" y="5453063"/>
          <p14:tracePt t="62933" x="2881313" y="5453063"/>
          <p14:tracePt t="62941" x="2825750" y="5445125"/>
          <p14:tracePt t="62948" x="2798763" y="5445125"/>
          <p14:tracePt t="62955" x="2744788" y="5426075"/>
          <p14:tracePt t="62964" x="2725738" y="5426075"/>
          <p14:tracePt t="62973" x="2708275" y="5416550"/>
          <p14:tracePt t="63453" x="2708275" y="5408613"/>
          <p14:tracePt t="63459" x="2744788" y="5389563"/>
          <p14:tracePt t="63467" x="2798763" y="5380038"/>
          <p14:tracePt t="63475" x="2817813" y="5380038"/>
          <p14:tracePt t="63483" x="2844800" y="5372100"/>
          <p14:tracePt t="63490" x="2871788" y="5362575"/>
          <p14:tracePt t="63499" x="2889250" y="5353050"/>
          <p14:tracePt t="63515" x="2889250" y="5343525"/>
          <p14:tracePt t="63685" x="2881313" y="5343525"/>
          <p14:tracePt t="63692" x="2862263" y="5343525"/>
          <p14:tracePt t="63700" x="2825750" y="5343525"/>
          <p14:tracePt t="63708" x="2808288" y="5343525"/>
          <p14:tracePt t="63716" x="2789238" y="5353050"/>
          <p14:tracePt t="63725" x="2781300" y="5353050"/>
          <p14:tracePt t="63869" x="2771775" y="5326063"/>
          <p14:tracePt t="63874" x="2771775" y="5289550"/>
          <p14:tracePt t="63888" x="2771775" y="5253038"/>
          <p14:tracePt t="63891" x="2762250" y="5226050"/>
          <p14:tracePt t="63899" x="2744788" y="5197475"/>
          <p14:tracePt t="63907" x="2725738" y="5160963"/>
          <p14:tracePt t="63915" x="2716213" y="5160963"/>
          <p14:tracePt t="63923" x="2698750" y="5133975"/>
          <p14:tracePt t="63931" x="2689225" y="5097463"/>
          <p14:tracePt t="63939" x="2679700" y="5089525"/>
          <p14:tracePt t="63955" x="2671763" y="5080000"/>
          <p14:tracePt t="63963" x="2662238" y="5070475"/>
          <p14:tracePt t="63972" x="2652713" y="5060950"/>
          <p14:tracePt t="64269" x="2643188" y="5053013"/>
          <p14:tracePt t="64276" x="2662238" y="5024438"/>
          <p14:tracePt t="64285" x="2789238" y="4997450"/>
          <p14:tracePt t="64293" x="2944813" y="4979988"/>
          <p14:tracePt t="64300" x="3090863" y="4970463"/>
          <p14:tracePt t="64306" x="3217863" y="4943475"/>
          <p14:tracePt t="64314" x="3346450" y="4924425"/>
          <p14:tracePt t="64322" x="3490913" y="4906963"/>
          <p14:tracePt t="64331" x="3592513" y="4897438"/>
          <p14:tracePt t="64339" x="3738563" y="4897438"/>
          <p14:tracePt t="64347" x="3829050" y="4897438"/>
          <p14:tracePt t="64354" x="3902075" y="4897438"/>
          <p14:tracePt t="64363" x="3956050" y="4897438"/>
          <p14:tracePt t="64370" x="3965575" y="4897438"/>
          <p14:tracePt t="64387" x="3975100" y="4897438"/>
          <p14:tracePt t="64716" x="3984625" y="4906963"/>
          <p14:tracePt t="64722" x="3984625" y="4914900"/>
          <p14:tracePt t="64731" x="3984625" y="4933950"/>
          <p14:tracePt t="64739" x="3956050" y="4960938"/>
          <p14:tracePt t="64747" x="3956050" y="4970463"/>
          <p14:tracePt t="64755" x="3956050" y="4979988"/>
          <p14:tracePt t="64770" x="3956050" y="4987925"/>
          <p14:tracePt t="64803" x="3956050" y="4997450"/>
          <p14:tracePt t="64812" x="3956050" y="5006975"/>
          <p14:tracePt t="64948" x="3948113" y="5024438"/>
          <p14:tracePt t="64955" x="3948113" y="5033963"/>
          <p14:tracePt t="64962" x="3938588" y="5043488"/>
          <p14:tracePt t="64971" x="3938588" y="5053013"/>
          <p14:tracePt t="64986" x="3938588" y="5070475"/>
          <p14:tracePt t="64995" x="3938588" y="5080000"/>
          <p14:tracePt t="65045" x="3929063" y="5097463"/>
          <p14:tracePt t="65077" x="3919538" y="5106988"/>
          <p14:tracePt t="65213" x="3919538" y="5116513"/>
          <p14:tracePt t="65219" x="3911600" y="5133975"/>
          <p14:tracePt t="65226" x="3902075" y="5133975"/>
          <p14:tracePt t="65251" x="3892550" y="5160963"/>
          <p14:tracePt t="65259" x="3892550" y="5170488"/>
          <p14:tracePt t="65275" x="3875088" y="5197475"/>
          <p14:tracePt t="65283" x="3875088" y="5207000"/>
          <p14:tracePt t="65299" x="3865563" y="5216525"/>
          <p14:tracePt t="65307" x="3865563" y="5226050"/>
          <p14:tracePt t="65315" x="3865563" y="5243513"/>
          <p14:tracePt t="65323" x="3865563" y="5253038"/>
          <p14:tracePt t="65331" x="3865563" y="5262563"/>
          <p14:tracePt t="65339" x="3865563" y="5289550"/>
          <p14:tracePt t="65347" x="3865563" y="5307013"/>
          <p14:tracePt t="65355" x="3865563" y="5326063"/>
          <p14:tracePt t="65363" x="3865563" y="5343525"/>
          <p14:tracePt t="65371" x="3865563" y="5353050"/>
          <p14:tracePt t="65378" x="3865563" y="5372100"/>
          <p14:tracePt t="65386" x="3875088" y="5372100"/>
          <p14:tracePt t="65779" x="3948113" y="5389563"/>
          <p14:tracePt t="65787" x="4094163" y="5389563"/>
          <p14:tracePt t="65795" x="4238625" y="5389563"/>
          <p14:tracePt t="65803" x="4348163" y="5389563"/>
          <p14:tracePt t="65811" x="4448175" y="5380038"/>
          <p14:tracePt t="65819" x="4521200" y="5372100"/>
          <p14:tracePt t="65827" x="4549775" y="5372100"/>
          <p14:tracePt t="65835" x="4576763" y="5362575"/>
          <p14:tracePt t="65988" x="4586288" y="5362575"/>
          <p14:tracePt t="65996" x="4594225" y="5362575"/>
          <p14:tracePt t="66004" x="4622800" y="5362575"/>
          <p14:tracePt t="66012" x="4676775" y="5362575"/>
          <p14:tracePt t="66023" x="4730750" y="5362575"/>
          <p14:tracePt t="66027" x="4803775" y="5362575"/>
          <p14:tracePt t="66037" x="4913313" y="5362575"/>
          <p14:tracePt t="66043" x="5032375" y="5343525"/>
          <p14:tracePt t="66053" x="5159375" y="5316538"/>
          <p14:tracePt t="66059" x="5268913" y="5299075"/>
          <p14:tracePt t="66067" x="5378450" y="5289550"/>
          <p14:tracePt t="66074" x="5461000" y="5262563"/>
          <p14:tracePt t="66082" x="5543550" y="5233988"/>
          <p14:tracePt t="66090" x="5616575" y="5207000"/>
          <p14:tracePt t="66099" x="5653088" y="5180013"/>
          <p14:tracePt t="66106" x="5680075" y="5170488"/>
          <p14:tracePt t="66115" x="5724525" y="5153025"/>
          <p14:tracePt t="66123" x="5743575" y="5133975"/>
          <p14:tracePt t="66131" x="5770563" y="5126038"/>
          <p14:tracePt t="66139" x="5780088" y="5116513"/>
          <p14:tracePt t="66147" x="5807075" y="5106988"/>
          <p14:tracePt t="66155" x="5826125" y="5089525"/>
          <p14:tracePt t="66162" x="5843588" y="5070475"/>
          <p14:tracePt t="66171" x="5853113" y="5060950"/>
          <p14:tracePt t="66179" x="5880100" y="5053013"/>
          <p14:tracePt t="66187" x="5899150" y="5033963"/>
          <p14:tracePt t="66194" x="5916613" y="5016500"/>
          <p14:tracePt t="66203" x="5980113" y="4997450"/>
          <p14:tracePt t="66211" x="6026150" y="4970463"/>
          <p14:tracePt t="66219" x="6089650" y="4933950"/>
          <p14:tracePt t="66226" x="6126163" y="4924425"/>
          <p14:tracePt t="66235" x="6189663" y="4897438"/>
          <p14:tracePt t="66243" x="6291263" y="4851400"/>
          <p14:tracePt t="66252" x="6399213" y="4824413"/>
          <p14:tracePt t="66259" x="6518275" y="4787900"/>
          <p14:tracePt t="66267" x="6627813" y="4768850"/>
          <p14:tracePt t="66275" x="6727825" y="4724400"/>
          <p14:tracePt t="66282" x="6856413" y="4697413"/>
          <p14:tracePt t="66290" x="6973888" y="4660900"/>
          <p14:tracePt t="66299" x="7083425" y="4624388"/>
          <p14:tracePt t="66307" x="7202488" y="4568825"/>
          <p14:tracePt t="66315" x="7265988" y="4541838"/>
          <p14:tracePt t="66323" x="7329488" y="4505325"/>
          <p14:tracePt t="66331" x="7385050" y="4478338"/>
          <p14:tracePt t="66339" x="7448550" y="4459288"/>
          <p14:tracePt t="66347" x="7466013" y="4441825"/>
          <p14:tracePt t="66355" x="7531100" y="4413250"/>
          <p14:tracePt t="66363" x="7531100" y="4405313"/>
          <p14:tracePt t="66371" x="7531100" y="4395788"/>
          <p14:tracePt t="66379" x="7539038" y="4386263"/>
          <p14:tracePt t="66675" x="7548563" y="4386263"/>
          <p14:tracePt t="66683" x="7585075" y="4368800"/>
          <p14:tracePt t="66691" x="7612063" y="4340225"/>
          <p14:tracePt t="66698" x="7648575" y="4332288"/>
          <p14:tracePt t="66706" x="7675563" y="4313238"/>
          <p14:tracePt t="66714" x="7704138" y="4295775"/>
          <p14:tracePt t="66723" x="7748588" y="4259263"/>
          <p14:tracePt t="66731" x="7777163" y="4240213"/>
          <p14:tracePt t="66739" x="7794625" y="4240213"/>
          <p14:tracePt t="66747" x="7813675" y="4232275"/>
          <p14:tracePt t="66755" x="7840663" y="4213225"/>
          <p14:tracePt t="66763" x="7877175" y="4203700"/>
          <p14:tracePt t="66772" x="7885113" y="4203700"/>
          <p14:tracePt t="66779" x="7921625" y="4186238"/>
          <p14:tracePt t="66788" x="7950200" y="4176713"/>
          <p14:tracePt t="66795" x="7994650" y="4149725"/>
          <p14:tracePt t="66804" x="8023225" y="4140200"/>
          <p14:tracePt t="66811" x="8077200" y="4122738"/>
          <p14:tracePt t="66820" x="8159750" y="4094163"/>
          <p14:tracePt t="66827" x="8204200" y="4086225"/>
          <p14:tracePt t="66835" x="8259763" y="4076700"/>
          <p14:tracePt t="66843" x="8323263" y="4067175"/>
          <p14:tracePt t="66852" x="8405813" y="4021138"/>
          <p14:tracePt t="66859" x="8432800" y="4013200"/>
          <p14:tracePt t="66867" x="8488363" y="4003675"/>
          <p14:tracePt t="66875" x="8532813" y="3967163"/>
          <p14:tracePt t="66883" x="8551863" y="3948113"/>
          <p14:tracePt t="66904" x="8632825" y="3911600"/>
          <p14:tracePt t="66907" x="8651875" y="3903663"/>
          <p14:tracePt t="66915" x="8669338" y="3884613"/>
          <p14:tracePt t="66923" x="8697913" y="3867150"/>
          <p14:tracePt t="66931" x="8724900" y="3867150"/>
          <p14:tracePt t="66939" x="8742363" y="3857625"/>
          <p14:tracePt t="66947" x="8778875" y="3848100"/>
          <p14:tracePt t="66955" x="8807450" y="3821113"/>
          <p14:tracePt t="66963" x="8824913" y="3821113"/>
          <p14:tracePt t="66971" x="8842375" y="3811588"/>
          <p14:tracePt t="66979" x="8851900" y="3811588"/>
          <p14:tracePt t="66987" x="8878888" y="3803650"/>
          <p14:tracePt t="66995" x="8888413" y="3803650"/>
          <p14:tracePt t="67004" x="8915400" y="3775075"/>
          <p14:tracePt t="67011" x="8924925" y="3775075"/>
          <p14:tracePt t="67027" x="8934450" y="3775075"/>
          <p14:tracePt t="67036" x="8961438" y="3767138"/>
          <p14:tracePt t="67180" x="8907463" y="3775075"/>
          <p14:tracePt t="67188" x="8770938" y="3830638"/>
          <p14:tracePt t="67197" x="8688388" y="3867150"/>
          <p14:tracePt t="67205" x="8588375" y="3930650"/>
          <p14:tracePt t="67211" x="8496300" y="3957638"/>
          <p14:tracePt t="67220" x="8378825" y="4013200"/>
          <p14:tracePt t="67227" x="8277225" y="4067175"/>
          <p14:tracePt t="67235" x="8140700" y="4130675"/>
          <p14:tracePt t="67243" x="8067675" y="4159250"/>
          <p14:tracePt t="67252" x="7986713" y="4213225"/>
          <p14:tracePt t="67259" x="7921625" y="4232275"/>
          <p14:tracePt t="67267" x="7858125" y="4276725"/>
          <p14:tracePt t="67274" x="7831138" y="4286250"/>
          <p14:tracePt t="67282" x="7821613" y="4295775"/>
          <p14:tracePt t="67291" x="7804150" y="4303713"/>
          <p14:tracePt t="67396" x="7804150" y="4313238"/>
          <p14:tracePt t="67403" x="7777163" y="4359275"/>
          <p14:tracePt t="67411" x="7767638" y="4359275"/>
          <p14:tracePt t="67420" x="7721600" y="4405313"/>
          <p14:tracePt t="67427" x="7704138" y="4449763"/>
          <p14:tracePt t="67435" x="7631113" y="4514850"/>
          <p14:tracePt t="67443" x="7602538" y="4559300"/>
          <p14:tracePt t="67452" x="7521575" y="4614863"/>
          <p14:tracePt t="67459" x="7466013" y="4651375"/>
          <p14:tracePt t="67467" x="7421563" y="4687888"/>
          <p14:tracePt t="67475" x="7392988" y="4724400"/>
          <p14:tracePt t="67483" x="7319963" y="4778375"/>
          <p14:tracePt t="67491" x="7256463" y="4814888"/>
          <p14:tracePt t="67499" x="7212013" y="4851400"/>
          <p14:tracePt t="67507" x="7119938" y="4878388"/>
          <p14:tracePt t="67515" x="7000875" y="4933950"/>
          <p14:tracePt t="67523" x="6856413" y="4979988"/>
          <p14:tracePt t="67532" x="6718300" y="5006975"/>
          <p14:tracePt t="67539" x="6554788" y="5053013"/>
          <p14:tracePt t="67547" x="6345238" y="5097463"/>
          <p14:tracePt t="67555" x="6162675" y="5143500"/>
          <p14:tracePt t="67563" x="5980113" y="5160963"/>
          <p14:tracePt t="67570" x="5816600" y="5180013"/>
          <p14:tracePt t="67579" x="5643563" y="5226050"/>
          <p14:tracePt t="67586" x="5497513" y="5233988"/>
          <p14:tracePt t="67595" x="5397500" y="5280025"/>
          <p14:tracePt t="67604" x="5324475" y="5289550"/>
          <p14:tracePt t="67611" x="5251450" y="5307013"/>
          <p14:tracePt t="67619" x="5187950" y="5316538"/>
          <p14:tracePt t="67627" x="5141913" y="5343525"/>
          <p14:tracePt t="67635" x="5114925" y="5353050"/>
          <p14:tracePt t="67643" x="5086350" y="5362575"/>
          <p14:tracePt t="67652" x="5014913" y="5399088"/>
          <p14:tracePt t="67659" x="5005388" y="5408613"/>
          <p14:tracePt t="67669" x="4978400" y="5416550"/>
          <p14:tracePt t="67675" x="4941888" y="5426075"/>
          <p14:tracePt t="67683" x="4913313" y="5435600"/>
          <p14:tracePt t="67691" x="4895850" y="5453063"/>
          <p14:tracePt t="67699" x="4876800" y="5462588"/>
          <p14:tracePt t="67707" x="4849813" y="5481638"/>
          <p14:tracePt t="67715" x="4813300" y="5499100"/>
          <p14:tracePt t="67723" x="4786313" y="5518150"/>
          <p14:tracePt t="67731" x="4759325" y="5526088"/>
          <p14:tracePt t="67739" x="4722813" y="5554663"/>
          <p14:tracePt t="67747" x="4686300" y="5562600"/>
          <p14:tracePt t="67755" x="4622800" y="5581650"/>
          <p14:tracePt t="67763" x="4567238" y="5581650"/>
          <p14:tracePt t="67771" x="4513263" y="5581650"/>
          <p14:tracePt t="67779" x="4467225" y="5581650"/>
          <p14:tracePt t="67787" x="4403725" y="5581650"/>
          <p14:tracePt t="67795" x="4321175" y="5581650"/>
          <p14:tracePt t="67803" x="4248150" y="5581650"/>
          <p14:tracePt t="67811" x="4175125" y="5581650"/>
          <p14:tracePt t="67820" x="4084638" y="5581650"/>
          <p14:tracePt t="67827" x="4011613" y="5581650"/>
          <p14:tracePt t="67836" x="3948113" y="5572125"/>
          <p14:tracePt t="67843" x="3938588" y="5572125"/>
          <p14:tracePt t="67853" x="3902075" y="5572125"/>
          <p14:tracePt t="67971" x="3846513" y="5572125"/>
          <p14:tracePt t="67979" x="3756025" y="5572125"/>
          <p14:tracePt t="67986" x="3609975" y="5572125"/>
          <p14:tracePt t="67994" x="3446463" y="5572125"/>
          <p14:tracePt t="68002" x="3290888" y="5572125"/>
          <p14:tracePt t="68010" x="3127375" y="5572125"/>
          <p14:tracePt t="68019" x="2981325" y="5572125"/>
          <p14:tracePt t="68027" x="2835275" y="5572125"/>
          <p14:tracePt t="68035" x="2744788" y="5572125"/>
          <p14:tracePt t="68042" x="2635250" y="5572125"/>
          <p14:tracePt t="68052" x="2589213" y="5572125"/>
          <p14:tracePt t="68059" x="2552700" y="5572125"/>
          <p14:tracePt t="68068" x="2543175" y="5572125"/>
          <p14:tracePt t="68107" x="2533650" y="5562600"/>
          <p14:tracePt t="68157" x="2525713" y="5562600"/>
          <p14:tracePt t="68164" x="2506663" y="5508625"/>
          <p14:tracePt t="68172" x="2489200" y="5481638"/>
          <p14:tracePt t="68180" x="2452688" y="5435600"/>
          <p14:tracePt t="68189" x="2425700" y="5372100"/>
          <p14:tracePt t="68196" x="2416175" y="5343525"/>
          <p14:tracePt t="68205" x="2397125" y="5270500"/>
          <p14:tracePt t="68212" x="2397125" y="5226050"/>
          <p14:tracePt t="68221" x="2397125" y="5170488"/>
          <p14:tracePt t="68228" x="2370138" y="5116513"/>
          <p14:tracePt t="68238" x="2370138" y="5053013"/>
          <p14:tracePt t="68244" x="2370138" y="4997450"/>
          <p14:tracePt t="68255" x="2370138" y="4970463"/>
          <p14:tracePt t="68260" x="2370138" y="4943475"/>
          <p14:tracePt t="68269" x="2379663" y="4878388"/>
          <p14:tracePt t="68275" x="2416175" y="4851400"/>
          <p14:tracePt t="68283" x="2433638" y="4805363"/>
          <p14:tracePt t="68290" x="2462213" y="4778375"/>
          <p14:tracePt t="68299" x="2489200" y="4751388"/>
          <p14:tracePt t="68306" x="2506663" y="4724400"/>
          <p14:tracePt t="68314" x="2533650" y="4714875"/>
          <p14:tracePt t="68322" x="2552700" y="4705350"/>
          <p14:tracePt t="68331" x="2616200" y="4678363"/>
          <p14:tracePt t="68338" x="2671763" y="4668838"/>
          <p14:tracePt t="68347" x="2735263" y="4660900"/>
          <p14:tracePt t="68355" x="2825750" y="4660900"/>
          <p14:tracePt t="68363" x="2935288" y="4660900"/>
          <p14:tracePt t="68371" x="3027363" y="4660900"/>
          <p14:tracePt t="68379" x="3171825" y="4660900"/>
          <p14:tracePt t="68387" x="3281363" y="4660900"/>
          <p14:tracePt t="68395" x="3419475" y="4697413"/>
          <p14:tracePt t="68404" x="3527425" y="4705350"/>
          <p14:tracePt t="68411" x="3636963" y="4751388"/>
          <p14:tracePt t="68420" x="3719513" y="4760913"/>
          <p14:tracePt t="68426" x="3792538" y="4787900"/>
          <p14:tracePt t="68435" x="3829050" y="4805363"/>
          <p14:tracePt t="68443" x="3856038" y="4814888"/>
          <p14:tracePt t="68452" x="3875088" y="4824413"/>
          <p14:tracePt t="68459" x="3892550" y="4833938"/>
          <p14:tracePt t="68468" x="3902075" y="4833938"/>
          <p14:tracePt t="68475" x="3911600" y="4841875"/>
          <p14:tracePt t="68483" x="3919538" y="4860925"/>
          <p14:tracePt t="68499" x="3929063" y="4870450"/>
          <p14:tracePt t="68515" x="3938588" y="4878388"/>
          <p14:tracePt t="68523" x="3938588" y="4897438"/>
          <p14:tracePt t="68539" x="3938588" y="4906963"/>
          <p14:tracePt t="68547" x="3938588" y="4914900"/>
          <p14:tracePt t="68555" x="3938588" y="4933950"/>
          <p14:tracePt t="68563" x="3938588" y="4943475"/>
          <p14:tracePt t="68571" x="3938588" y="4970463"/>
          <p14:tracePt t="68579" x="3956050" y="4987925"/>
          <p14:tracePt t="68588" x="3956050" y="4997450"/>
          <p14:tracePt t="68596" x="3956050" y="5016500"/>
          <p14:tracePt t="68604" x="3956050" y="5033963"/>
          <p14:tracePt t="68611" x="3956050" y="5043488"/>
          <p14:tracePt t="68620" x="3956050" y="5053013"/>
          <p14:tracePt t="68627" x="3956050" y="5070475"/>
          <p14:tracePt t="68637" x="3929063" y="5133975"/>
          <p14:tracePt t="68643" x="3902075" y="5153025"/>
          <p14:tracePt t="68654" x="3883025" y="5180013"/>
          <p14:tracePt t="68659" x="3856038" y="5216525"/>
          <p14:tracePt t="68669" x="3802063" y="5262563"/>
          <p14:tracePt t="68675" x="3792538" y="5280025"/>
          <p14:tracePt t="68683" x="3746500" y="5326063"/>
          <p14:tracePt t="68691" x="3702050" y="5362575"/>
          <p14:tracePt t="68698" x="3636963" y="5399088"/>
          <p14:tracePt t="68706" x="3573463" y="5426075"/>
          <p14:tracePt t="68714" x="3527425" y="5462588"/>
          <p14:tracePt t="68722" x="3473450" y="5472113"/>
          <p14:tracePt t="68730" x="3409950" y="5499100"/>
          <p14:tracePt t="68739" x="3382963" y="5499100"/>
          <p14:tracePt t="68747" x="3336925" y="5518150"/>
          <p14:tracePt t="68755" x="3290888" y="5518150"/>
          <p14:tracePt t="68763" x="3263900" y="5535613"/>
          <p14:tracePt t="68770" x="3236913" y="5535613"/>
          <p14:tracePt t="68778" x="3208338" y="5535613"/>
          <p14:tracePt t="68786" x="3190875" y="5535613"/>
          <p14:tracePt t="68795" x="3154363" y="5535613"/>
          <p14:tracePt t="68802" x="3127375" y="5535613"/>
          <p14:tracePt t="68811" x="3090863" y="5535613"/>
          <p14:tracePt t="68819" x="3044825" y="5535613"/>
          <p14:tracePt t="68827" x="2990850" y="5535613"/>
          <p14:tracePt t="68836" x="2954338" y="5535613"/>
          <p14:tracePt t="68843" x="2898775" y="5535613"/>
          <p14:tracePt t="68854" x="2844800" y="5535613"/>
          <p14:tracePt t="68859" x="2781300" y="5535613"/>
          <p14:tracePt t="68870" x="2752725" y="5526088"/>
          <p14:tracePt t="68875" x="2679700" y="5508625"/>
          <p14:tracePt t="68884" x="2643188" y="5499100"/>
          <p14:tracePt t="68891" x="2579688" y="5472113"/>
          <p14:tracePt t="68899" x="2533650" y="5445125"/>
          <p14:tracePt t="68907" x="2489200" y="5416550"/>
          <p14:tracePt t="68924" x="2452688" y="5389563"/>
          <p14:tracePt t="68931" x="2443163" y="5389563"/>
          <p14:tracePt t="68939" x="2443163" y="5372100"/>
          <p14:tracePt t="68946" x="2433638" y="5372100"/>
          <p14:tracePt t="68954" x="2425700" y="5353050"/>
          <p14:tracePt t="68963" x="2425700" y="5335588"/>
          <p14:tracePt t="68971" x="2416175" y="5326063"/>
          <p14:tracePt t="68979" x="2416175" y="5316538"/>
          <p14:tracePt t="68987" x="2416175" y="5289550"/>
          <p14:tracePt t="68995" x="2397125" y="5270500"/>
          <p14:tracePt t="69011" x="2397125" y="5243513"/>
          <p14:tracePt t="69020" x="2397125" y="5233988"/>
          <p14:tracePt t="69027" x="2397125" y="5216525"/>
          <p14:tracePt t="69036" x="2397125" y="5197475"/>
          <p14:tracePt t="69056" x="2397125" y="5180013"/>
          <p14:tracePt t="69059" x="2406650" y="5133975"/>
          <p14:tracePt t="69069" x="2416175" y="5106988"/>
          <p14:tracePt t="69075" x="2443163" y="5080000"/>
          <p14:tracePt t="69083" x="2498725" y="5024438"/>
          <p14:tracePt t="69091" x="2516188" y="5006975"/>
          <p14:tracePt t="69099" x="2562225" y="4960938"/>
          <p14:tracePt t="69107" x="2625725" y="4933950"/>
          <p14:tracePt t="69115" x="2671763" y="4897438"/>
          <p14:tracePt t="69123" x="2716213" y="4897438"/>
          <p14:tracePt t="69131" x="2744788" y="4870450"/>
          <p14:tracePt t="69139" x="2808288" y="4841875"/>
          <p14:tracePt t="69147" x="2844800" y="4833938"/>
          <p14:tracePt t="69155" x="2908300" y="4833938"/>
          <p14:tracePt t="69163" x="2962275" y="4833938"/>
          <p14:tracePt t="69171" x="3017838" y="4833938"/>
          <p14:tracePt t="69179" x="3090863" y="4833938"/>
          <p14:tracePt t="69187" x="3136900" y="4833938"/>
          <p14:tracePt t="69195" x="3190875" y="4833938"/>
          <p14:tracePt t="69203" x="3227388" y="4833938"/>
          <p14:tracePt t="69211" x="3273425" y="4833938"/>
          <p14:tracePt t="69219" x="3317875" y="4870450"/>
          <p14:tracePt t="69227" x="3346450" y="4878388"/>
          <p14:tracePt t="69235" x="3382963" y="4914900"/>
          <p14:tracePt t="69243" x="3409950" y="4933950"/>
          <p14:tracePt t="69252" x="3427413" y="4943475"/>
          <p14:tracePt t="69259" x="3455988" y="4970463"/>
          <p14:tracePt t="69268" x="3463925" y="4979988"/>
          <p14:tracePt t="69275" x="3500438" y="5024438"/>
          <p14:tracePt t="69291" x="3519488" y="5043488"/>
          <p14:tracePt t="69299" x="3527425" y="5060950"/>
          <p14:tracePt t="69306" x="3536950" y="5070475"/>
          <p14:tracePt t="69331" x="3536950" y="5089525"/>
          <p14:tracePt t="69338" x="3536950" y="5097463"/>
          <p14:tracePt t="69347" x="3536950" y="5116513"/>
          <p14:tracePt t="69355" x="3536950" y="5133975"/>
          <p14:tracePt t="69363" x="3527425" y="5153025"/>
          <p14:tracePt t="69371" x="3527425" y="5160963"/>
          <p14:tracePt t="69379" x="3519488" y="5189538"/>
          <p14:tracePt t="69387" x="3509963" y="5207000"/>
          <p14:tracePt t="69395" x="3509963" y="5226050"/>
          <p14:tracePt t="69404" x="3509963" y="5243513"/>
          <p14:tracePt t="69411" x="3490913" y="5262563"/>
          <p14:tracePt t="69419" x="3482975" y="5280025"/>
          <p14:tracePt t="69427" x="3473450" y="5289550"/>
          <p14:tracePt t="69435" x="3463925" y="5316538"/>
          <p14:tracePt t="69442" x="3446463" y="5335588"/>
          <p14:tracePt t="69451" x="3436938" y="5343525"/>
          <p14:tracePt t="69459" x="3419475" y="5362575"/>
          <p14:tracePt t="69469" x="3400425" y="5389563"/>
          <p14:tracePt t="69475" x="3373438" y="5399088"/>
          <p14:tracePt t="69485" x="3346450" y="5416550"/>
          <p14:tracePt t="69491" x="3336925" y="5426075"/>
          <p14:tracePt t="69499" x="3300413" y="5435600"/>
          <p14:tracePt t="69507" x="3254375" y="5445125"/>
          <p14:tracePt t="69515" x="3236913" y="5462588"/>
          <p14:tracePt t="69523" x="3190875" y="5472113"/>
          <p14:tracePt t="69532" x="3163888" y="5472113"/>
          <p14:tracePt t="69539" x="3136900" y="5481638"/>
          <p14:tracePt t="69546" x="3090863" y="5481638"/>
          <p14:tracePt t="69554" x="3063875" y="5489575"/>
          <p14:tracePt t="69563" x="3035300" y="5489575"/>
          <p14:tracePt t="69571" x="3008313" y="5489575"/>
          <p14:tracePt t="69579" x="2962275" y="5518150"/>
          <p14:tracePt t="69586" x="2935288" y="5518150"/>
          <p14:tracePt t="69595" x="2908300" y="5518150"/>
          <p14:tracePt t="69603" x="2871788" y="5518150"/>
          <p14:tracePt t="69611" x="2844800" y="5518150"/>
          <p14:tracePt t="69619" x="2808288" y="5518150"/>
          <p14:tracePt t="69627" x="2762250" y="5518150"/>
          <p14:tracePt t="69635" x="2744788" y="5518150"/>
          <p14:tracePt t="69642" x="2716213" y="5518150"/>
          <p14:tracePt t="69652" x="2662238" y="5518150"/>
          <p14:tracePt t="69659" x="2643188" y="5518150"/>
          <p14:tracePt t="69668" x="2598738" y="5499100"/>
          <p14:tracePt t="69675" x="2579688" y="5489575"/>
          <p14:tracePt t="69683" x="2543175" y="5472113"/>
          <p14:tracePt t="69691" x="2506663" y="5453063"/>
          <p14:tracePt t="69699" x="2462213" y="5426075"/>
          <p14:tracePt t="69707" x="2443163" y="5408613"/>
          <p14:tracePt t="69716" x="2425700" y="5389563"/>
          <p14:tracePt t="69724" x="2397125" y="5362575"/>
          <p14:tracePt t="69732" x="2379663" y="5343525"/>
          <p14:tracePt t="69741" x="2370138" y="5326063"/>
          <p14:tracePt t="69748" x="2343150" y="5299075"/>
          <p14:tracePt t="69756" x="2333625" y="5270500"/>
          <p14:tracePt t="69764" x="2333625" y="5253038"/>
          <p14:tracePt t="69772" x="2333625" y="5226050"/>
          <p14:tracePt t="69780" x="2333625" y="5180013"/>
          <p14:tracePt t="69787" x="2333625" y="5153025"/>
          <p14:tracePt t="69796" x="2333625" y="5116513"/>
          <p14:tracePt t="69805" x="2333625" y="5089525"/>
          <p14:tracePt t="69812" x="2333625" y="5080000"/>
          <p14:tracePt t="69821" x="2333625" y="5060950"/>
          <p14:tracePt t="69828" x="2343150" y="5043488"/>
          <p14:tracePt t="69838" x="2352675" y="5033963"/>
          <p14:tracePt t="69844" x="2360613" y="5024438"/>
          <p14:tracePt t="69855" x="2379663" y="5006975"/>
          <p14:tracePt t="69860" x="2397125" y="4987925"/>
          <p14:tracePt t="69869" x="2416175" y="4979988"/>
          <p14:tracePt t="69875" x="2433638" y="4970463"/>
          <p14:tracePt t="69883" x="2452688" y="4960938"/>
          <p14:tracePt t="69891" x="2470150" y="4960938"/>
          <p14:tracePt t="69899" x="2479675" y="4960938"/>
          <p14:tracePt t="69907" x="2506663" y="4960938"/>
          <p14:tracePt t="69915" x="2525713" y="4960938"/>
          <p14:tracePt t="69923" x="2579688" y="4960938"/>
          <p14:tracePt t="69931" x="2616200" y="4960938"/>
          <p14:tracePt t="69939" x="2671763" y="4960938"/>
          <p14:tracePt t="69947" x="2725738" y="4960938"/>
          <p14:tracePt t="69955" x="2798763" y="4960938"/>
          <p14:tracePt t="69964" x="2881313" y="4979988"/>
          <p14:tracePt t="69972" x="2944813" y="5006975"/>
          <p14:tracePt t="69980" x="3035300" y="5016500"/>
          <p14:tracePt t="69989" x="3117850" y="5070475"/>
          <p14:tracePt t="69996" x="3200400" y="5080000"/>
          <p14:tracePt t="70005" x="3254375" y="5097463"/>
          <p14:tracePt t="70011" x="3300413" y="5116513"/>
          <p14:tracePt t="70020" x="3317875" y="5126038"/>
          <p14:tracePt t="70027" x="3336925" y="5126038"/>
          <p14:tracePt t="70380" x="3346450" y="5133975"/>
          <p14:tracePt t="70995" x="3346450" y="5153025"/>
          <p14:tracePt t="71011" x="3346450" y="5160963"/>
          <p14:tracePt t="71027" x="3346450" y="5170488"/>
          <p14:tracePt t="71267" x="3346450" y="5197475"/>
          <p14:tracePt t="71291" x="3346450" y="5207000"/>
          <p14:tracePt t="71818" x="3346450" y="5233988"/>
          <p14:tracePt t="71827" x="3346450" y="5253038"/>
          <p14:tracePt t="71835" x="3336925" y="5270500"/>
          <p14:tracePt t="71843" x="3300413" y="5307013"/>
          <p14:tracePt t="71853" x="3236913" y="5353050"/>
          <p14:tracePt t="71859" x="3227388" y="5362575"/>
          <p14:tracePt t="71871" x="3181350" y="5380038"/>
          <p14:tracePt t="71876" x="3163888" y="5408613"/>
          <p14:tracePt t="71887" x="3127375" y="5435600"/>
          <p14:tracePt t="71907" x="3044825" y="5489575"/>
          <p14:tracePt t="71916" x="3027363" y="5508625"/>
          <p14:tracePt t="71924" x="3017838" y="5518150"/>
          <p14:tracePt t="72052" x="3008313" y="5508625"/>
          <p14:tracePt t="72060" x="2998788" y="5499100"/>
          <p14:tracePt t="72069" x="2998788" y="5481638"/>
          <p14:tracePt t="72077" x="2990850" y="5472113"/>
          <p14:tracePt t="72092" x="2990850" y="5462588"/>
          <p14:tracePt t="72101" x="2990850" y="5453063"/>
          <p14:tracePt t="73844" x="2990850" y="5462588"/>
          <p14:tracePt t="74548" x="3017838" y="5453063"/>
          <p14:tracePt t="74556" x="3081338" y="5416550"/>
          <p14:tracePt t="74565" x="3163888" y="5372100"/>
          <p14:tracePt t="74573" x="3190875" y="5343525"/>
          <p14:tracePt t="74579" x="3236913" y="5326063"/>
          <p14:tracePt t="74587" x="3273425" y="5289550"/>
          <p14:tracePt t="74595" x="3290888" y="5270500"/>
          <p14:tracePt t="74602" x="3309938" y="5253038"/>
          <p14:tracePt t="74611" x="3317875" y="5243513"/>
          <p14:tracePt t="74619" x="3336925" y="5226050"/>
          <p14:tracePt t="75835" x="3346450" y="5180013"/>
          <p14:tracePt t="75842" x="3346450" y="5106988"/>
          <p14:tracePt t="75852" x="3273425" y="5043488"/>
          <p14:tracePt t="75859" x="3154363" y="4914900"/>
          <p14:tracePt t="75869" x="3027363" y="4760913"/>
          <p14:tracePt t="75875" x="2925763" y="4624388"/>
          <p14:tracePt t="75885" x="2825750" y="4468813"/>
          <p14:tracePt t="75891" x="2698750" y="4286250"/>
          <p14:tracePt t="75905" x="2606675" y="4140200"/>
          <p14:tracePt t="75909" x="2516188" y="3967163"/>
          <p14:tracePt t="75915" x="2352675" y="3702050"/>
          <p14:tracePt t="75923" x="2279650" y="3538538"/>
          <p14:tracePt t="75931" x="2197100" y="3382963"/>
          <p14:tracePt t="75938" x="2143125" y="3219450"/>
          <p14:tracePt t="75949" x="2097088" y="3100388"/>
          <p14:tracePt t="75956" x="2051050" y="2973388"/>
          <p14:tracePt t="75964" x="2041525" y="2873375"/>
          <p14:tracePt t="75971" x="2041525" y="2817813"/>
          <p14:tracePt t="75979" x="2024063" y="2763838"/>
          <p14:tracePt t="75987" x="2024063" y="2698750"/>
          <p14:tracePt t="75995" x="2005013" y="2644775"/>
          <p14:tracePt t="76003" x="2005013" y="2598738"/>
          <p14:tracePt t="76011" x="1997075" y="2562225"/>
          <p14:tracePt t="76019" x="1997075" y="2525713"/>
          <p14:tracePt t="76027" x="1978025" y="2498725"/>
          <p14:tracePt t="76035" x="1978025" y="2471738"/>
          <p14:tracePt t="76043" x="1951038" y="2425700"/>
          <p14:tracePt t="76051" x="1941513" y="2408238"/>
          <p14:tracePt t="76058" x="1914525" y="2379663"/>
          <p14:tracePt t="76068" x="1887538" y="2335213"/>
          <p14:tracePt t="76075" x="1878013" y="2298700"/>
          <p14:tracePt t="76083" x="1851025" y="2225675"/>
          <p14:tracePt t="76091" x="1831975" y="2206625"/>
          <p14:tracePt t="76099" x="1804988" y="2160588"/>
          <p14:tracePt t="76107" x="1778000" y="2116138"/>
          <p14:tracePt t="76114" x="1768475" y="2097088"/>
          <p14:tracePt t="76123" x="1751013" y="2070100"/>
          <p14:tracePt t="76130" x="1722438" y="2033588"/>
          <p14:tracePt t="76139" x="1722438" y="2024063"/>
          <p14:tracePt t="76146" x="1714500" y="2016125"/>
          <p14:tracePt t="76155" x="1704975" y="2006600"/>
          <p14:tracePt t="76162" x="1695450" y="1997075"/>
          <p14:tracePt t="76171" x="1695450" y="1987550"/>
          <p14:tracePt t="76179" x="1685925" y="1979613"/>
          <p14:tracePt t="76188" x="1685925" y="1970088"/>
          <p14:tracePt t="76196" x="1677988" y="1970088"/>
          <p14:tracePt t="76207" x="1668463" y="1943100"/>
          <p14:tracePt t="76212" x="1668463" y="1933575"/>
          <p14:tracePt t="76219" x="1658938" y="1914525"/>
          <p14:tracePt t="76227" x="1649413" y="1897063"/>
          <p14:tracePt t="76235" x="1631950" y="1878013"/>
          <p14:tracePt t="76243" x="1622425" y="1841500"/>
          <p14:tracePt t="76251" x="1585913" y="1804988"/>
          <p14:tracePt t="76259" x="1568450" y="1778000"/>
          <p14:tracePt t="76267" x="1504950" y="1731963"/>
          <p14:tracePt t="76275" x="1485900" y="1714500"/>
          <p14:tracePt t="76284" x="1431925" y="1677988"/>
          <p14:tracePt t="76291" x="1412875" y="1660525"/>
          <p14:tracePt t="76299" x="1376363" y="1614488"/>
          <p14:tracePt t="76307" x="1358900" y="1595438"/>
          <p14:tracePt t="76314" x="1349375" y="1577975"/>
          <p14:tracePt t="76323" x="1312863" y="1541463"/>
          <p14:tracePt t="76331" x="1303338" y="1522413"/>
          <p14:tracePt t="76339" x="1303338" y="1495425"/>
          <p14:tracePt t="76347" x="1293813" y="1468438"/>
          <p14:tracePt t="76355" x="1285875" y="1449388"/>
          <p14:tracePt t="76363" x="1266825" y="1431925"/>
          <p14:tracePt t="76371" x="1258888" y="1395413"/>
          <p14:tracePt t="76379" x="1249363" y="1376363"/>
          <p14:tracePt t="76387" x="1239838" y="1358900"/>
          <p14:tracePt t="76395" x="1230313" y="1349375"/>
          <p14:tracePt t="76403" x="1222375" y="1339850"/>
          <p14:tracePt t="76411" x="1212850" y="1312863"/>
          <p14:tracePt t="76427" x="1203325" y="1295400"/>
          <p14:tracePt t="76445" x="1193800" y="1285875"/>
          <p14:tracePt t="76455" x="1185863" y="1276350"/>
          <p14:tracePt t="76477" x="1185863" y="1258888"/>
          <p14:tracePt t="76488" x="1185863" y="1249363"/>
          <p14:tracePt t="76491" x="1185863" y="1239838"/>
          <p14:tracePt t="76500" x="1185863" y="1231900"/>
          <p14:tracePt t="76508" x="1185863" y="1222375"/>
          <p14:tracePt t="76515" x="1176338" y="1212850"/>
          <p14:tracePt t="76524" x="1176338" y="1203325"/>
          <p14:tracePt t="76531" x="1166813" y="1185863"/>
          <p14:tracePt t="76539" x="1157288" y="1166813"/>
          <p14:tracePt t="76547" x="1139825" y="1149350"/>
          <p14:tracePt t="76555" x="1120775" y="1139825"/>
          <p14:tracePt t="76563" x="1076325" y="1103313"/>
          <p14:tracePt t="76570" x="1047750" y="1093788"/>
          <p14:tracePt t="76579" x="1030288" y="1085850"/>
          <p14:tracePt t="76587" x="974725" y="1066800"/>
          <p14:tracePt t="76595" x="966788" y="1057275"/>
          <p14:tracePt t="76602" x="957263" y="1057275"/>
          <p14:tracePt t="76611" x="939800" y="1049338"/>
          <p14:tracePt t="76619" x="930275" y="1039813"/>
          <p14:tracePt t="76685" x="930275" y="1030288"/>
          <p14:tracePt t="76699" x="930275" y="1012825"/>
          <p14:tracePt t="76707" x="930275" y="984250"/>
          <p14:tracePt t="76715" x="920750" y="966788"/>
          <p14:tracePt t="76723" x="911225" y="939800"/>
          <p14:tracePt t="76731" x="903288" y="920750"/>
          <p14:tracePt t="76739" x="884238" y="911225"/>
          <p14:tracePt t="76747" x="874713" y="903288"/>
          <p14:tracePt t="76755" x="857250" y="874713"/>
          <p14:tracePt t="76762" x="847725" y="866775"/>
          <p14:tracePt t="76770" x="830263" y="847725"/>
          <p14:tracePt t="76779" x="830263" y="839788"/>
          <p14:tracePt t="76795" x="820738" y="830263"/>
          <p14:tracePt t="76812" x="811213" y="820738"/>
          <p14:tracePt t="77021" x="811213" y="830263"/>
          <p14:tracePt t="77028" x="811213" y="884238"/>
          <p14:tracePt t="77035" x="830263" y="947738"/>
          <p14:tracePt t="77043" x="838200" y="1012825"/>
          <p14:tracePt t="77051" x="857250" y="1049338"/>
          <p14:tracePt t="77058" x="874713" y="1112838"/>
          <p14:tracePt t="77067" x="884238" y="1185863"/>
          <p14:tracePt t="77075" x="893763" y="1231900"/>
          <p14:tracePt t="77084" x="920750" y="1295400"/>
          <p14:tracePt t="77091" x="930275" y="1322388"/>
          <p14:tracePt t="77099" x="930275" y="1376363"/>
          <p14:tracePt t="77107" x="939800" y="1422400"/>
          <p14:tracePt t="77115" x="939800" y="1449388"/>
          <p14:tracePt t="77123" x="939800" y="1477963"/>
          <p14:tracePt t="77131" x="947738" y="1504950"/>
          <p14:tracePt t="77139" x="947738" y="1514475"/>
          <p14:tracePt t="77147" x="947738" y="1522413"/>
          <p14:tracePt t="77155" x="947738" y="1550988"/>
          <p14:tracePt t="77179" x="947738" y="1558925"/>
          <p14:tracePt t="77307" x="957263" y="1568450"/>
          <p14:tracePt t="77314" x="974725" y="1595438"/>
          <p14:tracePt t="77323" x="974725" y="1614488"/>
          <p14:tracePt t="77331" x="974725" y="1641475"/>
          <p14:tracePt t="77338" x="974725" y="1697038"/>
          <p14:tracePt t="77347" x="974725" y="1751013"/>
          <p14:tracePt t="77355" x="974725" y="1824038"/>
          <p14:tracePt t="77363" x="974725" y="1933575"/>
          <p14:tracePt t="77371" x="974725" y="2024063"/>
          <p14:tracePt t="77379" x="974725" y="2089150"/>
          <p14:tracePt t="77387" x="974725" y="2160588"/>
          <p14:tracePt t="77395" x="957263" y="2233613"/>
          <p14:tracePt t="77403" x="957263" y="2279650"/>
          <p14:tracePt t="77411" x="957263" y="2316163"/>
          <p14:tracePt t="77420" x="957263" y="2343150"/>
          <p14:tracePt t="77426" x="957263" y="2352675"/>
          <p14:tracePt t="77763" x="974725" y="2362200"/>
          <p14:tracePt t="77771" x="974725" y="2371725"/>
          <p14:tracePt t="77779" x="974725" y="2398713"/>
          <p14:tracePt t="77787" x="974725" y="2408238"/>
          <p14:tracePt t="77795" x="974725" y="2435225"/>
          <p14:tracePt t="77803" x="974725" y="2444750"/>
          <p14:tracePt t="77819" x="974725" y="2452688"/>
          <p14:tracePt t="77827" x="974725" y="2481263"/>
          <p14:tracePt t="77835" x="974725" y="2489200"/>
          <p14:tracePt t="77843" x="974725" y="2525713"/>
          <p14:tracePt t="77851" x="974725" y="2554288"/>
          <p14:tracePt t="77858" x="974725" y="2581275"/>
          <p14:tracePt t="77868" x="957263" y="2644775"/>
          <p14:tracePt t="77875" x="957263" y="2671763"/>
          <p14:tracePt t="77884" x="947738" y="2698750"/>
          <p14:tracePt t="77902" x="939800" y="2817813"/>
          <p14:tracePt t="77907" x="939800" y="2873375"/>
          <p14:tracePt t="77915" x="939800" y="2900363"/>
          <p14:tracePt t="77923" x="939800" y="2954338"/>
          <p14:tracePt t="77931" x="939800" y="2973388"/>
          <p14:tracePt t="77939" x="939800" y="3000375"/>
          <p14:tracePt t="77947" x="939800" y="3009900"/>
          <p14:tracePt t="77955" x="939800" y="3046413"/>
          <p14:tracePt t="77963" x="939800" y="3063875"/>
          <p14:tracePt t="77971" x="939800" y="3082925"/>
          <p14:tracePt t="77979" x="939800" y="3090863"/>
          <p14:tracePt t="78163" x="947738" y="3109913"/>
          <p14:tracePt t="78180" x="957263" y="3127375"/>
          <p14:tracePt t="78194" x="957263" y="3146425"/>
          <p14:tracePt t="78203" x="957263" y="3163888"/>
          <p14:tracePt t="78210" x="966788" y="3182938"/>
          <p14:tracePt t="78219" x="966788" y="3228975"/>
          <p14:tracePt t="78226" x="966788" y="3246438"/>
          <p14:tracePt t="78234" x="974725" y="3282950"/>
          <p14:tracePt t="78243" x="974725" y="3328988"/>
          <p14:tracePt t="78252" x="974725" y="3382963"/>
          <p14:tracePt t="78259" x="1003300" y="3455988"/>
          <p14:tracePt t="78268" x="1003300" y="3492500"/>
          <p14:tracePt t="78274" x="1011238" y="3548063"/>
          <p14:tracePt t="78284" x="1011238" y="3584575"/>
          <p14:tracePt t="78291" x="1011238" y="3621088"/>
          <p14:tracePt t="78299" x="1011238" y="3665538"/>
          <p14:tracePt t="78307" x="1011238" y="3702050"/>
          <p14:tracePt t="78315" x="1020763" y="3721100"/>
          <p14:tracePt t="78323" x="1039813" y="3757613"/>
          <p14:tracePt t="78339" x="1039813" y="3775075"/>
          <p14:tracePt t="78347" x="1039813" y="3794125"/>
          <p14:tracePt t="78355" x="1039813" y="3803650"/>
          <p14:tracePt t="78363" x="1039813" y="3821113"/>
          <p14:tracePt t="78371" x="1039813" y="3840163"/>
          <p14:tracePt t="78379" x="1039813" y="3848100"/>
          <p14:tracePt t="78387" x="1047750" y="3848100"/>
          <p14:tracePt t="78395" x="1047750" y="3857625"/>
          <p14:tracePt t="78403" x="1047750" y="3884613"/>
          <p14:tracePt t="78411" x="1047750" y="3894138"/>
          <p14:tracePt t="78419" x="1047750" y="3903663"/>
          <p14:tracePt t="78426" x="1047750" y="3930650"/>
          <p14:tracePt t="78435" x="1047750" y="3940175"/>
          <p14:tracePt t="78442" x="1047750" y="3967163"/>
          <p14:tracePt t="78451" x="1047750" y="3976688"/>
          <p14:tracePt t="78459" x="1047750" y="3994150"/>
          <p14:tracePt t="78468" x="1047750" y="4013200"/>
          <p14:tracePt t="78474" x="1047750" y="4030663"/>
          <p14:tracePt t="78484" x="1047750" y="4057650"/>
          <p14:tracePt t="78491" x="1047750" y="4076700"/>
          <p14:tracePt t="78499" x="1047750" y="4094163"/>
          <p14:tracePt t="78507" x="1047750" y="4113213"/>
          <p14:tracePt t="78515" x="1047750" y="4140200"/>
          <p14:tracePt t="78523" x="1047750" y="4149725"/>
          <p14:tracePt t="78531" x="1047750" y="4186238"/>
          <p14:tracePt t="78540" x="1047750" y="4195763"/>
          <p14:tracePt t="78547" x="1047750" y="4213225"/>
          <p14:tracePt t="78555" x="1047750" y="4240213"/>
          <p14:tracePt t="78563" x="1047750" y="4249738"/>
          <p14:tracePt t="78571" x="1047750" y="4276725"/>
          <p14:tracePt t="78579" x="1047750" y="4295775"/>
          <p14:tracePt t="78588" x="1047750" y="4303713"/>
          <p14:tracePt t="78595" x="1047750" y="4313238"/>
          <p14:tracePt t="78603" x="1047750" y="4332288"/>
          <p14:tracePt t="78611" x="1057275" y="4340225"/>
          <p14:tracePt t="78619" x="1057275" y="4349750"/>
          <p14:tracePt t="78627" x="1057275" y="4368800"/>
          <p14:tracePt t="78652" x="1057275" y="4376738"/>
          <p14:tracePt t="78740" x="1057275" y="4386263"/>
          <p14:tracePt t="78749" x="1057275" y="4395788"/>
          <p14:tracePt t="78757" x="1057275" y="4413250"/>
          <p14:tracePt t="78764" x="1057275" y="4422775"/>
          <p14:tracePt t="78771" x="1057275" y="4449763"/>
          <p14:tracePt t="78786" x="1057275" y="4459288"/>
          <p14:tracePt t="78803" x="1057275" y="4468813"/>
          <p14:tracePt t="79134" x="1057275" y="4486275"/>
          <p14:tracePt t="79141" x="1057275" y="4505325"/>
          <p14:tracePt t="79150" x="1084263" y="4568825"/>
          <p14:tracePt t="79159" x="1149350" y="4614863"/>
          <p14:tracePt t="79164" x="1249363" y="4678363"/>
          <p14:tracePt t="79171" x="1376363" y="4724400"/>
          <p14:tracePt t="79179" x="1495425" y="4805363"/>
          <p14:tracePt t="79186" x="1631950" y="4870450"/>
          <p14:tracePt t="79195" x="1751013" y="4924425"/>
          <p14:tracePt t="79203" x="1868488" y="4997450"/>
          <p14:tracePt t="79211" x="1997075" y="5043488"/>
          <p14:tracePt t="79219" x="2078038" y="5097463"/>
          <p14:tracePt t="79227" x="2179638" y="5143500"/>
          <p14:tracePt t="79236" x="2224088" y="5160963"/>
          <p14:tracePt t="79242" x="2251075" y="5180013"/>
          <p14:tracePt t="79251" x="2260600" y="5180013"/>
          <p14:tracePt t="79534" x="2270125" y="5189538"/>
          <p14:tracePt t="79539" x="2260600" y="5216525"/>
          <p14:tracePt t="79547" x="2170113" y="5233988"/>
          <p14:tracePt t="79555" x="2097088" y="5243513"/>
          <p14:tracePt t="79563" x="2041525" y="5253038"/>
          <p14:tracePt t="79571" x="1978025" y="5280025"/>
          <p14:tracePt t="79579" x="1941513" y="5289550"/>
          <p14:tracePt t="79595" x="1914525" y="5299075"/>
          <p14:tracePt t="79603" x="1905000" y="5307013"/>
          <p14:tracePt t="79997" x="1895475" y="5307013"/>
          <p14:tracePt t="80051" x="1887538" y="5316538"/>
          <p14:tracePt t="80141" x="1895475" y="5326063"/>
          <p14:tracePt t="80146" x="2041525" y="5326063"/>
          <p14:tracePt t="80154" x="2233613" y="5326063"/>
          <p14:tracePt t="80162" x="2360613" y="5326063"/>
          <p14:tracePt t="80171" x="2543175" y="5316538"/>
          <p14:tracePt t="80178" x="2725738" y="5316538"/>
          <p14:tracePt t="80186" x="2871788" y="5316538"/>
          <p14:tracePt t="80195" x="3054350" y="5316538"/>
          <p14:tracePt t="80202" x="3163888" y="5316538"/>
          <p14:tracePt t="80211" x="3273425" y="5316538"/>
          <p14:tracePt t="80219" x="3354388" y="5307013"/>
          <p14:tracePt t="80227" x="3390900" y="5307013"/>
          <p14:tracePt t="80234" x="3409950" y="5307013"/>
          <p14:tracePt t="80467" x="3400425" y="5307013"/>
          <p14:tracePt t="80475" x="3290888" y="5307013"/>
          <p14:tracePt t="80483" x="3127375" y="5307013"/>
          <p14:tracePt t="80491" x="2925763" y="5307013"/>
          <p14:tracePt t="80499" x="2725738" y="5307013"/>
          <p14:tracePt t="80507" x="2525713" y="5307013"/>
          <p14:tracePt t="80515" x="2343150" y="5307013"/>
          <p14:tracePt t="80523" x="2170113" y="5307013"/>
          <p14:tracePt t="80531" x="2024063" y="5307013"/>
          <p14:tracePt t="80538" x="1905000" y="5307013"/>
          <p14:tracePt t="80547" x="1831975" y="5307013"/>
          <p14:tracePt t="80555" x="1795463" y="5307013"/>
          <p14:tracePt t="80563" x="1768475" y="5307013"/>
          <p14:tracePt t="80861" x="1814513" y="5307013"/>
          <p14:tracePt t="80867" x="1941513" y="5307013"/>
          <p14:tracePt t="80874" x="2106613" y="5307013"/>
          <p14:tracePt t="80884" x="2243138" y="5307013"/>
          <p14:tracePt t="80891" x="2389188" y="5307013"/>
          <p14:tracePt t="80899" x="2552700" y="5307013"/>
          <p14:tracePt t="80907" x="2698750" y="5307013"/>
          <p14:tracePt t="80915" x="2808288" y="5307013"/>
          <p14:tracePt t="80923" x="2898775" y="5307013"/>
          <p14:tracePt t="80931" x="2962275" y="5307013"/>
          <p14:tracePt t="80939" x="2990850" y="5307013"/>
          <p14:tracePt t="80963" x="2998788" y="5307013"/>
          <p14:tracePt t="81389" x="2981325" y="5307013"/>
          <p14:tracePt t="81396" x="2908300" y="5307013"/>
          <p14:tracePt t="81405" x="2817813" y="5326063"/>
          <p14:tracePt t="81413" x="2735263" y="5335588"/>
          <p14:tracePt t="81419" x="2662238" y="5335588"/>
          <p14:tracePt t="81427" x="2570163" y="5353050"/>
          <p14:tracePt t="81436" x="2543175" y="5353050"/>
          <p14:tracePt t="81443" x="2498725" y="5362575"/>
          <p14:tracePt t="81450" x="2462213" y="5362575"/>
          <p14:tracePt t="81459" x="2452688" y="5362575"/>
          <p14:tracePt t="81467" x="2443163" y="5362575"/>
          <p14:tracePt t="81474" x="2425700" y="5362575"/>
          <p14:tracePt t="81691" x="2416175" y="5362575"/>
          <p14:tracePt t="81699" x="2379663" y="5380038"/>
          <p14:tracePt t="81707" x="2352675" y="5389563"/>
          <p14:tracePt t="81715" x="2297113" y="5389563"/>
          <p14:tracePt t="81723" x="2243138" y="5389563"/>
          <p14:tracePt t="81731" x="2179638" y="5399088"/>
          <p14:tracePt t="81739" x="2143125" y="5399088"/>
          <p14:tracePt t="81747" x="2097088" y="5408613"/>
          <p14:tracePt t="81755" x="2060575" y="5408613"/>
          <p14:tracePt t="81763" x="2014538" y="5435600"/>
          <p14:tracePt t="81771" x="1978025" y="5445125"/>
          <p14:tracePt t="81787" x="1960563" y="5453063"/>
          <p14:tracePt t="81795" x="1941513" y="5453063"/>
          <p14:tracePt t="81803" x="1931988" y="5453063"/>
          <p14:tracePt t="81813" x="1905000" y="5453063"/>
          <p14:tracePt t="81827" x="1895475" y="5453063"/>
          <p14:tracePt t="81834" x="1887538" y="5453063"/>
          <p14:tracePt t="81843" x="1878013" y="5453063"/>
          <p14:tracePt t="81859" x="1860550" y="5453063"/>
          <p14:tracePt t="81867" x="1851025" y="5453063"/>
          <p14:tracePt t="81875" x="1841500" y="5445125"/>
          <p14:tracePt t="81889" x="1831975" y="5435600"/>
          <p14:tracePt t="81891" x="1824038" y="5426075"/>
          <p14:tracePt t="82266" x="1905000" y="5426075"/>
          <p14:tracePt t="82275" x="2005013" y="5426075"/>
          <p14:tracePt t="82283" x="2133600" y="5426075"/>
          <p14:tracePt t="82291" x="2260600" y="5426075"/>
          <p14:tracePt t="82299" x="2370138" y="5426075"/>
          <p14:tracePt t="82306" x="2479675" y="5426075"/>
          <p14:tracePt t="82314" x="2552700" y="5426075"/>
          <p14:tracePt t="82322" x="2606675" y="5426075"/>
          <p14:tracePt t="82331" x="2662238" y="5426075"/>
          <p14:tracePt t="82339" x="2708275" y="5426075"/>
          <p14:tracePt t="82347" x="2725738" y="5426075"/>
          <p14:tracePt t="82355" x="2752725" y="5408613"/>
          <p14:tracePt t="82363" x="2762250" y="5408613"/>
          <p14:tracePt t="82379" x="2771775" y="5408613"/>
          <p14:tracePt t="82395" x="2781300" y="5408613"/>
          <p14:tracePt t="82412" x="2798763" y="5399088"/>
          <p14:tracePt t="82427" x="2808288" y="5399088"/>
          <p14:tracePt t="82435" x="2835275" y="5399088"/>
          <p14:tracePt t="82443" x="2844800" y="5399088"/>
          <p14:tracePt t="82452" x="2881313" y="5399088"/>
          <p14:tracePt t="82459" x="2935288" y="5399088"/>
          <p14:tracePt t="82469" x="2971800" y="5399088"/>
          <p14:tracePt t="82476" x="3008313" y="5399088"/>
          <p14:tracePt t="82487" x="3044825" y="5399088"/>
          <p14:tracePt t="82491" x="3071813" y="5399088"/>
          <p14:tracePt t="82500" x="3090863" y="5399088"/>
          <p14:tracePt t="82507" x="3136900" y="5399088"/>
          <p14:tracePt t="82515" x="3144838" y="5399088"/>
          <p14:tracePt t="82523" x="3171825" y="5399088"/>
          <p14:tracePt t="82539" x="3200400" y="5399088"/>
          <p14:tracePt t="82547" x="3208338" y="5399088"/>
          <p14:tracePt t="82555" x="3217863" y="5399088"/>
          <p14:tracePt t="82563" x="3236913" y="5389563"/>
          <p14:tracePt t="82571" x="3263900" y="5389563"/>
          <p14:tracePt t="82579" x="3281363" y="5389563"/>
          <p14:tracePt t="82587" x="3309938" y="5389563"/>
          <p14:tracePt t="82596" x="3346450" y="5380038"/>
          <p14:tracePt t="82603" x="3373438" y="5380038"/>
          <p14:tracePt t="82611" x="3427413" y="5353050"/>
          <p14:tracePt t="82619" x="3473450" y="5353050"/>
          <p14:tracePt t="82627" x="3527425" y="5343525"/>
          <p14:tracePt t="82636" x="3600450" y="5343525"/>
          <p14:tracePt t="82643" x="3636963" y="5335588"/>
          <p14:tracePt t="82652" x="3702050" y="5335588"/>
          <p14:tracePt t="82659" x="3719513" y="5335588"/>
          <p14:tracePt t="82668" x="3746500" y="5335588"/>
          <p14:tracePt t="82675" x="3756025" y="5326063"/>
          <p14:tracePt t="82988" x="3673475" y="5326063"/>
          <p14:tracePt t="82996" x="3527425" y="5326063"/>
          <p14:tracePt t="83004" x="3363913" y="5362575"/>
          <p14:tracePt t="83011" x="3200400" y="5389563"/>
          <p14:tracePt t="83020" x="3035300" y="5408613"/>
          <p14:tracePt t="83027" x="2881313" y="5435600"/>
          <p14:tracePt t="83036" x="2789238" y="5445125"/>
          <p14:tracePt t="83042" x="2662238" y="5462588"/>
          <p14:tracePt t="83051" x="2606675" y="5462588"/>
          <p14:tracePt t="83058" x="2570163" y="5472113"/>
          <p14:tracePt t="83067" x="2562225" y="5472113"/>
          <p14:tracePt t="83074" x="2533650" y="5481638"/>
          <p14:tracePt t="83156" x="2498725" y="5489575"/>
          <p14:tracePt t="83163" x="2470150" y="5489575"/>
          <p14:tracePt t="83171" x="2416175" y="5508625"/>
          <p14:tracePt t="83179" x="2370138" y="5508625"/>
          <p14:tracePt t="83187" x="2360613" y="5508625"/>
          <p14:tracePt t="83195" x="2316163" y="5508625"/>
          <p14:tracePt t="83203" x="2306638" y="5508625"/>
          <p14:tracePt t="83211" x="2297113" y="5518150"/>
          <p14:tracePt t="83219" x="2279650" y="5518150"/>
          <p14:tracePt t="83410" x="2243138" y="5545138"/>
          <p14:tracePt t="83419" x="2224088" y="5554663"/>
          <p14:tracePt t="83427" x="2179638" y="5554663"/>
          <p14:tracePt t="83435" x="2160588" y="5554663"/>
          <p14:tracePt t="83443" x="2124075" y="5554663"/>
          <p14:tracePt t="83450" x="2070100" y="5554663"/>
          <p14:tracePt t="83459" x="2051050" y="5554663"/>
          <p14:tracePt t="83468" x="2024063" y="5554663"/>
          <p14:tracePt t="83474" x="2014538" y="5554663"/>
          <p14:tracePt t="83486" x="1978025" y="5554663"/>
          <p14:tracePt t="83490" x="1968500" y="5554663"/>
          <p14:tracePt t="83499" x="1960563" y="5554663"/>
          <p14:tracePt t="83507" x="1931988" y="5554663"/>
          <p14:tracePt t="83515" x="1924050" y="5554663"/>
          <p14:tracePt t="84346" x="1914525" y="5554663"/>
          <p14:tracePt t="84362" x="1978025" y="5554663"/>
          <p14:tracePt t="84370" x="2051050" y="5554663"/>
          <p14:tracePt t="84378" x="2106613" y="5545138"/>
          <p14:tracePt t="84387" x="2151063" y="5545138"/>
          <p14:tracePt t="84394" x="2170113" y="5545138"/>
          <p14:tracePt t="84402" x="2179638" y="5545138"/>
          <p14:tracePt t="84411" x="2206625" y="5545138"/>
          <p14:tracePt t="84426" x="2224088" y="5545138"/>
          <p14:tracePt t="84435" x="2233613" y="5545138"/>
          <p14:tracePt t="84603" x="2243138" y="5554663"/>
          <p14:tracePt t="84610" x="2270125" y="5572125"/>
          <p14:tracePt t="84619" x="2287588" y="5589588"/>
          <p14:tracePt t="84626" x="2306638" y="5599113"/>
          <p14:tracePt t="84636" x="2352675" y="5626100"/>
          <p14:tracePt t="84642" x="2360613" y="5635625"/>
          <p14:tracePt t="84650" x="2389188" y="5645150"/>
          <p14:tracePt t="84659" x="2397125" y="5645150"/>
          <p14:tracePt t="84667" x="2416175" y="5645150"/>
          <p14:tracePt t="84675" x="2452688" y="5645150"/>
          <p14:tracePt t="84684" x="2489200" y="5645150"/>
          <p14:tracePt t="84691" x="2533650" y="5645150"/>
          <p14:tracePt t="84700" x="2570163" y="5645150"/>
          <p14:tracePt t="84706" x="2625725" y="5645150"/>
          <p14:tracePt t="84714" x="2698750" y="5645150"/>
          <p14:tracePt t="84722" x="2789238" y="5645150"/>
          <p14:tracePt t="84730" x="2881313" y="5645150"/>
          <p14:tracePt t="84739" x="2971800" y="5645150"/>
          <p14:tracePt t="84747" x="3081338" y="5645150"/>
          <p14:tracePt t="84754" x="3181350" y="5645150"/>
          <p14:tracePt t="84762" x="3309938" y="5645150"/>
          <p14:tracePt t="84770" x="3436938" y="5645150"/>
          <p14:tracePt t="84779" x="3546475" y="5645150"/>
          <p14:tracePt t="84786" x="3692525" y="5645150"/>
          <p14:tracePt t="84795" x="3819525" y="5645150"/>
          <p14:tracePt t="84803" x="3948113" y="5645150"/>
          <p14:tracePt t="84812" x="4038600" y="5645150"/>
          <p14:tracePt t="84819" x="4148138" y="5645150"/>
          <p14:tracePt t="84827" x="4238625" y="5645150"/>
          <p14:tracePt t="84835" x="4330700" y="5645150"/>
          <p14:tracePt t="84843" x="4357688" y="5645150"/>
          <p14:tracePt t="84851" x="4413250" y="5645150"/>
          <p14:tracePt t="84858" x="4467225" y="5645150"/>
          <p14:tracePt t="84867" x="4521200" y="5645150"/>
          <p14:tracePt t="84875" x="4613275" y="5645150"/>
          <p14:tracePt t="84886" x="4695825" y="5645150"/>
          <p14:tracePt t="84891" x="4786313" y="5645150"/>
          <p14:tracePt t="84901" x="4895850" y="5645150"/>
          <p14:tracePt t="84907" x="4986338" y="5645150"/>
          <p14:tracePt t="84915" x="5095875" y="5645150"/>
          <p14:tracePt t="84923" x="5187950" y="5645150"/>
          <p14:tracePt t="84931" x="5314950" y="5645150"/>
          <p14:tracePt t="84939" x="5424488" y="5645150"/>
          <p14:tracePt t="84947" x="5534025" y="5645150"/>
          <p14:tracePt t="84955" x="5643563" y="5645150"/>
          <p14:tracePt t="84963" x="5753100" y="5626100"/>
          <p14:tracePt t="84971" x="5870575" y="5608638"/>
          <p14:tracePt t="84979" x="5980113" y="5562600"/>
          <p14:tracePt t="84987" x="6080125" y="5535613"/>
          <p14:tracePt t="84995" x="6181725" y="5499100"/>
          <p14:tracePt t="85003" x="6254750" y="5453063"/>
          <p14:tracePt t="85011" x="6354763" y="5416550"/>
          <p14:tracePt t="85019" x="6435725" y="5362575"/>
          <p14:tracePt t="85027" x="6500813" y="5335588"/>
          <p14:tracePt t="85036" x="6618288" y="5262563"/>
          <p14:tracePt t="85043" x="6681788" y="5233988"/>
          <p14:tracePt t="85051" x="6746875" y="5197475"/>
          <p14:tracePt t="85059" x="6837363" y="5153025"/>
          <p14:tracePt t="85067" x="6937375" y="5126038"/>
          <p14:tracePt t="85075" x="7056438" y="5070475"/>
          <p14:tracePt t="85084" x="7110413" y="5060950"/>
          <p14:tracePt t="85091" x="7229475" y="5016500"/>
          <p14:tracePt t="85101" x="7319963" y="4987925"/>
          <p14:tracePt t="85107" x="7429500" y="4970463"/>
          <p14:tracePt t="85115" x="7531100" y="4914900"/>
          <p14:tracePt t="85123" x="7639050" y="4914900"/>
          <p14:tracePt t="85131" x="7777163" y="4860925"/>
          <p14:tracePt t="85139" x="7885113" y="4833938"/>
          <p14:tracePt t="85147" x="8040688" y="4787900"/>
          <p14:tracePt t="85155" x="8169275" y="4751388"/>
          <p14:tracePt t="85163" x="8305800" y="4714875"/>
          <p14:tracePt t="85171" x="8469313" y="4678363"/>
          <p14:tracePt t="85179" x="8596313" y="4641850"/>
          <p14:tracePt t="85187" x="8751888" y="4605338"/>
          <p14:tracePt t="85195" x="8878888" y="4532313"/>
          <p14:tracePt t="85203" x="8997950" y="4486275"/>
          <p14:tracePt t="85211" x="9097963" y="44323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877AAA-339D-4E4A-A24D-752F12E2C4CD}"/>
              </a:ext>
            </a:extLst>
          </p:cNvPr>
          <p:cNvSpPr>
            <a:spLocks noGrp="1"/>
          </p:cNvSpPr>
          <p:nvPr>
            <p:ph type="title"/>
          </p:nvPr>
        </p:nvSpPr>
        <p:spPr>
          <a:xfrm>
            <a:off x="457200" y="277813"/>
            <a:ext cx="8229600" cy="846931"/>
          </a:xfrm>
        </p:spPr>
        <p:txBody>
          <a:bodyPr/>
          <a:lstStyle/>
          <a:p>
            <a:r>
              <a:rPr lang="en-US" altLang="ja-JP" dirty="0"/>
              <a:t>RISC-V</a:t>
            </a:r>
            <a:r>
              <a:rPr lang="ja-JP" altLang="en-US" dirty="0"/>
              <a:t>命令フォーマット</a:t>
            </a:r>
            <a:endParaRPr kumimoji="1" lang="ja-JP" altLang="en-US" dirty="0"/>
          </a:p>
        </p:txBody>
      </p:sp>
      <p:sp>
        <p:nvSpPr>
          <p:cNvPr id="3" name="コンテンツ プレースホルダー 2">
            <a:extLst>
              <a:ext uri="{FF2B5EF4-FFF2-40B4-BE49-F238E27FC236}">
                <a16:creationId xmlns:a16="http://schemas.microsoft.com/office/drawing/2014/main" id="{5F4E96FC-907A-4651-A29B-308E808C559F}"/>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5B4B4D53-0DDB-4B61-AD05-B85BAAE3AE7E}"/>
              </a:ext>
            </a:extLst>
          </p:cNvPr>
          <p:cNvPicPr>
            <a:picLocks noChangeAspect="1"/>
          </p:cNvPicPr>
          <p:nvPr/>
        </p:nvPicPr>
        <p:blipFill>
          <a:blip r:embed="rId5"/>
          <a:stretch>
            <a:fillRect/>
          </a:stretch>
        </p:blipFill>
        <p:spPr>
          <a:xfrm>
            <a:off x="-180528" y="1124744"/>
            <a:ext cx="9820583" cy="6244158"/>
          </a:xfrm>
          <a:prstGeom prst="rect">
            <a:avLst/>
          </a:prstGeom>
        </p:spPr>
      </p:pic>
      <p:pic>
        <p:nvPicPr>
          <p:cNvPr id="5" name="オーディオ 4">
            <a:hlinkClick r:id="" action="ppaction://media"/>
            <a:extLst>
              <a:ext uri="{FF2B5EF4-FFF2-40B4-BE49-F238E27FC236}">
                <a16:creationId xmlns:a16="http://schemas.microsoft.com/office/drawing/2014/main" id="{2EBA7B02-C864-49B4-A1FA-7A5C2A4909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5119907"/>
      </p:ext>
    </p:extLst>
  </p:cSld>
  <p:clrMapOvr>
    <a:masterClrMapping/>
  </p:clrMapOvr>
  <mc:AlternateContent xmlns:mc="http://schemas.openxmlformats.org/markup-compatibility/2006">
    <mc:Choice xmlns:p14="http://schemas.microsoft.com/office/powerpoint/2010/main" Requires="p14">
      <p:transition spd="slow" p14:dur="2000" advTm="26443"/>
    </mc:Choice>
    <mc:Fallback>
      <p:transition spd="slow" advTm="2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05" x="9117013" y="4013200"/>
          <p14:tracePt t="712" x="9090025" y="4021138"/>
          <p14:tracePt t="721" x="9080500" y="4030663"/>
          <p14:tracePt t="729" x="9061450" y="4049713"/>
          <p14:tracePt t="737" x="9053513" y="4049713"/>
          <p14:tracePt t="745" x="9043988" y="4057650"/>
          <p14:tracePt t="761" x="9024938" y="4067175"/>
          <p14:tracePt t="938" x="9024938" y="4076700"/>
          <p14:tracePt t="947" x="9007475" y="4076700"/>
          <p14:tracePt t="955" x="8988425" y="4076700"/>
          <p14:tracePt t="963" x="8943975" y="4076700"/>
          <p14:tracePt t="970" x="8915400" y="4094163"/>
          <p14:tracePt t="978" x="8897938" y="4103688"/>
          <p14:tracePt t="987" x="8870950" y="4103688"/>
          <p14:tracePt t="994" x="8851900" y="4122738"/>
          <p14:tracePt t="1001" x="8842375" y="4130675"/>
          <p14:tracePt t="1018" x="8824913" y="4130675"/>
          <p14:tracePt t="1025" x="8815388" y="4140200"/>
          <p14:tracePt t="1146" x="8824913" y="4140200"/>
          <p14:tracePt t="1155" x="8907463" y="4122738"/>
          <p14:tracePt t="1162" x="8988425" y="4113213"/>
          <p14:tracePt t="1169" x="9061450" y="4094163"/>
          <p14:tracePt t="3003" x="8870950" y="3911600"/>
          <p14:tracePt t="3010" x="8742363" y="3894138"/>
          <p14:tracePt t="3017" x="8578850" y="3867150"/>
          <p14:tracePt t="3025" x="8442325" y="3840163"/>
          <p14:tracePt t="3033" x="8313738" y="3811588"/>
          <p14:tracePt t="3041" x="8177213" y="3767138"/>
          <p14:tracePt t="3049" x="8067675" y="3738563"/>
          <p14:tracePt t="3057" x="7986713" y="3694113"/>
          <p14:tracePt t="3065" x="7940675" y="3684588"/>
          <p14:tracePt t="3073" x="7913688" y="3675063"/>
          <p14:tracePt t="3081" x="7885113" y="3657600"/>
          <p14:tracePt t="3097" x="7877175" y="3648075"/>
          <p14:tracePt t="3113" x="7867650" y="3638550"/>
          <p14:tracePt t="3219" x="7858125" y="3638550"/>
          <p14:tracePt t="3371" x="7850188" y="3638550"/>
          <p14:tracePt t="3378" x="7785100" y="3648075"/>
          <p14:tracePt t="3386" x="7675563" y="3665538"/>
          <p14:tracePt t="3394" x="7567613" y="3694113"/>
          <p14:tracePt t="3403" x="7412038" y="3738563"/>
          <p14:tracePt t="3410" x="7265988" y="3757613"/>
          <p14:tracePt t="3420" x="7119938" y="3803650"/>
          <p14:tracePt t="3426" x="6992938" y="3811588"/>
          <p14:tracePt t="3435" x="6864350" y="3830638"/>
          <p14:tracePt t="3441" x="6764338" y="3840163"/>
          <p14:tracePt t="3450" x="6673850" y="3857625"/>
          <p14:tracePt t="3457" x="6664325" y="3867150"/>
          <p14:tracePt t="3466" x="6637338" y="3867150"/>
          <p14:tracePt t="3915" x="6645275" y="3867150"/>
          <p14:tracePt t="3922" x="6673850" y="3857625"/>
          <p14:tracePt t="3930" x="6718300" y="3840163"/>
          <p14:tracePt t="3940" x="6800850" y="3803650"/>
          <p14:tracePt t="3946" x="6827838" y="3784600"/>
          <p14:tracePt t="3956" x="6846888" y="3775075"/>
          <p14:tracePt t="3966" x="6892925" y="3748088"/>
          <p14:tracePt t="3970" x="6900863" y="3738563"/>
          <p14:tracePt t="3977" x="6919913" y="3721100"/>
          <p14:tracePt t="3985" x="6929438" y="3711575"/>
          <p14:tracePt t="3992" x="6946900" y="3694113"/>
          <p14:tracePt t="4267" x="6919913" y="3711575"/>
          <p14:tracePt t="4274" x="6900863" y="3721100"/>
          <p14:tracePt t="4283" x="6883400" y="3738563"/>
          <p14:tracePt t="4290" x="6864350" y="3748088"/>
          <p14:tracePt t="4298" x="6846888" y="3775075"/>
          <p14:tracePt t="4306" x="6837363" y="3775075"/>
          <p14:tracePt t="4314" x="6810375" y="3803650"/>
          <p14:tracePt t="4322" x="6800850" y="3811588"/>
          <p14:tracePt t="4354" x="6791325" y="3821113"/>
          <p14:tracePt t="4362" x="6783388" y="3830638"/>
          <p14:tracePt t="4563" x="6783388" y="3811588"/>
          <p14:tracePt t="4570" x="6783388" y="3784600"/>
          <p14:tracePt t="4579" x="6783388" y="3757613"/>
          <p14:tracePt t="4586" x="6783388" y="3738563"/>
          <p14:tracePt t="4594" x="6783388" y="3694113"/>
          <p14:tracePt t="4602" x="6800850" y="3665538"/>
          <p14:tracePt t="4610" x="6800850" y="3621088"/>
          <p14:tracePt t="4619" x="6819900" y="3584575"/>
          <p14:tracePt t="4626" x="6819900" y="3565525"/>
          <p14:tracePt t="4636" x="6819900" y="3492500"/>
          <p14:tracePt t="4642" x="6819900" y="3438525"/>
          <p14:tracePt t="4652" x="6819900" y="3382963"/>
          <p14:tracePt t="4658" x="6819900" y="3292475"/>
          <p14:tracePt t="4670" x="6819900" y="3236913"/>
          <p14:tracePt t="4673" x="6819900" y="3136900"/>
          <p14:tracePt t="4681" x="6819900" y="3063875"/>
          <p14:tracePt t="4689" x="6819900" y="2990850"/>
          <p14:tracePt t="4696" x="6819900" y="2917825"/>
          <p14:tracePt t="4705" x="6819900" y="2844800"/>
          <p14:tracePt t="4713" x="6819900" y="2771775"/>
          <p14:tracePt t="4721" x="6810375" y="2735263"/>
          <p14:tracePt t="4729" x="6800850" y="2681288"/>
          <p14:tracePt t="4737" x="6800850" y="2644775"/>
          <p14:tracePt t="4745" x="6783388" y="2608263"/>
          <p14:tracePt t="4753" x="6754813" y="2581275"/>
          <p14:tracePt t="4762" x="6754813" y="2562225"/>
          <p14:tracePt t="4769" x="6754813" y="2554288"/>
          <p14:tracePt t="4778" x="6754813" y="2535238"/>
          <p14:tracePt t="4786" x="6754813" y="2508250"/>
          <p14:tracePt t="4794" x="6746875" y="2489200"/>
          <p14:tracePt t="4810" x="6746875" y="2462213"/>
          <p14:tracePt t="4818" x="6727825" y="2435225"/>
          <p14:tracePt t="4825" x="6727825" y="2425700"/>
          <p14:tracePt t="4834" x="6727825" y="2416175"/>
          <p14:tracePt t="4842" x="6727825" y="2408238"/>
          <p14:tracePt t="4851" x="6727825" y="2379663"/>
          <p14:tracePt t="4857" x="6727825" y="2371725"/>
          <p14:tracePt t="4873" x="6727825" y="2362200"/>
          <p14:tracePt t="4882" x="6727825" y="2343150"/>
          <p14:tracePt t="4890" x="6718300" y="2325688"/>
          <p14:tracePt t="4907" x="6718300" y="2289175"/>
          <p14:tracePt t="4913" x="6718300" y="2279650"/>
          <p14:tracePt t="4921" x="6718300" y="2252663"/>
          <p14:tracePt t="4929" x="6718300" y="2233613"/>
          <p14:tracePt t="4945" x="6718300" y="2206625"/>
          <p14:tracePt t="4953" x="6718300" y="2197100"/>
          <p14:tracePt t="4960" x="6718300" y="2160588"/>
          <p14:tracePt t="4969" x="6718300" y="2143125"/>
          <p14:tracePt t="4977" x="6718300" y="2125663"/>
          <p14:tracePt t="4985" x="6718300" y="2106613"/>
          <p14:tracePt t="4993" x="6718300" y="2079625"/>
          <p14:tracePt t="5001" x="6718300" y="2060575"/>
          <p14:tracePt t="5009" x="6718300" y="2052638"/>
          <p14:tracePt t="5017" x="6718300" y="2024063"/>
          <p14:tracePt t="5025" x="6718300" y="2016125"/>
          <p14:tracePt t="5035" x="6718300" y="1987550"/>
          <p14:tracePt t="5051" x="6718300" y="1970088"/>
          <p14:tracePt t="5057" x="6718300" y="1951038"/>
          <p14:tracePt t="5066" x="6718300" y="1943100"/>
          <p14:tracePt t="5073" x="6727825" y="1924050"/>
          <p14:tracePt t="5082" x="6727825" y="1914525"/>
          <p14:tracePt t="5090" x="6727825" y="1897063"/>
          <p14:tracePt t="5105" x="6727825" y="1887538"/>
          <p14:tracePt t="5114" x="6727825" y="1878013"/>
          <p14:tracePt t="5121" x="6727825" y="1870075"/>
          <p14:tracePt t="5129" x="6737350" y="1851025"/>
          <p14:tracePt t="5137" x="6746875" y="1841500"/>
          <p14:tracePt t="5187" x="6746875" y="1824038"/>
          <p14:tracePt t="5234" x="6746875" y="1814513"/>
          <p14:tracePt t="5250" x="6746875" y="1804988"/>
          <p14:tracePt t="5257" x="6746875" y="1787525"/>
          <p14:tracePt t="5265" x="6746875" y="1778000"/>
          <p14:tracePt t="5273" x="6746875" y="1768475"/>
          <p14:tracePt t="5289" x="6754813" y="1768475"/>
          <p14:tracePt t="5530" x="6754813" y="1778000"/>
          <p14:tracePt t="5537" x="6754813" y="1787525"/>
          <p14:tracePt t="5545" x="6764338" y="1804988"/>
          <p14:tracePt t="5553" x="6764338" y="1814513"/>
          <p14:tracePt t="5561" x="6773863" y="1824038"/>
          <p14:tracePt t="5609" x="6783388" y="1833563"/>
          <p14:tracePt t="5633" x="6791325" y="1841500"/>
          <p14:tracePt t="5651" x="6791325" y="1851025"/>
          <p14:tracePt t="5659" x="6791325" y="1860550"/>
          <p14:tracePt t="5667" x="6791325" y="1887538"/>
          <p14:tracePt t="5674" x="6800850" y="1906588"/>
          <p14:tracePt t="5683" x="6800850" y="1924050"/>
          <p14:tracePt t="5690" x="6800850" y="1951038"/>
          <p14:tracePt t="5698" x="6800850" y="1979613"/>
          <p14:tracePt t="5707" x="6800850" y="1987550"/>
          <p14:tracePt t="5714" x="6800850" y="2006600"/>
          <p14:tracePt t="5722" x="6800850" y="2033588"/>
          <p14:tracePt t="5730" x="6800850" y="2052638"/>
          <p14:tracePt t="5738" x="6819900" y="2079625"/>
          <p14:tracePt t="5746" x="6819900" y="2097088"/>
          <p14:tracePt t="5754" x="6819900" y="2116138"/>
          <p14:tracePt t="5762" x="6819900" y="2125663"/>
          <p14:tracePt t="5771" x="6827838" y="2152650"/>
          <p14:tracePt t="5777" x="6846888" y="2179638"/>
          <p14:tracePt t="5785" x="6846888" y="2197100"/>
          <p14:tracePt t="5793" x="6846888" y="2216150"/>
          <p14:tracePt t="5801" x="6856413" y="2243138"/>
          <p14:tracePt t="5809" x="6864350" y="2279650"/>
          <p14:tracePt t="5817" x="6864350" y="2306638"/>
          <p14:tracePt t="5825" x="6864350" y="2335213"/>
          <p14:tracePt t="5833" x="6864350" y="2362200"/>
          <p14:tracePt t="5841" x="6883400" y="2408238"/>
          <p14:tracePt t="5849" x="6892925" y="2435225"/>
          <p14:tracePt t="5857" x="6910388" y="2498725"/>
          <p14:tracePt t="5867" x="6919913" y="2535238"/>
          <p14:tracePt t="5873" x="6946900" y="2598738"/>
          <p14:tracePt t="5881" x="6964363" y="2644775"/>
          <p14:tracePt t="5903" x="6964363" y="2735263"/>
          <p14:tracePt t="5905" x="6973888" y="2771775"/>
          <p14:tracePt t="5913" x="6973888" y="2827338"/>
          <p14:tracePt t="5921" x="7000875" y="2873375"/>
          <p14:tracePt t="5929" x="7000875" y="2927350"/>
          <p14:tracePt t="5937" x="7010400" y="2963863"/>
          <p14:tracePt t="5945" x="7010400" y="3027363"/>
          <p14:tracePt t="5953" x="7010400" y="3063875"/>
          <p14:tracePt t="5961" x="7010400" y="3090863"/>
          <p14:tracePt t="5969" x="7010400" y="3136900"/>
          <p14:tracePt t="5977" x="7010400" y="3173413"/>
          <p14:tracePt t="5985" x="7010400" y="3192463"/>
          <p14:tracePt t="5993" x="7010400" y="3219450"/>
          <p14:tracePt t="6001" x="7010400" y="3265488"/>
          <p14:tracePt t="6009" x="7010400" y="3282950"/>
          <p14:tracePt t="6017" x="7010400" y="3309938"/>
          <p14:tracePt t="6026" x="7010400" y="3319463"/>
          <p14:tracePt t="6037" x="7010400" y="3338513"/>
          <p14:tracePt t="6043" x="7010400" y="3365500"/>
          <p14:tracePt t="6052" x="7010400" y="3375025"/>
          <p14:tracePt t="6058" x="7010400" y="3392488"/>
          <p14:tracePt t="6068" x="7010400" y="3419475"/>
          <p14:tracePt t="6074" x="7010400" y="3446463"/>
          <p14:tracePt t="6083" x="7010400" y="3465513"/>
          <p14:tracePt t="6090" x="7010400" y="3475038"/>
          <p14:tracePt t="6098" x="7010400" y="3519488"/>
          <p14:tracePt t="6106" x="7010400" y="3538538"/>
          <p14:tracePt t="6114" x="7000875" y="3565525"/>
          <p14:tracePt t="6122" x="6983413" y="3611563"/>
          <p14:tracePt t="6130" x="6973888" y="3638550"/>
          <p14:tracePt t="6139" x="6964363" y="3684588"/>
          <p14:tracePt t="6146" x="6946900" y="3711575"/>
          <p14:tracePt t="6156" x="6946900" y="3721100"/>
          <p14:tracePt t="6162" x="6937375" y="3730625"/>
          <p14:tracePt t="6171" x="6929438" y="3748088"/>
          <p14:tracePt t="6177" x="6910388" y="3775075"/>
          <p14:tracePt t="6185" x="6910388" y="3784600"/>
          <p14:tracePt t="6193" x="6900863" y="3803650"/>
          <p14:tracePt t="6201" x="6892925" y="3821113"/>
          <p14:tracePt t="6209" x="6892925" y="3840163"/>
          <p14:tracePt t="6217" x="6883400" y="3848100"/>
          <p14:tracePt t="6225" x="6873875" y="3867150"/>
          <p14:tracePt t="6233" x="6864350" y="3867150"/>
          <p14:tracePt t="6242" x="6864350" y="3875088"/>
          <p14:tracePt t="6252" x="6856413" y="3894138"/>
          <p14:tracePt t="6283" x="6846888" y="3921125"/>
          <p14:tracePt t="6306" x="6837363" y="3930650"/>
          <p14:tracePt t="6322" x="6827838" y="3948113"/>
          <p14:tracePt t="6330" x="6827838" y="3957638"/>
          <p14:tracePt t="6338" x="6819900" y="3976688"/>
          <p14:tracePt t="6354" x="6810375" y="3984625"/>
          <p14:tracePt t="6362" x="6800850" y="4013200"/>
          <p14:tracePt t="7146" x="6791325" y="4021138"/>
          <p14:tracePt t="7170" x="6754813" y="4030663"/>
          <p14:tracePt t="7178" x="6681788" y="4040188"/>
          <p14:tracePt t="7186" x="6618288" y="4067175"/>
          <p14:tracePt t="7194" x="6564313" y="4067175"/>
          <p14:tracePt t="7202" x="6527800" y="4076700"/>
          <p14:tracePt t="7211" x="6491288" y="4076700"/>
          <p14:tracePt t="7220" x="6464300" y="4076700"/>
          <p14:tracePt t="7226" x="6454775" y="4076700"/>
          <p14:tracePt t="7236" x="6445250" y="4076700"/>
          <p14:tracePt t="7458" x="6435725" y="4076700"/>
          <p14:tracePt t="7875" x="6399213" y="4076700"/>
          <p14:tracePt t="7883" x="6362700" y="4076700"/>
          <p14:tracePt t="7893" x="6299200" y="4076700"/>
          <p14:tracePt t="7898" x="6189663" y="4013200"/>
          <p14:tracePt t="7905" x="6072188" y="3957638"/>
          <p14:tracePt t="7913" x="5989638" y="3903663"/>
          <p14:tracePt t="7921" x="5889625" y="3857625"/>
          <p14:tracePt t="7929" x="5826125" y="3821113"/>
          <p14:tracePt t="7937" x="5780088" y="3784600"/>
          <p14:tracePt t="7945" x="5753100" y="3757613"/>
          <p14:tracePt t="7953" x="5716588" y="3721100"/>
          <p14:tracePt t="7961" x="5697538" y="3694113"/>
          <p14:tracePt t="7969" x="5688013" y="3648075"/>
          <p14:tracePt t="7977" x="5680075" y="3629025"/>
          <p14:tracePt t="7985" x="5680075" y="3592513"/>
          <p14:tracePt t="7993" x="5680075" y="3538538"/>
          <p14:tracePt t="8001" x="5680075" y="3492500"/>
          <p14:tracePt t="8009" x="5680075" y="3465513"/>
          <p14:tracePt t="8017" x="5680075" y="3382963"/>
          <p14:tracePt t="8025" x="5680075" y="3328988"/>
          <p14:tracePt t="8033" x="5680075" y="3309938"/>
          <p14:tracePt t="8041" x="5680075" y="3255963"/>
          <p14:tracePt t="8050" x="5680075" y="3209925"/>
          <p14:tracePt t="8057" x="5688013" y="3146425"/>
          <p14:tracePt t="8065" x="5707063" y="3127375"/>
          <p14:tracePt t="8073" x="5716588" y="3073400"/>
          <p14:tracePt t="8081" x="5716588" y="3046413"/>
          <p14:tracePt t="8089" x="5734050" y="3000375"/>
          <p14:tracePt t="8097" x="5743575" y="2982913"/>
          <p14:tracePt t="8105" x="5743575" y="2973388"/>
          <p14:tracePt t="8113" x="5753100" y="2936875"/>
          <p14:tracePt t="8121" x="5753100" y="2909888"/>
          <p14:tracePt t="8129" x="5753100" y="2890838"/>
          <p14:tracePt t="8137" x="5753100" y="2854325"/>
          <p14:tracePt t="8145" x="5753100" y="2827338"/>
          <p14:tracePt t="8153" x="5753100" y="2790825"/>
          <p14:tracePt t="8161" x="5753100" y="2763838"/>
          <p14:tracePt t="8169" x="5753100" y="2727325"/>
          <p14:tracePt t="8177" x="5743575" y="2681288"/>
          <p14:tracePt t="8185" x="5734050" y="2635250"/>
          <p14:tracePt t="8193" x="5724525" y="2598738"/>
          <p14:tracePt t="8202" x="5697538" y="2535238"/>
          <p14:tracePt t="8210" x="5688013" y="2471738"/>
          <p14:tracePt t="8220" x="5688013" y="2416175"/>
          <p14:tracePt t="8226" x="5680075" y="2379663"/>
          <p14:tracePt t="8236" x="5680075" y="2316163"/>
          <p14:tracePt t="8242" x="5680075" y="2262188"/>
          <p14:tracePt t="8250" x="5680075" y="2206625"/>
          <p14:tracePt t="8257" x="5680075" y="2170113"/>
          <p14:tracePt t="8265" x="5680075" y="2125663"/>
          <p14:tracePt t="8273" x="5661025" y="2070100"/>
          <p14:tracePt t="8281" x="5661025" y="2024063"/>
          <p14:tracePt t="8289" x="5661025" y="1987550"/>
          <p14:tracePt t="8305" x="5661025" y="1943100"/>
          <p14:tracePt t="8313" x="5661025" y="1933575"/>
          <p14:tracePt t="8321" x="5661025" y="1924050"/>
          <p14:tracePt t="8329" x="5661025" y="1906588"/>
          <p14:tracePt t="8337" x="5661025" y="1897063"/>
          <p14:tracePt t="8409" x="5661025" y="1887538"/>
          <p14:tracePt t="8417" x="5661025" y="1878013"/>
          <p14:tracePt t="8426" x="5688013" y="1851025"/>
          <p14:tracePt t="8434" x="5707063" y="1841500"/>
          <p14:tracePt t="8442" x="5770563" y="1804988"/>
          <p14:tracePt t="8451" x="5834063" y="1768475"/>
          <p14:tracePt t="8458" x="5916613" y="1731963"/>
          <p14:tracePt t="8468" x="5989638" y="1704975"/>
          <p14:tracePt t="8474" x="6072188" y="1660525"/>
          <p14:tracePt t="8482" x="6135688" y="1641475"/>
          <p14:tracePt t="8490" x="6218238" y="1595438"/>
          <p14:tracePt t="8498" x="6254750" y="1587500"/>
          <p14:tracePt t="8506" x="6318250" y="1558925"/>
          <p14:tracePt t="8514" x="6362700" y="1541463"/>
          <p14:tracePt t="8521" x="6381750" y="1531938"/>
          <p14:tracePt t="8529" x="6399213" y="1522413"/>
          <p14:tracePt t="8537" x="6408738" y="1522413"/>
          <p14:tracePt t="8707" x="6445250" y="1522413"/>
          <p14:tracePt t="8714" x="6472238" y="1522413"/>
          <p14:tracePt t="8722" x="6537325" y="1531938"/>
          <p14:tracePt t="8730" x="6581775" y="1587500"/>
          <p14:tracePt t="8738" x="6645275" y="1641475"/>
          <p14:tracePt t="8746" x="6710363" y="1687513"/>
          <p14:tracePt t="8755" x="6791325" y="1741488"/>
          <p14:tracePt t="8762" x="6827838" y="1768475"/>
          <p14:tracePt t="8772" x="6883400" y="1814513"/>
          <p14:tracePt t="8778" x="6892925" y="1824038"/>
          <p14:tracePt t="8785" x="6937375" y="1851025"/>
          <p14:tracePt t="8793" x="6956425" y="1860550"/>
          <p14:tracePt t="8801" x="6956425" y="1870075"/>
          <p14:tracePt t="8817" x="6973888" y="1887538"/>
          <p14:tracePt t="8857" x="6983413" y="1906588"/>
          <p14:tracePt t="8874" x="7000875" y="1933575"/>
          <p14:tracePt t="8883" x="7000875" y="1943100"/>
          <p14:tracePt t="8905" x="7010400" y="1997075"/>
          <p14:tracePt t="8908" x="7010400" y="2033588"/>
          <p14:tracePt t="8914" x="7010400" y="2079625"/>
          <p14:tracePt t="8922" x="7010400" y="2106613"/>
          <p14:tracePt t="8930" x="7010400" y="2125663"/>
          <p14:tracePt t="8939" x="7010400" y="2170113"/>
          <p14:tracePt t="8953" x="7010400" y="2206625"/>
          <p14:tracePt t="8961" x="7010400" y="2243138"/>
          <p14:tracePt t="8969" x="7010400" y="2279650"/>
          <p14:tracePt t="8977" x="7010400" y="2325688"/>
          <p14:tracePt t="8985" x="7010400" y="2362200"/>
          <p14:tracePt t="8993" x="7010400" y="2416175"/>
          <p14:tracePt t="9001" x="7010400" y="2471738"/>
          <p14:tracePt t="9009" x="7010400" y="2498725"/>
          <p14:tracePt t="9017" x="7010400" y="2589213"/>
          <p14:tracePt t="9025" x="7000875" y="2644775"/>
          <p14:tracePt t="9033" x="7000875" y="2698750"/>
          <p14:tracePt t="9041" x="7000875" y="2771775"/>
          <p14:tracePt t="9051" x="7000875" y="2854325"/>
          <p14:tracePt t="9057" x="6973888" y="2927350"/>
          <p14:tracePt t="9067" x="6964363" y="3027363"/>
          <p14:tracePt t="9073" x="6964363" y="3082925"/>
          <p14:tracePt t="9082" x="6964363" y="3136900"/>
          <p14:tracePt t="9089" x="6964363" y="3192463"/>
          <p14:tracePt t="9097" x="6964363" y="3265488"/>
          <p14:tracePt t="9105" x="6964363" y="3319463"/>
          <p14:tracePt t="9113" x="6964363" y="3382963"/>
          <p14:tracePt t="9122" x="6964363" y="3455988"/>
          <p14:tracePt t="9129" x="6956425" y="3492500"/>
          <p14:tracePt t="9137" x="6956425" y="3575050"/>
          <p14:tracePt t="9145" x="6956425" y="3629025"/>
          <p14:tracePt t="9153" x="6956425" y="3684588"/>
          <p14:tracePt t="9161" x="6946900" y="3730625"/>
          <p14:tracePt t="9170" x="6946900" y="3784600"/>
          <p14:tracePt t="9177" x="6946900" y="3803650"/>
          <p14:tracePt t="9186" x="6919913" y="3857625"/>
          <p14:tracePt t="9193" x="6900863" y="3903663"/>
          <p14:tracePt t="9202" x="6883400" y="3957638"/>
          <p14:tracePt t="9209" x="6846888" y="4013200"/>
          <p14:tracePt t="9218" x="6837363" y="4030663"/>
          <p14:tracePt t="9225" x="6827838" y="4057650"/>
          <p14:tracePt t="9234" x="6827838" y="4076700"/>
          <p14:tracePt t="9241" x="6810375" y="4094163"/>
          <p14:tracePt t="9250" x="6800850" y="4113213"/>
          <p14:tracePt t="9698" x="6819900" y="4113213"/>
          <p14:tracePt t="12817" x="6827838" y="4113213"/>
          <p14:tracePt t="12931" x="6827838" y="4076700"/>
          <p14:tracePt t="12938" x="6827838" y="3948113"/>
          <p14:tracePt t="12946" x="6827838" y="3840163"/>
          <p14:tracePt t="12954" x="6827838" y="3767138"/>
          <p14:tracePt t="12963" x="6827838" y="3694113"/>
          <p14:tracePt t="12970" x="6827838" y="3665538"/>
          <p14:tracePt t="12977" x="6827838" y="3621088"/>
          <p14:tracePt t="12986" x="6827838" y="3584575"/>
          <p14:tracePt t="12994" x="6846888" y="3548063"/>
          <p14:tracePt t="13010" x="6846888" y="3529013"/>
          <p14:tracePt t="13491" x="6846888" y="3502025"/>
          <p14:tracePt t="13499" x="6846888" y="3465513"/>
          <p14:tracePt t="13506" x="6846888" y="3429000"/>
          <p14:tracePt t="13516" x="6846888" y="3382963"/>
          <p14:tracePt t="13522" x="6846888" y="3328988"/>
          <p14:tracePt t="13530" x="6846888" y="3273425"/>
          <p14:tracePt t="13538" x="6846888" y="3219450"/>
          <p14:tracePt t="13547" x="6827838" y="3155950"/>
          <p14:tracePt t="13554" x="6827838" y="3100388"/>
          <p14:tracePt t="13563" x="6819900" y="3054350"/>
          <p14:tracePt t="13572" x="6819900" y="3000375"/>
          <p14:tracePt t="13578" x="6819900" y="2973388"/>
          <p14:tracePt t="13587" x="6819900" y="2927350"/>
          <p14:tracePt t="13594" x="6800850" y="2900363"/>
          <p14:tracePt t="13602" x="6800850" y="2881313"/>
          <p14:tracePt t="13610" x="6800850" y="2854325"/>
          <p14:tracePt t="13618" x="6791325" y="2844800"/>
          <p14:tracePt t="13626" x="6783388" y="2827338"/>
          <p14:tracePt t="13642" x="6783388" y="2808288"/>
          <p14:tracePt t="13650" x="6783388" y="2800350"/>
          <p14:tracePt t="13658" x="6773863" y="2790825"/>
          <p14:tracePt t="13682" x="6773863" y="2771775"/>
          <p14:tracePt t="13689" x="6764338" y="2763838"/>
          <p14:tracePt t="13706" x="6754813" y="2754313"/>
          <p14:tracePt t="13721" x="6746875" y="2744788"/>
          <p14:tracePt t="13729" x="6710363" y="2735263"/>
          <p14:tracePt t="13737" x="6664325" y="2717800"/>
          <p14:tracePt t="13745" x="6637338" y="2698750"/>
          <p14:tracePt t="13753" x="6600825" y="2690813"/>
          <p14:tracePt t="13761" x="6537325" y="2654300"/>
          <p14:tracePt t="13769" x="6454775" y="2654300"/>
          <p14:tracePt t="13777" x="6362700" y="2625725"/>
          <p14:tracePt t="13784" x="6245225" y="2581275"/>
          <p14:tracePt t="13793" x="6116638" y="2571750"/>
          <p14:tracePt t="13801" x="6007100" y="2544763"/>
          <p14:tracePt t="13809" x="5907088" y="2517775"/>
          <p14:tracePt t="13817" x="5834063" y="2498725"/>
          <p14:tracePt t="13825" x="5734050" y="2489200"/>
          <p14:tracePt t="13833" x="5688013" y="2452688"/>
          <p14:tracePt t="13841" x="5670550" y="2452688"/>
          <p14:tracePt t="13852" x="5653088" y="2444750"/>
          <p14:tracePt t="13875" x="5643563" y="2435225"/>
          <p14:tracePt t="13907" x="5643563" y="2425700"/>
          <p14:tracePt t="13915" x="5634038" y="2416175"/>
          <p14:tracePt t="13924" x="5624513" y="2408238"/>
          <p14:tracePt t="13930" x="5616575" y="2408238"/>
          <p14:tracePt t="13947" x="5607050" y="2398713"/>
          <p14:tracePt t="13954" x="5588000" y="2379663"/>
          <p14:tracePt t="13961" x="5580063" y="2371725"/>
          <p14:tracePt t="13969" x="5570538" y="2362200"/>
          <p14:tracePt t="13977" x="5543550" y="2335213"/>
          <p14:tracePt t="13985" x="5524500" y="2316163"/>
          <p14:tracePt t="13992" x="5497513" y="2306638"/>
          <p14:tracePt t="14001" x="5451475" y="2270125"/>
          <p14:tracePt t="14009" x="5387975" y="2233613"/>
          <p14:tracePt t="14017" x="5324475" y="2206625"/>
          <p14:tracePt t="14025" x="5251450" y="2179638"/>
          <p14:tracePt t="14032" x="5214938" y="2160588"/>
          <p14:tracePt t="14041" x="5168900" y="2143125"/>
          <p14:tracePt t="14049" x="5114925" y="2116138"/>
          <p14:tracePt t="14057" x="5068888" y="2079625"/>
          <p14:tracePt t="14066" x="5041900" y="2070100"/>
          <p14:tracePt t="14081" x="5032375" y="2060575"/>
          <p14:tracePt t="14089" x="5022850" y="2060575"/>
          <p14:tracePt t="14097" x="5014913" y="2052638"/>
          <p14:tracePt t="14170" x="5005388" y="2052638"/>
          <p14:tracePt t="14178" x="4986338" y="2033588"/>
          <p14:tracePt t="14203" x="4968875" y="2006600"/>
          <p14:tracePt t="14210" x="4949825" y="1987550"/>
          <p14:tracePt t="14220" x="4932363" y="1979613"/>
          <p14:tracePt t="14226" x="4905375" y="1979613"/>
          <p14:tracePt t="14235" x="4895850" y="1970088"/>
          <p14:tracePt t="14242" x="4876800" y="1970088"/>
          <p14:tracePt t="14252" x="4859338" y="1943100"/>
          <p14:tracePt t="14258" x="4849813" y="1943100"/>
          <p14:tracePt t="14268" x="4840288" y="1943100"/>
          <p14:tracePt t="14274" x="4832350" y="1933575"/>
          <p14:tracePt t="14284" x="4803775" y="1906588"/>
          <p14:tracePt t="14299" x="4795838" y="1897063"/>
          <p14:tracePt t="14306" x="4795838" y="1887538"/>
          <p14:tracePt t="14314" x="4776788" y="1887538"/>
          <p14:tracePt t="14322" x="4767263" y="1887538"/>
          <p14:tracePt t="14330" x="4759325" y="1878013"/>
          <p14:tracePt t="14338" x="4749800" y="1870075"/>
          <p14:tracePt t="14833" x="4749800" y="1860550"/>
          <p14:tracePt t="14858" x="4740275" y="1841500"/>
          <p14:tracePt t="14874" x="4740275" y="1833563"/>
          <p14:tracePt t="14883" x="4730750" y="1824038"/>
          <p14:tracePt t="15123" x="4722813" y="1833563"/>
          <p14:tracePt t="15129" x="4722813" y="1870075"/>
          <p14:tracePt t="15137" x="4722813" y="1887538"/>
          <p14:tracePt t="15145" x="4713288" y="1914525"/>
          <p14:tracePt t="15153" x="4713288" y="1933575"/>
          <p14:tracePt t="15161" x="4713288" y="1970088"/>
          <p14:tracePt t="15169" x="4713288" y="1979613"/>
          <p14:tracePt t="15177" x="4713288" y="2006600"/>
          <p14:tracePt t="15185" x="4713288" y="2016125"/>
          <p14:tracePt t="15193" x="4713288" y="2033588"/>
          <p14:tracePt t="15201" x="4713288" y="2052638"/>
          <p14:tracePt t="15226" x="4713288" y="2060575"/>
          <p14:tracePt t="15250" x="4713288" y="2079625"/>
          <p14:tracePt t="15267" x="4713288" y="2089150"/>
          <p14:tracePt t="15290" x="4713288" y="2097088"/>
          <p14:tracePt t="15299" x="4713288" y="2106613"/>
          <p14:tracePt t="15315" x="4713288" y="2116138"/>
          <p14:tracePt t="15322" x="4713288" y="2133600"/>
          <p14:tracePt t="15331" x="4713288" y="2143125"/>
          <p14:tracePt t="15338" x="4713288" y="2170113"/>
          <p14:tracePt t="15346" x="4713288" y="2179638"/>
          <p14:tracePt t="15354" x="4713288" y="2206625"/>
          <p14:tracePt t="15362" x="4703763" y="2225675"/>
          <p14:tracePt t="15370" x="4703763" y="2233613"/>
          <p14:tracePt t="15378" x="4703763" y="2262188"/>
          <p14:tracePt t="15394" x="4703763" y="2270125"/>
          <p14:tracePt t="15403" x="4703763" y="2289175"/>
          <p14:tracePt t="15634" x="4703763" y="2298700"/>
          <p14:tracePt t="15642" x="4703763" y="2306638"/>
          <p14:tracePt t="15650" x="4703763" y="2343150"/>
          <p14:tracePt t="15658" x="4703763" y="2362200"/>
          <p14:tracePt t="15669" x="4703763" y="2389188"/>
          <p14:tracePt t="15674" x="4703763" y="2425700"/>
          <p14:tracePt t="15684" x="4703763" y="2462213"/>
          <p14:tracePt t="15690" x="4703763" y="2489200"/>
          <p14:tracePt t="15699" x="4703763" y="2525713"/>
          <p14:tracePt t="15706" x="4703763" y="2544763"/>
          <p14:tracePt t="15714" x="4703763" y="2571750"/>
          <p14:tracePt t="15722" x="4703763" y="2589213"/>
          <p14:tracePt t="15730" x="4703763" y="2598738"/>
          <p14:tracePt t="15738" x="4703763" y="2617788"/>
          <p14:tracePt t="15746" x="4703763" y="2635250"/>
          <p14:tracePt t="15762" x="4703763" y="2644775"/>
          <p14:tracePt t="15841" x="4703763" y="2662238"/>
          <p14:tracePt t="15867" x="4695825" y="2681288"/>
          <p14:tracePt t="15873" x="4686300" y="2690813"/>
          <p14:tracePt t="15889" x="4686300" y="2698750"/>
          <p14:tracePt t="15898" x="4686300" y="2717800"/>
          <p14:tracePt t="15906" x="4686300" y="2727325"/>
          <p14:tracePt t="15913" x="4686300" y="2744788"/>
          <p14:tracePt t="15921" x="4686300" y="2754313"/>
          <p14:tracePt t="15929" x="4686300" y="2763838"/>
          <p14:tracePt t="15937" x="4686300" y="2781300"/>
          <p14:tracePt t="15945" x="4686300" y="2790825"/>
          <p14:tracePt t="15953" x="4686300" y="2800350"/>
          <p14:tracePt t="15969" x="4686300" y="2808288"/>
          <p14:tracePt t="15977" x="4676775" y="2817813"/>
          <p14:tracePt t="16018" x="4676775" y="2827338"/>
          <p14:tracePt t="16042" x="4676775" y="2836863"/>
          <p14:tracePt t="16050" x="4667250" y="2854325"/>
          <p14:tracePt t="16058" x="4667250" y="2863850"/>
          <p14:tracePt t="16067" x="4667250" y="2881313"/>
          <p14:tracePt t="16083" x="4659313" y="2900363"/>
          <p14:tracePt t="16090" x="4659313" y="2917825"/>
          <p14:tracePt t="16098" x="4659313" y="2927350"/>
          <p14:tracePt t="16114" x="4659313" y="2946400"/>
          <p14:tracePt t="16130" x="4659313" y="2954338"/>
          <p14:tracePt t="16235" x="4659313" y="2963863"/>
          <p14:tracePt t="16283" x="4659313" y="2982913"/>
          <p14:tracePt t="17058" x="4659313" y="3017838"/>
          <p14:tracePt t="17068" x="4659313" y="3063875"/>
          <p14:tracePt t="17074" x="4659313" y="3109913"/>
          <p14:tracePt t="17083" x="4659313" y="3163888"/>
          <p14:tracePt t="17091" x="4659313" y="3200400"/>
          <p14:tracePt t="17099" x="4659313" y="3246438"/>
          <p14:tracePt t="17106" x="4659313" y="3302000"/>
          <p14:tracePt t="17113" x="4676775" y="3382963"/>
          <p14:tracePt t="17122" x="4695825" y="3429000"/>
          <p14:tracePt t="17130" x="4713288" y="3502025"/>
          <p14:tracePt t="17138" x="4722813" y="3519488"/>
          <p14:tracePt t="17146" x="4722813" y="3548063"/>
          <p14:tracePt t="17154" x="4759325" y="3592513"/>
          <p14:tracePt t="17162" x="4767263" y="3611563"/>
          <p14:tracePt t="17170" x="4767263" y="3638550"/>
          <p14:tracePt t="17178" x="4776788" y="3657600"/>
          <p14:tracePt t="17194" x="4776788" y="3665538"/>
          <p14:tracePt t="17265" x="4786313" y="3665538"/>
          <p14:tracePt t="17754" x="4795838" y="3648075"/>
          <p14:tracePt t="17762" x="4795838" y="3602038"/>
          <p14:tracePt t="17770" x="4795838" y="3575050"/>
          <p14:tracePt t="17779" x="4803775" y="3556000"/>
          <p14:tracePt t="17786" x="4813300" y="3511550"/>
          <p14:tracePt t="17793" x="4840288" y="3482975"/>
          <p14:tracePt t="17802" x="4840288" y="3465513"/>
          <p14:tracePt t="17809" x="4840288" y="3446463"/>
          <p14:tracePt t="17818" x="4840288" y="3419475"/>
          <p14:tracePt t="17833" x="4840288" y="3411538"/>
          <p14:tracePt t="17843" x="4849813" y="3392488"/>
          <p14:tracePt t="18073" x="4849813" y="3402013"/>
          <p14:tracePt t="18082" x="4849813" y="3419475"/>
          <p14:tracePt t="18089" x="4849813" y="3446463"/>
          <p14:tracePt t="18097" x="4849813" y="3465513"/>
          <p14:tracePt t="18105" x="4849813" y="3492500"/>
          <p14:tracePt t="18113" x="4822825" y="3529013"/>
          <p14:tracePt t="18121" x="4822825" y="3556000"/>
          <p14:tracePt t="18129" x="4813300" y="3575050"/>
          <p14:tracePt t="18137" x="4813300" y="3592513"/>
          <p14:tracePt t="18145" x="4813300" y="3602038"/>
          <p14:tracePt t="18153" x="4813300" y="3621088"/>
          <p14:tracePt t="18187" x="4813300" y="3638550"/>
          <p14:tracePt t="18386" x="4795838" y="3638550"/>
          <p14:tracePt t="18402" x="4795838" y="3592513"/>
          <p14:tracePt t="18410" x="4795838" y="3565525"/>
          <p14:tracePt t="18418" x="4786313" y="3548063"/>
          <p14:tracePt t="18426" x="4767263" y="3529013"/>
          <p14:tracePt t="18435" x="4767263" y="3511550"/>
          <p14:tracePt t="18442" x="4767263" y="3492500"/>
          <p14:tracePt t="18452" x="4749800" y="3446463"/>
          <p14:tracePt t="18458" x="4740275" y="3419475"/>
          <p14:tracePt t="18469" x="4740275" y="3411538"/>
          <p14:tracePt t="18474" x="4730750" y="3392488"/>
          <p14:tracePt t="18485" x="4730750" y="3375025"/>
          <p14:tracePt t="18490" x="4722813" y="3365500"/>
          <p14:tracePt t="18499" x="4722813" y="3355975"/>
          <p14:tracePt t="18506" x="4703763" y="3346450"/>
          <p14:tracePt t="18521" x="4703763" y="3338513"/>
          <p14:tracePt t="18530" x="4703763" y="3328988"/>
          <p14:tracePt t="18538" x="4703763" y="3319463"/>
          <p14:tracePt t="18546" x="4703763" y="3309938"/>
          <p14:tracePt t="18553" x="4703763" y="3292475"/>
          <p14:tracePt t="18561" x="4703763" y="3282950"/>
          <p14:tracePt t="18576" x="4703763" y="3273425"/>
          <p14:tracePt t="18585" x="4703763" y="3255963"/>
          <p14:tracePt t="18601" x="4703763" y="3246438"/>
          <p14:tracePt t="18617" x="4703763" y="3236913"/>
          <p14:tracePt t="18650" x="4703763" y="3228975"/>
          <p14:tracePt t="18682" x="4703763" y="3219450"/>
          <p14:tracePt t="18690" x="4695825" y="3209925"/>
          <p14:tracePt t="18699" x="4695825" y="3200400"/>
          <p14:tracePt t="18715" x="4686300" y="3192463"/>
          <p14:tracePt t="18770" x="4676775" y="3182938"/>
          <p14:tracePt t="18778" x="4667250" y="3182938"/>
          <p14:tracePt t="18786" x="4649788" y="3182938"/>
          <p14:tracePt t="18793" x="4576763" y="3182938"/>
          <p14:tracePt t="18801" x="4448175" y="3182938"/>
          <p14:tracePt t="18809" x="4340225" y="3182938"/>
          <p14:tracePt t="18817" x="4194175" y="3182938"/>
          <p14:tracePt t="18825" x="4029075" y="3182938"/>
          <p14:tracePt t="18833" x="3902075" y="3182938"/>
          <p14:tracePt t="18841" x="3846513" y="3182938"/>
          <p14:tracePt t="18849" x="3719513" y="3182938"/>
          <p14:tracePt t="18857" x="3609975" y="3192463"/>
          <p14:tracePt t="18866" x="3519488" y="3192463"/>
          <p14:tracePt t="18873" x="3436938" y="3228975"/>
          <p14:tracePt t="18885" x="3390900" y="3236913"/>
          <p14:tracePt t="18889" x="3373438" y="3246438"/>
          <p14:tracePt t="18897" x="3346450" y="3246438"/>
          <p14:tracePt t="18905" x="3327400" y="3255963"/>
          <p14:tracePt t="18913" x="3317875" y="3265488"/>
          <p14:tracePt t="18921" x="3309938" y="3273425"/>
          <p14:tracePt t="18928" x="3290888" y="3282950"/>
          <p14:tracePt t="18936" x="3281363" y="3292475"/>
          <p14:tracePt t="18945" x="3236913" y="3302000"/>
          <p14:tracePt t="18953" x="3208338" y="3319463"/>
          <p14:tracePt t="18961" x="3154363" y="3319463"/>
          <p14:tracePt t="18969" x="3117850" y="3328988"/>
          <p14:tracePt t="18977" x="3035300" y="3346450"/>
          <p14:tracePt t="18985" x="2971800" y="3365500"/>
          <p14:tracePt t="18993" x="2898775" y="3382963"/>
          <p14:tracePt t="19001" x="2835275" y="3392488"/>
          <p14:tracePt t="19009" x="2781300" y="3392488"/>
          <p14:tracePt t="19019" x="2725738" y="3392488"/>
          <p14:tracePt t="19025" x="2708275" y="3402013"/>
          <p14:tracePt t="19033" x="2679700" y="3402013"/>
          <p14:tracePt t="19041" x="2662238" y="3402013"/>
          <p14:tracePt t="19049" x="2652713" y="3411538"/>
          <p14:tracePt t="19057" x="2643188" y="3419475"/>
          <p14:tracePt t="19146" x="2625725" y="3419475"/>
          <p14:tracePt t="19154" x="2570163" y="3419475"/>
          <p14:tracePt t="19162" x="2498725" y="3419475"/>
          <p14:tracePt t="19171" x="2389188" y="3419475"/>
          <p14:tracePt t="19178" x="2316163" y="3419475"/>
          <p14:tracePt t="19185" x="2243138" y="3419475"/>
          <p14:tracePt t="19193" x="2151063" y="3419475"/>
          <p14:tracePt t="19201" x="2124075" y="3419475"/>
          <p14:tracePt t="19209" x="2078038" y="3419475"/>
          <p14:tracePt t="19218" x="2060575" y="3429000"/>
          <p14:tracePt t="19330" x="2060575" y="3438525"/>
          <p14:tracePt t="19346" x="2060575" y="3465513"/>
          <p14:tracePt t="19354" x="2060575" y="3475038"/>
          <p14:tracePt t="19363" x="2060575" y="3511550"/>
          <p14:tracePt t="19370" x="2060575" y="3529013"/>
          <p14:tracePt t="19378" x="2060575" y="3565525"/>
          <p14:tracePt t="19386" x="2060575" y="3592513"/>
          <p14:tracePt t="19394" x="2060575" y="3602038"/>
          <p14:tracePt t="19402" x="2060575" y="3621088"/>
          <p14:tracePt t="19410" x="2060575" y="3648075"/>
          <p14:tracePt t="19418" x="2041525" y="3665538"/>
          <p14:tracePt t="19426" x="2041525" y="3675063"/>
          <p14:tracePt t="19435" x="2033588" y="3702050"/>
          <p14:tracePt t="19442" x="2033588" y="3711575"/>
          <p14:tracePt t="19451" x="2024063" y="3730625"/>
          <p14:tracePt t="19459" x="2024063" y="3748088"/>
          <p14:tracePt t="19468" x="2014538" y="3757613"/>
          <p14:tracePt t="19474" x="1997075" y="3794125"/>
          <p14:tracePt t="19484" x="1997075" y="3803650"/>
          <p14:tracePt t="19490" x="1987550" y="3830638"/>
          <p14:tracePt t="19498" x="1978025" y="3848100"/>
          <p14:tracePt t="19514" x="1968500" y="3875088"/>
          <p14:tracePt t="19530" x="1960563" y="3884613"/>
          <p14:tracePt t="19538" x="1951038" y="3894138"/>
          <p14:tracePt t="19547" x="1951038" y="3903663"/>
          <p14:tracePt t="19801" x="1987550" y="3921125"/>
          <p14:tracePt t="19809" x="2151063" y="3921125"/>
          <p14:tracePt t="19817" x="2333625" y="3921125"/>
          <p14:tracePt t="19825" x="2579688" y="3921125"/>
          <p14:tracePt t="19833" x="2781300" y="3921125"/>
          <p14:tracePt t="19841" x="2998788" y="3921125"/>
          <p14:tracePt t="19849" x="3200400" y="3921125"/>
          <p14:tracePt t="19858" x="3373438" y="3921125"/>
          <p14:tracePt t="19866" x="3536950" y="3921125"/>
          <p14:tracePt t="19873" x="3683000" y="3921125"/>
          <p14:tracePt t="19886" x="3792538" y="3921125"/>
          <p14:tracePt t="19890" x="3883025" y="3921125"/>
          <p14:tracePt t="19897" x="3965575" y="3921125"/>
          <p14:tracePt t="19906" x="4002088" y="3921125"/>
          <p14:tracePt t="19915" x="4029075" y="3921125"/>
          <p14:tracePt t="19922" x="4048125" y="3921125"/>
          <p14:tracePt t="19930" x="4065588" y="3921125"/>
          <p14:tracePt t="19940" x="4094163" y="3921125"/>
          <p14:tracePt t="19946" x="4111625" y="3921125"/>
          <p14:tracePt t="19954" x="4138613" y="3911600"/>
          <p14:tracePt t="19962" x="4184650" y="3911600"/>
          <p14:tracePt t="19970" x="4238625" y="3903663"/>
          <p14:tracePt t="19979" x="4321175" y="3894138"/>
          <p14:tracePt t="19988" x="4394200" y="3894138"/>
          <p14:tracePt t="19993" x="4467225" y="3867150"/>
          <p14:tracePt t="20001" x="4567238" y="3848100"/>
          <p14:tracePt t="20009" x="4640263" y="3848100"/>
          <p14:tracePt t="20017" x="4695825" y="3840163"/>
          <p14:tracePt t="20025" x="4740275" y="3840163"/>
          <p14:tracePt t="20033" x="4749800" y="3840163"/>
          <p14:tracePt t="20041" x="4759325" y="3840163"/>
          <p14:tracePt t="20146" x="4767263" y="3830638"/>
          <p14:tracePt t="20369" x="4767263" y="3821113"/>
          <p14:tracePt t="20377" x="4767263" y="3811588"/>
          <p14:tracePt t="20394" x="4767263" y="3775075"/>
          <p14:tracePt t="20402" x="4767263" y="3757613"/>
          <p14:tracePt t="20410" x="4767263" y="3730625"/>
          <p14:tracePt t="20417" x="4767263" y="3694113"/>
          <p14:tracePt t="20426" x="4767263" y="3665538"/>
          <p14:tracePt t="20435" x="4749800" y="3621088"/>
          <p14:tracePt t="20442" x="4740275" y="3602038"/>
          <p14:tracePt t="20451" x="4740275" y="3565525"/>
          <p14:tracePt t="20458" x="4740275" y="3538538"/>
          <p14:tracePt t="20466" x="4740275" y="3519488"/>
          <p14:tracePt t="20474" x="4740275" y="3511550"/>
          <p14:tracePt t="20483" x="4740275" y="3492500"/>
          <p14:tracePt t="20490" x="4740275" y="3482975"/>
          <p14:tracePt t="20674" x="4730750" y="3475038"/>
          <p14:tracePt t="20683" x="4676775" y="3502025"/>
          <p14:tracePt t="20690" x="4576763" y="3575050"/>
          <p14:tracePt t="20699" x="4476750" y="3629025"/>
          <p14:tracePt t="20707" x="4403725" y="3665538"/>
          <p14:tracePt t="20715" x="4340225" y="3702050"/>
          <p14:tracePt t="20722" x="4294188" y="3721100"/>
          <p14:tracePt t="20730" x="4248150" y="3748088"/>
          <p14:tracePt t="20738" x="4230688" y="3757613"/>
          <p14:tracePt t="20818" x="4221163" y="3748088"/>
          <p14:tracePt t="20827" x="4221163" y="3738563"/>
          <p14:tracePt t="20834" x="4221163" y="3721100"/>
          <p14:tracePt t="20843" x="4221163" y="3684588"/>
          <p14:tracePt t="20851" x="4221163" y="3657600"/>
          <p14:tracePt t="20858" x="4221163" y="3638550"/>
          <p14:tracePt t="20867" x="4221163" y="3621088"/>
          <p14:tracePt t="20874" x="4221163" y="3611563"/>
          <p14:tracePt t="21019" x="4129088" y="3629025"/>
          <p14:tracePt t="21026" x="3975100" y="3675063"/>
          <p14:tracePt t="21034" x="3810000" y="3702050"/>
          <p14:tracePt t="21042" x="3646488" y="3767138"/>
          <p14:tracePt t="21051" x="3455988" y="3794125"/>
          <p14:tracePt t="21058" x="3290888" y="3840163"/>
          <p14:tracePt t="21068" x="3217863" y="3840163"/>
          <p14:tracePt t="21074" x="3127375" y="3857625"/>
          <p14:tracePt t="21084" x="3090863" y="3857625"/>
          <p14:tracePt t="21146" x="3063875" y="3848100"/>
          <p14:tracePt t="21155" x="3063875" y="3803650"/>
          <p14:tracePt t="21162" x="3063875" y="3775075"/>
          <p14:tracePt t="21170" x="3063875" y="3738563"/>
          <p14:tracePt t="21178" x="3063875" y="3702050"/>
          <p14:tracePt t="21186" x="3063875" y="3684588"/>
          <p14:tracePt t="21194" x="3063875" y="3657600"/>
          <p14:tracePt t="21203" x="3063875" y="3638550"/>
          <p14:tracePt t="21219" x="3063875" y="3629025"/>
          <p14:tracePt t="21297" x="3063875" y="3648075"/>
          <p14:tracePt t="21305" x="3063875" y="3675063"/>
          <p14:tracePt t="21313" x="3063875" y="3694113"/>
          <p14:tracePt t="21321" x="3063875" y="3721100"/>
          <p14:tracePt t="21329" x="3063875" y="3738563"/>
          <p14:tracePt t="21337" x="3063875" y="3784600"/>
          <p14:tracePt t="21345" x="3063875" y="3803650"/>
          <p14:tracePt t="21361" x="3063875" y="3821113"/>
          <p14:tracePt t="21369" x="3063875" y="3830638"/>
          <p14:tracePt t="21490" x="3063875" y="3803650"/>
          <p14:tracePt t="21497" x="3063875" y="3794125"/>
          <p14:tracePt t="21505" x="3063875" y="3757613"/>
          <p14:tracePt t="21513" x="3063875" y="3738563"/>
          <p14:tracePt t="21521" x="3054350" y="3711575"/>
          <p14:tracePt t="21529" x="3054350" y="3694113"/>
          <p14:tracePt t="21537" x="3054350" y="3665538"/>
          <p14:tracePt t="21545" x="3054350" y="3657600"/>
          <p14:tracePt t="21641" x="3054350" y="3684588"/>
          <p14:tracePt t="21649" x="3054350" y="3711575"/>
          <p14:tracePt t="21657" x="3054350" y="3757613"/>
          <p14:tracePt t="21665" x="3063875" y="3794125"/>
          <p14:tracePt t="21673" x="3090863" y="3840163"/>
          <p14:tracePt t="21683" x="3108325" y="3867150"/>
          <p14:tracePt t="21689" x="3127375" y="3894138"/>
          <p14:tracePt t="21699" x="3144838" y="3921125"/>
          <p14:tracePt t="21705" x="3171825" y="3940175"/>
          <p14:tracePt t="21713" x="3171825" y="3948113"/>
          <p14:tracePt t="21745" x="3181350" y="3957638"/>
          <p14:tracePt t="21794" x="3200400" y="3948113"/>
          <p14:tracePt t="21801" x="3290888" y="3921125"/>
          <p14:tracePt t="21809" x="3400425" y="3875088"/>
          <p14:tracePt t="21817" x="3482975" y="3857625"/>
          <p14:tracePt t="21825" x="3592513" y="3811588"/>
          <p14:tracePt t="21833" x="3673475" y="3784600"/>
          <p14:tracePt t="21841" x="3738563" y="3748088"/>
          <p14:tracePt t="21848" x="3838575" y="3675063"/>
          <p14:tracePt t="21857" x="3883025" y="3648075"/>
          <p14:tracePt t="21865" x="3938588" y="3602038"/>
          <p14:tracePt t="21873" x="3965575" y="3575050"/>
          <p14:tracePt t="21883" x="3992563" y="3538538"/>
          <p14:tracePt t="21889" x="4002088" y="3529013"/>
          <p14:tracePt t="21954" x="4011613" y="3519488"/>
          <p14:tracePt t="21963" x="4011613" y="3529013"/>
          <p14:tracePt t="21970" x="4038600" y="3575050"/>
          <p14:tracePt t="21977" x="4048125" y="3648075"/>
          <p14:tracePt t="21985" x="4048125" y="3684588"/>
          <p14:tracePt t="21993" x="4057650" y="3738563"/>
          <p14:tracePt t="22001" x="4057650" y="3775075"/>
          <p14:tracePt t="22009" x="4065588" y="3811588"/>
          <p14:tracePt t="22017" x="4094163" y="3840163"/>
          <p14:tracePt t="22025" x="4094163" y="3848100"/>
          <p14:tracePt t="22033" x="4094163" y="3857625"/>
          <p14:tracePt t="22049" x="4102100" y="3857625"/>
          <p14:tracePt t="22139" x="4111625" y="3857625"/>
          <p14:tracePt t="22146" x="4129088" y="3840163"/>
          <p14:tracePt t="22154" x="4148138" y="3811588"/>
          <p14:tracePt t="22162" x="4175125" y="3775075"/>
          <p14:tracePt t="22172" x="4202113" y="3738563"/>
          <p14:tracePt t="22177" x="4238625" y="3711575"/>
          <p14:tracePt t="22185" x="4257675" y="3675063"/>
          <p14:tracePt t="22193" x="4275138" y="3657600"/>
          <p14:tracePt t="22201" x="4294188" y="3638550"/>
          <p14:tracePt t="22315" x="4303713" y="3638550"/>
          <p14:tracePt t="22322" x="4303713" y="3648075"/>
          <p14:tracePt t="22331" x="4311650" y="3675063"/>
          <p14:tracePt t="22338" x="4311650" y="3694113"/>
          <p14:tracePt t="22346" x="4321175" y="3738563"/>
          <p14:tracePt t="22354" x="4340225" y="3757613"/>
          <p14:tracePt t="22362" x="4340225" y="3784600"/>
          <p14:tracePt t="22370" x="4348163" y="3811588"/>
          <p14:tracePt t="22378" x="4348163" y="3821113"/>
          <p14:tracePt t="22387" x="4348163" y="3830638"/>
          <p14:tracePt t="22394" x="4348163" y="3840163"/>
          <p14:tracePt t="22491" x="4357688" y="3848100"/>
          <p14:tracePt t="22739" x="4367213" y="3848100"/>
          <p14:tracePt t="22746" x="4376738" y="3848100"/>
          <p14:tracePt t="22754" x="4384675" y="3857625"/>
          <p14:tracePt t="22762" x="4384675" y="3867150"/>
          <p14:tracePt t="22778" x="4384675" y="3875088"/>
          <p14:tracePt t="22786" x="4394200" y="3894138"/>
          <p14:tracePt t="22793" x="4394200" y="3903663"/>
          <p14:tracePt t="22809" x="4394200" y="3911600"/>
          <p14:tracePt t="22833" x="4394200" y="3921125"/>
          <p14:tracePt t="22849" x="4394200" y="3930650"/>
          <p14:tracePt t="22857" x="4394200" y="3940175"/>
          <p14:tracePt t="22874" x="4394200" y="3948113"/>
          <p14:tracePt t="22888" x="4394200" y="3957638"/>
          <p14:tracePt t="22891" x="4394200" y="3976688"/>
          <p14:tracePt t="22906" x="4394200" y="3984625"/>
          <p14:tracePt t="23305" x="4394200" y="3994150"/>
          <p14:tracePt t="23313" x="4394200" y="4013200"/>
          <p14:tracePt t="23320" x="4394200" y="4030663"/>
          <p14:tracePt t="23331" x="4448175" y="4057650"/>
          <p14:tracePt t="23338" x="4530725" y="4067175"/>
          <p14:tracePt t="23346" x="4622800" y="4094163"/>
          <p14:tracePt t="23354" x="4749800" y="4122738"/>
          <p14:tracePt t="23362" x="4859338" y="4122738"/>
          <p14:tracePt t="23370" x="4922838" y="4122738"/>
          <p14:tracePt t="23378" x="5049838" y="4122738"/>
          <p14:tracePt t="23386" x="5159375" y="4122738"/>
          <p14:tracePt t="23394" x="5251450" y="4122738"/>
          <p14:tracePt t="23402" x="5378450" y="4122738"/>
          <p14:tracePt t="23411" x="5451475" y="4122738"/>
          <p14:tracePt t="23418" x="5507038" y="4122738"/>
          <p14:tracePt t="23426" x="5570538" y="4122738"/>
          <p14:tracePt t="23433" x="5607050" y="4103688"/>
          <p14:tracePt t="23442" x="5634038" y="4094163"/>
          <p14:tracePt t="23451" x="5643563" y="4094163"/>
          <p14:tracePt t="23529" x="5616575" y="4103688"/>
          <p14:tracePt t="23537" x="5534025" y="4130675"/>
          <p14:tracePt t="23545" x="5424488" y="4159250"/>
          <p14:tracePt t="23553" x="5305425" y="4176713"/>
          <p14:tracePt t="23562" x="5178425" y="4186238"/>
          <p14:tracePt t="23569" x="5032375" y="4186238"/>
          <p14:tracePt t="23577" x="4868863" y="4186238"/>
          <p14:tracePt t="23585" x="4695825" y="4186238"/>
          <p14:tracePt t="23593" x="4513263" y="4186238"/>
          <p14:tracePt t="23601" x="4348163" y="4186238"/>
          <p14:tracePt t="23609" x="4148138" y="4186238"/>
          <p14:tracePt t="23617" x="4011613" y="4140200"/>
          <p14:tracePt t="23625" x="3902075" y="4094163"/>
          <p14:tracePt t="23633" x="3783013" y="4040188"/>
          <p14:tracePt t="23641" x="3719513" y="3984625"/>
          <p14:tracePt t="23649" x="3683000" y="3940175"/>
          <p14:tracePt t="23657" x="3629025" y="3840163"/>
          <p14:tracePt t="23665" x="3582988" y="3757613"/>
          <p14:tracePt t="23673" x="3556000" y="3675063"/>
          <p14:tracePt t="23681" x="3546475" y="3602038"/>
          <p14:tracePt t="23689" x="3519488" y="3482975"/>
          <p14:tracePt t="23697" x="3519488" y="3411538"/>
          <p14:tracePt t="23705" x="3519488" y="3338513"/>
          <p14:tracePt t="23713" x="3519488" y="3246438"/>
          <p14:tracePt t="23721" x="3519488" y="3173413"/>
          <p14:tracePt t="23729" x="3573463" y="3090863"/>
          <p14:tracePt t="23737" x="3619500" y="3009900"/>
          <p14:tracePt t="23745" x="3683000" y="2927350"/>
          <p14:tracePt t="23753" x="3756025" y="2836863"/>
          <p14:tracePt t="23761" x="3856038" y="2754313"/>
          <p14:tracePt t="23769" x="3938588" y="2708275"/>
          <p14:tracePt t="23777" x="4057650" y="2635250"/>
          <p14:tracePt t="23785" x="4202113" y="2589213"/>
          <p14:tracePt t="23792" x="4376738" y="2535238"/>
          <p14:tracePt t="23801" x="4557713" y="2489200"/>
          <p14:tracePt t="23809" x="4767263" y="2435225"/>
          <p14:tracePt t="23817" x="4978400" y="2408238"/>
          <p14:tracePt t="23825" x="5159375" y="2371725"/>
          <p14:tracePt t="23834" x="5324475" y="2362200"/>
          <p14:tracePt t="23841" x="5470525" y="2362200"/>
          <p14:tracePt t="23850" x="5561013" y="2362200"/>
          <p14:tracePt t="23857" x="5653088" y="2362200"/>
          <p14:tracePt t="23866" x="5716588" y="2389188"/>
          <p14:tracePt t="23873" x="5789613" y="2452688"/>
          <p14:tracePt t="23885" x="5826125" y="2508250"/>
          <p14:tracePt t="23890" x="5862638" y="2581275"/>
          <p14:tracePt t="23898" x="5889625" y="2681288"/>
          <p14:tracePt t="23905" x="5916613" y="2771775"/>
          <p14:tracePt t="23913" x="5926138" y="2854325"/>
          <p14:tracePt t="23922" x="5926138" y="2963863"/>
          <p14:tracePt t="23928" x="5926138" y="3054350"/>
          <p14:tracePt t="23937" x="5926138" y="3163888"/>
          <p14:tracePt t="23945" x="5926138" y="3236913"/>
          <p14:tracePt t="23953" x="5926138" y="3346450"/>
          <p14:tracePt t="23961" x="5926138" y="3419475"/>
          <p14:tracePt t="23969" x="5916613" y="3502025"/>
          <p14:tracePt t="23977" x="5889625" y="3548063"/>
          <p14:tracePt t="23985" x="5853113" y="3629025"/>
          <p14:tracePt t="23993" x="5843588" y="3665538"/>
          <p14:tracePt t="24001" x="5807075" y="3721100"/>
          <p14:tracePt t="24009" x="5797550" y="3738563"/>
          <p14:tracePt t="24017" x="5770563" y="3775075"/>
          <p14:tracePt t="24025" x="5761038" y="3784600"/>
          <p14:tracePt t="24033" x="5753100" y="3794125"/>
          <p14:tracePt t="24451" x="5797550" y="3794125"/>
          <p14:tracePt t="24459" x="5943600" y="3794125"/>
          <p14:tracePt t="24467" x="6116638" y="3794125"/>
          <p14:tracePt t="24474" x="6299200" y="3794125"/>
          <p14:tracePt t="24484" x="6554788" y="3794125"/>
          <p14:tracePt t="24490" x="6746875" y="3794125"/>
          <p14:tracePt t="24500" x="7065963" y="3767138"/>
          <p14:tracePt t="24506" x="7412038" y="3730625"/>
          <p14:tracePt t="24517" x="7740650" y="3648075"/>
          <p14:tracePt t="24523" x="8040688" y="3565525"/>
          <p14:tracePt t="24530" x="8286750" y="3529013"/>
          <p14:tracePt t="24537" x="8469313" y="3502025"/>
          <p14:tracePt t="24545" x="8596313" y="3455988"/>
          <p14:tracePt t="24553" x="8697913" y="3438525"/>
          <p14:tracePt t="24562" x="8724900" y="3419475"/>
          <p14:tracePt t="24569" x="8742363" y="3419475"/>
          <p14:tracePt t="24777" x="8751888" y="3419475"/>
          <p14:tracePt t="24801" x="8751888" y="3438525"/>
          <p14:tracePt t="24809" x="8742363" y="3446463"/>
          <p14:tracePt t="24817" x="8724900" y="3465513"/>
          <p14:tracePt t="24825" x="8715375" y="3465513"/>
          <p14:tracePt t="24833" x="8697913" y="3475038"/>
          <p14:tracePt t="24841" x="8669338" y="3492500"/>
          <p14:tracePt t="24850" x="8651875" y="3511550"/>
          <p14:tracePt t="24857" x="8642350" y="3519488"/>
          <p14:tracePt t="24873" x="8624888" y="3519488"/>
          <p14:tracePt t="25667" x="8761413" y="3519488"/>
          <p14:tracePt t="25674" x="9007475" y="35194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C9D15BC-85D9-463A-AC30-957293537531}"/>
              </a:ext>
            </a:extLst>
          </p:cNvPr>
          <p:cNvSpPr>
            <a:spLocks noGrp="1"/>
          </p:cNvSpPr>
          <p:nvPr>
            <p:ph idx="1"/>
          </p:nvPr>
        </p:nvSpPr>
        <p:spPr>
          <a:xfrm>
            <a:off x="755576" y="188640"/>
            <a:ext cx="8229600" cy="4752528"/>
          </a:xfrm>
        </p:spPr>
        <p:txBody>
          <a:bodyPr/>
          <a:lstStyle/>
          <a:p>
            <a:pPr marL="0" indent="0">
              <a:buNone/>
            </a:pPr>
            <a:r>
              <a:rPr lang="en-US" altLang="ja-JP" sz="2000" dirty="0"/>
              <a:t>assign </a:t>
            </a:r>
            <a:r>
              <a:rPr lang="en-US" altLang="ja-JP" sz="2000" dirty="0" err="1"/>
              <a:t>sw_op</a:t>
            </a:r>
            <a:r>
              <a:rPr lang="en-US" altLang="ja-JP" sz="2000" dirty="0"/>
              <a:t> = (opcode == `OP_STORE) &amp; (funct3 == 3'b010);</a:t>
            </a:r>
          </a:p>
          <a:p>
            <a:pPr marL="0" indent="0">
              <a:buNone/>
            </a:pPr>
            <a:r>
              <a:rPr lang="en-US" altLang="ja-JP" sz="2000" dirty="0"/>
              <a:t>assign </a:t>
            </a:r>
            <a:r>
              <a:rPr lang="en-US" altLang="ja-JP" sz="2000" dirty="0" err="1"/>
              <a:t>lw_op</a:t>
            </a:r>
            <a:r>
              <a:rPr lang="en-US" altLang="ja-JP" sz="2000" dirty="0"/>
              <a:t> = (opcode == `OP_LOAD) &amp; (funct3 == 3'b010);</a:t>
            </a:r>
          </a:p>
          <a:p>
            <a:pPr marL="0" indent="0">
              <a:buNone/>
            </a:pPr>
            <a:r>
              <a:rPr lang="en-US" altLang="ja-JP" sz="2000" dirty="0"/>
              <a:t>assign </a:t>
            </a:r>
            <a:r>
              <a:rPr lang="en-US" altLang="ja-JP" sz="2000" dirty="0" err="1"/>
              <a:t>alu_op</a:t>
            </a:r>
            <a:r>
              <a:rPr lang="en-US" altLang="ja-JP" sz="2000" dirty="0"/>
              <a:t> = (opcode == `OP_REG) ;</a:t>
            </a:r>
          </a:p>
          <a:p>
            <a:pPr marL="0" indent="0">
              <a:buNone/>
            </a:pPr>
            <a:r>
              <a:rPr lang="en-US" altLang="ja-JP" sz="2000" dirty="0"/>
              <a:t>assign </a:t>
            </a:r>
            <a:r>
              <a:rPr lang="en-US" altLang="ja-JP" sz="2000" dirty="0" err="1"/>
              <a:t>imm_op</a:t>
            </a:r>
            <a:r>
              <a:rPr lang="en-US" altLang="ja-JP" sz="2000" dirty="0"/>
              <a:t> = (opcode == `OP_IMM) ;</a:t>
            </a:r>
          </a:p>
          <a:p>
            <a:pPr marL="0" indent="0">
              <a:buNone/>
            </a:pPr>
            <a:r>
              <a:rPr lang="en-US" altLang="ja-JP" sz="2000" dirty="0"/>
              <a:t>assign </a:t>
            </a:r>
            <a:r>
              <a:rPr lang="en-US" altLang="ja-JP" sz="2000" dirty="0" err="1"/>
              <a:t>bra_op</a:t>
            </a:r>
            <a:r>
              <a:rPr lang="en-US" altLang="ja-JP" sz="2000" dirty="0"/>
              <a:t> = (opcode == `OP_BRA) ;</a:t>
            </a:r>
          </a:p>
          <a:p>
            <a:pPr marL="0" indent="0">
              <a:buNone/>
            </a:pPr>
            <a:endParaRPr lang="en-US" altLang="ja-JP" sz="2000" dirty="0"/>
          </a:p>
          <a:p>
            <a:pPr marL="0" indent="0">
              <a:buNone/>
            </a:pPr>
            <a:r>
              <a:rPr lang="en-US" altLang="ja-JP" sz="2000" dirty="0"/>
              <a:t>assign </a:t>
            </a:r>
            <a:r>
              <a:rPr lang="en-US" altLang="ja-JP" sz="2000" dirty="0" err="1"/>
              <a:t>beq_op</a:t>
            </a:r>
            <a:r>
              <a:rPr lang="en-US" altLang="ja-JP" sz="2000" dirty="0"/>
              <a:t> = </a:t>
            </a:r>
            <a:r>
              <a:rPr lang="en-US" altLang="ja-JP" sz="2000" dirty="0" err="1"/>
              <a:t>bra_op</a:t>
            </a:r>
            <a:r>
              <a:rPr lang="en-US" altLang="ja-JP" sz="2000" dirty="0"/>
              <a:t> &amp; (funct3 == 3'b000);</a:t>
            </a:r>
          </a:p>
          <a:p>
            <a:pPr marL="0" indent="0">
              <a:buNone/>
            </a:pPr>
            <a:r>
              <a:rPr lang="en-US" altLang="ja-JP" sz="2000" dirty="0"/>
              <a:t>assign </a:t>
            </a:r>
            <a:r>
              <a:rPr lang="en-US" altLang="ja-JP" sz="2000" dirty="0" err="1"/>
              <a:t>bne_op</a:t>
            </a:r>
            <a:r>
              <a:rPr lang="en-US" altLang="ja-JP" sz="2000" dirty="0"/>
              <a:t> = </a:t>
            </a:r>
            <a:r>
              <a:rPr lang="en-US" altLang="ja-JP" sz="2000" dirty="0" err="1"/>
              <a:t>bra_op</a:t>
            </a:r>
            <a:r>
              <a:rPr lang="en-US" altLang="ja-JP" sz="2000" dirty="0"/>
              <a:t> &amp; (funct3 == 3'b001);</a:t>
            </a:r>
          </a:p>
          <a:p>
            <a:pPr marL="0" indent="0">
              <a:buNone/>
            </a:pPr>
            <a:r>
              <a:rPr lang="en-US" altLang="ja-JP" sz="2000" dirty="0"/>
              <a:t>assign </a:t>
            </a:r>
            <a:r>
              <a:rPr lang="en-US" altLang="ja-JP" sz="2000" dirty="0" err="1"/>
              <a:t>blt_op</a:t>
            </a:r>
            <a:r>
              <a:rPr lang="en-US" altLang="ja-JP" sz="2000" dirty="0"/>
              <a:t> = </a:t>
            </a:r>
            <a:r>
              <a:rPr lang="en-US" altLang="ja-JP" sz="2000" dirty="0" err="1"/>
              <a:t>bra_op</a:t>
            </a:r>
            <a:r>
              <a:rPr lang="en-US" altLang="ja-JP" sz="2000" dirty="0"/>
              <a:t> &amp; (funct3 == 3'b100);</a:t>
            </a:r>
          </a:p>
          <a:p>
            <a:pPr marL="0" indent="0">
              <a:buNone/>
            </a:pPr>
            <a:r>
              <a:rPr lang="en-US" altLang="ja-JP" sz="2000" dirty="0"/>
              <a:t>assign </a:t>
            </a:r>
            <a:r>
              <a:rPr lang="en-US" altLang="ja-JP" sz="2000" dirty="0" err="1"/>
              <a:t>bge_op</a:t>
            </a:r>
            <a:r>
              <a:rPr lang="en-US" altLang="ja-JP" sz="2000" dirty="0"/>
              <a:t> = </a:t>
            </a:r>
            <a:r>
              <a:rPr lang="en-US" altLang="ja-JP" sz="2000" dirty="0" err="1"/>
              <a:t>bra_op</a:t>
            </a:r>
            <a:r>
              <a:rPr lang="en-US" altLang="ja-JP" sz="2000" dirty="0"/>
              <a:t> &amp; (funct3 == 3'b101);</a:t>
            </a:r>
          </a:p>
          <a:p>
            <a:pPr marL="0" indent="0">
              <a:buNone/>
            </a:pPr>
            <a:r>
              <a:rPr lang="en-US" altLang="ja-JP" sz="2000" dirty="0"/>
              <a:t>assign </a:t>
            </a:r>
            <a:r>
              <a:rPr lang="en-US" altLang="ja-JP" sz="2000" dirty="0" err="1"/>
              <a:t>bltu_op</a:t>
            </a:r>
            <a:r>
              <a:rPr lang="en-US" altLang="ja-JP" sz="2000" dirty="0"/>
              <a:t> = </a:t>
            </a:r>
            <a:r>
              <a:rPr lang="en-US" altLang="ja-JP" sz="2000" dirty="0" err="1"/>
              <a:t>bra_op</a:t>
            </a:r>
            <a:r>
              <a:rPr lang="en-US" altLang="ja-JP" sz="2000" dirty="0"/>
              <a:t> &amp; (funct3 == 3'b110);</a:t>
            </a:r>
          </a:p>
          <a:p>
            <a:pPr marL="0" indent="0">
              <a:buNone/>
            </a:pPr>
            <a:r>
              <a:rPr lang="en-US" altLang="ja-JP" sz="2000" dirty="0"/>
              <a:t>assign </a:t>
            </a:r>
            <a:r>
              <a:rPr lang="en-US" altLang="ja-JP" sz="2000" dirty="0" err="1"/>
              <a:t>bgeu_op</a:t>
            </a:r>
            <a:r>
              <a:rPr lang="en-US" altLang="ja-JP" sz="2000" dirty="0"/>
              <a:t> = </a:t>
            </a:r>
            <a:r>
              <a:rPr lang="en-US" altLang="ja-JP" sz="2000" dirty="0" err="1"/>
              <a:t>bra_op</a:t>
            </a:r>
            <a:r>
              <a:rPr lang="en-US" altLang="ja-JP" sz="2000" dirty="0"/>
              <a:t> &amp; (funct3 == 3'b111);</a:t>
            </a:r>
          </a:p>
          <a:p>
            <a:pPr marL="0" indent="0">
              <a:buNone/>
            </a:pPr>
            <a:endParaRPr lang="en-US" altLang="ja-JP" sz="2000" dirty="0"/>
          </a:p>
          <a:p>
            <a:pPr marL="0" indent="0">
              <a:buNone/>
            </a:pPr>
            <a:r>
              <a:rPr lang="en-US" altLang="ja-JP" sz="2000" dirty="0"/>
              <a:t>assign </a:t>
            </a:r>
            <a:r>
              <a:rPr lang="en-US" altLang="ja-JP" sz="2000" dirty="0" err="1"/>
              <a:t>ext</a:t>
            </a:r>
            <a:r>
              <a:rPr lang="en-US" altLang="ja-JP" sz="2000" dirty="0"/>
              <a:t> = </a:t>
            </a:r>
            <a:r>
              <a:rPr lang="en-US" altLang="ja-JP" sz="2000" dirty="0" err="1"/>
              <a:t>alu_op</a:t>
            </a:r>
            <a:r>
              <a:rPr lang="en-US" altLang="ja-JP" sz="2000" dirty="0"/>
              <a:t>  &amp; funct7[5];</a:t>
            </a:r>
          </a:p>
          <a:p>
            <a:pPr marL="0" indent="0">
              <a:buNone/>
            </a:pPr>
            <a:endParaRPr lang="en-US" altLang="ja-JP" sz="2000" dirty="0"/>
          </a:p>
          <a:p>
            <a:endParaRPr kumimoji="1" lang="ja-JP" altLang="en-US" dirty="0"/>
          </a:p>
        </p:txBody>
      </p:sp>
      <p:sp>
        <p:nvSpPr>
          <p:cNvPr id="4" name="正方形/長方形 3">
            <a:extLst>
              <a:ext uri="{FF2B5EF4-FFF2-40B4-BE49-F238E27FC236}">
                <a16:creationId xmlns:a16="http://schemas.microsoft.com/office/drawing/2014/main" id="{70D1A02F-4844-4887-AE44-003C9B7234A4}"/>
              </a:ext>
            </a:extLst>
          </p:cNvPr>
          <p:cNvSpPr/>
          <p:nvPr/>
        </p:nvSpPr>
        <p:spPr>
          <a:xfrm>
            <a:off x="683568" y="116632"/>
            <a:ext cx="7920880" cy="547260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3E41AE5-8E6B-471C-B9F9-A28F41287C4A}"/>
              </a:ext>
            </a:extLst>
          </p:cNvPr>
          <p:cNvSpPr txBox="1"/>
          <p:nvPr/>
        </p:nvSpPr>
        <p:spPr>
          <a:xfrm>
            <a:off x="6835477" y="2598003"/>
            <a:ext cx="1723549" cy="830997"/>
          </a:xfrm>
          <a:prstGeom prst="rect">
            <a:avLst/>
          </a:prstGeom>
          <a:noFill/>
        </p:spPr>
        <p:txBody>
          <a:bodyPr wrap="none" rtlCol="0">
            <a:spAutoFit/>
          </a:bodyPr>
          <a:lstStyle/>
          <a:p>
            <a:r>
              <a:rPr lang="ja-JP" altLang="en-US" sz="2400" dirty="0"/>
              <a:t>分岐命令の</a:t>
            </a:r>
            <a:endParaRPr lang="en-US" altLang="ja-JP" sz="2400" dirty="0"/>
          </a:p>
          <a:p>
            <a:r>
              <a:rPr lang="ja-JP" altLang="en-US" sz="2400" dirty="0"/>
              <a:t>デコード</a:t>
            </a:r>
            <a:endParaRPr lang="en-US" altLang="ja-JP" sz="2400" dirty="0"/>
          </a:p>
        </p:txBody>
      </p:sp>
      <p:sp>
        <p:nvSpPr>
          <p:cNvPr id="8" name="テキスト ボックス 7">
            <a:extLst>
              <a:ext uri="{FF2B5EF4-FFF2-40B4-BE49-F238E27FC236}">
                <a16:creationId xmlns:a16="http://schemas.microsoft.com/office/drawing/2014/main" id="{5829393D-8C2E-43C4-B5E6-59FAB17D62D8}"/>
              </a:ext>
            </a:extLst>
          </p:cNvPr>
          <p:cNvSpPr txBox="1"/>
          <p:nvPr/>
        </p:nvSpPr>
        <p:spPr>
          <a:xfrm>
            <a:off x="6372200" y="1079470"/>
            <a:ext cx="1503938" cy="830997"/>
          </a:xfrm>
          <a:prstGeom prst="rect">
            <a:avLst/>
          </a:prstGeom>
          <a:noFill/>
        </p:spPr>
        <p:txBody>
          <a:bodyPr wrap="none" rtlCol="0">
            <a:spAutoFit/>
          </a:bodyPr>
          <a:lstStyle/>
          <a:p>
            <a:r>
              <a:rPr lang="en-US" altLang="ja-JP" sz="2400" dirty="0"/>
              <a:t>opcode</a:t>
            </a:r>
            <a:r>
              <a:rPr lang="ja-JP" altLang="en-US" sz="2400" dirty="0"/>
              <a:t>の</a:t>
            </a:r>
            <a:endParaRPr lang="en-US" altLang="ja-JP" sz="2400" dirty="0"/>
          </a:p>
          <a:p>
            <a:r>
              <a:rPr lang="ja-JP" altLang="en-US" sz="2400" dirty="0"/>
              <a:t>デコード</a:t>
            </a:r>
            <a:endParaRPr lang="en-US" altLang="ja-JP" sz="2400" dirty="0"/>
          </a:p>
        </p:txBody>
      </p:sp>
      <p:pic>
        <p:nvPicPr>
          <p:cNvPr id="2" name="オーディオ 1">
            <a:hlinkClick r:id="" action="ppaction://media"/>
            <a:extLst>
              <a:ext uri="{FF2B5EF4-FFF2-40B4-BE49-F238E27FC236}">
                <a16:creationId xmlns:a16="http://schemas.microsoft.com/office/drawing/2014/main" id="{5D4CB9D7-D323-4626-8211-4DBA7682D1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9626484"/>
      </p:ext>
    </p:extLst>
  </p:cSld>
  <p:clrMapOvr>
    <a:masterClrMapping/>
  </p:clrMapOvr>
  <mc:AlternateContent xmlns:mc="http://schemas.openxmlformats.org/markup-compatibility/2006">
    <mc:Choice xmlns:p14="http://schemas.microsoft.com/office/powerpoint/2010/main" Requires="p14">
      <p:transition spd="slow" p14:dur="2000" advTm="65322"/>
    </mc:Choice>
    <mc:Fallback>
      <p:transition spd="slow" advTm="6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83" x="8915400" y="2489200"/>
          <p14:tracePt t="4991" x="8788400" y="2416175"/>
          <p14:tracePt t="4999" x="8588375" y="2335213"/>
          <p14:tracePt t="5007" x="8423275" y="2262188"/>
          <p14:tracePt t="5014" x="8204200" y="2189163"/>
          <p14:tracePt t="5023" x="8013700" y="2125663"/>
          <p14:tracePt t="5031" x="7758113" y="2070100"/>
          <p14:tracePt t="5039" x="7385050" y="1960563"/>
          <p14:tracePt t="5048" x="7165975" y="1914525"/>
          <p14:tracePt t="5055" x="7000875" y="1897063"/>
          <p14:tracePt t="5063" x="6837363" y="1878013"/>
          <p14:tracePt t="5071" x="6710363" y="1878013"/>
          <p14:tracePt t="5079" x="6564313" y="1878013"/>
          <p14:tracePt t="5087" x="6454775" y="1878013"/>
          <p14:tracePt t="5095" x="6362700" y="1878013"/>
          <p14:tracePt t="5103" x="6308725" y="1878013"/>
          <p14:tracePt t="5111" x="6262688" y="1878013"/>
          <p14:tracePt t="5119" x="6235700" y="1878013"/>
          <p14:tracePt t="5127" x="6226175" y="1878013"/>
          <p14:tracePt t="8753" x="6226175" y="1870075"/>
          <p14:tracePt t="9073" x="6226175" y="1860550"/>
          <p14:tracePt t="9169" x="6226175" y="1833563"/>
          <p14:tracePt t="9177" x="6226175" y="1778000"/>
          <p14:tracePt t="9184" x="6199188" y="1731963"/>
          <p14:tracePt t="9193" x="6181725" y="1704975"/>
          <p14:tracePt t="9200" x="6172200" y="1697038"/>
          <p14:tracePt t="9209" x="6172200" y="1668463"/>
          <p14:tracePt t="9217" x="6162675" y="1651000"/>
          <p14:tracePt t="9225" x="6162675" y="1631950"/>
          <p14:tracePt t="9241" x="6162675" y="1624013"/>
          <p14:tracePt t="9265" x="6153150" y="1614488"/>
          <p14:tracePt t="9337" x="6153150" y="1604963"/>
          <p14:tracePt t="9344" x="6153150" y="1595438"/>
          <p14:tracePt t="9352" x="6145213" y="1577975"/>
          <p14:tracePt t="9359" x="6135688" y="1541463"/>
          <p14:tracePt t="9367" x="6126163" y="1522413"/>
          <p14:tracePt t="9375" x="6116638" y="1485900"/>
          <p14:tracePt t="9383" x="6108700" y="1468438"/>
          <p14:tracePt t="9391" x="6080125" y="1422400"/>
          <p14:tracePt t="9400" x="6062663" y="1376363"/>
          <p14:tracePt t="9407" x="6053138" y="1368425"/>
          <p14:tracePt t="9416" x="6053138" y="1331913"/>
          <p14:tracePt t="9423" x="6035675" y="1312863"/>
          <p14:tracePt t="9431" x="6026150" y="1295400"/>
          <p14:tracePt t="9439" x="6016625" y="1276350"/>
          <p14:tracePt t="9448" x="5999163" y="1258888"/>
          <p14:tracePt t="9456" x="5972175" y="1222375"/>
          <p14:tracePt t="9473" x="5953125" y="1195388"/>
          <p14:tracePt t="9480" x="5953125" y="1185863"/>
          <p14:tracePt t="9488" x="5943600" y="1158875"/>
          <p14:tracePt t="9496" x="5926138" y="1139825"/>
          <p14:tracePt t="9504" x="5916613" y="1122363"/>
          <p14:tracePt t="9512" x="5907088" y="1076325"/>
          <p14:tracePt t="9520" x="5870575" y="1030288"/>
          <p14:tracePt t="9527" x="5862638" y="1012825"/>
          <p14:tracePt t="9535" x="5826125" y="957263"/>
          <p14:tracePt t="9543" x="5807075" y="920750"/>
          <p14:tracePt t="9551" x="5797550" y="903288"/>
          <p14:tracePt t="9559" x="5770563" y="857250"/>
          <p14:tracePt t="9567" x="5753100" y="839788"/>
          <p14:tracePt t="9575" x="5734050" y="811213"/>
          <p14:tracePt t="9584" x="5716588" y="793750"/>
          <p14:tracePt t="9600" x="5697538" y="757238"/>
          <p14:tracePt t="9607" x="5688013" y="757238"/>
          <p14:tracePt t="9615" x="5680075" y="757238"/>
          <p14:tracePt t="9624" x="5670550" y="738188"/>
          <p14:tracePt t="9632" x="5661025" y="730250"/>
          <p14:tracePt t="9648" x="5653088" y="720725"/>
          <p14:tracePt t="9655" x="5634038" y="701675"/>
          <p14:tracePt t="9671" x="5624513" y="684213"/>
          <p14:tracePt t="9679" x="5607050" y="665163"/>
          <p14:tracePt t="9687" x="5597525" y="657225"/>
          <p14:tracePt t="9695" x="5588000" y="638175"/>
          <p14:tracePt t="9703" x="5580063" y="628650"/>
          <p14:tracePt t="9711" x="5561013" y="620713"/>
          <p14:tracePt t="9719" x="5524500" y="601663"/>
          <p14:tracePt t="9727" x="5507038" y="584200"/>
          <p14:tracePt t="9735" x="5487988" y="574675"/>
          <p14:tracePt t="9743" x="5441950" y="555625"/>
          <p14:tracePt t="9751" x="5424488" y="547688"/>
          <p14:tracePt t="9759" x="5387975" y="528638"/>
          <p14:tracePt t="9768" x="5378450" y="528638"/>
          <p14:tracePt t="9775" x="5351463" y="519113"/>
          <p14:tracePt t="9783" x="5341938" y="519113"/>
          <p14:tracePt t="9791" x="5305425" y="519113"/>
          <p14:tracePt t="9799" x="5268913" y="519113"/>
          <p14:tracePt t="9807" x="5195888" y="519113"/>
          <p14:tracePt t="9815" x="5122863" y="519113"/>
          <p14:tracePt t="9824" x="5049838" y="519113"/>
          <p14:tracePt t="9834" x="4941888" y="519113"/>
          <p14:tracePt t="9840" x="4849813" y="519113"/>
          <p14:tracePt t="9850" x="4740275" y="519113"/>
          <p14:tracePt t="9856" x="4667250" y="519113"/>
          <p14:tracePt t="9866" x="4586288" y="519113"/>
          <p14:tracePt t="9872" x="4513263" y="519113"/>
          <p14:tracePt t="9880" x="4440238" y="538163"/>
          <p14:tracePt t="9888" x="4403725" y="538163"/>
          <p14:tracePt t="9896" x="4367213" y="538163"/>
          <p14:tracePt t="9904" x="4340225" y="547688"/>
          <p14:tracePt t="9912" x="4321175" y="547688"/>
          <p14:tracePt t="9920" x="4294188" y="547688"/>
          <p14:tracePt t="9927" x="4284663" y="547688"/>
          <p14:tracePt t="9935" x="4267200" y="555625"/>
          <p14:tracePt t="9943" x="4248150" y="555625"/>
          <p14:tracePt t="9951" x="4221163" y="555625"/>
          <p14:tracePt t="9959" x="4202113" y="555625"/>
          <p14:tracePt t="9967" x="4184650" y="555625"/>
          <p14:tracePt t="9975" x="4175125" y="555625"/>
          <p14:tracePt t="9983" x="4148138" y="555625"/>
          <p14:tracePt t="9991" x="4129088" y="555625"/>
          <p14:tracePt t="9999" x="4111625" y="555625"/>
          <p14:tracePt t="10007" x="4102100" y="555625"/>
          <p14:tracePt t="10023" x="4094163" y="555625"/>
          <p14:tracePt t="10233" x="4075113" y="555625"/>
          <p14:tracePt t="10265" x="4048125" y="555625"/>
          <p14:tracePt t="10273" x="4002088" y="555625"/>
          <p14:tracePt t="10281" x="3938588" y="555625"/>
          <p14:tracePt t="10289" x="3810000" y="555625"/>
          <p14:tracePt t="10297" x="3702050" y="555625"/>
          <p14:tracePt t="10305" x="3592513" y="555625"/>
          <p14:tracePt t="10313" x="3463925" y="555625"/>
          <p14:tracePt t="10319" x="3382963" y="555625"/>
          <p14:tracePt t="10327" x="3273425" y="555625"/>
          <p14:tracePt t="10335" x="3200400" y="555625"/>
          <p14:tracePt t="10343" x="3144838" y="555625"/>
          <p14:tracePt t="10351" x="3108325" y="555625"/>
          <p14:tracePt t="10359" x="3100388" y="555625"/>
          <p14:tracePt t="10367" x="3090863" y="565150"/>
          <p14:tracePt t="10889" x="3090863" y="584200"/>
          <p14:tracePt t="10897" x="3100388" y="601663"/>
          <p14:tracePt t="10903" x="3200400" y="601663"/>
          <p14:tracePt t="10911" x="3327400" y="601663"/>
          <p14:tracePt t="10919" x="3490913" y="601663"/>
          <p14:tracePt t="10927" x="3636963" y="601663"/>
          <p14:tracePt t="10935" x="3802063" y="601663"/>
          <p14:tracePt t="10943" x="3956050" y="601663"/>
          <p14:tracePt t="10951" x="4065588" y="601663"/>
          <p14:tracePt t="10960" x="4165600" y="601663"/>
          <p14:tracePt t="10968" x="4238625" y="601663"/>
          <p14:tracePt t="10976" x="4311650" y="601663"/>
          <p14:tracePt t="10984" x="4367213" y="601663"/>
          <p14:tracePt t="10992" x="4421188" y="601663"/>
          <p14:tracePt t="11000" x="4448175" y="601663"/>
          <p14:tracePt t="11007" x="4476750" y="592138"/>
          <p14:tracePt t="11313" x="4448175" y="611188"/>
          <p14:tracePt t="11320" x="4248150" y="730250"/>
          <p14:tracePt t="11328" x="3875088" y="839788"/>
          <p14:tracePt t="11335" x="3673475" y="930275"/>
          <p14:tracePt t="11343" x="3317875" y="1085850"/>
          <p14:tracePt t="11351" x="3054350" y="1176338"/>
          <p14:tracePt t="11359" x="2808288" y="1285875"/>
          <p14:tracePt t="11367" x="2643188" y="1349375"/>
          <p14:tracePt t="11375" x="2506663" y="1422400"/>
          <p14:tracePt t="11383" x="2425700" y="1441450"/>
          <p14:tracePt t="11391" x="2379663" y="1477963"/>
          <p14:tracePt t="11407" x="2370138" y="1477963"/>
          <p14:tracePt t="11625" x="2397125" y="1477963"/>
          <p14:tracePt t="11633" x="2589213" y="1449388"/>
          <p14:tracePt t="11640" x="2817813" y="1412875"/>
          <p14:tracePt t="11649" x="3027363" y="1385888"/>
          <p14:tracePt t="11657" x="3309938" y="1349375"/>
          <p14:tracePt t="11667" x="3563938" y="1295400"/>
          <p14:tracePt t="11673" x="3729038" y="1276350"/>
          <p14:tracePt t="11680" x="3875088" y="1268413"/>
          <p14:tracePt t="11687" x="4002088" y="1222375"/>
          <p14:tracePt t="11695" x="4065588" y="1203325"/>
          <p14:tracePt t="11703" x="4102100" y="1195388"/>
          <p14:tracePt t="11711" x="4111625" y="1195388"/>
          <p14:tracePt t="11865" x="4121150" y="1185863"/>
          <p14:tracePt t="12105" x="4094163" y="1212850"/>
          <p14:tracePt t="12111" x="3975100" y="1249363"/>
          <p14:tracePt t="12119" x="3838575" y="1312863"/>
          <p14:tracePt t="12128" x="3729038" y="1368425"/>
          <p14:tracePt t="12135" x="3592513" y="1412875"/>
          <p14:tracePt t="12143" x="3509963" y="1468438"/>
          <p14:tracePt t="12151" x="3446463" y="1522413"/>
          <p14:tracePt t="12159" x="3382963" y="1558925"/>
          <p14:tracePt t="12167" x="3336925" y="1595438"/>
          <p14:tracePt t="12175" x="3327400" y="1604963"/>
          <p14:tracePt t="12183" x="3317875" y="1614488"/>
          <p14:tracePt t="12191" x="3309938" y="1624013"/>
          <p14:tracePt t="12458" x="3300413" y="1624013"/>
          <p14:tracePt t="12519" x="3300413" y="1614488"/>
          <p14:tracePt t="12527" x="3300413" y="1604963"/>
          <p14:tracePt t="12535" x="3300413" y="1587500"/>
          <p14:tracePt t="12543" x="3300413" y="1568450"/>
          <p14:tracePt t="12551" x="3300413" y="1541463"/>
          <p14:tracePt t="12559" x="3300413" y="1522413"/>
          <p14:tracePt t="12567" x="3300413" y="1504950"/>
          <p14:tracePt t="12575" x="3300413" y="1477963"/>
          <p14:tracePt t="12583" x="3300413" y="1468438"/>
          <p14:tracePt t="12591" x="3300413" y="1441450"/>
          <p14:tracePt t="12600" x="3300413" y="1431925"/>
          <p14:tracePt t="12616" x="3300413" y="1412875"/>
          <p14:tracePt t="12631" x="3300413" y="1395413"/>
          <p14:tracePt t="12857" x="3300413" y="1412875"/>
          <p14:tracePt t="12873" x="3300413" y="1441450"/>
          <p14:tracePt t="12881" x="3309938" y="1458913"/>
          <p14:tracePt t="12888" x="3382963" y="1477963"/>
          <p14:tracePt t="12896" x="3482975" y="1504950"/>
          <p14:tracePt t="12904" x="3573463" y="1514475"/>
          <p14:tracePt t="12912" x="3665538" y="1514475"/>
          <p14:tracePt t="12920" x="3765550" y="1531938"/>
          <p14:tracePt t="12928" x="3838575" y="1531938"/>
          <p14:tracePt t="12936" x="3892550" y="1531938"/>
          <p14:tracePt t="12944" x="3948113" y="1531938"/>
          <p14:tracePt t="12952" x="3975100" y="1531938"/>
          <p14:tracePt t="12960" x="3992563" y="1531938"/>
          <p14:tracePt t="12968" x="4021138" y="1531938"/>
          <p14:tracePt t="12976" x="4029075" y="1531938"/>
          <p14:tracePt t="13065" x="4038600" y="1531938"/>
          <p14:tracePt t="13096" x="4084638" y="1531938"/>
          <p14:tracePt t="13103" x="4194175" y="1531938"/>
          <p14:tracePt t="13115" x="4294188" y="1514475"/>
          <p14:tracePt t="13119" x="4403725" y="1495425"/>
          <p14:tracePt t="13127" x="4530725" y="1495425"/>
          <p14:tracePt t="13135" x="4649788" y="1468438"/>
          <p14:tracePt t="13143" x="4703763" y="1468438"/>
          <p14:tracePt t="13151" x="4759325" y="1441450"/>
          <p14:tracePt t="13159" x="4795838" y="1441450"/>
          <p14:tracePt t="13175" x="4803775" y="1441450"/>
          <p14:tracePt t="13321" x="4786313" y="1441450"/>
          <p14:tracePt t="13329" x="4695825" y="1458913"/>
          <p14:tracePt t="13336" x="4586288" y="1504950"/>
          <p14:tracePt t="13345" x="4430713" y="1558925"/>
          <p14:tracePt t="13353" x="4275138" y="1651000"/>
          <p14:tracePt t="13361" x="4111625" y="1714500"/>
          <p14:tracePt t="13370" x="3992563" y="1804988"/>
          <p14:tracePt t="13377" x="3875088" y="1851025"/>
          <p14:tracePt t="13384" x="3829050" y="1897063"/>
          <p14:tracePt t="13393" x="3783013" y="1933575"/>
          <p14:tracePt t="13400" x="3729038" y="1970088"/>
          <p14:tracePt t="13408" x="3709988" y="1987550"/>
          <p14:tracePt t="13416" x="3692525" y="2006600"/>
          <p14:tracePt t="13425" x="3683000" y="2016125"/>
          <p14:tracePt t="13440" x="3683000" y="2024063"/>
          <p14:tracePt t="13665" x="3792538" y="2016125"/>
          <p14:tracePt t="13673" x="3984625" y="1951038"/>
          <p14:tracePt t="13682" x="4238625" y="1897063"/>
          <p14:tracePt t="13689" x="4457700" y="1841500"/>
          <p14:tracePt t="13697" x="4676775" y="1797050"/>
          <p14:tracePt t="13706" x="4932363" y="1741488"/>
          <p14:tracePt t="13713" x="5095875" y="1677988"/>
          <p14:tracePt t="13720" x="5251450" y="1631950"/>
          <p14:tracePt t="13728" x="5378450" y="1604963"/>
          <p14:tracePt t="13736" x="5441950" y="1577975"/>
          <p14:tracePt t="13743" x="5478463" y="1568450"/>
          <p14:tracePt t="13752" x="5487988" y="1558925"/>
          <p14:tracePt t="13840" x="5497513" y="1531938"/>
          <p14:tracePt t="13849" x="5497513" y="1514475"/>
          <p14:tracePt t="13856" x="5497513" y="1477963"/>
          <p14:tracePt t="13865" x="5497513" y="1449388"/>
          <p14:tracePt t="13873" x="5497513" y="1431925"/>
          <p14:tracePt t="13882" x="5507038" y="1404938"/>
          <p14:tracePt t="13888" x="5507038" y="1368425"/>
          <p14:tracePt t="13897" x="5534025" y="1339850"/>
          <p14:tracePt t="13905" x="5534025" y="1322388"/>
          <p14:tracePt t="13912" x="5543550" y="1276350"/>
          <p14:tracePt t="13921" x="5551488" y="1249363"/>
          <p14:tracePt t="13928" x="5561013" y="1231900"/>
          <p14:tracePt t="13935" x="5580063" y="1185863"/>
          <p14:tracePt t="13943" x="5588000" y="1166813"/>
          <p14:tracePt t="13951" x="5616575" y="1122363"/>
          <p14:tracePt t="13959" x="5634038" y="1093788"/>
          <p14:tracePt t="13968" x="5634038" y="1076325"/>
          <p14:tracePt t="13975" x="5653088" y="1030288"/>
          <p14:tracePt t="13983" x="5661025" y="1030288"/>
          <p14:tracePt t="13991" x="5670550" y="1012825"/>
          <p14:tracePt t="13999" x="5688013" y="993775"/>
          <p14:tracePt t="14007" x="5688013" y="984250"/>
          <p14:tracePt t="14015" x="5697538" y="976313"/>
          <p14:tracePt t="14023" x="5707063" y="966788"/>
          <p14:tracePt t="14039" x="5716588" y="947738"/>
          <p14:tracePt t="14047" x="5734050" y="939800"/>
          <p14:tracePt t="14057" x="5743575" y="930275"/>
          <p14:tracePt t="14066" x="5780088" y="903288"/>
          <p14:tracePt t="14073" x="5843588" y="874713"/>
          <p14:tracePt t="14086" x="5907088" y="839788"/>
          <p14:tracePt t="14088" x="5972175" y="811213"/>
          <p14:tracePt t="14098" x="6035675" y="774700"/>
          <p14:tracePt t="14105" x="6108700" y="747713"/>
          <p14:tracePt t="14118" x="6189663" y="711200"/>
          <p14:tracePt t="14120" x="6235700" y="684213"/>
          <p14:tracePt t="14127" x="6299200" y="674688"/>
          <p14:tracePt t="14135" x="6345238" y="638175"/>
          <p14:tracePt t="14143" x="6381750" y="638175"/>
          <p14:tracePt t="14151" x="6391275" y="628650"/>
          <p14:tracePt t="14159" x="6399213" y="620713"/>
          <p14:tracePt t="14167" x="6418263" y="620713"/>
          <p14:tracePt t="15248" x="6427788" y="620713"/>
          <p14:tracePt t="15713" x="6435725" y="620713"/>
          <p14:tracePt t="15975" x="6435725" y="601663"/>
          <p14:tracePt t="15983" x="6435725" y="592138"/>
          <p14:tracePt t="15991" x="6435725" y="574675"/>
          <p14:tracePt t="15999" x="6435725" y="565150"/>
          <p14:tracePt t="16015" x="6435725" y="547688"/>
          <p14:tracePt t="16023" x="6427788" y="547688"/>
          <p14:tracePt t="16039" x="6427788" y="538163"/>
          <p14:tracePt t="16055" x="6418263" y="528638"/>
          <p14:tracePt t="17114" x="6545263" y="528638"/>
          <p14:tracePt t="17119" x="6819900" y="528638"/>
          <p14:tracePt t="17127" x="7046913" y="528638"/>
          <p14:tracePt t="17135" x="7275513" y="528638"/>
          <p14:tracePt t="17143" x="7439025" y="528638"/>
          <p14:tracePt t="17151" x="7567613" y="528638"/>
          <p14:tracePt t="17159" x="7621588" y="528638"/>
          <p14:tracePt t="17167" x="7639050" y="528638"/>
          <p14:tracePt t="17327" x="7602538" y="528638"/>
          <p14:tracePt t="17335" x="7548563" y="528638"/>
          <p14:tracePt t="17343" x="7485063" y="528638"/>
          <p14:tracePt t="17351" x="7429500" y="538163"/>
          <p14:tracePt t="17359" x="7375525" y="538163"/>
          <p14:tracePt t="17367" x="7339013" y="555625"/>
          <p14:tracePt t="17375" x="7283450" y="574675"/>
          <p14:tracePt t="17383" x="7229475" y="584200"/>
          <p14:tracePt t="17391" x="7165975" y="611188"/>
          <p14:tracePt t="17399" x="7119938" y="611188"/>
          <p14:tracePt t="17407" x="7065963" y="647700"/>
          <p14:tracePt t="17416" x="7019925" y="657225"/>
          <p14:tracePt t="17426" x="6946900" y="674688"/>
          <p14:tracePt t="17432" x="6883400" y="693738"/>
          <p14:tracePt t="17440" x="6800850" y="720725"/>
          <p14:tracePt t="17449" x="6710363" y="738188"/>
          <p14:tracePt t="17456" x="6627813" y="757238"/>
          <p14:tracePt t="17466" x="6554788" y="784225"/>
          <p14:tracePt t="17473" x="6472238" y="811213"/>
          <p14:tracePt t="17482" x="6418263" y="830263"/>
          <p14:tracePt t="17489" x="6354763" y="847725"/>
          <p14:tracePt t="17495" x="6308725" y="847725"/>
          <p14:tracePt t="17503" x="6272213" y="857250"/>
          <p14:tracePt t="17511" x="6254750" y="884238"/>
          <p14:tracePt t="17527" x="6245225" y="884238"/>
          <p14:tracePt t="17937" x="6235700" y="884238"/>
          <p14:tracePt t="17953" x="6362700" y="884238"/>
          <p14:tracePt t="17961" x="6545263" y="884238"/>
          <p14:tracePt t="17968" x="6710363" y="866775"/>
          <p14:tracePt t="17977" x="6856413" y="866775"/>
          <p14:tracePt t="17985" x="7000875" y="866775"/>
          <p14:tracePt t="17993" x="7129463" y="866775"/>
          <p14:tracePt t="18002" x="7219950" y="866775"/>
          <p14:tracePt t="18009" x="7275513" y="866775"/>
          <p14:tracePt t="18016" x="7319963" y="866775"/>
          <p14:tracePt t="21648" x="7319963" y="857250"/>
          <p14:tracePt t="23103" x="7302500" y="874713"/>
          <p14:tracePt t="23111" x="7265988" y="893763"/>
          <p14:tracePt t="23119" x="7202488" y="920750"/>
          <p14:tracePt t="23127" x="7102475" y="966788"/>
          <p14:tracePt t="23135" x="7037388" y="1003300"/>
          <p14:tracePt t="23143" x="6946900" y="1030288"/>
          <p14:tracePt t="23151" x="6864350" y="1085850"/>
          <p14:tracePt t="23160" x="6810375" y="1122363"/>
          <p14:tracePt t="23168" x="6783388" y="1139825"/>
          <p14:tracePt t="23175" x="6754813" y="1149350"/>
          <p14:tracePt t="23184" x="6737350" y="1166813"/>
          <p14:tracePt t="23192" x="6718300" y="1166813"/>
          <p14:tracePt t="23200" x="6710363" y="1166813"/>
          <p14:tracePt t="23208" x="6700838" y="1176338"/>
          <p14:tracePt t="23273" x="6691313" y="1176338"/>
          <p14:tracePt t="23282" x="6654800" y="1195388"/>
          <p14:tracePt t="23288" x="6610350" y="1195388"/>
          <p14:tracePt t="23298" x="6554788" y="1249363"/>
          <p14:tracePt t="23306" x="6435725" y="1285875"/>
          <p14:tracePt t="23312" x="6345238" y="1331913"/>
          <p14:tracePt t="23319" x="6226175" y="1358900"/>
          <p14:tracePt t="23327" x="6126163" y="1404938"/>
          <p14:tracePt t="23335" x="6035675" y="1441450"/>
          <p14:tracePt t="23343" x="5916613" y="1485900"/>
          <p14:tracePt t="23351" x="5853113" y="1522413"/>
          <p14:tracePt t="23360" x="5770563" y="1568450"/>
          <p14:tracePt t="23368" x="5697538" y="1587500"/>
          <p14:tracePt t="23375" x="5616575" y="1631950"/>
          <p14:tracePt t="23383" x="5580063" y="1641475"/>
          <p14:tracePt t="23391" x="5551488" y="1651000"/>
          <p14:tracePt t="23399" x="5507038" y="1687513"/>
          <p14:tracePt t="23407" x="5461000" y="1704975"/>
          <p14:tracePt t="23416" x="5397500" y="1741488"/>
          <p14:tracePt t="23424" x="5351463" y="1768475"/>
          <p14:tracePt t="23433" x="5287963" y="1804988"/>
          <p14:tracePt t="23439" x="5241925" y="1833563"/>
          <p14:tracePt t="23447" x="5168900" y="1870075"/>
          <p14:tracePt t="23456" x="5086350" y="1897063"/>
          <p14:tracePt t="23464" x="4986338" y="1933575"/>
          <p14:tracePt t="23472" x="4886325" y="1979613"/>
          <p14:tracePt t="23480" x="4776788" y="2033588"/>
          <p14:tracePt t="23487" x="4695825" y="2052638"/>
          <p14:tracePt t="23496" x="4630738" y="2079625"/>
          <p14:tracePt t="23503" x="4557713" y="2089150"/>
          <p14:tracePt t="23511" x="4513263" y="2106613"/>
          <p14:tracePt t="23519" x="4421188" y="2133600"/>
          <p14:tracePt t="23527" x="4384675" y="2152650"/>
          <p14:tracePt t="23535" x="4357688" y="2170113"/>
          <p14:tracePt t="23543" x="4311650" y="2179638"/>
          <p14:tracePt t="23551" x="4303713" y="2189163"/>
          <p14:tracePt t="23559" x="4294188" y="2197100"/>
          <p14:tracePt t="23567" x="4284663" y="2197100"/>
          <p14:tracePt t="23583" x="4275138" y="2206625"/>
          <p14:tracePt t="23657" x="4257675" y="2206625"/>
          <p14:tracePt t="23664" x="4230688" y="2206625"/>
          <p14:tracePt t="23673" x="4175125" y="2206625"/>
          <p14:tracePt t="23682" x="4084638" y="2206625"/>
          <p14:tracePt t="23689" x="4011613" y="2206625"/>
          <p14:tracePt t="23698" x="3938588" y="2206625"/>
          <p14:tracePt t="23704" x="3892550" y="2206625"/>
          <p14:tracePt t="23713" x="3838575" y="2206625"/>
          <p14:tracePt t="23722" x="3819525" y="2206625"/>
          <p14:tracePt t="23729" x="3783013" y="2206625"/>
          <p14:tracePt t="23738" x="3775075" y="2206625"/>
          <p14:tracePt t="23745" x="3756025" y="2206625"/>
          <p14:tracePt t="23833" x="3738563" y="2206625"/>
          <p14:tracePt t="23841" x="3729038" y="2206625"/>
          <p14:tracePt t="23849" x="3692525" y="2206625"/>
          <p14:tracePt t="23857" x="3656013" y="2206625"/>
          <p14:tracePt t="23866" x="3609975" y="2206625"/>
          <p14:tracePt t="23873" x="3592513" y="2189163"/>
          <p14:tracePt t="23883" x="3563938" y="2189163"/>
          <p14:tracePt t="23889" x="3546475" y="2189163"/>
          <p14:tracePt t="23899" x="3519488" y="2189163"/>
          <p14:tracePt t="23904" x="3509963" y="2189163"/>
          <p14:tracePt t="23914" x="3500438" y="2189163"/>
          <p14:tracePt t="23921" x="3490913" y="2189163"/>
          <p14:tracePt t="23929" x="3482975" y="2179638"/>
          <p14:tracePt t="24225" x="3419475" y="2179638"/>
          <p14:tracePt t="24232" x="3327400" y="2179638"/>
          <p14:tracePt t="24240" x="3217863" y="2179638"/>
          <p14:tracePt t="24250" x="3144838" y="2179638"/>
          <p14:tracePt t="24257" x="3035300" y="2179638"/>
          <p14:tracePt t="24266" x="2990850" y="2170113"/>
          <p14:tracePt t="24273" x="2954338" y="2170113"/>
          <p14:tracePt t="24282" x="2935288" y="2170113"/>
          <p14:tracePt t="24417" x="2925763" y="2160588"/>
          <p14:tracePt t="24432" x="2925763" y="2143125"/>
          <p14:tracePt t="24449" x="2944813" y="2106613"/>
          <p14:tracePt t="24457" x="2962275" y="2089150"/>
          <p14:tracePt t="24465" x="2981325" y="2079625"/>
          <p14:tracePt t="24472" x="2990850" y="2070100"/>
          <p14:tracePt t="24481" x="3008313" y="2070100"/>
          <p14:tracePt t="24487" x="3017838" y="2060575"/>
          <p14:tracePt t="24503" x="3027363" y="2052638"/>
          <p14:tracePt t="24519" x="3035300" y="2043113"/>
          <p14:tracePt t="24535" x="3054350" y="2033588"/>
          <p14:tracePt t="24560" x="3063875" y="2024063"/>
          <p14:tracePt t="24576" x="3071813" y="2016125"/>
          <p14:tracePt t="24600" x="3081338" y="2006600"/>
          <p14:tracePt t="24624" x="3090863" y="2006600"/>
          <p14:tracePt t="24649" x="3108325" y="2006600"/>
          <p14:tracePt t="24656" x="3136900" y="2006600"/>
          <p14:tracePt t="24664" x="3181350" y="1987550"/>
          <p14:tracePt t="24672" x="3254375" y="1960563"/>
          <p14:tracePt t="24681" x="3346450" y="1951038"/>
          <p14:tracePt t="24688" x="3500438" y="1933575"/>
          <p14:tracePt t="24698" x="3646488" y="1924050"/>
          <p14:tracePt t="24705" x="3846513" y="1887538"/>
          <p14:tracePt t="24712" x="4048125" y="1804988"/>
          <p14:tracePt t="24720" x="4267200" y="1760538"/>
          <p14:tracePt t="24728" x="4403725" y="1724025"/>
          <p14:tracePt t="24737" x="4513263" y="1714500"/>
          <p14:tracePt t="24744" x="4622800" y="1697038"/>
          <p14:tracePt t="24753" x="4740275" y="1660525"/>
          <p14:tracePt t="24760" x="4776788" y="1641475"/>
          <p14:tracePt t="24768" x="4822825" y="1641475"/>
          <p14:tracePt t="24776" x="4832350" y="1641475"/>
          <p14:tracePt t="24848" x="4849813" y="1641475"/>
          <p14:tracePt t="24856" x="4868863" y="1641475"/>
          <p14:tracePt t="24864" x="4905375" y="1641475"/>
          <p14:tracePt t="24872" x="4959350" y="1641475"/>
          <p14:tracePt t="24882" x="5014913" y="1641475"/>
          <p14:tracePt t="24888" x="5105400" y="1641475"/>
          <p14:tracePt t="24898" x="5214938" y="1651000"/>
          <p14:tracePt t="24904" x="5297488" y="1651000"/>
          <p14:tracePt t="24912" x="5405438" y="1651000"/>
          <p14:tracePt t="24920" x="5497513" y="1651000"/>
          <p14:tracePt t="24928" x="5570538" y="1651000"/>
          <p14:tracePt t="24936" x="5624513" y="1651000"/>
          <p14:tracePt t="24944" x="5680075" y="1651000"/>
          <p14:tracePt t="24952" x="5707063" y="1651000"/>
          <p14:tracePt t="24960" x="5716588" y="1651000"/>
          <p14:tracePt t="24968" x="5734050" y="1651000"/>
          <p14:tracePt t="25105" x="5688013" y="1651000"/>
          <p14:tracePt t="25116" x="5507038" y="1660525"/>
          <p14:tracePt t="25121" x="5305425" y="1687513"/>
          <p14:tracePt t="25131" x="4941888" y="1751013"/>
          <p14:tracePt t="25136" x="4603750" y="1768475"/>
          <p14:tracePt t="25144" x="4102100" y="1824038"/>
          <p14:tracePt t="25152" x="3810000" y="1897063"/>
          <p14:tracePt t="25160" x="3573463" y="1914525"/>
          <p14:tracePt t="25168" x="3390900" y="1960563"/>
          <p14:tracePt t="25176" x="3227388" y="1979613"/>
          <p14:tracePt t="25184" x="3127375" y="1987550"/>
          <p14:tracePt t="25192" x="3054350" y="1987550"/>
          <p14:tracePt t="25201" x="3035300" y="2006600"/>
          <p14:tracePt t="25208" x="3027363" y="2006600"/>
          <p14:tracePt t="25417" x="3144838" y="2006600"/>
          <p14:tracePt t="25426" x="3390900" y="2006600"/>
          <p14:tracePt t="25432" x="3656013" y="2006600"/>
          <p14:tracePt t="25441" x="3919538" y="2006600"/>
          <p14:tracePt t="25447" x="4175125" y="2006600"/>
          <p14:tracePt t="25455" x="4476750" y="2006600"/>
          <p14:tracePt t="25463" x="4622800" y="2006600"/>
          <p14:tracePt t="25471" x="4749800" y="2006600"/>
          <p14:tracePt t="25480" x="4822825" y="2006600"/>
          <p14:tracePt t="25487" x="4849813" y="2006600"/>
          <p14:tracePt t="25847" x="4822825" y="2006600"/>
          <p14:tracePt t="25856" x="4676775" y="2006600"/>
          <p14:tracePt t="25865" x="4513263" y="2043113"/>
          <p14:tracePt t="25873" x="4284663" y="2052638"/>
          <p14:tracePt t="25882" x="4102100" y="2097088"/>
          <p14:tracePt t="25889" x="3919538" y="2116138"/>
          <p14:tracePt t="25900" x="3802063" y="2160588"/>
          <p14:tracePt t="25904" x="3673475" y="2170113"/>
          <p14:tracePt t="25913" x="3563938" y="2189163"/>
          <p14:tracePt t="25921" x="3490913" y="2197100"/>
          <p14:tracePt t="25927" x="3446463" y="2197100"/>
          <p14:tracePt t="25935" x="3419475" y="2225675"/>
          <p14:tracePt t="26225" x="3427413" y="2225675"/>
          <p14:tracePt t="26232" x="3490913" y="2225675"/>
          <p14:tracePt t="26240" x="3636963" y="2225675"/>
          <p14:tracePt t="26249" x="3802063" y="2225675"/>
          <p14:tracePt t="26257" x="3948113" y="2216150"/>
          <p14:tracePt t="26265" x="4129088" y="2216150"/>
          <p14:tracePt t="26273" x="4275138" y="2197100"/>
          <p14:tracePt t="26282" x="4384675" y="2189163"/>
          <p14:tracePt t="26289" x="4484688" y="2160588"/>
          <p14:tracePt t="26300" x="4557713" y="2160588"/>
          <p14:tracePt t="26304" x="4622800" y="2152650"/>
          <p14:tracePt t="26521" x="4576763" y="2133600"/>
          <p14:tracePt t="26529" x="4549775" y="2133600"/>
          <p14:tracePt t="26537" x="4494213" y="2125663"/>
          <p14:tracePt t="26545" x="4448175" y="2125663"/>
          <p14:tracePt t="26552" x="4394200" y="2106613"/>
          <p14:tracePt t="26561" x="4367213" y="2106613"/>
          <p14:tracePt t="26569" x="4348163" y="2097088"/>
          <p14:tracePt t="26577" x="4330700" y="2097088"/>
          <p14:tracePt t="26586" x="4321175" y="2097088"/>
          <p14:tracePt t="26601" x="4311650" y="2097088"/>
          <p14:tracePt t="26641" x="4284663" y="2097088"/>
          <p14:tracePt t="26648" x="4257675" y="2097088"/>
          <p14:tracePt t="26657" x="4184650" y="2097088"/>
          <p14:tracePt t="26666" x="4075113" y="2097088"/>
          <p14:tracePt t="26673" x="3929063" y="2097088"/>
          <p14:tracePt t="26682" x="3783013" y="2097088"/>
          <p14:tracePt t="26689" x="3619500" y="2097088"/>
          <p14:tracePt t="26698" x="3490913" y="2097088"/>
          <p14:tracePt t="26705" x="3336925" y="2097088"/>
          <p14:tracePt t="26713" x="3190875" y="2097088"/>
          <p14:tracePt t="26721" x="3054350" y="2097088"/>
          <p14:tracePt t="26729" x="2925763" y="2116138"/>
          <p14:tracePt t="26736" x="2852738" y="2125663"/>
          <p14:tracePt t="26743" x="2789238" y="2133600"/>
          <p14:tracePt t="26751" x="2744788" y="2160588"/>
          <p14:tracePt t="26759" x="2708275" y="2160588"/>
          <p14:tracePt t="26767" x="2679700" y="2170113"/>
          <p14:tracePt t="26775" x="2662238" y="2170113"/>
          <p14:tracePt t="26783" x="2643188" y="2170113"/>
          <p14:tracePt t="26791" x="2606675" y="2179638"/>
          <p14:tracePt t="26799" x="2579688" y="2179638"/>
          <p14:tracePt t="26807" x="2543175" y="2179638"/>
          <p14:tracePt t="26815" x="2489200" y="2189163"/>
          <p14:tracePt t="26823" x="2443163" y="2189163"/>
          <p14:tracePt t="26831" x="2389188" y="2216150"/>
          <p14:tracePt t="26839" x="2316163" y="2216150"/>
          <p14:tracePt t="26848" x="2251075" y="2225675"/>
          <p14:tracePt t="26855" x="2206625" y="2233613"/>
          <p14:tracePt t="26863" x="2170113" y="2252663"/>
          <p14:tracePt t="26871" x="2143125" y="2252663"/>
          <p14:tracePt t="26880" x="2106613" y="2252663"/>
          <p14:tracePt t="26887" x="2087563" y="2262188"/>
          <p14:tracePt t="27265" x="2078038" y="2252663"/>
          <p14:tracePt t="27273" x="2051050" y="2233613"/>
          <p14:tracePt t="27289" x="2051050" y="2225675"/>
          <p14:tracePt t="27304" x="2051050" y="2216150"/>
          <p14:tracePt t="27655" x="2041525" y="2206625"/>
          <p14:tracePt t="27737" x="2024063" y="2206625"/>
          <p14:tracePt t="27745" x="1951038" y="2206625"/>
          <p14:tracePt t="27753" x="1878013" y="2206625"/>
          <p14:tracePt t="27761" x="1841500" y="2206625"/>
          <p14:tracePt t="27769" x="1768475" y="2206625"/>
          <p14:tracePt t="27777" x="1685925" y="2233613"/>
          <p14:tracePt t="27785" x="1658938" y="2233613"/>
          <p14:tracePt t="27793" x="1649413" y="2243138"/>
          <p14:tracePt t="28137" x="1714500" y="2243138"/>
          <p14:tracePt t="28145" x="1895475" y="2243138"/>
          <p14:tracePt t="28152" x="2060575" y="2243138"/>
          <p14:tracePt t="28161" x="2243138" y="2243138"/>
          <p14:tracePt t="28169" x="2316163" y="2243138"/>
          <p14:tracePt t="28177" x="2443163" y="2233613"/>
          <p14:tracePt t="28184" x="2533650" y="2233613"/>
          <p14:tracePt t="28193" x="2579688" y="2233613"/>
          <p14:tracePt t="28202" x="2589213" y="2233613"/>
          <p14:tracePt t="28209" x="2606675" y="2233613"/>
          <p14:tracePt t="28217" x="2616200" y="2233613"/>
          <p14:tracePt t="28433" x="2589213" y="2233613"/>
          <p14:tracePt t="28441" x="2506663" y="2233613"/>
          <p14:tracePt t="28448" x="2433638" y="2233613"/>
          <p14:tracePt t="28457" x="2397125" y="2233613"/>
          <p14:tracePt t="28466" x="2352675" y="2233613"/>
          <p14:tracePt t="28473" x="2333625" y="2233613"/>
          <p14:tracePt t="28705" x="2316163" y="2252663"/>
          <p14:tracePt t="28713" x="2287588" y="2279650"/>
          <p14:tracePt t="28720" x="2260600" y="2325688"/>
          <p14:tracePt t="28729" x="2233613" y="2352675"/>
          <p14:tracePt t="28737" x="2214563" y="2398713"/>
          <p14:tracePt t="28745" x="2206625" y="2444750"/>
          <p14:tracePt t="28753" x="2187575" y="2498725"/>
          <p14:tracePt t="28759" x="2170113" y="2544763"/>
          <p14:tracePt t="28767" x="2170113" y="2571750"/>
          <p14:tracePt t="28775" x="2170113" y="2608263"/>
          <p14:tracePt t="28783" x="2170113" y="2617788"/>
          <p14:tracePt t="28791" x="2170113" y="2662238"/>
          <p14:tracePt t="28799" x="2170113" y="2690813"/>
          <p14:tracePt t="28807" x="2170113" y="2698750"/>
          <p14:tracePt t="29168" x="2206625" y="2690813"/>
          <p14:tracePt t="29175" x="2270125" y="2681288"/>
          <p14:tracePt t="29183" x="2360613" y="2654300"/>
          <p14:tracePt t="29191" x="2462213" y="2625725"/>
          <p14:tracePt t="29199" x="2552700" y="2608263"/>
          <p14:tracePt t="29207" x="2652713" y="2571750"/>
          <p14:tracePt t="29215" x="2762250" y="2544763"/>
          <p14:tracePt t="29223" x="2844800" y="2517775"/>
          <p14:tracePt t="29231" x="2917825" y="2498725"/>
          <p14:tracePt t="29239" x="3008313" y="2498725"/>
          <p14:tracePt t="29247" x="3071813" y="2498725"/>
          <p14:tracePt t="29255" x="3127375" y="2498725"/>
          <p14:tracePt t="29263" x="3154363" y="2498725"/>
          <p14:tracePt t="29271" x="3171825" y="2498725"/>
          <p14:tracePt t="29280" x="3181350" y="2498725"/>
          <p14:tracePt t="29394" x="3190875" y="2498725"/>
          <p14:tracePt t="29417" x="3200400" y="2498725"/>
          <p14:tracePt t="29432" x="3200400" y="2508250"/>
          <p14:tracePt t="29448" x="3200400" y="2517775"/>
          <p14:tracePt t="29825" x="3200400" y="2535238"/>
          <p14:tracePt t="29833" x="3227388" y="2554288"/>
          <p14:tracePt t="29841" x="3263900" y="2562225"/>
          <p14:tracePt t="29847" x="3346450" y="2571750"/>
          <p14:tracePt t="29855" x="3409950" y="2617788"/>
          <p14:tracePt t="29864" x="3463925" y="2635250"/>
          <p14:tracePt t="29871" x="3527425" y="2662238"/>
          <p14:tracePt t="29879" x="3573463" y="2690813"/>
          <p14:tracePt t="29887" x="3600450" y="2698750"/>
          <p14:tracePt t="29896" x="3673475" y="2735263"/>
          <p14:tracePt t="29903" x="3692525" y="2735263"/>
          <p14:tracePt t="29911" x="3702050" y="2735263"/>
          <p14:tracePt t="29919" x="3709988" y="2735263"/>
          <p14:tracePt t="30353" x="3709988" y="2727325"/>
          <p14:tracePt t="30361" x="3709988" y="2698750"/>
          <p14:tracePt t="30369" x="3709988" y="2690813"/>
          <p14:tracePt t="30378" x="3709988" y="2681288"/>
          <p14:tracePt t="30393" x="3719513" y="2662238"/>
          <p14:tracePt t="30929" x="3673475" y="2671763"/>
          <p14:tracePt t="30937" x="3556000" y="2698750"/>
          <p14:tracePt t="30945" x="3463925" y="2708275"/>
          <p14:tracePt t="30953" x="3373438" y="2708275"/>
          <p14:tracePt t="30961" x="3300413" y="2727325"/>
          <p14:tracePt t="30969" x="3217863" y="2735263"/>
          <p14:tracePt t="30977" x="3190875" y="2735263"/>
          <p14:tracePt t="30985" x="3163888" y="2735263"/>
          <p14:tracePt t="30993" x="3144838" y="2735263"/>
          <p14:tracePt t="31002" x="3136900" y="2744788"/>
          <p14:tracePt t="31217" x="3171825" y="2735263"/>
          <p14:tracePt t="31225" x="3244850" y="2708275"/>
          <p14:tracePt t="31233" x="3363913" y="2698750"/>
          <p14:tracePt t="31240" x="3436938" y="2681288"/>
          <p14:tracePt t="31249" x="3527425" y="2671763"/>
          <p14:tracePt t="31255" x="3683000" y="2635250"/>
          <p14:tracePt t="31264" x="3756025" y="2635250"/>
          <p14:tracePt t="31271" x="3883025" y="2608263"/>
          <p14:tracePt t="31279" x="3992563" y="2608263"/>
          <p14:tracePt t="31287" x="4084638" y="2608263"/>
          <p14:tracePt t="31296" x="4175125" y="2608263"/>
          <p14:tracePt t="31303" x="4238625" y="2608263"/>
          <p14:tracePt t="31311" x="4294188" y="2608263"/>
          <p14:tracePt t="31319" x="4311650" y="2608263"/>
          <p14:tracePt t="31639" x="4321175" y="2608263"/>
          <p14:tracePt t="31647" x="4330700" y="2608263"/>
          <p14:tracePt t="31655" x="4340225" y="2608263"/>
          <p14:tracePt t="31663" x="4340225" y="2625725"/>
          <p14:tracePt t="31671" x="4340225" y="2662238"/>
          <p14:tracePt t="31680" x="4340225" y="2708275"/>
          <p14:tracePt t="31688" x="4340225" y="2717800"/>
          <p14:tracePt t="31697" x="4348163" y="2744788"/>
          <p14:tracePt t="31705" x="4348163" y="2763838"/>
          <p14:tracePt t="31713" x="4348163" y="2771775"/>
          <p14:tracePt t="31720" x="4357688" y="2800350"/>
          <p14:tracePt t="31728" x="4367213" y="2827338"/>
          <p14:tracePt t="31744" x="4376738" y="2854325"/>
          <p14:tracePt t="31760" x="4384675" y="2863850"/>
          <p14:tracePt t="31935" x="4384675" y="2890838"/>
          <p14:tracePt t="31943" x="4384675" y="2909888"/>
          <p14:tracePt t="31951" x="4384675" y="2917825"/>
          <p14:tracePt t="31959" x="4384675" y="2946400"/>
          <p14:tracePt t="31967" x="4384675" y="2973388"/>
          <p14:tracePt t="31976" x="4384675" y="3000375"/>
          <p14:tracePt t="31984" x="4384675" y="3009900"/>
          <p14:tracePt t="31992" x="4384675" y="3027363"/>
          <p14:tracePt t="32008" x="4384675" y="3036888"/>
          <p14:tracePt t="32024" x="4384675" y="3046413"/>
          <p14:tracePt t="32135" x="4384675" y="3054350"/>
          <p14:tracePt t="32335" x="4394200" y="3054350"/>
          <p14:tracePt t="32343" x="4440238" y="3054350"/>
          <p14:tracePt t="32351" x="4484688" y="3082925"/>
          <p14:tracePt t="32359" x="4530725" y="3100388"/>
          <p14:tracePt t="32367" x="4557713" y="3109913"/>
          <p14:tracePt t="32375" x="4603750" y="3146425"/>
          <p14:tracePt t="32383" x="4649788" y="3155950"/>
          <p14:tracePt t="32391" x="4649788" y="3163888"/>
          <p14:tracePt t="32399" x="4659313" y="3163888"/>
          <p14:tracePt t="32649" x="4676775" y="3182938"/>
          <p14:tracePt t="32657" x="4676775" y="3192463"/>
          <p14:tracePt t="32664" x="4676775" y="3200400"/>
          <p14:tracePt t="32681" x="4676775" y="3228975"/>
          <p14:tracePt t="32703" x="4676775" y="3246438"/>
          <p14:tracePt t="32711" x="4659313" y="3255963"/>
          <p14:tracePt t="32727" x="4649788" y="3265488"/>
          <p14:tracePt t="32735" x="4640263" y="3273425"/>
          <p14:tracePt t="32759" x="4640263" y="3282950"/>
          <p14:tracePt t="32921" x="4640263" y="3302000"/>
          <p14:tracePt t="32929" x="4640263" y="3309938"/>
          <p14:tracePt t="32937" x="4622800" y="3319463"/>
          <p14:tracePt t="32953" x="4622800" y="3338513"/>
          <p14:tracePt t="32959" x="4622800" y="3355975"/>
          <p14:tracePt t="32967" x="4622800" y="3365500"/>
          <p14:tracePt t="32983" x="4622800" y="3382963"/>
          <p14:tracePt t="32991" x="4622800" y="3392488"/>
          <p14:tracePt t="32999" x="4622800" y="3402013"/>
          <p14:tracePt t="33007" x="4622800" y="3411538"/>
          <p14:tracePt t="33015" x="4622800" y="3419475"/>
          <p14:tracePt t="33023" x="4622800" y="3429000"/>
          <p14:tracePt t="33039" x="4622800" y="3438525"/>
          <p14:tracePt t="33321" x="4622800" y="3446463"/>
          <p14:tracePt t="33328" x="4630738" y="3475038"/>
          <p14:tracePt t="33335" x="4649788" y="3492500"/>
          <p14:tracePt t="33343" x="4659313" y="3538538"/>
          <p14:tracePt t="33351" x="4667250" y="3565525"/>
          <p14:tracePt t="33359" x="4676775" y="3584575"/>
          <p14:tracePt t="33367" x="4686300" y="3611563"/>
          <p14:tracePt t="33375" x="4695825" y="3648075"/>
          <p14:tracePt t="33383" x="4703763" y="3665538"/>
          <p14:tracePt t="33399" x="4703763" y="3694113"/>
          <p14:tracePt t="33407" x="4703763" y="3711575"/>
          <p14:tracePt t="33415" x="4703763" y="3721100"/>
          <p14:tracePt t="33424" x="4703763" y="3730625"/>
          <p14:tracePt t="33431" x="4703763" y="3757613"/>
          <p14:tracePt t="33439" x="4703763" y="3767138"/>
          <p14:tracePt t="33447" x="4703763" y="3775075"/>
          <p14:tracePt t="33456" x="4703763" y="3784600"/>
          <p14:tracePt t="33463" x="4703763" y="3794125"/>
          <p14:tracePt t="33713" x="4703763" y="3811588"/>
          <p14:tracePt t="33721" x="4703763" y="3848100"/>
          <p14:tracePt t="33729" x="4703763" y="3894138"/>
          <p14:tracePt t="33736" x="4695825" y="3940175"/>
          <p14:tracePt t="33743" x="4686300" y="3976688"/>
          <p14:tracePt t="33751" x="4640263" y="4040188"/>
          <p14:tracePt t="33759" x="4586288" y="4122738"/>
          <p14:tracePt t="33767" x="4567238" y="4186238"/>
          <p14:tracePt t="33775" x="4521200" y="4268788"/>
          <p14:tracePt t="33783" x="4503738" y="4295775"/>
          <p14:tracePt t="33791" x="4448175" y="4332288"/>
          <p14:tracePt t="33799" x="4421188" y="4349750"/>
          <p14:tracePt t="33807" x="4376738" y="4386263"/>
          <p14:tracePt t="33815" x="4348163" y="4395788"/>
          <p14:tracePt t="33823" x="4275138" y="4449763"/>
          <p14:tracePt t="33831" x="4238625" y="4449763"/>
          <p14:tracePt t="33839" x="4175125" y="4459288"/>
          <p14:tracePt t="33849" x="4138613" y="4459288"/>
          <p14:tracePt t="33856" x="4057650" y="4468813"/>
          <p14:tracePt t="33863" x="3956050" y="4495800"/>
          <p14:tracePt t="33872" x="3865563" y="4495800"/>
          <p14:tracePt t="33879" x="3792538" y="4495800"/>
          <p14:tracePt t="33887" x="3665538" y="4514850"/>
          <p14:tracePt t="33896" x="3582988" y="4522788"/>
          <p14:tracePt t="33903" x="3473450" y="4541838"/>
          <p14:tracePt t="33912" x="3382963" y="4551363"/>
          <p14:tracePt t="33919" x="3336925" y="4559300"/>
          <p14:tracePt t="33927" x="3290888" y="4578350"/>
          <p14:tracePt t="33935" x="3254375" y="4578350"/>
          <p14:tracePt t="33943" x="3227388" y="4587875"/>
          <p14:tracePt t="33960" x="3208338" y="4587875"/>
          <p14:tracePt t="34025" x="3200400" y="4587875"/>
          <p14:tracePt t="34033" x="3181350" y="4587875"/>
          <p14:tracePt t="34041" x="3136900" y="4587875"/>
          <p14:tracePt t="34048" x="3071813" y="4568825"/>
          <p14:tracePt t="34057" x="3017838" y="4532313"/>
          <p14:tracePt t="34065" x="2971800" y="4468813"/>
          <p14:tracePt t="34073" x="2898775" y="4395788"/>
          <p14:tracePt t="34085" x="2817813" y="4295775"/>
          <p14:tracePt t="34088" x="2762250" y="4232275"/>
          <p14:tracePt t="34096" x="2708275" y="4167188"/>
          <p14:tracePt t="34115" x="2606675" y="4049713"/>
          <p14:tracePt t="34119" x="2570163" y="4003675"/>
          <p14:tracePt t="34127" x="2533650" y="3957638"/>
          <p14:tracePt t="34135" x="2506663" y="3875088"/>
          <p14:tracePt t="34144" x="2498725" y="3848100"/>
          <p14:tracePt t="34152" x="2479675" y="3794125"/>
          <p14:tracePt t="34161" x="2452688" y="3748088"/>
          <p14:tracePt t="34169" x="2452688" y="3684588"/>
          <p14:tracePt t="34177" x="2443163" y="3648075"/>
          <p14:tracePt t="34184" x="2443163" y="3592513"/>
          <p14:tracePt t="34193" x="2443163" y="3529013"/>
          <p14:tracePt t="34201" x="2433638" y="3475038"/>
          <p14:tracePt t="34209" x="2433638" y="3402013"/>
          <p14:tracePt t="34216" x="2433638" y="3382963"/>
          <p14:tracePt t="34225" x="2433638" y="3328988"/>
          <p14:tracePt t="34233" x="2433638" y="3282950"/>
          <p14:tracePt t="34241" x="2433638" y="3228975"/>
          <p14:tracePt t="34248" x="2433638" y="3200400"/>
          <p14:tracePt t="34255" x="2433638" y="3182938"/>
          <p14:tracePt t="34263" x="2433638" y="3155950"/>
          <p14:tracePt t="34271" x="2452688" y="3127375"/>
          <p14:tracePt t="34279" x="2489200" y="3090863"/>
          <p14:tracePt t="34287" x="2506663" y="3073400"/>
          <p14:tracePt t="34296" x="2579688" y="3027363"/>
          <p14:tracePt t="34303" x="2635250" y="3009900"/>
          <p14:tracePt t="34312" x="2752725" y="2954338"/>
          <p14:tracePt t="34319" x="2844800" y="2936875"/>
          <p14:tracePt t="34328" x="2944813" y="2927350"/>
          <p14:tracePt t="34335" x="3090863" y="2881313"/>
          <p14:tracePt t="34343" x="3200400" y="2873375"/>
          <p14:tracePt t="34351" x="3363913" y="2854325"/>
          <p14:tracePt t="34359" x="3509963" y="2854325"/>
          <p14:tracePt t="34367" x="3636963" y="2854325"/>
          <p14:tracePt t="34375" x="3765550" y="2854325"/>
          <p14:tracePt t="34383" x="3846513" y="2854325"/>
          <p14:tracePt t="34391" x="3883025" y="2854325"/>
          <p14:tracePt t="34399" x="3911600" y="2854325"/>
          <p14:tracePt t="34407" x="3948113" y="2854325"/>
          <p14:tracePt t="34415" x="3965575" y="2873375"/>
          <p14:tracePt t="34423" x="3975100" y="2881313"/>
          <p14:tracePt t="34431" x="3984625" y="2900363"/>
          <p14:tracePt t="34439" x="4021138" y="2927350"/>
          <p14:tracePt t="34449" x="4038600" y="2963863"/>
          <p14:tracePt t="34456" x="4038600" y="2990850"/>
          <p14:tracePt t="34464" x="4048125" y="3036888"/>
          <p14:tracePt t="34471" x="4075113" y="3090863"/>
          <p14:tracePt t="34480" x="4075113" y="3163888"/>
          <p14:tracePt t="34487" x="4075113" y="3209925"/>
          <p14:tracePt t="34496" x="4075113" y="3309938"/>
          <p14:tracePt t="34503" x="4075113" y="3382963"/>
          <p14:tracePt t="34512" x="4075113" y="3475038"/>
          <p14:tracePt t="34519" x="4075113" y="3529013"/>
          <p14:tracePt t="34527" x="4075113" y="3621088"/>
          <p14:tracePt t="34535" x="4075113" y="3694113"/>
          <p14:tracePt t="34543" x="4075113" y="3757613"/>
          <p14:tracePt t="34551" x="4075113" y="3830638"/>
          <p14:tracePt t="34559" x="4075113" y="3867150"/>
          <p14:tracePt t="34567" x="4075113" y="3911600"/>
          <p14:tracePt t="34575" x="4075113" y="3940175"/>
          <p14:tracePt t="34583" x="4075113" y="4021138"/>
          <p14:tracePt t="34591" x="4065588" y="4040188"/>
          <p14:tracePt t="34599" x="4065588" y="4094163"/>
          <p14:tracePt t="34607" x="4029075" y="4140200"/>
          <p14:tracePt t="34615" x="3975100" y="4222750"/>
          <p14:tracePt t="34623" x="3948113" y="4268788"/>
          <p14:tracePt t="34631" x="3883025" y="4340225"/>
          <p14:tracePt t="34639" x="3856038" y="4359275"/>
          <p14:tracePt t="34648" x="3792538" y="4405313"/>
          <p14:tracePt t="34655" x="3729038" y="4459288"/>
          <p14:tracePt t="34664" x="3665538" y="4486275"/>
          <p14:tracePt t="34671" x="3609975" y="4495800"/>
          <p14:tracePt t="34679" x="3563938" y="4522788"/>
          <p14:tracePt t="34688" x="3519488" y="4541838"/>
          <p14:tracePt t="34696" x="3473450" y="4541838"/>
          <p14:tracePt t="34703" x="3436938" y="4551363"/>
          <p14:tracePt t="34713" x="3419475" y="4559300"/>
          <p14:tracePt t="34719" x="3382963" y="4568825"/>
          <p14:tracePt t="34728" x="3373438" y="4578350"/>
          <p14:tracePt t="34895" x="3363913" y="4587875"/>
          <p14:tracePt t="34911" x="3346450" y="4595813"/>
          <p14:tracePt t="34927" x="3336925" y="4595813"/>
          <p14:tracePt t="34936" x="3317875" y="4605338"/>
          <p14:tracePt t="34944" x="3309938" y="4614863"/>
          <p14:tracePt t="34993" x="3300413" y="4614863"/>
          <p14:tracePt t="35009" x="3290888" y="4614863"/>
          <p14:tracePt t="35017" x="3273425" y="4614863"/>
          <p14:tracePt t="35025" x="3263900" y="4614863"/>
          <p14:tracePt t="35032" x="3254375" y="4605338"/>
          <p14:tracePt t="36904" x="3244850" y="4595813"/>
          <p14:tracePt t="36919" x="3244850" y="4559300"/>
          <p14:tracePt t="36927" x="3263900" y="4478338"/>
          <p14:tracePt t="36935" x="3300413" y="4395788"/>
          <p14:tracePt t="36943" x="3354388" y="4313238"/>
          <p14:tracePt t="36951" x="3409950" y="4249738"/>
          <p14:tracePt t="36959" x="3482975" y="4130675"/>
          <p14:tracePt t="36967" x="3527425" y="4013200"/>
          <p14:tracePt t="36975" x="3573463" y="3903663"/>
          <p14:tracePt t="36983" x="3629025" y="3821113"/>
          <p14:tracePt t="36991" x="3656013" y="3684588"/>
          <p14:tracePt t="36999" x="3683000" y="3592513"/>
          <p14:tracePt t="37007" x="3702050" y="3475038"/>
          <p14:tracePt t="37015" x="3702050" y="3382963"/>
          <p14:tracePt t="37023" x="3702050" y="3273425"/>
          <p14:tracePt t="37031" x="3702050" y="3200400"/>
          <p14:tracePt t="37039" x="3702050" y="3127375"/>
          <p14:tracePt t="37047" x="3692525" y="3036888"/>
          <p14:tracePt t="37055" x="3683000" y="2973388"/>
          <p14:tracePt t="37064" x="3656013" y="2909888"/>
          <p14:tracePt t="37071" x="3619500" y="2863850"/>
          <p14:tracePt t="37079" x="3600450" y="2817813"/>
          <p14:tracePt t="37087" x="3600450" y="2800350"/>
          <p14:tracePt t="37095" x="3600450" y="2781300"/>
          <p14:tracePt t="37103" x="3563938" y="2754313"/>
          <p14:tracePt t="37114" x="3556000" y="2727325"/>
          <p14:tracePt t="37119" x="3519488" y="2681288"/>
          <p14:tracePt t="37129" x="3519488" y="2671763"/>
          <p14:tracePt t="37135" x="3500438" y="2644775"/>
          <p14:tracePt t="37143" x="3463925" y="2581275"/>
          <p14:tracePt t="37151" x="3436938" y="2554288"/>
          <p14:tracePt t="37159" x="3409950" y="2508250"/>
          <p14:tracePt t="37167" x="3354388" y="2425700"/>
          <p14:tracePt t="37175" x="3317875" y="2379663"/>
          <p14:tracePt t="37183" x="3263900" y="2316163"/>
          <p14:tracePt t="37191" x="3208338" y="2233613"/>
          <p14:tracePt t="37199" x="3154363" y="2170113"/>
          <p14:tracePt t="37207" x="3127375" y="2133600"/>
          <p14:tracePt t="37215" x="3071813" y="2070100"/>
          <p14:tracePt t="37223" x="3035300" y="2006600"/>
          <p14:tracePt t="37231" x="3008313" y="1960563"/>
          <p14:tracePt t="37240" x="2962275" y="1924050"/>
          <p14:tracePt t="37249" x="2954338" y="1897063"/>
          <p14:tracePt t="37256" x="2944813" y="1860550"/>
          <p14:tracePt t="37264" x="2925763" y="1841500"/>
          <p14:tracePt t="37272" x="2917825" y="1833563"/>
          <p14:tracePt t="37279" x="2908300" y="1833563"/>
          <p14:tracePt t="37288" x="2898775" y="1824038"/>
          <p14:tracePt t="37297" x="2881313" y="1804988"/>
          <p14:tracePt t="37304" x="2871788" y="1797050"/>
          <p14:tracePt t="37313" x="2871788" y="1787525"/>
          <p14:tracePt t="37319" x="2862263" y="1768475"/>
          <p14:tracePt t="37327" x="2844800" y="1751013"/>
          <p14:tracePt t="37335" x="2835275" y="1731963"/>
          <p14:tracePt t="37343" x="2808288" y="1704975"/>
          <p14:tracePt t="37351" x="2789238" y="1660525"/>
          <p14:tracePt t="37359" x="2771775" y="1641475"/>
          <p14:tracePt t="37367" x="2735263" y="1604963"/>
          <p14:tracePt t="37375" x="2716213" y="1577975"/>
          <p14:tracePt t="37383" x="2679700" y="1531938"/>
          <p14:tracePt t="37391" x="2662238" y="1514475"/>
          <p14:tracePt t="37399" x="2635250" y="1468438"/>
          <p14:tracePt t="37407" x="2606675" y="1441450"/>
          <p14:tracePt t="37415" x="2579688" y="1395413"/>
          <p14:tracePt t="37432" x="2552700" y="1358900"/>
          <p14:tracePt t="37440" x="2533650" y="1349375"/>
          <p14:tracePt t="37449" x="2516188" y="1331913"/>
          <p14:tracePt t="37456" x="2506663" y="1322388"/>
          <p14:tracePt t="37464" x="2498725" y="1295400"/>
          <p14:tracePt t="37473" x="2479675" y="1276350"/>
          <p14:tracePt t="37480" x="2479675" y="1268413"/>
          <p14:tracePt t="37488" x="2470150" y="1258888"/>
          <p14:tracePt t="37497" x="2462213" y="1258888"/>
          <p14:tracePt t="37504" x="2462213" y="1249363"/>
          <p14:tracePt t="37513" x="2452688" y="1239838"/>
          <p14:tracePt t="37520" x="2433638" y="1212850"/>
          <p14:tracePt t="37530" x="2416175" y="1195388"/>
          <p14:tracePt t="37536" x="2416175" y="1166813"/>
          <p14:tracePt t="37544" x="2389188" y="1130300"/>
          <p14:tracePt t="37552" x="2379663" y="1112838"/>
          <p14:tracePt t="37560" x="2370138" y="1085850"/>
          <p14:tracePt t="37568" x="2360613" y="1066800"/>
          <p14:tracePt t="37576" x="2333625" y="1020763"/>
          <p14:tracePt t="37584" x="2333625" y="1012825"/>
          <p14:tracePt t="37592" x="2324100" y="1003300"/>
          <p14:tracePt t="37600" x="2316163" y="976313"/>
          <p14:tracePt t="37616" x="2297113" y="957263"/>
          <p14:tracePt t="37624" x="2287588" y="947738"/>
          <p14:tracePt t="37633" x="2287588" y="939800"/>
          <p14:tracePt t="37640" x="2279650" y="939800"/>
          <p14:tracePt t="37649" x="2279650" y="930275"/>
          <p14:tracePt t="37664" x="2270125" y="911225"/>
          <p14:tracePt t="37672" x="2270125" y="903288"/>
          <p14:tracePt t="37681" x="2251075" y="884238"/>
          <p14:tracePt t="37689" x="2243138" y="866775"/>
          <p14:tracePt t="37698" x="2243138" y="857250"/>
          <p14:tracePt t="37704" x="2224088" y="839788"/>
          <p14:tracePt t="37714" x="2206625" y="811213"/>
          <p14:tracePt t="37720" x="2197100" y="793750"/>
          <p14:tracePt t="37730" x="2187575" y="784225"/>
          <p14:tracePt t="37737" x="2179638" y="757238"/>
          <p14:tracePt t="37744" x="2160588" y="738188"/>
          <p14:tracePt t="37751" x="2151063" y="730250"/>
          <p14:tracePt t="37759" x="2143125" y="711200"/>
          <p14:tracePt t="37775" x="2133600" y="701675"/>
          <p14:tracePt t="38073" x="2133600" y="693738"/>
          <p14:tracePt t="38081" x="2133600" y="674688"/>
          <p14:tracePt t="38089" x="2133600" y="665163"/>
          <p14:tracePt t="38098" x="2133600" y="628650"/>
          <p14:tracePt t="38104" x="2133600" y="620713"/>
          <p14:tracePt t="38119" x="2133600" y="584200"/>
          <p14:tracePt t="38121" x="2133600" y="574675"/>
          <p14:tracePt t="38128" x="2133600" y="565150"/>
          <p14:tracePt t="38143" x="2133600" y="538163"/>
          <p14:tracePt t="38743" x="2133600" y="574675"/>
          <p14:tracePt t="38753" x="2133600" y="592138"/>
          <p14:tracePt t="38759" x="2124075" y="647700"/>
          <p14:tracePt t="38767" x="2114550" y="693738"/>
          <p14:tracePt t="38775" x="2106613" y="738188"/>
          <p14:tracePt t="38783" x="2087563" y="774700"/>
          <p14:tracePt t="38796" x="2078038" y="803275"/>
          <p14:tracePt t="38799" x="2078038" y="839788"/>
          <p14:tracePt t="38807" x="2078038" y="857250"/>
          <p14:tracePt t="38815" x="2078038" y="866775"/>
          <p14:tracePt t="38823" x="2070100" y="893763"/>
          <p14:tracePt t="41295" x="2070100" y="884238"/>
          <p14:tracePt t="41303" x="2070100" y="874713"/>
          <p14:tracePt t="41311" x="2070100" y="857250"/>
          <p14:tracePt t="41335" x="2070100" y="847725"/>
          <p14:tracePt t="41351" x="2070100" y="839788"/>
          <p14:tracePt t="42559" x="2070100" y="811213"/>
          <p14:tracePt t="42567" x="2097088" y="774700"/>
          <p14:tracePt t="42575" x="2233613" y="730250"/>
          <p14:tracePt t="42583" x="2360613" y="701675"/>
          <p14:tracePt t="42591" x="2479675" y="657225"/>
          <p14:tracePt t="42599" x="2533650" y="647700"/>
          <p14:tracePt t="42607" x="2579688" y="638175"/>
          <p14:tracePt t="42616" x="2598738" y="620713"/>
          <p14:tracePt t="43001" x="2752725" y="620713"/>
          <p14:tracePt t="43009" x="3090863" y="620713"/>
          <p14:tracePt t="43017" x="3500438" y="620713"/>
          <p14:tracePt t="43023" x="3984625" y="592138"/>
          <p14:tracePt t="43031" x="4340225" y="555625"/>
          <p14:tracePt t="43039" x="4630738" y="492125"/>
          <p14:tracePt t="43047" x="4840288" y="465138"/>
          <p14:tracePt t="43055" x="4986338" y="428625"/>
          <p14:tracePt t="43063" x="5095875" y="419100"/>
          <p14:tracePt t="43071" x="5195888" y="392113"/>
          <p14:tracePt t="43079" x="5224463" y="392113"/>
          <p14:tracePt t="43087" x="5241925" y="392113"/>
          <p14:tracePt t="43095" x="5278438" y="382588"/>
          <p14:tracePt t="43104" x="5287963" y="374650"/>
          <p14:tracePt t="43169" x="5324475" y="365125"/>
          <p14:tracePt t="43177" x="5405438" y="355600"/>
          <p14:tracePt t="43184" x="5534025" y="309563"/>
          <p14:tracePt t="43191" x="5661025" y="292100"/>
          <p14:tracePt t="43199" x="5807075" y="273050"/>
          <p14:tracePt t="43207" x="5926138" y="265113"/>
          <p14:tracePt t="43215" x="6072188" y="236538"/>
          <p14:tracePt t="43223" x="6181725" y="219075"/>
          <p14:tracePt t="43231" x="6272213" y="209550"/>
          <p14:tracePt t="43239" x="6318250" y="209550"/>
          <p14:tracePt t="43247" x="6354763" y="209550"/>
          <p14:tracePt t="43255" x="6362700" y="209550"/>
          <p14:tracePt t="43263" x="6372225" y="209550"/>
          <p14:tracePt t="43426" x="6345238" y="209550"/>
          <p14:tracePt t="43432" x="6218238" y="228600"/>
          <p14:tracePt t="43441" x="6035675" y="273050"/>
          <p14:tracePt t="43448" x="5826125" y="319088"/>
          <p14:tracePt t="43457" x="5424488" y="411163"/>
          <p14:tracePt t="43464" x="5105400" y="446088"/>
          <p14:tracePt t="43474" x="4740275" y="511175"/>
          <p14:tracePt t="43481" x="4357688" y="555625"/>
          <p14:tracePt t="43488" x="4084638" y="574675"/>
          <p14:tracePt t="43496" x="3792538" y="628650"/>
          <p14:tracePt t="43504" x="3609975" y="657225"/>
          <p14:tracePt t="43513" x="3482975" y="693738"/>
          <p14:tracePt t="43520" x="3390900" y="701675"/>
          <p14:tracePt t="43528" x="3373438" y="701675"/>
          <p14:tracePt t="43903" x="3363913" y="701675"/>
          <p14:tracePt t="43920" x="3455988" y="730250"/>
          <p14:tracePt t="43928" x="3636963" y="757238"/>
          <p14:tracePt t="43935" x="3838575" y="774700"/>
          <p14:tracePt t="43943" x="4021138" y="784225"/>
          <p14:tracePt t="43951" x="4221163" y="803275"/>
          <p14:tracePt t="43959" x="4384675" y="830263"/>
          <p14:tracePt t="43967" x="4549775" y="830263"/>
          <p14:tracePt t="43975" x="4659313" y="830263"/>
          <p14:tracePt t="43983" x="4767263" y="830263"/>
          <p14:tracePt t="43991" x="4822825" y="830263"/>
          <p14:tracePt t="43999" x="4840288" y="830263"/>
          <p14:tracePt t="44257" x="4859338" y="830263"/>
          <p14:tracePt t="45231" x="4795838" y="830263"/>
          <p14:tracePt t="45239" x="4640263" y="830263"/>
          <p14:tracePt t="45247" x="4413250" y="830263"/>
          <p14:tracePt t="45255" x="4148138" y="830263"/>
          <p14:tracePt t="45263" x="3819525" y="830263"/>
          <p14:tracePt t="45271" x="3519488" y="830263"/>
          <p14:tracePt t="45279" x="3254375" y="830263"/>
          <p14:tracePt t="45287" x="3054350" y="830263"/>
          <p14:tracePt t="45295" x="2889250" y="830263"/>
          <p14:tracePt t="45303" x="2781300" y="830263"/>
          <p14:tracePt t="45312" x="2689225" y="830263"/>
          <p14:tracePt t="45319" x="2662238" y="830263"/>
          <p14:tracePt t="45464" x="2643188" y="830263"/>
          <p14:tracePt t="45472" x="2625725" y="820738"/>
          <p14:tracePt t="45480" x="2598738" y="793750"/>
          <p14:tracePt t="45489" x="2533650" y="766763"/>
          <p14:tracePt t="45497" x="2470150" y="757238"/>
          <p14:tracePt t="45504" x="2406650" y="711200"/>
          <p14:tracePt t="45514" x="2333625" y="693738"/>
          <p14:tracePt t="45521" x="2270125" y="665163"/>
          <p14:tracePt t="45530" x="2206625" y="657225"/>
          <p14:tracePt t="45537" x="2170113" y="638175"/>
          <p14:tracePt t="45547" x="2151063" y="638175"/>
          <p14:tracePt t="45552" x="2133600" y="628650"/>
          <p14:tracePt t="45561" x="2124075" y="628650"/>
          <p14:tracePt t="45967" x="2114550" y="628650"/>
          <p14:tracePt t="45975" x="2114550" y="657225"/>
          <p14:tracePt t="45983" x="2114550" y="711200"/>
          <p14:tracePt t="45991" x="2114550" y="766763"/>
          <p14:tracePt t="45999" x="2114550" y="811213"/>
          <p14:tracePt t="46007" x="2114550" y="874713"/>
          <p14:tracePt t="46015" x="2106613" y="957263"/>
          <p14:tracePt t="46023" x="2106613" y="1066800"/>
          <p14:tracePt t="46031" x="2106613" y="1139825"/>
          <p14:tracePt t="46039" x="2106613" y="1212850"/>
          <p14:tracePt t="46047" x="2106613" y="1303338"/>
          <p14:tracePt t="46055" x="2106613" y="1358900"/>
          <p14:tracePt t="46064" x="2106613" y="1404938"/>
          <p14:tracePt t="46072" x="2106613" y="1441450"/>
          <p14:tracePt t="46082" x="2106613" y="1477963"/>
          <p14:tracePt t="46087" x="2106613" y="1514475"/>
          <p14:tracePt t="46095" x="2106613" y="1522413"/>
          <p14:tracePt t="46115" x="2106613" y="1531938"/>
          <p14:tracePt t="46423" x="2106613" y="1550988"/>
          <p14:tracePt t="46431" x="2106613" y="1558925"/>
          <p14:tracePt t="46439" x="2106613" y="1568450"/>
          <p14:tracePt t="46447" x="2106613" y="1604963"/>
          <p14:tracePt t="46455" x="2106613" y="1614488"/>
          <p14:tracePt t="46463" x="2106613" y="1624013"/>
          <p14:tracePt t="46479" x="2133600" y="1660525"/>
          <p14:tracePt t="46487" x="2133600" y="1668463"/>
          <p14:tracePt t="46496" x="2143125" y="1668463"/>
          <p14:tracePt t="46511" x="2151063" y="1677988"/>
          <p14:tracePt t="46592" x="2160588" y="1677988"/>
          <p14:tracePt t="46600" x="2187575" y="1677988"/>
          <p14:tracePt t="46608" x="2214563" y="1641475"/>
          <p14:tracePt t="46615" x="2243138" y="1604963"/>
          <p14:tracePt t="46623" x="2260600" y="1568450"/>
          <p14:tracePt t="46631" x="2270125" y="1531938"/>
          <p14:tracePt t="46639" x="2297113" y="1485900"/>
          <p14:tracePt t="46647" x="2306638" y="1422400"/>
          <p14:tracePt t="46655" x="2306638" y="1385888"/>
          <p14:tracePt t="46663" x="2306638" y="1331913"/>
          <p14:tracePt t="46671" x="2306638" y="1285875"/>
          <p14:tracePt t="46679" x="2306638" y="1249363"/>
          <p14:tracePt t="46687" x="2306638" y="1212850"/>
          <p14:tracePt t="46695" x="2306638" y="1176338"/>
          <p14:tracePt t="46703" x="2297113" y="1130300"/>
          <p14:tracePt t="46712" x="2287588" y="1093788"/>
          <p14:tracePt t="46720" x="2287588" y="1085850"/>
          <p14:tracePt t="46730" x="2279650" y="1057275"/>
          <p14:tracePt t="46736" x="2279650" y="1030288"/>
          <p14:tracePt t="46746" x="2279650" y="1020763"/>
          <p14:tracePt t="46754" x="2279650" y="984250"/>
          <p14:tracePt t="46761" x="2279650" y="976313"/>
          <p14:tracePt t="46768" x="2279650" y="966788"/>
          <p14:tracePt t="46776" x="2279650" y="939800"/>
          <p14:tracePt t="46784" x="2279650" y="930275"/>
          <p14:tracePt t="46800" x="2279650" y="911225"/>
          <p14:tracePt t="46808" x="2279650" y="903288"/>
          <p14:tracePt t="46816" x="2279650" y="893763"/>
          <p14:tracePt t="46824" x="2279650" y="884238"/>
          <p14:tracePt t="46832" x="2279650" y="857250"/>
          <p14:tracePt t="46840" x="2306638" y="847725"/>
          <p14:tracePt t="46850" x="2379663" y="839788"/>
          <p14:tracePt t="46856" x="2452688" y="820738"/>
          <p14:tracePt t="46866" x="2570163" y="784225"/>
          <p14:tracePt t="46872" x="2662238" y="757238"/>
          <p14:tracePt t="46879" x="2744788" y="730250"/>
          <p14:tracePt t="46888" x="2835275" y="711200"/>
          <p14:tracePt t="46897" x="2917825" y="684213"/>
          <p14:tracePt t="46904" x="2981325" y="665163"/>
          <p14:tracePt t="46913" x="3035300" y="647700"/>
          <p14:tracePt t="46920" x="3100388" y="628650"/>
          <p14:tracePt t="46930" x="3127375" y="628650"/>
          <p14:tracePt t="46936" x="3144838" y="620713"/>
          <p14:tracePt t="46946" x="3154363" y="611188"/>
          <p14:tracePt t="47161" x="3154363" y="601663"/>
          <p14:tracePt t="47169" x="3154363" y="592138"/>
          <p14:tracePt t="47177" x="3154363" y="574675"/>
          <p14:tracePt t="47185" x="3154363" y="565150"/>
          <p14:tracePt t="47201" x="3154363" y="555625"/>
          <p14:tracePt t="47208" x="3154363" y="538163"/>
          <p14:tracePt t="47215" x="3154363" y="528638"/>
          <p14:tracePt t="47223" x="3154363" y="511175"/>
          <p14:tracePt t="47247" x="3154363" y="492125"/>
          <p14:tracePt t="47271" x="3144838" y="482600"/>
          <p14:tracePt t="47295" x="3136900" y="482600"/>
          <p14:tracePt t="47320" x="3127375" y="482600"/>
          <p14:tracePt t="47335" x="3100388" y="474663"/>
          <p14:tracePt t="47343" x="3090863" y="474663"/>
          <p14:tracePt t="47351" x="3081338" y="474663"/>
          <p14:tracePt t="47359" x="3054350" y="465138"/>
          <p14:tracePt t="47367" x="3044825" y="465138"/>
          <p14:tracePt t="47375" x="3035300" y="465138"/>
          <p14:tracePt t="47383" x="3017838" y="465138"/>
          <p14:tracePt t="47512" x="3008313" y="465138"/>
          <p14:tracePt t="47521" x="2954338" y="465138"/>
          <p14:tracePt t="47530" x="2871788" y="511175"/>
          <p14:tracePt t="47536" x="2789238" y="565150"/>
          <p14:tracePt t="47547" x="2735263" y="601663"/>
          <p14:tracePt t="47553" x="2671763" y="647700"/>
          <p14:tracePt t="47561" x="2616200" y="720725"/>
          <p14:tracePt t="47568" x="2598738" y="747713"/>
          <p14:tracePt t="47576" x="2579688" y="793750"/>
          <p14:tracePt t="47584" x="2579688" y="820738"/>
          <p14:tracePt t="47592" x="2579688" y="847725"/>
          <p14:tracePt t="47600" x="2579688" y="857250"/>
          <p14:tracePt t="47608" x="2579688" y="866775"/>
          <p14:tracePt t="47616" x="2570163" y="874713"/>
          <p14:tracePt t="47624" x="2570163" y="884238"/>
          <p14:tracePt t="48353" x="2543175" y="884238"/>
          <p14:tracePt t="48362" x="2416175" y="884238"/>
          <p14:tracePt t="48369" x="2287588" y="884238"/>
          <p14:tracePt t="48377" x="2160588" y="884238"/>
          <p14:tracePt t="48384" x="2070100" y="884238"/>
          <p14:tracePt t="48393" x="2041525" y="884238"/>
          <p14:tracePt t="48401" x="2005013" y="884238"/>
          <p14:tracePt t="48865" x="2005013" y="893763"/>
          <p14:tracePt t="48903" x="1997075" y="903288"/>
          <p14:tracePt t="48911" x="1968500" y="911225"/>
          <p14:tracePt t="48919" x="1968500" y="920750"/>
          <p14:tracePt t="48927" x="1960563" y="939800"/>
          <p14:tracePt t="48935" x="1951038" y="947738"/>
          <p14:tracePt t="48944" x="1941513" y="957263"/>
          <p14:tracePt t="48959" x="1941513" y="966788"/>
          <p14:tracePt t="48992" x="1931988" y="976313"/>
          <p14:tracePt t="49313" x="2005013" y="976313"/>
          <p14:tracePt t="49321" x="2097088" y="976313"/>
          <p14:tracePt t="49330" x="2233613" y="957263"/>
          <p14:tracePt t="49335" x="2324100" y="930275"/>
          <p14:tracePt t="49344" x="2425700" y="884238"/>
          <p14:tracePt t="49351" x="2498725" y="874713"/>
          <p14:tracePt t="49359" x="2562225" y="847725"/>
          <p14:tracePt t="49367" x="2579688" y="830263"/>
          <p14:tracePt t="49383" x="2589213" y="820738"/>
          <p14:tracePt t="49391" x="2598738" y="811213"/>
          <p14:tracePt t="49432" x="2606675" y="811213"/>
          <p14:tracePt t="49473" x="2606675" y="793750"/>
          <p14:tracePt t="49489" x="2606675" y="784225"/>
          <p14:tracePt t="49496" x="2606675" y="757238"/>
          <p14:tracePt t="49503" x="2606675" y="747713"/>
          <p14:tracePt t="49511" x="2606675" y="738188"/>
          <p14:tracePt t="49519" x="2616200" y="711200"/>
          <p14:tracePt t="49535" x="2625725" y="693738"/>
          <p14:tracePt t="49544" x="2635250" y="665163"/>
          <p14:tracePt t="49559" x="2652713" y="647700"/>
          <p14:tracePt t="49567" x="2662238" y="638175"/>
          <p14:tracePt t="49575" x="2679700" y="620713"/>
          <p14:tracePt t="49583" x="2698750" y="601663"/>
          <p14:tracePt t="49591" x="2716213" y="584200"/>
          <p14:tracePt t="49599" x="2725738" y="574675"/>
          <p14:tracePt t="49608" x="2744788" y="555625"/>
          <p14:tracePt t="49617" x="2752725" y="547688"/>
          <p14:tracePt t="49624" x="2752725" y="538163"/>
          <p14:tracePt t="49632" x="2762250" y="538163"/>
          <p14:tracePt t="49680" x="2762250" y="528638"/>
          <p14:tracePt t="50039" x="2762250" y="501650"/>
          <p14:tracePt t="50047" x="2716213" y="492125"/>
          <p14:tracePt t="50055" x="2570163" y="492125"/>
          <p14:tracePt t="50063" x="2425700" y="492125"/>
          <p14:tracePt t="50071" x="2279650" y="492125"/>
          <p14:tracePt t="50079" x="2187575" y="492125"/>
          <p14:tracePt t="50087" x="2133600" y="492125"/>
          <p14:tracePt t="50096" x="2124075" y="492125"/>
          <p14:tracePt t="50115" x="2114550" y="492125"/>
          <p14:tracePt t="50151" x="2114550" y="482600"/>
          <p14:tracePt t="50680" x="2124075" y="482600"/>
          <p14:tracePt t="50688" x="2197100" y="482600"/>
          <p14:tracePt t="50696" x="2324100" y="482600"/>
          <p14:tracePt t="50705" x="2470150" y="482600"/>
          <p14:tracePt t="50713" x="2635250" y="482600"/>
          <p14:tracePt t="50722" x="2781300" y="482600"/>
          <p14:tracePt t="50730" x="2925763" y="446088"/>
          <p14:tracePt t="50736" x="3054350" y="419100"/>
          <p14:tracePt t="50746" x="3127375" y="419100"/>
          <p14:tracePt t="50753" x="3190875" y="411163"/>
          <p14:tracePt t="50762" x="3217863" y="411163"/>
          <p14:tracePt t="50768" x="3236913" y="401638"/>
          <p14:tracePt t="50863" x="3254375" y="401638"/>
          <p14:tracePt t="50880" x="3263900" y="401638"/>
          <p14:tracePt t="50888" x="3327400" y="401638"/>
          <p14:tracePt t="50896" x="3419475" y="355600"/>
          <p14:tracePt t="50904" x="3509963" y="355600"/>
          <p14:tracePt t="50912" x="3609975" y="355600"/>
          <p14:tracePt t="50920" x="3665538" y="355600"/>
          <p14:tracePt t="50930" x="3756025" y="355600"/>
          <p14:tracePt t="50936" x="3810000" y="355600"/>
          <p14:tracePt t="50944" x="3838575" y="355600"/>
          <p14:tracePt t="50951" x="3865563" y="355600"/>
          <p14:tracePt t="50959" x="3883025" y="346075"/>
          <p14:tracePt t="51161" x="3802063" y="346075"/>
          <p14:tracePt t="51169" x="3636963" y="374650"/>
          <p14:tracePt t="51177" x="3473450" y="382588"/>
          <p14:tracePt t="51184" x="3290888" y="428625"/>
          <p14:tracePt t="51192" x="3163888" y="446088"/>
          <p14:tracePt t="51199" x="3027363" y="455613"/>
          <p14:tracePt t="51207" x="2917825" y="474663"/>
          <p14:tracePt t="51215" x="2825750" y="501650"/>
          <p14:tracePt t="51223" x="2808288" y="501650"/>
          <p14:tracePt t="51231" x="2771775" y="511175"/>
          <p14:tracePt t="51255" x="2762250" y="519113"/>
          <p14:tracePt t="51312" x="2762250" y="538163"/>
          <p14:tracePt t="51335" x="2752725" y="547688"/>
          <p14:tracePt t="51359" x="2744788" y="555625"/>
          <p14:tracePt t="51391" x="2735263" y="584200"/>
          <p14:tracePt t="51399" x="2725738" y="592138"/>
          <p14:tracePt t="51408" x="2716213" y="601663"/>
          <p14:tracePt t="51425" x="2708275" y="620713"/>
          <p14:tracePt t="51431" x="2698750" y="638175"/>
          <p14:tracePt t="51440" x="2689225" y="647700"/>
          <p14:tracePt t="51447" x="2689225" y="657225"/>
          <p14:tracePt t="51463" x="2679700" y="665163"/>
          <p14:tracePt t="51472" x="2671763" y="674688"/>
          <p14:tracePt t="51479" x="2671763" y="684213"/>
          <p14:tracePt t="51487" x="2662238" y="701675"/>
          <p14:tracePt t="51495" x="2662238" y="711200"/>
          <p14:tracePt t="51503" x="2662238" y="720725"/>
          <p14:tracePt t="51528" x="2662238" y="738188"/>
          <p14:tracePt t="51535" x="2662238" y="747713"/>
          <p14:tracePt t="51551" x="2662238" y="757238"/>
          <p14:tracePt t="51577" x="2662238" y="766763"/>
          <p14:tracePt t="51607" x="2671763" y="774700"/>
          <p14:tracePt t="51615" x="2679700" y="774700"/>
          <p14:tracePt t="51623" x="2716213" y="774700"/>
          <p14:tracePt t="51631" x="2744788" y="774700"/>
          <p14:tracePt t="51639" x="2825750" y="774700"/>
          <p14:tracePt t="51647" x="2881313" y="774700"/>
          <p14:tracePt t="51655" x="2962275" y="766763"/>
          <p14:tracePt t="51663" x="3054350" y="738188"/>
          <p14:tracePt t="51671" x="3144838" y="738188"/>
          <p14:tracePt t="51679" x="3263900" y="730250"/>
          <p14:tracePt t="51687" x="3373438" y="711200"/>
          <p14:tracePt t="51696" x="3463925" y="701675"/>
          <p14:tracePt t="51703" x="3600450" y="657225"/>
          <p14:tracePt t="51711" x="3673475" y="657225"/>
          <p14:tracePt t="51719" x="3765550" y="647700"/>
          <p14:tracePt t="51727" x="3819525" y="647700"/>
          <p14:tracePt t="51735" x="3838575" y="647700"/>
          <p14:tracePt t="51744" x="3846513" y="647700"/>
          <p14:tracePt t="51759" x="3865563" y="647700"/>
          <p14:tracePt t="52327" x="3875088" y="638175"/>
          <p14:tracePt t="52360" x="3875088" y="628650"/>
          <p14:tracePt t="52399" x="3875088" y="620713"/>
          <p14:tracePt t="52407" x="3875088" y="611188"/>
          <p14:tracePt t="52415" x="3875088" y="601663"/>
          <p14:tracePt t="52424" x="3875088" y="584200"/>
          <p14:tracePt t="52439" x="3875088" y="574675"/>
          <p14:tracePt t="52447" x="3875088" y="565150"/>
          <p14:tracePt t="52455" x="3875088" y="547688"/>
          <p14:tracePt t="52472" x="3875088" y="538163"/>
          <p14:tracePt t="52489" x="3875088" y="528638"/>
          <p14:tracePt t="52759" x="3875088" y="538163"/>
          <p14:tracePt t="52767" x="3875088" y="565150"/>
          <p14:tracePt t="52775" x="3875088" y="584200"/>
          <p14:tracePt t="52783" x="3856038" y="620713"/>
          <p14:tracePt t="52791" x="3856038" y="638175"/>
          <p14:tracePt t="52799" x="3846513" y="665163"/>
          <p14:tracePt t="52807" x="3819525" y="693738"/>
          <p14:tracePt t="52815" x="3802063" y="730250"/>
          <p14:tracePt t="52824" x="3783013" y="747713"/>
          <p14:tracePt t="52832" x="3783013" y="757238"/>
          <p14:tracePt t="52840" x="3775075" y="784225"/>
          <p14:tracePt t="52848" x="3746500" y="820738"/>
          <p14:tracePt t="52856" x="3709988" y="884238"/>
          <p14:tracePt t="52864" x="3702050" y="903288"/>
          <p14:tracePt t="52872" x="3665538" y="966788"/>
          <p14:tracePt t="52879" x="3646488" y="1012825"/>
          <p14:tracePt t="52888" x="3600450" y="1076325"/>
          <p14:tracePt t="52897" x="3563938" y="1139825"/>
          <p14:tracePt t="52903" x="3527425" y="1203325"/>
          <p14:tracePt t="52911" x="3490913" y="1285875"/>
          <p14:tracePt t="52919" x="3455988" y="1331913"/>
          <p14:tracePt t="52927" x="3409950" y="1412875"/>
          <p14:tracePt t="52935" x="3390900" y="1458913"/>
          <p14:tracePt t="52944" x="3382963" y="1495425"/>
          <p14:tracePt t="52951" x="3354388" y="1541463"/>
          <p14:tracePt t="52959" x="3336925" y="1577975"/>
          <p14:tracePt t="52967" x="3336925" y="1604963"/>
          <p14:tracePt t="52983" x="3327400" y="1624013"/>
          <p14:tracePt t="52991" x="3327400" y="1651000"/>
          <p14:tracePt t="52999" x="3309938" y="1687513"/>
          <p14:tracePt t="53007" x="3300413" y="1687513"/>
          <p14:tracePt t="53015" x="3290888" y="1704975"/>
          <p14:tracePt t="53023" x="3290888" y="1714500"/>
          <p14:tracePt t="53031" x="3281363" y="1741488"/>
          <p14:tracePt t="53039" x="3273425" y="1760538"/>
          <p14:tracePt t="53047" x="3254375" y="1778000"/>
          <p14:tracePt t="53055" x="3244850" y="1797050"/>
          <p14:tracePt t="53063" x="3244850" y="1841500"/>
          <p14:tracePt t="53071" x="3163888" y="1914525"/>
          <p14:tracePt t="53079" x="3144838" y="1979613"/>
          <p14:tracePt t="53087" x="3071813" y="2043113"/>
          <p14:tracePt t="53095" x="3054350" y="2079625"/>
          <p14:tracePt t="53115" x="3008313" y="2152650"/>
          <p14:tracePt t="53119" x="2998788" y="2206625"/>
          <p14:tracePt t="53128" x="2990850" y="2270125"/>
          <p14:tracePt t="53135" x="2962275" y="2335213"/>
          <p14:tracePt t="53144" x="2962275" y="2371725"/>
          <p14:tracePt t="53151" x="2954338" y="2416175"/>
          <p14:tracePt t="53160" x="2954338" y="2444750"/>
          <p14:tracePt t="53167" x="2954338" y="2471738"/>
          <p14:tracePt t="53175" x="2954338" y="2489200"/>
          <p14:tracePt t="53183" x="2954338" y="2508250"/>
          <p14:tracePt t="53249" x="2944813" y="2517775"/>
          <p14:tracePt t="53271" x="2925763" y="2517775"/>
          <p14:tracePt t="53279" x="2917825" y="2517775"/>
          <p14:tracePt t="53287" x="2908300" y="2508250"/>
          <p14:tracePt t="53303" x="2898775" y="2471738"/>
          <p14:tracePt t="53319" x="2898775" y="2462213"/>
          <p14:tracePt t="53327" x="2881313" y="2444750"/>
          <p14:tracePt t="53335" x="2871788" y="2425700"/>
          <p14:tracePt t="53967" x="2871788" y="2416175"/>
          <p14:tracePt t="53975" x="2954338" y="2416175"/>
          <p14:tracePt t="53983" x="3136900" y="2416175"/>
          <p14:tracePt t="53991" x="3317875" y="2416175"/>
          <p14:tracePt t="53999" x="3509963" y="2416175"/>
          <p14:tracePt t="54007" x="3673475" y="2416175"/>
          <p14:tracePt t="54015" x="3819525" y="2416175"/>
          <p14:tracePt t="54023" x="3929063" y="2416175"/>
          <p14:tracePt t="54031" x="4002088" y="2416175"/>
          <p14:tracePt t="54039" x="4048125" y="2416175"/>
          <p14:tracePt t="54047" x="4065588" y="2416175"/>
          <p14:tracePt t="54241" x="4121150" y="2408238"/>
          <p14:tracePt t="54249" x="4221163" y="2335213"/>
          <p14:tracePt t="54257" x="4357688" y="2243138"/>
          <p14:tracePt t="54266" x="4530725" y="2152650"/>
          <p14:tracePt t="54273" x="4667250" y="2043113"/>
          <p14:tracePt t="54279" x="4822825" y="1943100"/>
          <p14:tracePt t="54288" x="4959350" y="1814513"/>
          <p14:tracePt t="54296" x="5122863" y="1751013"/>
          <p14:tracePt t="54303" x="5241925" y="1668463"/>
          <p14:tracePt t="54312" x="5378450" y="1577975"/>
          <p14:tracePt t="54319" x="5497513" y="1485900"/>
          <p14:tracePt t="54327" x="5597525" y="1395413"/>
          <p14:tracePt t="54335" x="5670550" y="1331913"/>
          <p14:tracePt t="54344" x="5697538" y="1312863"/>
          <p14:tracePt t="54351" x="5743575" y="1268413"/>
          <p14:tracePt t="54359" x="5761038" y="1249363"/>
          <p14:tracePt t="54367" x="5797550" y="1212850"/>
          <p14:tracePt t="54375" x="5807075" y="1203325"/>
          <p14:tracePt t="54383" x="5834063" y="1176338"/>
          <p14:tracePt t="54391" x="5853113" y="1158875"/>
          <p14:tracePt t="54399" x="5862638" y="1139825"/>
          <p14:tracePt t="54407" x="5880100" y="1112838"/>
          <p14:tracePt t="54415" x="5899150" y="1076325"/>
          <p14:tracePt t="54424" x="5907088" y="1076325"/>
          <p14:tracePt t="54431" x="5926138" y="1049338"/>
          <p14:tracePt t="54439" x="5935663" y="1012825"/>
          <p14:tracePt t="54447" x="5943600" y="984250"/>
          <p14:tracePt t="54455" x="5953125" y="957263"/>
          <p14:tracePt t="54463" x="5953125" y="939800"/>
          <p14:tracePt t="54471" x="5980113" y="903288"/>
          <p14:tracePt t="54481" x="5980113" y="884238"/>
          <p14:tracePt t="54487" x="5989638" y="866775"/>
          <p14:tracePt t="54496" x="5989638" y="839788"/>
          <p14:tracePt t="54503" x="5989638" y="820738"/>
          <p14:tracePt t="54512" x="5989638" y="793750"/>
          <p14:tracePt t="54519" x="5989638" y="784225"/>
          <p14:tracePt t="54528" x="5989638" y="774700"/>
          <p14:tracePt t="54535" x="5989638" y="766763"/>
          <p14:tracePt t="54545" x="5989638" y="757238"/>
          <p14:tracePt t="54551" x="5989638" y="747713"/>
          <p14:tracePt t="54561" x="5989638" y="738188"/>
          <p14:tracePt t="54608" x="5989638" y="720725"/>
          <p14:tracePt t="54616" x="5989638" y="711200"/>
          <p14:tracePt t="54624" x="5989638" y="701675"/>
          <p14:tracePt t="54632" x="6007100" y="665163"/>
          <p14:tracePt t="54640" x="6016625" y="647700"/>
          <p14:tracePt t="54647" x="6026150" y="620713"/>
          <p14:tracePt t="54656" x="6026150" y="601663"/>
          <p14:tracePt t="54664" x="6035675" y="555625"/>
          <p14:tracePt t="54672" x="6043613" y="528638"/>
          <p14:tracePt t="54681" x="6053138" y="501650"/>
          <p14:tracePt t="54688" x="6072188" y="465138"/>
          <p14:tracePt t="54696" x="6072188" y="455613"/>
          <p14:tracePt t="54703" x="6099175" y="411163"/>
          <p14:tracePt t="54711" x="6099175" y="401638"/>
          <p14:tracePt t="54727" x="6108700" y="374650"/>
          <p14:tracePt t="54921" x="6126163" y="411163"/>
          <p14:tracePt t="54928" x="6126163" y="428625"/>
          <p14:tracePt t="54937" x="6126163" y="455613"/>
          <p14:tracePt t="54947" x="6126163" y="465138"/>
          <p14:tracePt t="54952" x="6153150" y="511175"/>
          <p14:tracePt t="54967" x="6153150" y="519113"/>
          <p14:tracePt t="54975" x="6153150" y="528638"/>
          <p14:tracePt t="54991" x="6153150" y="547688"/>
          <p14:tracePt t="54999" x="6153150" y="555625"/>
          <p14:tracePt t="55007" x="6153150" y="565150"/>
          <p14:tracePt t="55024" x="6153150" y="584200"/>
          <p14:tracePt t="55032" x="6153150" y="601663"/>
          <p14:tracePt t="55040" x="6153150" y="611188"/>
          <p14:tracePt t="55050" x="6181725" y="628650"/>
          <p14:tracePt t="55057" x="6181725" y="647700"/>
          <p14:tracePt t="55065" x="6189663" y="665163"/>
          <p14:tracePt t="55073" x="6199188" y="684213"/>
          <p14:tracePt t="55080" x="6199188" y="738188"/>
          <p14:tracePt t="55088" x="6199188" y="747713"/>
          <p14:tracePt t="55096" x="6218238" y="766763"/>
          <p14:tracePt t="55103" x="6226175" y="784225"/>
          <p14:tracePt t="55130" x="6235700" y="820738"/>
          <p14:tracePt t="55135" x="6235700" y="830263"/>
          <p14:tracePt t="55144" x="6235700" y="839788"/>
          <p14:tracePt t="55151" x="6245225" y="847725"/>
          <p14:tracePt t="55273" x="6245225" y="857250"/>
          <p14:tracePt t="55511" x="6245225" y="866775"/>
          <p14:tracePt t="55519" x="6245225" y="874713"/>
          <p14:tracePt t="55527" x="6218238" y="947738"/>
          <p14:tracePt t="55535" x="6135688" y="1020763"/>
          <p14:tracePt t="55543" x="6053138" y="1093788"/>
          <p14:tracePt t="55551" x="5935663" y="1185863"/>
          <p14:tracePt t="55559" x="5826125" y="1268413"/>
          <p14:tracePt t="55567" x="5707063" y="1358900"/>
          <p14:tracePt t="55576" x="5607050" y="1441450"/>
          <p14:tracePt t="55583" x="5524500" y="1514475"/>
          <p14:tracePt t="55591" x="5424488" y="1604963"/>
          <p14:tracePt t="55599" x="5360988" y="1668463"/>
          <p14:tracePt t="55607" x="5287963" y="1731963"/>
          <p14:tracePt t="55615" x="5241925" y="1787525"/>
          <p14:tracePt t="55623" x="5187950" y="1833563"/>
          <p14:tracePt t="55631" x="5159375" y="1851025"/>
          <p14:tracePt t="55639" x="5095875" y="1906588"/>
          <p14:tracePt t="55647" x="5078413" y="1924050"/>
          <p14:tracePt t="55655" x="5059363" y="1943100"/>
          <p14:tracePt t="55663" x="5041900" y="1960563"/>
          <p14:tracePt t="55671" x="5022850" y="1979613"/>
          <p14:tracePt t="55679" x="5005388" y="1997075"/>
          <p14:tracePt t="55687" x="4986338" y="2006600"/>
          <p14:tracePt t="55696" x="4949825" y="2033588"/>
          <p14:tracePt t="55703" x="4932363" y="2052638"/>
          <p14:tracePt t="55711" x="4905375" y="2079625"/>
          <p14:tracePt t="55727" x="4868863" y="2106613"/>
          <p14:tracePt t="55735" x="4840288" y="2125663"/>
          <p14:tracePt t="55743" x="4795838" y="2143125"/>
          <p14:tracePt t="55752" x="4759325" y="2152650"/>
          <p14:tracePt t="55760" x="4713288" y="2152650"/>
          <p14:tracePt t="55767" x="4686300" y="2160588"/>
          <p14:tracePt t="55775" x="4630738" y="2160588"/>
          <p14:tracePt t="55783" x="4586288" y="2160588"/>
          <p14:tracePt t="55791" x="4530725" y="2189163"/>
          <p14:tracePt t="55800" x="4494213" y="2189163"/>
          <p14:tracePt t="55807" x="4430713" y="2197100"/>
          <p14:tracePt t="55815" x="4394200" y="2206625"/>
          <p14:tracePt t="55823" x="4348163" y="2206625"/>
          <p14:tracePt t="55831" x="4321175" y="2216150"/>
          <p14:tracePt t="55839" x="4294188" y="2243138"/>
          <p14:tracePt t="55847" x="4275138" y="2252663"/>
          <p14:tracePt t="55855" x="4230688" y="2270125"/>
          <p14:tracePt t="55863" x="4211638" y="2289175"/>
          <p14:tracePt t="55871" x="4175125" y="2306638"/>
          <p14:tracePt t="55881" x="4129088" y="2343150"/>
          <p14:tracePt t="55888" x="4084638" y="2379663"/>
          <p14:tracePt t="55897" x="4021138" y="2416175"/>
          <p14:tracePt t="55904" x="3956050" y="2471738"/>
          <p14:tracePt t="55911" x="3911600" y="2508250"/>
          <p14:tracePt t="55920" x="3829050" y="2562225"/>
          <p14:tracePt t="55928" x="3756025" y="2617788"/>
          <p14:tracePt t="55936" x="3719513" y="2635250"/>
          <p14:tracePt t="55945" x="3683000" y="2671763"/>
          <p14:tracePt t="55952" x="3665538" y="2681288"/>
          <p14:tracePt t="55961" x="3619500" y="2708275"/>
          <p14:tracePt t="55968" x="3609975" y="2717800"/>
          <p14:tracePt t="56376" x="3600450" y="2717800"/>
          <p14:tracePt t="56385" x="3636963" y="2698750"/>
          <p14:tracePt t="56393" x="3636963" y="2690813"/>
          <p14:tracePt t="56399" x="3683000" y="2662238"/>
          <p14:tracePt t="56407" x="3692525" y="2654300"/>
          <p14:tracePt t="57105" x="3719513" y="2635250"/>
          <p14:tracePt t="57113" x="3765550" y="2598738"/>
          <p14:tracePt t="57120" x="3783013" y="2581275"/>
          <p14:tracePt t="57129" x="3810000" y="2562225"/>
          <p14:tracePt t="57136" x="3838575" y="2544763"/>
          <p14:tracePt t="57146" x="3865563" y="2517775"/>
          <p14:tracePt t="57153" x="3875088" y="2508250"/>
          <p14:tracePt t="57163" x="3883025" y="2498725"/>
          <p14:tracePt t="57169" x="3892550" y="2489200"/>
          <p14:tracePt t="57179" x="3911600" y="2481263"/>
          <p14:tracePt t="59351" x="3892550" y="2408238"/>
          <p14:tracePt t="59359" x="3819525" y="2289175"/>
          <p14:tracePt t="59367" x="3746500" y="2152650"/>
          <p14:tracePt t="59375" x="3636963" y="2016125"/>
          <p14:tracePt t="59383" x="3546475" y="1878013"/>
          <p14:tracePt t="59391" x="3455988" y="1724025"/>
          <p14:tracePt t="59399" x="3346450" y="1577975"/>
          <p14:tracePt t="59407" x="3244850" y="1422400"/>
          <p14:tracePt t="59415" x="3171825" y="1303338"/>
          <p14:tracePt t="59423" x="3100388" y="1203325"/>
          <p14:tracePt t="59431" x="3063875" y="1139825"/>
          <p14:tracePt t="59439" x="3008313" y="1085850"/>
          <p14:tracePt t="59447" x="2981325" y="1030288"/>
          <p14:tracePt t="59456" x="2962275" y="1003300"/>
          <p14:tracePt t="59463" x="2944813" y="993775"/>
          <p14:tracePt t="59472" x="2925763" y="976313"/>
          <p14:tracePt t="59479" x="2908300" y="966788"/>
          <p14:tracePt t="59487" x="2889250" y="966788"/>
          <p14:tracePt t="59495" x="2862263" y="947738"/>
          <p14:tracePt t="59503" x="2825750" y="930275"/>
          <p14:tracePt t="59512" x="2789238" y="903288"/>
          <p14:tracePt t="59519" x="2752725" y="874713"/>
          <p14:tracePt t="59528" x="2689225" y="847725"/>
          <p14:tracePt t="59535" x="2625725" y="811213"/>
          <p14:tracePt t="59543" x="2570163" y="784225"/>
          <p14:tracePt t="59551" x="2506663" y="747713"/>
          <p14:tracePt t="59560" x="2462213" y="730250"/>
          <p14:tracePt t="59567" x="2452688" y="730250"/>
          <p14:tracePt t="59575" x="2433638" y="711200"/>
          <p14:tracePt t="59728" x="2425700" y="711200"/>
          <p14:tracePt t="59745" x="2397125" y="701675"/>
          <p14:tracePt t="59754" x="2389188" y="693738"/>
          <p14:tracePt t="59762" x="2370138" y="665163"/>
          <p14:tracePt t="59778" x="2360613" y="657225"/>
          <p14:tracePt t="59785" x="2360613" y="647700"/>
          <p14:tracePt t="59793" x="2352675" y="628650"/>
          <p14:tracePt t="59832" x="2352675" y="620713"/>
          <p14:tracePt t="59929" x="2333625" y="611188"/>
          <p14:tracePt t="59961" x="2324100" y="611188"/>
          <p14:tracePt t="60120" x="2316163" y="601663"/>
          <p14:tracePt t="60144" x="2316163" y="611188"/>
          <p14:tracePt t="60152" x="2297113" y="638175"/>
          <p14:tracePt t="60161" x="2287588" y="684213"/>
          <p14:tracePt t="60168" x="2287588" y="738188"/>
          <p14:tracePt t="60177" x="2287588" y="774700"/>
          <p14:tracePt t="60183" x="2287588" y="830263"/>
          <p14:tracePt t="60191" x="2287588" y="874713"/>
          <p14:tracePt t="60199" x="2287588" y="930275"/>
          <p14:tracePt t="60207" x="2287588" y="957263"/>
          <p14:tracePt t="60215" x="2287588" y="993775"/>
          <p14:tracePt t="60223" x="2287588" y="1039813"/>
          <p14:tracePt t="60231" x="2287588" y="1057275"/>
          <p14:tracePt t="60240" x="2287588" y="1076325"/>
          <p14:tracePt t="60264" x="2287588" y="1085850"/>
          <p14:tracePt t="60368" x="2287588" y="1076325"/>
          <p14:tracePt t="60383" x="2287588" y="1057275"/>
          <p14:tracePt t="60391" x="2287588" y="1049338"/>
          <p14:tracePt t="60399" x="2287588" y="1039813"/>
          <p14:tracePt t="60407" x="2287588" y="1030288"/>
          <p14:tracePt t="60424" x="2287588" y="1020763"/>
          <p14:tracePt t="60439" x="2287588" y="1012825"/>
          <p14:tracePt t="60455" x="2287588" y="1003300"/>
          <p14:tracePt t="60463" x="2287588" y="993775"/>
          <p14:tracePt t="60479" x="2287588" y="976313"/>
          <p14:tracePt t="60487" x="2287588" y="957263"/>
          <p14:tracePt t="60503" x="2287588" y="930275"/>
          <p14:tracePt t="60511" x="2324100" y="903288"/>
          <p14:tracePt t="60519" x="2406650" y="866775"/>
          <p14:tracePt t="60528" x="2543175" y="839788"/>
          <p14:tracePt t="60535" x="2708275" y="820738"/>
          <p14:tracePt t="60544" x="2889250" y="774700"/>
          <p14:tracePt t="60551" x="3117850" y="738188"/>
          <p14:tracePt t="60560" x="3300413" y="711200"/>
          <p14:tracePt t="60567" x="3482975" y="693738"/>
          <p14:tracePt t="60575" x="3636963" y="665163"/>
          <p14:tracePt t="60583" x="3765550" y="638175"/>
          <p14:tracePt t="60591" x="3856038" y="638175"/>
          <p14:tracePt t="60599" x="3965575" y="620713"/>
          <p14:tracePt t="60607" x="4029075" y="611188"/>
          <p14:tracePt t="60615" x="4102100" y="601663"/>
          <p14:tracePt t="60623" x="4148138" y="601663"/>
          <p14:tracePt t="60631" x="4175125" y="601663"/>
          <p14:tracePt t="60641" x="4211638" y="584200"/>
          <p14:tracePt t="60650" x="4257675" y="565150"/>
          <p14:tracePt t="60657" x="4340225" y="555625"/>
          <p14:tracePt t="60665" x="4413250" y="538163"/>
          <p14:tracePt t="60671" x="4540250" y="538163"/>
          <p14:tracePt t="60679" x="4667250" y="538163"/>
          <p14:tracePt t="60687" x="4832350" y="538163"/>
          <p14:tracePt t="60695" x="4978400" y="538163"/>
          <p14:tracePt t="60703" x="5122863" y="538163"/>
          <p14:tracePt t="60711" x="5268913" y="538163"/>
          <p14:tracePt t="60719" x="5397500" y="538163"/>
          <p14:tracePt t="60727" x="5487988" y="538163"/>
          <p14:tracePt t="60735" x="5580063" y="538163"/>
          <p14:tracePt t="60743" x="5607050" y="538163"/>
          <p14:tracePt t="60751" x="5634038" y="538163"/>
          <p14:tracePt t="60759" x="5643563" y="538163"/>
          <p14:tracePt t="61079" x="5653088" y="528638"/>
          <p14:tracePt t="61087" x="5680075" y="492125"/>
          <p14:tracePt t="61096" x="5716588" y="455613"/>
          <p14:tracePt t="61105" x="5734050" y="438150"/>
          <p14:tracePt t="61118" x="5780088" y="392113"/>
          <p14:tracePt t="61120" x="5816600" y="365125"/>
          <p14:tracePt t="61129" x="5843588" y="328613"/>
          <p14:tracePt t="61137" x="5853113" y="309563"/>
          <p14:tracePt t="61146" x="5862638" y="292100"/>
          <p14:tracePt t="61153" x="5870575" y="282575"/>
          <p14:tracePt t="61231" x="5870575" y="292100"/>
          <p14:tracePt t="61239" x="5870575" y="319088"/>
          <p14:tracePt t="61247" x="5870575" y="338138"/>
          <p14:tracePt t="61255" x="5834063" y="374650"/>
          <p14:tracePt t="61263" x="5816600" y="401638"/>
          <p14:tracePt t="61271" x="5797550" y="419100"/>
          <p14:tracePt t="61279" x="5780088" y="455613"/>
          <p14:tracePt t="61287" x="5743575" y="482600"/>
          <p14:tracePt t="61295" x="5724525" y="519113"/>
          <p14:tracePt t="61303" x="5716588" y="519113"/>
          <p14:tracePt t="61311" x="5716588" y="528638"/>
          <p14:tracePt t="61319" x="5697538" y="555625"/>
          <p14:tracePt t="61335" x="5688013" y="565150"/>
          <p14:tracePt t="61343" x="5688013" y="574675"/>
          <p14:tracePt t="61351" x="5688013" y="584200"/>
          <p14:tracePt t="61360" x="5680075" y="601663"/>
          <p14:tracePt t="61367" x="5661025" y="620713"/>
          <p14:tracePt t="61375" x="5653088" y="628650"/>
          <p14:tracePt t="61383" x="5653088" y="638175"/>
          <p14:tracePt t="61393" x="5643563" y="647700"/>
          <p14:tracePt t="61415" x="5634038" y="684213"/>
          <p14:tracePt t="61489" x="5624513" y="693738"/>
          <p14:tracePt t="61505" x="5616575" y="693738"/>
          <p14:tracePt t="61512" x="5607050" y="701675"/>
          <p14:tracePt t="61520" x="5607050" y="711200"/>
          <p14:tracePt t="61529" x="5607050" y="720725"/>
          <p14:tracePt t="61545" x="5607050" y="738188"/>
          <p14:tracePt t="61561" x="5607050" y="757238"/>
          <p14:tracePt t="61879" x="5616575" y="720725"/>
          <p14:tracePt t="61887" x="5670550" y="665163"/>
          <p14:tracePt t="61895" x="5707063" y="620713"/>
          <p14:tracePt t="61903" x="5743575" y="574675"/>
          <p14:tracePt t="61911" x="5807075" y="511175"/>
          <p14:tracePt t="61919" x="5843588" y="474663"/>
          <p14:tracePt t="61927" x="5862638" y="455613"/>
          <p14:tracePt t="61935" x="5889625" y="428625"/>
          <p14:tracePt t="61943" x="5899150" y="419100"/>
          <p14:tracePt t="63199" x="5889625" y="419100"/>
          <p14:tracePt t="63207" x="5816600" y="455613"/>
          <p14:tracePt t="63215" x="5780088" y="519113"/>
          <p14:tracePt t="63223" x="5724525" y="584200"/>
          <p14:tracePt t="63232" x="5716588" y="620713"/>
          <p14:tracePt t="63240" x="5697538" y="657225"/>
          <p14:tracePt t="63248" x="5661025" y="711200"/>
          <p14:tracePt t="63256" x="5634038" y="757238"/>
          <p14:tracePt t="63264" x="5616575" y="803275"/>
          <p14:tracePt t="63272" x="5607050" y="830263"/>
          <p14:tracePt t="63280" x="5597525" y="839788"/>
          <p14:tracePt t="63288" x="5597525" y="847725"/>
          <p14:tracePt t="63298" x="5597525" y="857250"/>
          <p14:tracePt t="63336" x="5588000" y="874713"/>
          <p14:tracePt t="63528" x="5588000" y="884238"/>
          <p14:tracePt t="63537" x="5570538" y="930275"/>
          <p14:tracePt t="63545" x="5570538" y="957263"/>
          <p14:tracePt t="63553" x="5561013" y="984250"/>
          <p14:tracePt t="63562" x="5561013" y="1012825"/>
          <p14:tracePt t="63569" x="5561013" y="1057275"/>
          <p14:tracePt t="63579" x="5561013" y="1076325"/>
          <p14:tracePt t="63585" x="5561013" y="1112838"/>
          <p14:tracePt t="63594" x="5561013" y="1130300"/>
          <p14:tracePt t="63601" x="5561013" y="1176338"/>
          <p14:tracePt t="63609" x="5561013" y="1203325"/>
          <p14:tracePt t="63617" x="5561013" y="1222375"/>
          <p14:tracePt t="63623" x="5561013" y="1258888"/>
          <p14:tracePt t="63631" x="5561013" y="1276350"/>
          <p14:tracePt t="63639" x="5561013" y="1303338"/>
          <p14:tracePt t="63647" x="5551488" y="1322388"/>
          <p14:tracePt t="63655" x="5551488" y="1376363"/>
          <p14:tracePt t="63663" x="5551488" y="1404938"/>
          <p14:tracePt t="63671" x="5551488" y="1449388"/>
          <p14:tracePt t="63679" x="5551488" y="1477963"/>
          <p14:tracePt t="63687" x="5551488" y="1522413"/>
          <p14:tracePt t="63695" x="5551488" y="1577975"/>
          <p14:tracePt t="63703" x="5551488" y="1614488"/>
          <p14:tracePt t="63711" x="5561013" y="1687513"/>
          <p14:tracePt t="63719" x="5561013" y="1731963"/>
          <p14:tracePt t="63727" x="5588000" y="1768475"/>
          <p14:tracePt t="63735" x="5588000" y="1841500"/>
          <p14:tracePt t="63743" x="5624513" y="1897063"/>
          <p14:tracePt t="63753" x="5634038" y="1951038"/>
          <p14:tracePt t="63760" x="5643563" y="1979613"/>
          <p14:tracePt t="63767" x="5680075" y="2052638"/>
          <p14:tracePt t="63776" x="5716588" y="2106613"/>
          <p14:tracePt t="63783" x="5743575" y="2133600"/>
          <p14:tracePt t="63791" x="5770563" y="2170113"/>
          <p14:tracePt t="63799" x="5780088" y="2189163"/>
          <p14:tracePt t="63807" x="5807075" y="2206625"/>
          <p14:tracePt t="63815" x="5826125" y="2216150"/>
          <p14:tracePt t="63823" x="5843588" y="2233613"/>
          <p14:tracePt t="63831" x="5853113" y="2243138"/>
          <p14:tracePt t="63847" x="5862638" y="2252663"/>
          <p14:tracePt t="63863" x="5870575" y="2252663"/>
          <p14:tracePt t="63871" x="5880100" y="2262188"/>
          <p14:tracePt t="63904" x="5899150" y="2279650"/>
          <p14:tracePt t="63911" x="5935663" y="2306638"/>
          <p14:tracePt t="63920" x="5972175" y="2325688"/>
          <p14:tracePt t="63929" x="5989638" y="2335213"/>
          <p14:tracePt t="63937" x="6053138" y="2352675"/>
          <p14:tracePt t="63945" x="6089650" y="2408238"/>
          <p14:tracePt t="63952" x="6135688" y="2444750"/>
          <p14:tracePt t="63961" x="6218238" y="2462213"/>
          <p14:tracePt t="63968" x="6308725" y="2508250"/>
          <p14:tracePt t="63977" x="6372225" y="2535238"/>
          <p14:tracePt t="63984" x="6491288" y="2589213"/>
          <p14:tracePt t="63992" x="6581775" y="2608263"/>
          <p14:tracePt t="64000" x="6664325" y="2635250"/>
          <p14:tracePt t="64008" x="6773863" y="2662238"/>
          <p14:tracePt t="64016" x="6892925" y="2717800"/>
          <p14:tracePt t="64024" x="6983413" y="2727325"/>
          <p14:tracePt t="64032" x="7102475" y="2763838"/>
          <p14:tracePt t="64040" x="7212013" y="2800350"/>
          <p14:tracePt t="64048" x="7319963" y="2800350"/>
          <p14:tracePt t="64056" x="7421563" y="2817813"/>
          <p14:tracePt t="64064" x="7548563" y="2827338"/>
          <p14:tracePt t="64072" x="7658100" y="2854325"/>
          <p14:tracePt t="64082" x="7777163" y="2873375"/>
          <p14:tracePt t="64087" x="7885113" y="2890838"/>
          <p14:tracePt t="64095" x="8013700" y="2900363"/>
          <p14:tracePt t="64103" x="8104188" y="2900363"/>
          <p14:tracePt t="64129" x="8415338" y="2900363"/>
          <p14:tracePt t="64135" x="8488363" y="2900363"/>
          <p14:tracePt t="64143" x="8578850" y="2900363"/>
          <p14:tracePt t="64151" x="8678863" y="2900363"/>
          <p14:tracePt t="64159" x="8751888" y="2900363"/>
          <p14:tracePt t="64167" x="8824913" y="2900363"/>
          <p14:tracePt t="64176" x="8878888" y="2900363"/>
          <p14:tracePt t="64183" x="8951913" y="2900363"/>
          <p14:tracePt t="64192" x="9024938" y="2900363"/>
          <p14:tracePt t="64199" x="9117013" y="29003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31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データパスの記述</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24" name="テキスト ボックス 123">
            <a:extLst>
              <a:ext uri="{FF2B5EF4-FFF2-40B4-BE49-F238E27FC236}">
                <a16:creationId xmlns:a16="http://schemas.microsoft.com/office/drawing/2014/main" id="{BBDBDF73-0F85-4CB3-8C0A-C00024BBB8A7}"/>
              </a:ext>
            </a:extLst>
          </p:cNvPr>
          <p:cNvSpPr txBox="1"/>
          <p:nvPr/>
        </p:nvSpPr>
        <p:spPr>
          <a:xfrm>
            <a:off x="2583657" y="4925834"/>
            <a:ext cx="2428873" cy="1200329"/>
          </a:xfrm>
          <a:prstGeom prst="rect">
            <a:avLst/>
          </a:prstGeom>
          <a:noFill/>
          <a:ln>
            <a:solidFill>
              <a:schemeClr val="tx1"/>
            </a:solidFill>
          </a:ln>
        </p:spPr>
        <p:txBody>
          <a:bodyPr wrap="square" rtlCol="0">
            <a:spAutoFit/>
          </a:bodyPr>
          <a:lstStyle/>
          <a:p>
            <a:r>
              <a:rPr lang="en-US" altLang="ja-JP" dirty="0"/>
              <a:t>assign</a:t>
            </a:r>
            <a:r>
              <a:rPr lang="ja-JP" altLang="en-US" dirty="0"/>
              <a:t>　</a:t>
            </a:r>
            <a:r>
              <a:rPr lang="en-US" altLang="ja-JP" dirty="0"/>
              <a:t>we = </a:t>
            </a:r>
            <a:r>
              <a:rPr lang="en-US" altLang="ja-JP" dirty="0" err="1"/>
              <a:t>sw_op</a:t>
            </a:r>
            <a:r>
              <a:rPr lang="en-US" altLang="ja-JP" dirty="0"/>
              <a:t>;</a:t>
            </a:r>
          </a:p>
          <a:p>
            <a:r>
              <a:rPr lang="en-US" altLang="ja-JP" dirty="0"/>
              <a:t>assign </a:t>
            </a:r>
            <a:r>
              <a:rPr lang="en-US" altLang="ja-JP" dirty="0" err="1"/>
              <a:t>writedata</a:t>
            </a:r>
            <a:r>
              <a:rPr lang="en-US" altLang="ja-JP" dirty="0"/>
              <a:t> =  </a:t>
            </a:r>
          </a:p>
          <a:p>
            <a:r>
              <a:rPr lang="en-US" altLang="ja-JP" dirty="0"/>
              <a:t>                          reg2;</a:t>
            </a:r>
          </a:p>
          <a:p>
            <a:endParaRPr lang="en-US" altLang="ja-JP" dirty="0"/>
          </a:p>
        </p:txBody>
      </p:sp>
      <p:sp>
        <p:nvSpPr>
          <p:cNvPr id="3" name="テキスト ボックス 2">
            <a:extLst>
              <a:ext uri="{FF2B5EF4-FFF2-40B4-BE49-F238E27FC236}">
                <a16:creationId xmlns:a16="http://schemas.microsoft.com/office/drawing/2014/main" id="{1FE4D826-11E6-45DE-AADD-28FF78EA5FE2}"/>
              </a:ext>
            </a:extLst>
          </p:cNvPr>
          <p:cNvSpPr txBox="1"/>
          <p:nvPr/>
        </p:nvSpPr>
        <p:spPr>
          <a:xfrm>
            <a:off x="42190" y="1188408"/>
            <a:ext cx="4365016" cy="1200329"/>
          </a:xfrm>
          <a:prstGeom prst="rect">
            <a:avLst/>
          </a:prstGeom>
          <a:noFill/>
          <a:ln>
            <a:solidFill>
              <a:schemeClr val="tx1"/>
            </a:solidFill>
          </a:ln>
        </p:spPr>
        <p:txBody>
          <a:bodyPr wrap="square" rtlCol="0">
            <a:spAutoFit/>
          </a:bodyPr>
          <a:lstStyle/>
          <a:p>
            <a:r>
              <a:rPr lang="en-US" altLang="ja-JP" dirty="0"/>
              <a:t>assign </a:t>
            </a:r>
            <a:r>
              <a:rPr lang="en-US" altLang="ja-JP" dirty="0" err="1"/>
              <a:t>srcb</a:t>
            </a:r>
            <a:r>
              <a:rPr lang="en-US" altLang="ja-JP" dirty="0"/>
              <a:t> = </a:t>
            </a:r>
            <a:r>
              <a:rPr lang="en-US" altLang="ja-JP" dirty="0" err="1"/>
              <a:t>imm_op</a:t>
            </a:r>
            <a:r>
              <a:rPr lang="en-US" altLang="ja-JP" dirty="0"/>
              <a:t> | </a:t>
            </a:r>
            <a:r>
              <a:rPr lang="en-US" altLang="ja-JP" dirty="0" err="1"/>
              <a:t>lw_op</a:t>
            </a:r>
            <a:r>
              <a:rPr lang="en-US" altLang="ja-JP" dirty="0"/>
              <a:t>  ?</a:t>
            </a:r>
          </a:p>
          <a:p>
            <a:r>
              <a:rPr lang="en-US" altLang="ja-JP" dirty="0"/>
              <a:t>                                       {sext, </a:t>
            </a:r>
            <a:r>
              <a:rPr lang="en-US" altLang="ja-JP" dirty="0" err="1"/>
              <a:t>imm_i</a:t>
            </a:r>
            <a:r>
              <a:rPr lang="en-US" altLang="ja-JP" dirty="0"/>
              <a:t>}: </a:t>
            </a:r>
          </a:p>
          <a:p>
            <a:r>
              <a:rPr lang="en-US" altLang="ja-JP" dirty="0"/>
              <a:t>              </a:t>
            </a:r>
            <a:r>
              <a:rPr lang="en-US" altLang="ja-JP" dirty="0" err="1"/>
              <a:t>bra_op</a:t>
            </a:r>
            <a:r>
              <a:rPr lang="en-US" altLang="ja-JP" dirty="0"/>
              <a:t> ? {sext[18:0],</a:t>
            </a:r>
            <a:r>
              <a:rPr lang="en-US" altLang="ja-JP" dirty="0" err="1"/>
              <a:t>imm_b</a:t>
            </a:r>
            <a:r>
              <a:rPr lang="en-US" altLang="ja-JP" dirty="0"/>
              <a:t>}: </a:t>
            </a:r>
          </a:p>
          <a:p>
            <a:r>
              <a:rPr lang="en-US" altLang="ja-JP" dirty="0"/>
              <a:t>              </a:t>
            </a:r>
            <a:r>
              <a:rPr lang="en-US" altLang="ja-JP" dirty="0" err="1"/>
              <a:t>sw_op</a:t>
            </a:r>
            <a:r>
              <a:rPr lang="en-US" altLang="ja-JP" dirty="0"/>
              <a:t> ? {sext, </a:t>
            </a:r>
            <a:r>
              <a:rPr lang="en-US" altLang="ja-JP" dirty="0" err="1"/>
              <a:t>imm_s</a:t>
            </a:r>
            <a:r>
              <a:rPr lang="en-US" altLang="ja-JP" dirty="0"/>
              <a:t>}: reg2;</a:t>
            </a:r>
          </a:p>
        </p:txBody>
      </p:sp>
      <p:cxnSp>
        <p:nvCxnSpPr>
          <p:cNvPr id="5" name="直線矢印コネクタ 4">
            <a:extLst>
              <a:ext uri="{FF2B5EF4-FFF2-40B4-BE49-F238E27FC236}">
                <a16:creationId xmlns:a16="http://schemas.microsoft.com/office/drawing/2014/main" id="{83E26731-AE20-4A93-83B9-B095251281CA}"/>
              </a:ext>
            </a:extLst>
          </p:cNvPr>
          <p:cNvCxnSpPr>
            <a:cxnSpLocks/>
            <a:stCxn id="3" idx="3"/>
          </p:cNvCxnSpPr>
          <p:nvPr/>
        </p:nvCxnSpPr>
        <p:spPr>
          <a:xfrm>
            <a:off x="4407206" y="1788573"/>
            <a:ext cx="2899262" cy="205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D1C8D8A8-0035-41BD-AE82-C4F71F10D313}"/>
              </a:ext>
            </a:extLst>
          </p:cNvPr>
          <p:cNvSpPr txBox="1"/>
          <p:nvPr/>
        </p:nvSpPr>
        <p:spPr>
          <a:xfrm>
            <a:off x="169114" y="3459738"/>
            <a:ext cx="4825970" cy="646331"/>
          </a:xfrm>
          <a:prstGeom prst="rect">
            <a:avLst/>
          </a:prstGeom>
          <a:solidFill>
            <a:schemeClr val="bg1"/>
          </a:solidFill>
          <a:ln>
            <a:solidFill>
              <a:schemeClr val="tx1"/>
            </a:solidFill>
          </a:ln>
        </p:spPr>
        <p:txBody>
          <a:bodyPr wrap="square" rtlCol="0">
            <a:spAutoFit/>
          </a:bodyPr>
          <a:lstStyle/>
          <a:p>
            <a:r>
              <a:rPr lang="en-US" altLang="ja-JP" dirty="0"/>
              <a:t>assign result = </a:t>
            </a:r>
            <a:r>
              <a:rPr lang="en-US" altLang="ja-JP" dirty="0" err="1"/>
              <a:t>lw_op</a:t>
            </a:r>
            <a:r>
              <a:rPr lang="en-US" altLang="ja-JP" dirty="0"/>
              <a:t> ? </a:t>
            </a:r>
            <a:r>
              <a:rPr lang="en-US" altLang="ja-JP" dirty="0" err="1"/>
              <a:t>readdata</a:t>
            </a:r>
            <a:r>
              <a:rPr lang="en-US" altLang="ja-JP" dirty="0"/>
              <a:t> : </a:t>
            </a:r>
            <a:r>
              <a:rPr lang="en-US" altLang="ja-JP" dirty="0" err="1"/>
              <a:t>aluresult</a:t>
            </a:r>
            <a:r>
              <a:rPr lang="en-US" altLang="ja-JP" dirty="0"/>
              <a:t> ;</a:t>
            </a:r>
          </a:p>
          <a:p>
            <a:endParaRPr lang="en-US" altLang="ja-JP" dirty="0"/>
          </a:p>
        </p:txBody>
      </p:sp>
      <p:cxnSp>
        <p:nvCxnSpPr>
          <p:cNvPr id="130" name="直線矢印コネクタ 129">
            <a:extLst>
              <a:ext uri="{FF2B5EF4-FFF2-40B4-BE49-F238E27FC236}">
                <a16:creationId xmlns:a16="http://schemas.microsoft.com/office/drawing/2014/main" id="{FEC53D64-A49D-4BD9-8990-057D8AFFBAC0}"/>
              </a:ext>
            </a:extLst>
          </p:cNvPr>
          <p:cNvCxnSpPr>
            <a:cxnSpLocks/>
          </p:cNvCxnSpPr>
          <p:nvPr/>
        </p:nvCxnSpPr>
        <p:spPr>
          <a:xfrm>
            <a:off x="4976966" y="3732070"/>
            <a:ext cx="1806421" cy="914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E8675299-9D7B-44B6-980C-C08D08C9FFF2}"/>
              </a:ext>
            </a:extLst>
          </p:cNvPr>
          <p:cNvSpPr txBox="1"/>
          <p:nvPr/>
        </p:nvSpPr>
        <p:spPr>
          <a:xfrm>
            <a:off x="169114" y="4107801"/>
            <a:ext cx="4825970" cy="369332"/>
          </a:xfrm>
          <a:prstGeom prst="rect">
            <a:avLst/>
          </a:prstGeom>
          <a:solidFill>
            <a:schemeClr val="bg1"/>
          </a:solidFill>
          <a:ln>
            <a:solidFill>
              <a:schemeClr val="tx1"/>
            </a:solidFill>
          </a:ln>
        </p:spPr>
        <p:txBody>
          <a:bodyPr wrap="square" rtlCol="0">
            <a:spAutoFit/>
          </a:bodyPr>
          <a:lstStyle/>
          <a:p>
            <a:r>
              <a:rPr lang="nl-NL" altLang="ja-JP"/>
              <a:t>assign rwe = lw_op | alu_op | imm_op </a:t>
            </a:r>
            <a:endParaRPr lang="en-US" altLang="ja-JP" dirty="0"/>
          </a:p>
        </p:txBody>
      </p:sp>
      <p:cxnSp>
        <p:nvCxnSpPr>
          <p:cNvPr id="133" name="直線矢印コネクタ 132">
            <a:extLst>
              <a:ext uri="{FF2B5EF4-FFF2-40B4-BE49-F238E27FC236}">
                <a16:creationId xmlns:a16="http://schemas.microsoft.com/office/drawing/2014/main" id="{9337E67A-6E2C-4837-A08B-C236CB8BD3A2}"/>
              </a:ext>
            </a:extLst>
          </p:cNvPr>
          <p:cNvCxnSpPr>
            <a:cxnSpLocks/>
            <a:endCxn id="112759" idx="2"/>
          </p:cNvCxnSpPr>
          <p:nvPr/>
        </p:nvCxnSpPr>
        <p:spPr>
          <a:xfrm flipV="1">
            <a:off x="4990382" y="4005263"/>
            <a:ext cx="2542306" cy="322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C5E3DE16-1B9F-4C2D-BAD7-95725E1A8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0462630"/>
      </p:ext>
    </p:extLst>
  </p:cSld>
  <p:clrMapOvr>
    <a:masterClrMapping/>
  </p:clrMapOvr>
  <mc:AlternateContent xmlns:mc="http://schemas.openxmlformats.org/markup-compatibility/2006">
    <mc:Choice xmlns:p14="http://schemas.microsoft.com/office/powerpoint/2010/main" Requires="p14">
      <p:transition spd="slow" p14:dur="2000" advTm="161449"/>
    </mc:Choice>
    <mc:Fallback>
      <p:transition spd="slow" advTm="16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80" x="8897938" y="3529013"/>
          <p14:tracePt t="985" x="8651875" y="3529013"/>
          <p14:tracePt t="994" x="8423275" y="3529013"/>
          <p14:tracePt t="998" x="8196263" y="3529013"/>
          <p14:tracePt t="1006" x="8023225" y="3529013"/>
          <p14:tracePt t="1014" x="7794625" y="3529013"/>
          <p14:tracePt t="1023" x="7639050" y="3529013"/>
          <p14:tracePt t="1032" x="7475538" y="3529013"/>
          <p14:tracePt t="1038" x="7348538" y="3529013"/>
          <p14:tracePt t="1046" x="7239000" y="3529013"/>
          <p14:tracePt t="1054" x="7156450" y="3529013"/>
          <p14:tracePt t="1062" x="7119938" y="3529013"/>
          <p14:tracePt t="1071" x="7092950" y="3529013"/>
          <p14:tracePt t="1080" x="7073900" y="3529013"/>
          <p14:tracePt t="1272" x="7065963" y="3538538"/>
          <p14:tracePt t="1279" x="7056438" y="3556000"/>
          <p14:tracePt t="1289" x="7056438" y="3575050"/>
          <p14:tracePt t="1296" x="7056438" y="3584575"/>
          <p14:tracePt t="1528" x="7046913" y="3592513"/>
          <p14:tracePt t="1536" x="7029450" y="3592513"/>
          <p14:tracePt t="1552" x="7010400" y="3592513"/>
          <p14:tracePt t="1561" x="7000875" y="3575050"/>
          <p14:tracePt t="1567" x="7000875" y="3556000"/>
          <p14:tracePt t="1579" x="6983413" y="3519488"/>
          <p14:tracePt t="1583" x="6973888" y="3519488"/>
          <p14:tracePt t="1594" x="6964363" y="3502025"/>
          <p14:tracePt t="1599" x="6964363" y="3492500"/>
          <p14:tracePt t="1607" x="6956425" y="3475038"/>
          <p14:tracePt t="1615" x="6937375" y="3455988"/>
          <p14:tracePt t="1623" x="6929438" y="3438525"/>
          <p14:tracePt t="2456" x="6919913" y="3419475"/>
          <p14:tracePt t="2464" x="6892925" y="3419475"/>
          <p14:tracePt t="2472" x="6827838" y="3382963"/>
          <p14:tracePt t="2478" x="6819900" y="3382963"/>
          <p14:tracePt t="2486" x="6764338" y="3382963"/>
          <p14:tracePt t="2494" x="6727825" y="3365500"/>
          <p14:tracePt t="2502" x="6710363" y="3328988"/>
          <p14:tracePt t="2511" x="6710363" y="3309938"/>
          <p14:tracePt t="2518" x="6700838" y="3282950"/>
          <p14:tracePt t="2534" x="6664325" y="3255963"/>
          <p14:tracePt t="2543" x="6654800" y="3236913"/>
          <p14:tracePt t="2559" x="6654800" y="3228975"/>
          <p14:tracePt t="2566" x="6637338" y="3219450"/>
          <p14:tracePt t="2582" x="6627813" y="3219450"/>
          <p14:tracePt t="2591" x="6618288" y="3219450"/>
          <p14:tracePt t="2598" x="6600825" y="3209925"/>
          <p14:tracePt t="2614" x="6581775" y="3200400"/>
          <p14:tracePt t="2622" x="6573838" y="3192463"/>
          <p14:tracePt t="2630" x="6564313" y="3182938"/>
          <p14:tracePt t="2638" x="6545263" y="3173413"/>
          <p14:tracePt t="2646" x="6545263" y="3163888"/>
          <p14:tracePt t="2654" x="6500813" y="3136900"/>
          <p14:tracePt t="2670" x="6481763" y="3127375"/>
          <p14:tracePt t="2678" x="6435725" y="3090863"/>
          <p14:tracePt t="2686" x="6427788" y="3082925"/>
          <p14:tracePt t="2694" x="6408738" y="3063875"/>
          <p14:tracePt t="2702" x="6399213" y="3063875"/>
          <p14:tracePt t="2711" x="6381750" y="3054350"/>
          <p14:tracePt t="2718" x="6362700" y="3046413"/>
          <p14:tracePt t="2726" x="6345238" y="3027363"/>
          <p14:tracePt t="2734" x="6308725" y="3017838"/>
          <p14:tracePt t="2743" x="6281738" y="3009900"/>
          <p14:tracePt t="2750" x="6262688" y="2990850"/>
          <p14:tracePt t="2759" x="6218238" y="2982913"/>
          <p14:tracePt t="2766" x="6189663" y="2973388"/>
          <p14:tracePt t="2776" x="6135688" y="2936875"/>
          <p14:tracePt t="2782" x="6089650" y="2927350"/>
          <p14:tracePt t="2790" x="6007100" y="2881313"/>
          <p14:tracePt t="2798" x="5916613" y="2873375"/>
          <p14:tracePt t="2806" x="5899150" y="2873375"/>
          <p14:tracePt t="2814" x="5797550" y="2844800"/>
          <p14:tracePt t="2822" x="5680075" y="2817813"/>
          <p14:tracePt t="2830" x="5534025" y="2790825"/>
          <p14:tracePt t="2838" x="5351463" y="2771775"/>
          <p14:tracePt t="2846" x="5187950" y="2744788"/>
          <p14:tracePt t="2854" x="5005388" y="2717800"/>
          <p14:tracePt t="2862" x="4859338" y="2698750"/>
          <p14:tracePt t="2870" x="4703763" y="2671763"/>
          <p14:tracePt t="2879" x="4594225" y="2654300"/>
          <p14:tracePt t="2895" x="4440238" y="2625725"/>
          <p14:tracePt t="2902" x="4348163" y="2625725"/>
          <p14:tracePt t="2910" x="4330700" y="2625725"/>
          <p14:tracePt t="2918" x="4294188" y="2625725"/>
          <p14:tracePt t="2927" x="4275138" y="2625725"/>
          <p14:tracePt t="2934" x="4267200" y="2625725"/>
          <p14:tracePt t="2975" x="4267200" y="2617788"/>
          <p14:tracePt t="3047" x="4248150" y="2608263"/>
          <p14:tracePt t="3055" x="4230688" y="2589213"/>
          <p14:tracePt t="3062" x="4221163" y="2571750"/>
          <p14:tracePt t="3072" x="4202113" y="2544763"/>
          <p14:tracePt t="3078" x="4194175" y="2508250"/>
          <p14:tracePt t="3087" x="4184650" y="2489200"/>
          <p14:tracePt t="3095" x="4175125" y="2452688"/>
          <p14:tracePt t="3103" x="4148138" y="2408238"/>
          <p14:tracePt t="3110" x="4148138" y="2379663"/>
          <p14:tracePt t="3119" x="4148138" y="2335213"/>
          <p14:tracePt t="3127" x="4148138" y="2279650"/>
          <p14:tracePt t="3135" x="4148138" y="2225675"/>
          <p14:tracePt t="3144" x="4148138" y="2189163"/>
          <p14:tracePt t="3150" x="4148138" y="2133600"/>
          <p14:tracePt t="3160" x="4148138" y="2070100"/>
          <p14:tracePt t="3167" x="4148138" y="1997075"/>
          <p14:tracePt t="3177" x="4148138" y="1943100"/>
          <p14:tracePt t="3182" x="4148138" y="1906588"/>
          <p14:tracePt t="3193" x="4148138" y="1870075"/>
          <p14:tracePt t="3199" x="4148138" y="1841500"/>
          <p14:tracePt t="3207" x="4148138" y="1824038"/>
          <p14:tracePt t="3214" x="4148138" y="1814513"/>
          <p14:tracePt t="3639" x="4148138" y="1778000"/>
          <p14:tracePt t="3647" x="4157663" y="1768475"/>
          <p14:tracePt t="3655" x="4184650" y="1751013"/>
          <p14:tracePt t="3662" x="4202113" y="1741488"/>
          <p14:tracePt t="3670" x="4221163" y="1704975"/>
          <p14:tracePt t="3678" x="4257675" y="1677988"/>
          <p14:tracePt t="3686" x="4275138" y="1660525"/>
          <p14:tracePt t="3694" x="4303713" y="1624013"/>
          <p14:tracePt t="3702" x="4303713" y="1614488"/>
          <p14:tracePt t="3711" x="4330700" y="1587500"/>
          <p14:tracePt t="3718" x="4330700" y="1568450"/>
          <p14:tracePt t="3727" x="4340225" y="1531938"/>
          <p14:tracePt t="3750" x="4340225" y="1522413"/>
          <p14:tracePt t="4032" x="4348163" y="1485900"/>
          <p14:tracePt t="4038" x="4357688" y="1468438"/>
          <p14:tracePt t="4054" x="4357688" y="1422400"/>
          <p14:tracePt t="4062" x="4384675" y="1404938"/>
          <p14:tracePt t="4070" x="4384675" y="1385888"/>
          <p14:tracePt t="4086" x="4394200" y="1349375"/>
          <p14:tracePt t="4102" x="4394200" y="1339850"/>
          <p14:tracePt t="4111" x="4394200" y="1331913"/>
          <p14:tracePt t="4135" x="4394200" y="1312863"/>
          <p14:tracePt t="4151" x="4394200" y="1303338"/>
          <p14:tracePt t="4174" x="4403725" y="1285875"/>
          <p14:tracePt t="4559" x="4403725" y="1322388"/>
          <p14:tracePt t="4567" x="4403725" y="1376363"/>
          <p14:tracePt t="4575" x="4403725" y="1485900"/>
          <p14:tracePt t="4582" x="4403725" y="1558925"/>
          <p14:tracePt t="4592" x="4403725" y="1651000"/>
          <p14:tracePt t="4598" x="4403725" y="1741488"/>
          <p14:tracePt t="4606" x="4403725" y="1833563"/>
          <p14:tracePt t="4615" x="4403725" y="1943100"/>
          <p14:tracePt t="4624" x="4403725" y="2016125"/>
          <p14:tracePt t="4632" x="4403725" y="2079625"/>
          <p14:tracePt t="4640" x="4413250" y="2152650"/>
          <p14:tracePt t="4646" x="4440238" y="2216150"/>
          <p14:tracePt t="4654" x="4440238" y="2252663"/>
          <p14:tracePt t="4662" x="4448175" y="2289175"/>
          <p14:tracePt t="4896" x="4448175" y="2306638"/>
          <p14:tracePt t="4905" x="4448175" y="2325688"/>
          <p14:tracePt t="4912" x="4448175" y="2343150"/>
          <p14:tracePt t="4918" x="4448175" y="2352675"/>
          <p14:tracePt t="4926" x="4448175" y="2371725"/>
          <p14:tracePt t="4934" x="4448175" y="2379663"/>
          <p14:tracePt t="4950" x="4448175" y="2389188"/>
          <p14:tracePt t="4966" x="4448175" y="2408238"/>
          <p14:tracePt t="5088" x="4448175" y="2416175"/>
          <p14:tracePt t="5175" x="4440238" y="2416175"/>
          <p14:tracePt t="5183" x="4340225" y="2425700"/>
          <p14:tracePt t="5191" x="4175125" y="2444750"/>
          <p14:tracePt t="5199" x="3965575" y="2489200"/>
          <p14:tracePt t="5207" x="3783013" y="2517775"/>
          <p14:tracePt t="5215" x="3582988" y="2535238"/>
          <p14:tracePt t="5223" x="3373438" y="2581275"/>
          <p14:tracePt t="5232" x="3100388" y="2598738"/>
          <p14:tracePt t="5239" x="2935288" y="2644775"/>
          <p14:tracePt t="5247" x="2808288" y="2644775"/>
          <p14:tracePt t="5255" x="2662238" y="2644775"/>
          <p14:tracePt t="5263" x="2552700" y="2662238"/>
          <p14:tracePt t="5271" x="2470150" y="2690813"/>
          <p14:tracePt t="5280" x="2416175" y="2690813"/>
          <p14:tracePt t="5287" x="2370138" y="2708275"/>
          <p14:tracePt t="5294" x="2306638" y="2727325"/>
          <p14:tracePt t="5303" x="2287588" y="2727325"/>
          <p14:tracePt t="5311" x="2270125" y="2735263"/>
          <p14:tracePt t="5319" x="2251075" y="2744788"/>
          <p14:tracePt t="5327" x="2224088" y="2744788"/>
          <p14:tracePt t="5335" x="2187575" y="2754313"/>
          <p14:tracePt t="5344" x="2143125" y="2763838"/>
          <p14:tracePt t="5351" x="2087563" y="2763838"/>
          <p14:tracePt t="5360" x="2024063" y="2771775"/>
          <p14:tracePt t="5367" x="1931988" y="2771775"/>
          <p14:tracePt t="5377" x="1860550" y="2771775"/>
          <p14:tracePt t="5383" x="1787525" y="2771775"/>
          <p14:tracePt t="5394" x="1704975" y="2790825"/>
          <p14:tracePt t="5399" x="1649413" y="2790825"/>
          <p14:tracePt t="5407" x="1558925" y="2790825"/>
          <p14:tracePt t="5415" x="1485900" y="2790825"/>
          <p14:tracePt t="5423" x="1412875" y="2790825"/>
          <p14:tracePt t="5431" x="1358900" y="2790825"/>
          <p14:tracePt t="5439" x="1293813" y="2790825"/>
          <p14:tracePt t="5447" x="1258888" y="2790825"/>
          <p14:tracePt t="5455" x="1222375" y="2790825"/>
          <p14:tracePt t="5463" x="1203325" y="2790825"/>
          <p14:tracePt t="5471" x="1193800" y="2790825"/>
          <p14:tracePt t="5479" x="1176338" y="2790825"/>
          <p14:tracePt t="5487" x="1157288" y="2790825"/>
          <p14:tracePt t="5496" x="1149350" y="2790825"/>
          <p14:tracePt t="5503" x="1130300" y="2790825"/>
          <p14:tracePt t="5519" x="1120775" y="2790825"/>
          <p14:tracePt t="5528" x="1112838" y="2790825"/>
          <p14:tracePt t="5535" x="1103313" y="2790825"/>
          <p14:tracePt t="5544" x="1076325" y="2771775"/>
          <p14:tracePt t="5551" x="1030288" y="2771775"/>
          <p14:tracePt t="5560" x="1030288" y="2763838"/>
          <p14:tracePt t="5567" x="984250" y="2754313"/>
          <p14:tracePt t="5577" x="930275" y="2727325"/>
          <p14:tracePt t="5583" x="866775" y="2717800"/>
          <p14:tracePt t="5592" x="793750" y="2708275"/>
          <p14:tracePt t="5598" x="747713" y="2690813"/>
          <p14:tracePt t="5606" x="684213" y="2654300"/>
          <p14:tracePt t="5614" x="647700" y="2654300"/>
          <p14:tracePt t="5622" x="638175" y="2654300"/>
          <p14:tracePt t="5630" x="620713" y="2644775"/>
          <p14:tracePt t="5646" x="601663" y="2644775"/>
          <p14:tracePt t="5670" x="592138" y="2635250"/>
          <p14:tracePt t="5695" x="584200" y="2635250"/>
          <p14:tracePt t="5704" x="574675" y="2635250"/>
          <p14:tracePt t="5719" x="565150" y="2617788"/>
          <p14:tracePt t="5729" x="555625" y="2608263"/>
          <p14:tracePt t="5747" x="547688" y="2598738"/>
          <p14:tracePt t="5751" x="547688" y="2589213"/>
          <p14:tracePt t="5783" x="547688" y="2581275"/>
          <p14:tracePt t="5799" x="547688" y="2571750"/>
          <p14:tracePt t="5816" x="547688" y="2554288"/>
          <p14:tracePt t="5823" x="547688" y="2535238"/>
          <p14:tracePt t="5831" x="547688" y="2508250"/>
          <p14:tracePt t="5839" x="547688" y="2489200"/>
          <p14:tracePt t="5847" x="547688" y="2444750"/>
          <p14:tracePt t="5855" x="547688" y="2408238"/>
          <p14:tracePt t="5863" x="547688" y="2389188"/>
          <p14:tracePt t="5882" x="565150" y="2325688"/>
          <p14:tracePt t="5887" x="584200" y="2279650"/>
          <p14:tracePt t="5895" x="601663" y="2233613"/>
          <p14:tracePt t="5903" x="611188" y="2216150"/>
          <p14:tracePt t="5911" x="620713" y="2189163"/>
          <p14:tracePt t="5918" x="628650" y="2152650"/>
          <p14:tracePt t="5926" x="655638" y="2116138"/>
          <p14:tracePt t="5934" x="665163" y="2089150"/>
          <p14:tracePt t="5942" x="684213" y="2052638"/>
          <p14:tracePt t="5950" x="684213" y="2043113"/>
          <p14:tracePt t="5959" x="692150" y="2006600"/>
          <p14:tracePt t="5966" x="711200" y="1960563"/>
          <p14:tracePt t="5982" x="720725" y="1933575"/>
          <p14:tracePt t="5992" x="720725" y="1924050"/>
          <p14:tracePt t="5998" x="728663" y="1897063"/>
          <p14:tracePt t="6006" x="747713" y="1878013"/>
          <p14:tracePt t="6014" x="747713" y="1860550"/>
          <p14:tracePt t="6023" x="747713" y="1851025"/>
          <p14:tracePt t="6030" x="757238" y="1841500"/>
          <p14:tracePt t="6046" x="757238" y="1833563"/>
          <p14:tracePt t="6168" x="765175" y="1824038"/>
          <p14:tracePt t="6177" x="857250" y="1804988"/>
          <p14:tracePt t="6184" x="1039813" y="1804988"/>
          <p14:tracePt t="6197" x="1366838" y="1804988"/>
          <p14:tracePt t="6199" x="1814513" y="1804988"/>
          <p14:tracePt t="6208" x="2370138" y="1804988"/>
          <p14:tracePt t="6215" x="2889250" y="1804988"/>
          <p14:tracePt t="6223" x="3263900" y="1804988"/>
          <p14:tracePt t="6231" x="3592513" y="1804988"/>
          <p14:tracePt t="6239" x="3765550" y="1787525"/>
          <p14:tracePt t="6247" x="3929063" y="1778000"/>
          <p14:tracePt t="6255" x="4002088" y="1760538"/>
          <p14:tracePt t="6264" x="4021138" y="1741488"/>
          <p14:tracePt t="6486" x="4029075" y="1741488"/>
          <p14:tracePt t="6494" x="4038600" y="1741488"/>
          <p14:tracePt t="6502" x="4048125" y="1741488"/>
          <p14:tracePt t="6510" x="4048125" y="1778000"/>
          <p14:tracePt t="6518" x="4048125" y="1824038"/>
          <p14:tracePt t="6526" x="4011613" y="1841500"/>
          <p14:tracePt t="6534" x="3956050" y="1906588"/>
          <p14:tracePt t="6542" x="3929063" y="1970088"/>
          <p14:tracePt t="6550" x="3892550" y="2097088"/>
          <p14:tracePt t="6559" x="3875088" y="2197100"/>
          <p14:tracePt t="6567" x="3865563" y="2306638"/>
          <p14:tracePt t="6580" x="3846513" y="2452688"/>
          <p14:tracePt t="6585" x="3846513" y="2581275"/>
          <p14:tracePt t="6596" x="3846513" y="2690813"/>
          <p14:tracePt t="6601" x="3846513" y="2836863"/>
          <p14:tracePt t="6612" x="3846513" y="2946400"/>
          <p14:tracePt t="6616" x="3846513" y="3036888"/>
          <p14:tracePt t="6624" x="3846513" y="3146425"/>
          <p14:tracePt t="6631" x="3846513" y="3236913"/>
          <p14:tracePt t="6639" x="3846513" y="3309938"/>
          <p14:tracePt t="6647" x="3846513" y="3392488"/>
          <p14:tracePt t="6654" x="3846513" y="3465513"/>
          <p14:tracePt t="6662" x="3846513" y="3502025"/>
          <p14:tracePt t="6670" x="3846513" y="3529013"/>
          <p14:tracePt t="6678" x="3846513" y="3584575"/>
          <p14:tracePt t="6686" x="3846513" y="3629025"/>
          <p14:tracePt t="6695" x="3846513" y="3657600"/>
          <p14:tracePt t="6702" x="3829050" y="3702050"/>
          <p14:tracePt t="6710" x="3829050" y="3721100"/>
          <p14:tracePt t="6718" x="3829050" y="3730625"/>
          <p14:tracePt t="6727" x="3819525" y="3757613"/>
          <p14:tracePt t="7025" x="3819525" y="3767138"/>
          <p14:tracePt t="7038" x="3819525" y="3775075"/>
          <p14:tracePt t="7279" x="3819525" y="3784600"/>
          <p14:tracePt t="7288" x="3883025" y="3830638"/>
          <p14:tracePt t="7295" x="3948113" y="3867150"/>
          <p14:tracePt t="7304" x="4021138" y="3903663"/>
          <p14:tracePt t="7312" x="4121150" y="3948113"/>
          <p14:tracePt t="7319" x="4221163" y="3984625"/>
          <p14:tracePt t="7328" x="4267200" y="4021138"/>
          <p14:tracePt t="7335" x="4348163" y="4094163"/>
          <p14:tracePt t="7344" x="4384675" y="4130675"/>
          <p14:tracePt t="7350" x="4413250" y="4149725"/>
          <p14:tracePt t="7359" x="4457700" y="4176713"/>
          <p14:tracePt t="7366" x="4476750" y="4203700"/>
          <p14:tracePt t="7382" x="4494213" y="4232275"/>
          <p14:tracePt t="7392" x="4503738" y="4249738"/>
          <p14:tracePt t="7398" x="4513263" y="4276725"/>
          <p14:tracePt t="7430" x="4513263" y="4295775"/>
          <p14:tracePt t="7438" x="4521200" y="4303713"/>
          <p14:tracePt t="7446" x="4521200" y="4322763"/>
          <p14:tracePt t="7455" x="4521200" y="4332288"/>
          <p14:tracePt t="7463" x="4521200" y="4340225"/>
          <p14:tracePt t="7471" x="4521200" y="4359275"/>
          <p14:tracePt t="7479" x="4521200" y="4376738"/>
          <p14:tracePt t="7487" x="4530725" y="4413250"/>
          <p14:tracePt t="7495" x="4540250" y="4422775"/>
          <p14:tracePt t="7502" x="4549775" y="4441825"/>
          <p14:tracePt t="7510" x="4549775" y="4459288"/>
          <p14:tracePt t="7519" x="4567238" y="4522788"/>
          <p14:tracePt t="7535" x="4567238" y="4551363"/>
          <p14:tracePt t="7543" x="4567238" y="4595813"/>
          <p14:tracePt t="7550" x="4576763" y="4614863"/>
          <p14:tracePt t="7558" x="4576763" y="4641850"/>
          <p14:tracePt t="7566" x="4594225" y="4660900"/>
          <p14:tracePt t="7576" x="4603750" y="4687888"/>
          <p14:tracePt t="7582" x="4603750" y="4705350"/>
          <p14:tracePt t="7591" x="4603750" y="4741863"/>
          <p14:tracePt t="7606" x="4603750" y="4751388"/>
          <p14:tracePt t="7614" x="4603750" y="4787900"/>
          <p14:tracePt t="7622" x="4603750" y="4797425"/>
          <p14:tracePt t="7630" x="4613275" y="4824413"/>
          <p14:tracePt t="7638" x="4613275" y="4841875"/>
          <p14:tracePt t="7646" x="4613275" y="4870450"/>
          <p14:tracePt t="7654" x="4613275" y="4878388"/>
          <p14:tracePt t="7662" x="4613275" y="4887913"/>
          <p14:tracePt t="7670" x="4613275" y="4897438"/>
          <p14:tracePt t="7678" x="4603750" y="4933950"/>
          <p14:tracePt t="7686" x="4594225" y="4943475"/>
          <p14:tracePt t="7702" x="4594225" y="4960938"/>
          <p14:tracePt t="7711" x="4586288" y="4960938"/>
          <p14:tracePt t="7718" x="4586288" y="4970463"/>
          <p14:tracePt t="7727" x="4576763" y="4997450"/>
          <p14:tracePt t="7734" x="4576763" y="5016500"/>
          <p14:tracePt t="7742" x="4576763" y="5024438"/>
          <p14:tracePt t="7750" x="4567238" y="5060950"/>
          <p14:tracePt t="7759" x="4557713" y="5070475"/>
          <p14:tracePt t="7775" x="4557713" y="5097463"/>
          <p14:tracePt t="7782" x="4557713" y="5106988"/>
          <p14:tracePt t="7952" x="4549775" y="5126038"/>
          <p14:tracePt t="7959" x="4540250" y="5143500"/>
          <p14:tracePt t="7975" x="4540250" y="5153025"/>
          <p14:tracePt t="7983" x="4530725" y="5180013"/>
          <p14:tracePt t="7999" x="4530725" y="5189538"/>
          <p14:tracePt t="8007" x="4513263" y="5207000"/>
          <p14:tracePt t="8015" x="4513263" y="5216525"/>
          <p14:tracePt t="8026" x="4513263" y="5226050"/>
          <p14:tracePt t="8039" x="4513263" y="5233988"/>
          <p14:tracePt t="8063" x="4513263" y="5253038"/>
          <p14:tracePt t="8359" x="4503738" y="5216525"/>
          <p14:tracePt t="8368" x="4503738" y="5180013"/>
          <p14:tracePt t="8374" x="4494213" y="5133975"/>
          <p14:tracePt t="8383" x="4494213" y="5106988"/>
          <p14:tracePt t="8394" x="4484688" y="5070475"/>
          <p14:tracePt t="8400" x="4467225" y="5033963"/>
          <p14:tracePt t="8407" x="4467225" y="5024438"/>
          <p14:tracePt t="8415" x="4448175" y="4987925"/>
          <p14:tracePt t="8423" x="4440238" y="4970463"/>
          <p14:tracePt t="8431" x="4413250" y="4943475"/>
          <p14:tracePt t="8439" x="4394200" y="4924425"/>
          <p14:tracePt t="8448" x="4376738" y="4860925"/>
          <p14:tracePt t="8455" x="4357688" y="4841875"/>
          <p14:tracePt t="8464" x="4330700" y="4814888"/>
          <p14:tracePt t="8471" x="4321175" y="4805363"/>
          <p14:tracePt t="8479" x="4311650" y="4787900"/>
          <p14:tracePt t="8487" x="4303713" y="4778375"/>
          <p14:tracePt t="8496" x="4294188" y="4768850"/>
          <p14:tracePt t="9903" x="4294188" y="4760913"/>
          <p14:tracePt t="11449" x="4294188" y="4741863"/>
          <p14:tracePt t="11456" x="4294188" y="4687888"/>
          <p14:tracePt t="11465" x="4267200" y="4605338"/>
          <p14:tracePt t="11472" x="4257675" y="4541838"/>
          <p14:tracePt t="11478" x="4257675" y="4449763"/>
          <p14:tracePt t="11487" x="4257675" y="4359275"/>
          <p14:tracePt t="11494" x="4221163" y="4213225"/>
          <p14:tracePt t="11503" x="4138613" y="4094163"/>
          <p14:tracePt t="11511" x="4048125" y="3957638"/>
          <p14:tracePt t="11519" x="3956050" y="3821113"/>
          <p14:tracePt t="11526" x="3883025" y="3721100"/>
          <p14:tracePt t="11535" x="3810000" y="3602038"/>
          <p14:tracePt t="11543" x="3756025" y="3502025"/>
          <p14:tracePt t="11551" x="3709988" y="3411538"/>
          <p14:tracePt t="11559" x="3673475" y="3346450"/>
          <p14:tracePt t="11567" x="3619500" y="3265488"/>
          <p14:tracePt t="11576" x="3592513" y="3219450"/>
          <p14:tracePt t="11582" x="3592513" y="3173413"/>
          <p14:tracePt t="11592" x="3592513" y="3146425"/>
          <p14:tracePt t="11598" x="3592513" y="3119438"/>
          <p14:tracePt t="11608" x="3592513" y="3073400"/>
          <p14:tracePt t="11614" x="3592513" y="3054350"/>
          <p14:tracePt t="11622" x="3592513" y="3027363"/>
          <p14:tracePt t="11630" x="3592513" y="3009900"/>
          <p14:tracePt t="11638" x="3582988" y="2982913"/>
          <p14:tracePt t="11646" x="3582988" y="2973388"/>
          <p14:tracePt t="11654" x="3582988" y="2954338"/>
          <p14:tracePt t="11662" x="3573463" y="2927350"/>
          <p14:tracePt t="11670" x="3563938" y="2917825"/>
          <p14:tracePt t="11686" x="3563938" y="2909888"/>
          <p14:tracePt t="11695" x="3563938" y="2900363"/>
          <p14:tracePt t="11702" x="3563938" y="2881313"/>
          <p14:tracePt t="11710" x="3563938" y="2873375"/>
          <p14:tracePt t="11718" x="3563938" y="2844800"/>
          <p14:tracePt t="11726" x="3563938" y="2827338"/>
          <p14:tracePt t="11734" x="3556000" y="2800350"/>
          <p14:tracePt t="11742" x="3556000" y="2781300"/>
          <p14:tracePt t="11750" x="3536950" y="2744788"/>
          <p14:tracePt t="11758" x="3536950" y="2708275"/>
          <p14:tracePt t="11766" x="3536950" y="2635250"/>
          <p14:tracePt t="11779" x="3509963" y="2589213"/>
          <p14:tracePt t="11783" x="3500438" y="2517775"/>
          <p14:tracePt t="11795" x="3500438" y="2462213"/>
          <p14:tracePt t="11800" x="3500438" y="2408238"/>
          <p14:tracePt t="11811" x="3500438" y="2343150"/>
          <p14:tracePt t="11815" x="3500438" y="2289175"/>
          <p14:tracePt t="11824" x="3500438" y="2233613"/>
          <p14:tracePt t="11831" x="3500438" y="2197100"/>
          <p14:tracePt t="11840" x="3500438" y="2160588"/>
          <p14:tracePt t="11847" x="3500438" y="2125663"/>
          <p14:tracePt t="11854" x="3500438" y="2097088"/>
          <p14:tracePt t="11863" x="3500438" y="2079625"/>
          <p14:tracePt t="11880" x="3500438" y="2043113"/>
          <p14:tracePt t="11894" x="3500438" y="2033588"/>
          <p14:tracePt t="12040" x="3500438" y="2024063"/>
          <p14:tracePt t="12064" x="3500438" y="1997075"/>
          <p14:tracePt t="12077" x="3500438" y="1987550"/>
          <p14:tracePt t="12080" x="3500438" y="1979613"/>
          <p14:tracePt t="12094" x="3500438" y="1960563"/>
          <p14:tracePt t="12110" x="3500438" y="1951038"/>
          <p14:tracePt t="12126" x="3500438" y="1943100"/>
          <p14:tracePt t="12192" x="3500438" y="1924050"/>
          <p14:tracePt t="12200" x="3500438" y="1897063"/>
          <p14:tracePt t="12209" x="3500438" y="1887538"/>
          <p14:tracePt t="12225" x="3509963" y="1870075"/>
          <p14:tracePt t="12232" x="3509963" y="1851025"/>
          <p14:tracePt t="12239" x="3519488" y="1824038"/>
          <p14:tracePt t="12246" x="3519488" y="1814513"/>
          <p14:tracePt t="12254" x="3519488" y="1787525"/>
          <p14:tracePt t="12262" x="3519488" y="1768475"/>
          <p14:tracePt t="12278" x="3519488" y="1741488"/>
          <p14:tracePt t="12286" x="3519488" y="1731963"/>
          <p14:tracePt t="12294" x="3519488" y="1724025"/>
          <p14:tracePt t="12302" x="3527425" y="1704975"/>
          <p14:tracePt t="12326" x="3527425" y="1697038"/>
          <p14:tracePt t="12376" x="3527425" y="1687513"/>
          <p14:tracePt t="12392" x="3527425" y="1660525"/>
          <p14:tracePt t="12401" x="3536950" y="1641475"/>
          <p14:tracePt t="12408" x="3556000" y="1604963"/>
          <p14:tracePt t="12414" x="3556000" y="1587500"/>
          <p14:tracePt t="12422" x="3582988" y="1550988"/>
          <p14:tracePt t="12430" x="3600450" y="1522413"/>
          <p14:tracePt t="12438" x="3609975" y="1504950"/>
          <p14:tracePt t="12446" x="3629025" y="1477963"/>
          <p14:tracePt t="12454" x="3646488" y="1449388"/>
          <p14:tracePt t="12462" x="3656013" y="1441450"/>
          <p14:tracePt t="12470" x="3665538" y="1422400"/>
          <p14:tracePt t="12478" x="3673475" y="1412875"/>
          <p14:tracePt t="12486" x="3692525" y="1395413"/>
          <p14:tracePt t="12494" x="3702050" y="1385888"/>
          <p14:tracePt t="12752" x="3719513" y="1385888"/>
          <p14:tracePt t="12759" x="3729038" y="1412875"/>
          <p14:tracePt t="12767" x="3746500" y="1468438"/>
          <p14:tracePt t="12776" x="3756025" y="1541463"/>
          <p14:tracePt t="12782" x="3775075" y="1631950"/>
          <p14:tracePt t="12792" x="3802063" y="1751013"/>
          <p14:tracePt t="12798" x="3810000" y="1860550"/>
          <p14:tracePt t="12808" x="3829050" y="1951038"/>
          <p14:tracePt t="12814" x="3838575" y="2089150"/>
          <p14:tracePt t="12822" x="3838575" y="2197100"/>
          <p14:tracePt t="12830" x="3883025" y="2306638"/>
          <p14:tracePt t="12838" x="3883025" y="2416175"/>
          <p14:tracePt t="12846" x="3883025" y="2489200"/>
          <p14:tracePt t="12854" x="3883025" y="2571750"/>
          <p14:tracePt t="12862" x="3883025" y="2625725"/>
          <p14:tracePt t="12870" x="3883025" y="2681288"/>
          <p14:tracePt t="12879" x="3883025" y="2735263"/>
          <p14:tracePt t="12886" x="3883025" y="2790825"/>
          <p14:tracePt t="12894" x="3883025" y="2836863"/>
          <p14:tracePt t="12902" x="3865563" y="2890838"/>
          <p14:tracePt t="12911" x="3865563" y="2900363"/>
          <p14:tracePt t="12918" x="3856038" y="2954338"/>
          <p14:tracePt t="12927" x="3856038" y="2982913"/>
          <p14:tracePt t="12934" x="3846513" y="3036888"/>
          <p14:tracePt t="12943" x="3829050" y="3082925"/>
          <p14:tracePt t="12950" x="3829050" y="3127375"/>
          <p14:tracePt t="12959" x="3829050" y="3163888"/>
          <p14:tracePt t="12966" x="3810000" y="3219450"/>
          <p14:tracePt t="12975" x="3802063" y="3282950"/>
          <p14:tracePt t="12982" x="3802063" y="3319463"/>
          <p14:tracePt t="12992" x="3802063" y="3365500"/>
          <p14:tracePt t="12998" x="3802063" y="3392488"/>
          <p14:tracePt t="13008" x="3802063" y="3429000"/>
          <p14:tracePt t="13014" x="3802063" y="3465513"/>
          <p14:tracePt t="13025" x="3802063" y="3492500"/>
          <p14:tracePt t="13030" x="3802063" y="3519488"/>
          <p14:tracePt t="13038" x="3802063" y="3529013"/>
          <p14:tracePt t="13046" x="3802063" y="3556000"/>
          <p14:tracePt t="13054" x="3802063" y="3575050"/>
          <p14:tracePt t="13070" x="3802063" y="3592513"/>
          <p14:tracePt t="13078" x="3802063" y="3611563"/>
          <p14:tracePt t="13086" x="3802063" y="3621088"/>
          <p14:tracePt t="13094" x="3802063" y="3638550"/>
          <p14:tracePt t="13102" x="3802063" y="3657600"/>
          <p14:tracePt t="13118" x="3802063" y="3665538"/>
          <p14:tracePt t="13126" x="3802063" y="3694113"/>
          <p14:tracePt t="13505" x="3802063" y="3730625"/>
          <p14:tracePt t="13511" x="3802063" y="3767138"/>
          <p14:tracePt t="13520" x="3802063" y="3794125"/>
          <p14:tracePt t="13529" x="3802063" y="3830638"/>
          <p14:tracePt t="13536" x="3802063" y="3848100"/>
          <p14:tracePt t="13546" x="3819525" y="3903663"/>
          <p14:tracePt t="13551" x="3819525" y="3921125"/>
          <p14:tracePt t="13559" x="3838575" y="3948113"/>
          <p14:tracePt t="13566" x="3846513" y="3976688"/>
          <p14:tracePt t="13575" x="3875088" y="4003675"/>
          <p14:tracePt t="13582" x="3883025" y="4040188"/>
          <p14:tracePt t="13591" x="3892550" y="4057650"/>
          <p14:tracePt t="13598" x="3892550" y="4086225"/>
          <p14:tracePt t="13607" x="3919538" y="4113213"/>
          <p14:tracePt t="13614" x="3929063" y="4130675"/>
          <p14:tracePt t="13622" x="3929063" y="4176713"/>
          <p14:tracePt t="13630" x="3938588" y="4203700"/>
          <p14:tracePt t="13638" x="3948113" y="4249738"/>
          <p14:tracePt t="13646" x="3948113" y="4286250"/>
          <p14:tracePt t="13654" x="3956050" y="4313238"/>
          <p14:tracePt t="13662" x="3965575" y="4349750"/>
          <p14:tracePt t="13670" x="3965575" y="4376738"/>
          <p14:tracePt t="13680" x="3965575" y="4386263"/>
          <p14:tracePt t="13688" x="3965575" y="4395788"/>
          <p14:tracePt t="13696" x="3975100" y="4395788"/>
          <p14:tracePt t="14008" x="3975100" y="4432300"/>
          <p14:tracePt t="14016" x="4021138" y="4495800"/>
          <p14:tracePt t="14025" x="4029075" y="4522788"/>
          <p14:tracePt t="14031" x="4084638" y="4587875"/>
          <p14:tracePt t="14038" x="4102100" y="4651375"/>
          <p14:tracePt t="14046" x="4157663" y="4714875"/>
          <p14:tracePt t="14054" x="4184650" y="4787900"/>
          <p14:tracePt t="14062" x="4238625" y="4860925"/>
          <p14:tracePt t="14070" x="4294188" y="4943475"/>
          <p14:tracePt t="14078" x="4321175" y="5016500"/>
          <p14:tracePt t="14086" x="4340225" y="5080000"/>
          <p14:tracePt t="14094" x="4367213" y="5126038"/>
          <p14:tracePt t="14102" x="4403725" y="5189538"/>
          <p14:tracePt t="14110" x="4413250" y="5233988"/>
          <p14:tracePt t="14119" x="4440238" y="5280025"/>
          <p14:tracePt t="14126" x="4457700" y="5326063"/>
          <p14:tracePt t="14134" x="4467225" y="5343525"/>
          <p14:tracePt t="14143" x="4476750" y="5380038"/>
          <p14:tracePt t="14150" x="4476750" y="5389563"/>
          <p14:tracePt t="14158" x="4476750" y="5426075"/>
          <p14:tracePt t="14166" x="4484688" y="5435600"/>
          <p14:tracePt t="14174" x="4484688" y="5445125"/>
          <p14:tracePt t="14687" x="4484688" y="5453063"/>
          <p14:tracePt t="14694" x="4494213" y="5462588"/>
          <p14:tracePt t="14864" x="4503738" y="5462588"/>
          <p14:tracePt t="14872" x="4503738" y="5472113"/>
          <p14:tracePt t="14888" x="4503738" y="5481638"/>
          <p14:tracePt t="14903" x="4503738" y="5489575"/>
          <p14:tracePt t="14911" x="4503738" y="5508625"/>
          <p14:tracePt t="14918" x="4503738" y="5518150"/>
          <p14:tracePt t="14950" x="4503738" y="5526088"/>
          <p14:tracePt t="14958" x="4503738" y="5554663"/>
          <p14:tracePt t="14974" x="4503738" y="5562600"/>
          <p14:tracePt t="14982" x="4503738" y="5572125"/>
          <p14:tracePt t="14992" x="4503738" y="5589588"/>
          <p14:tracePt t="14998" x="4503738" y="5599113"/>
          <p14:tracePt t="15584" x="4513263" y="5608638"/>
          <p14:tracePt t="15697" x="4521200" y="5618163"/>
          <p14:tracePt t="15710" x="4530725" y="5626100"/>
          <p14:tracePt t="15727" x="4530725" y="5635625"/>
          <p14:tracePt t="15742" x="4530725" y="5645150"/>
          <p14:tracePt t="15783" x="4540250" y="5654675"/>
          <p14:tracePt t="16726" x="4549775" y="5654675"/>
          <p14:tracePt t="16734" x="4549775" y="5645150"/>
          <p14:tracePt t="16742" x="4549775" y="5626100"/>
          <p14:tracePt t="16750" x="4549775" y="5608638"/>
          <p14:tracePt t="16758" x="4549775" y="5599113"/>
          <p14:tracePt t="16775" x="4549775" y="5562600"/>
          <p14:tracePt t="16782" x="4549775" y="5545138"/>
          <p14:tracePt t="16791" x="4549775" y="5499100"/>
          <p14:tracePt t="16798" x="4549775" y="5472113"/>
          <p14:tracePt t="16809" x="4549775" y="5453063"/>
          <p14:tracePt t="16814" x="4549775" y="5416550"/>
          <p14:tracePt t="16822" x="4549775" y="5372100"/>
          <p14:tracePt t="16830" x="4549775" y="5353050"/>
          <p14:tracePt t="16838" x="4549775" y="5316538"/>
          <p14:tracePt t="16846" x="4549775" y="5299075"/>
          <p14:tracePt t="16854" x="4549775" y="5253038"/>
          <p14:tracePt t="16862" x="4549775" y="5216525"/>
          <p14:tracePt t="16870" x="4549775" y="5197475"/>
          <p14:tracePt t="16879" x="4549775" y="5143500"/>
          <p14:tracePt t="16886" x="4549775" y="5097463"/>
          <p14:tracePt t="16894" x="4549775" y="5043488"/>
          <p14:tracePt t="16902" x="4549775" y="5006975"/>
          <p14:tracePt t="16910" x="4549775" y="4960938"/>
          <p14:tracePt t="16918" x="4549775" y="4906963"/>
          <p14:tracePt t="16926" x="4549775" y="4878388"/>
          <p14:tracePt t="16934" x="4549775" y="4841875"/>
          <p14:tracePt t="16942" x="4549775" y="4797425"/>
          <p14:tracePt t="16962" x="4549775" y="4741863"/>
          <p14:tracePt t="16967" x="4549775" y="4697413"/>
          <p14:tracePt t="16975" x="4549775" y="4678363"/>
          <p14:tracePt t="16982" x="4549775" y="4641850"/>
          <p14:tracePt t="16992" x="4549775" y="4595813"/>
          <p14:tracePt t="16998" x="4540250" y="4559300"/>
          <p14:tracePt t="17009" x="4540250" y="4541838"/>
          <p14:tracePt t="17014" x="4530725" y="4514850"/>
          <p14:tracePt t="17025" x="4494213" y="4468813"/>
          <p14:tracePt t="17030" x="4494213" y="4459288"/>
          <p14:tracePt t="17039" x="4484688" y="4449763"/>
          <p14:tracePt t="17254" x="4484688" y="4441825"/>
          <p14:tracePt t="17262" x="4484688" y="4432300"/>
          <p14:tracePt t="17270" x="4476750" y="4422775"/>
          <p14:tracePt t="17287" x="4476750" y="4413250"/>
          <p14:tracePt t="17294" x="4476750" y="4405313"/>
          <p14:tracePt t="17302" x="4467225" y="4395788"/>
          <p14:tracePt t="17318" x="4467225" y="4376738"/>
          <p14:tracePt t="17326" x="4467225" y="4368800"/>
          <p14:tracePt t="17432" x="4467225" y="4405313"/>
          <p14:tracePt t="17440" x="4467225" y="4449763"/>
          <p14:tracePt t="17448" x="4494213" y="4505325"/>
          <p14:tracePt t="17457" x="4494213" y="4522788"/>
          <p14:tracePt t="17463" x="4503738" y="4578350"/>
          <p14:tracePt t="17470" x="4503738" y="4632325"/>
          <p14:tracePt t="17479" x="4503738" y="4687888"/>
          <p14:tracePt t="17487" x="4503738" y="4751388"/>
          <p14:tracePt t="17494" x="4503738" y="4824413"/>
          <p14:tracePt t="17502" x="4503738" y="4878388"/>
          <p14:tracePt t="17510" x="4503738" y="4933950"/>
          <p14:tracePt t="17519" x="4503738" y="4987925"/>
          <p14:tracePt t="17526" x="4503738" y="5060950"/>
          <p14:tracePt t="17535" x="4503738" y="5106988"/>
          <p14:tracePt t="17543" x="4503738" y="5143500"/>
          <p14:tracePt t="17551" x="4513263" y="5197475"/>
          <p14:tracePt t="17559" x="4513263" y="5243513"/>
          <p14:tracePt t="17567" x="4530725" y="5299075"/>
          <p14:tracePt t="17575" x="4540250" y="5326063"/>
          <p14:tracePt t="17583" x="4549775" y="5362575"/>
          <p14:tracePt t="17592" x="4557713" y="5416550"/>
          <p14:tracePt t="17598" x="4567238" y="5462588"/>
          <p14:tracePt t="17608" x="4576763" y="5462588"/>
          <p14:tracePt t="17623" x="4586288" y="5481638"/>
          <p14:tracePt t="17864" x="4594225" y="5499100"/>
          <p14:tracePt t="17872" x="4594225" y="5518150"/>
          <p14:tracePt t="17881" x="4594225" y="5545138"/>
          <p14:tracePt t="17886" x="4594225" y="5554663"/>
          <p14:tracePt t="17894" x="4594225" y="5581650"/>
          <p14:tracePt t="17902" x="4594225" y="5589588"/>
          <p14:tracePt t="17910" x="4594225" y="5608638"/>
          <p14:tracePt t="17918" x="4594225" y="5626100"/>
          <p14:tracePt t="17934" x="4594225" y="5635625"/>
          <p14:tracePt t="18334" x="4594225" y="5645150"/>
          <p14:tracePt t="18350" x="4594225" y="5662613"/>
          <p14:tracePt t="18358" x="4594225" y="5672138"/>
          <p14:tracePt t="18367" x="4594225" y="5681663"/>
          <p14:tracePt t="18374" x="4594225" y="5699125"/>
          <p14:tracePt t="18382" x="4603750" y="5718175"/>
          <p14:tracePt t="18391" x="4613275" y="5727700"/>
          <p14:tracePt t="18408" x="4622800" y="5735638"/>
          <p14:tracePt t="18414" x="4622800" y="5745163"/>
          <p14:tracePt t="18760" x="4630738" y="5772150"/>
          <p14:tracePt t="18766" x="4649788" y="5791200"/>
          <p14:tracePt t="18774" x="4667250" y="5808663"/>
          <p14:tracePt t="18782" x="4713288" y="5873750"/>
          <p14:tracePt t="18791" x="4730750" y="5881688"/>
          <p14:tracePt t="18798" x="4759325" y="5900738"/>
          <p14:tracePt t="18808" x="4776788" y="5918200"/>
          <p14:tracePt t="18814" x="4786313" y="5918200"/>
          <p14:tracePt t="19384" x="4767263" y="5918200"/>
          <p14:tracePt t="19390" x="4713288" y="5918200"/>
          <p14:tracePt t="19399" x="4667250" y="5927725"/>
          <p14:tracePt t="19407" x="4613275" y="5946775"/>
          <p14:tracePt t="19414" x="4567238" y="5946775"/>
          <p14:tracePt t="19424" x="4494213" y="5964238"/>
          <p14:tracePt t="19430" x="4467225" y="5964238"/>
          <p14:tracePt t="19439" x="4413250" y="5964238"/>
          <p14:tracePt t="19447" x="4384675" y="5964238"/>
          <p14:tracePt t="19454" x="4357688" y="5964238"/>
          <p14:tracePt t="19463" x="4340225" y="5964238"/>
          <p14:tracePt t="19471" x="4330700" y="5964238"/>
          <p14:tracePt t="19479" x="4321175" y="5964238"/>
          <p14:tracePt t="19494" x="4311650" y="5964238"/>
          <p14:tracePt t="19502" x="4303713" y="5964238"/>
          <p14:tracePt t="19510" x="4284663" y="5964238"/>
          <p14:tracePt t="19534" x="4275138" y="5954713"/>
          <p14:tracePt t="19576" x="4275138" y="5946775"/>
          <p14:tracePt t="19584" x="4267200" y="5937250"/>
          <p14:tracePt t="19593" x="4257675" y="5927725"/>
          <p14:tracePt t="19615" x="4248150" y="5918200"/>
          <p14:tracePt t="19624" x="4238625" y="5910263"/>
          <p14:tracePt t="19631" x="4230688" y="5910263"/>
          <p14:tracePt t="19639" x="4211638" y="5900738"/>
          <p14:tracePt t="19647" x="4211638" y="5891213"/>
          <p14:tracePt t="19655" x="4194175" y="5873750"/>
          <p14:tracePt t="19671" x="4157663" y="5837238"/>
          <p14:tracePt t="19679" x="4148138" y="5837238"/>
          <p14:tracePt t="19687" x="4148138" y="5827713"/>
          <p14:tracePt t="19703" x="4129088" y="5808663"/>
          <p14:tracePt t="19719" x="4121150" y="5800725"/>
          <p14:tracePt t="19726" x="4111625" y="5791200"/>
          <p14:tracePt t="19735" x="4094163" y="5781675"/>
          <p14:tracePt t="19751" x="4075113" y="5764213"/>
          <p14:tracePt t="19775" x="4057650" y="5745163"/>
          <p14:tracePt t="19790" x="4048125" y="5727700"/>
          <p14:tracePt t="19799" x="4029075" y="5708650"/>
          <p14:tracePt t="19815" x="4021138" y="5699125"/>
          <p14:tracePt t="19825" x="4021138" y="5662613"/>
          <p14:tracePt t="19830" x="4021138" y="5654675"/>
          <p14:tracePt t="19838" x="4021138" y="5626100"/>
          <p14:tracePt t="19846" x="4021138" y="5618163"/>
          <p14:tracePt t="19854" x="4021138" y="5589588"/>
          <p14:tracePt t="19862" x="4021138" y="5572125"/>
          <p14:tracePt t="19870" x="4021138" y="5545138"/>
          <p14:tracePt t="19893" x="4029075" y="5472113"/>
          <p14:tracePt t="19895" x="4048125" y="5453063"/>
          <p14:tracePt t="19902" x="4094163" y="5408613"/>
          <p14:tracePt t="19910" x="4148138" y="5372100"/>
          <p14:tracePt t="19918" x="4175125" y="5353050"/>
          <p14:tracePt t="19926" x="4202113" y="5343525"/>
          <p14:tracePt t="19934" x="4238625" y="5307013"/>
          <p14:tracePt t="19942" x="4257675" y="5299075"/>
          <p14:tracePt t="19950" x="4284663" y="5289550"/>
          <p14:tracePt t="19959" x="4303713" y="5289550"/>
          <p14:tracePt t="19966" x="4330700" y="5289550"/>
          <p14:tracePt t="19975" x="4376738" y="5289550"/>
          <p14:tracePt t="19982" x="4394200" y="5289550"/>
          <p14:tracePt t="19991" x="4430713" y="5270500"/>
          <p14:tracePt t="19998" x="4467225" y="5270500"/>
          <p14:tracePt t="20008" x="4503738" y="5270500"/>
          <p14:tracePt t="20014" x="4549775" y="5270500"/>
          <p14:tracePt t="20025" x="4586288" y="5280025"/>
          <p14:tracePt t="20030" x="4613275" y="5280025"/>
          <p14:tracePt t="20038" x="4649788" y="5280025"/>
          <p14:tracePt t="20046" x="4686300" y="5289550"/>
          <p14:tracePt t="20054" x="4703763" y="5289550"/>
          <p14:tracePt t="20062" x="4722813" y="5307013"/>
          <p14:tracePt t="20070" x="4740275" y="5335588"/>
          <p14:tracePt t="20086" x="4767263" y="5353050"/>
          <p14:tracePt t="20094" x="4786313" y="5372100"/>
          <p14:tracePt t="20102" x="4786313" y="5380038"/>
          <p14:tracePt t="20110" x="4786313" y="5408613"/>
          <p14:tracePt t="20118" x="4795838" y="5408613"/>
          <p14:tracePt t="20126" x="4795838" y="5416550"/>
          <p14:tracePt t="20134" x="4795838" y="5435600"/>
          <p14:tracePt t="20142" x="4795838" y="5445125"/>
          <p14:tracePt t="20150" x="4795838" y="5453063"/>
          <p14:tracePt t="20158" x="4795838" y="5462588"/>
          <p14:tracePt t="20166" x="4795838" y="5472113"/>
          <p14:tracePt t="20182" x="4795838" y="5481638"/>
          <p14:tracePt t="20190" x="4795838" y="5489575"/>
          <p14:tracePt t="20198" x="4795838" y="5518150"/>
          <p14:tracePt t="20214" x="4795838" y="5526088"/>
          <p14:tracePt t="20224" x="4795838" y="5535613"/>
          <p14:tracePt t="20230" x="4795838" y="5545138"/>
          <p14:tracePt t="20255" x="4795838" y="5554663"/>
          <p14:tracePt t="20263" x="4795838" y="5572125"/>
          <p14:tracePt t="20271" x="4786313" y="5581650"/>
          <p14:tracePt t="20287" x="4786313" y="5599113"/>
          <p14:tracePt t="20295" x="4786313" y="5608638"/>
          <p14:tracePt t="20303" x="4786313" y="5618163"/>
          <p14:tracePt t="20311" x="4786313" y="5626100"/>
          <p14:tracePt t="20319" x="4767263" y="5662613"/>
          <p14:tracePt t="20335" x="4740275" y="5681663"/>
          <p14:tracePt t="20343" x="4730750" y="5699125"/>
          <p14:tracePt t="20352" x="4730750" y="5708650"/>
          <p14:tracePt t="20360" x="4730750" y="5718175"/>
          <p14:tracePt t="20376" x="4722813" y="5727700"/>
          <p14:tracePt t="20704" x="4730750" y="5735638"/>
          <p14:tracePt t="20710" x="4749800" y="5764213"/>
          <p14:tracePt t="20718" x="4759325" y="5764213"/>
          <p14:tracePt t="20726" x="4795838" y="5791200"/>
          <p14:tracePt t="20734" x="4822825" y="5800725"/>
          <p14:tracePt t="20743" x="4832350" y="5800725"/>
          <p14:tracePt t="20750" x="4849813" y="5808663"/>
          <p14:tracePt t="20982" x="4859338" y="5808663"/>
          <p14:tracePt t="20990" x="4859338" y="5818188"/>
          <p14:tracePt t="20998" x="4859338" y="5827713"/>
          <p14:tracePt t="21006" x="4859338" y="5837238"/>
          <p14:tracePt t="21014" x="4859338" y="5845175"/>
          <p14:tracePt t="21024" x="4859338" y="5864225"/>
          <p14:tracePt t="21030" x="4859338" y="5881688"/>
          <p14:tracePt t="21047" x="4859338" y="5910263"/>
          <p14:tracePt t="21059" x="4868863" y="5927725"/>
          <p14:tracePt t="21063" x="4876800" y="5927725"/>
          <p14:tracePt t="21072" x="4876800" y="5937250"/>
          <p14:tracePt t="21079" x="4895850" y="5954713"/>
          <p14:tracePt t="21087" x="4913313" y="5973763"/>
          <p14:tracePt t="21103" x="4922838" y="5983288"/>
          <p14:tracePt t="21438" x="4932363" y="5983288"/>
          <p14:tracePt t="21576" x="4941888" y="5983288"/>
          <p14:tracePt t="21656" x="4949825" y="5983288"/>
          <p14:tracePt t="22046" x="4959350" y="5991225"/>
          <p14:tracePt t="22054" x="4959350" y="6000750"/>
          <p14:tracePt t="22062" x="4959350" y="6010275"/>
          <p14:tracePt t="22472" x="4941888" y="5991225"/>
          <p14:tracePt t="22478" x="4922838" y="5946775"/>
          <p14:tracePt t="22486" x="4895850" y="5927725"/>
          <p14:tracePt t="22494" x="4886325" y="5910263"/>
          <p14:tracePt t="22502" x="4868863" y="5864225"/>
          <p14:tracePt t="22510" x="4840288" y="5837238"/>
          <p14:tracePt t="22518" x="4813300" y="5818188"/>
          <p14:tracePt t="22526" x="4813300" y="5808663"/>
          <p14:tracePt t="22534" x="4803775" y="5791200"/>
          <p14:tracePt t="22542" x="4795838" y="5772150"/>
          <p14:tracePt t="22550" x="4776788" y="5745163"/>
          <p14:tracePt t="22558" x="4759325" y="5727700"/>
          <p14:tracePt t="22566" x="4759325" y="5718175"/>
          <p14:tracePt t="22574" x="4749800" y="5699125"/>
          <p14:tracePt t="22582" x="4740275" y="5672138"/>
          <p14:tracePt t="22590" x="4730750" y="5654675"/>
          <p14:tracePt t="22614" x="4713288" y="5626100"/>
          <p14:tracePt t="22630" x="4703763" y="5608638"/>
          <p14:tracePt t="22639" x="4695825" y="5581650"/>
          <p14:tracePt t="22646" x="4676775" y="5554663"/>
          <p14:tracePt t="22654" x="4667250" y="5535613"/>
          <p14:tracePt t="22662" x="4659313" y="5499100"/>
          <p14:tracePt t="22670" x="4649788" y="5472113"/>
          <p14:tracePt t="22679" x="4613275" y="5426075"/>
          <p14:tracePt t="22686" x="4603750" y="5380038"/>
          <p14:tracePt t="22695" x="4586288" y="5326063"/>
          <p14:tracePt t="22702" x="4567238" y="5262563"/>
          <p14:tracePt t="22710" x="4549775" y="5207000"/>
          <p14:tracePt t="22718" x="4540250" y="5126038"/>
          <p14:tracePt t="22727" x="4530725" y="5033963"/>
          <p14:tracePt t="22734" x="4530725" y="4979988"/>
          <p14:tracePt t="22743" x="4494213" y="4878388"/>
          <p14:tracePt t="22750" x="4484688" y="4787900"/>
          <p14:tracePt t="22759" x="4484688" y="4697413"/>
          <p14:tracePt t="22766" x="4484688" y="4551363"/>
          <p14:tracePt t="22774" x="4484688" y="4405313"/>
          <p14:tracePt t="22782" x="4484688" y="4349750"/>
          <p14:tracePt t="22790" x="4484688" y="4186238"/>
          <p14:tracePt t="22798" x="4484688" y="4021138"/>
          <p14:tracePt t="22807" x="4484688" y="3911600"/>
          <p14:tracePt t="22814" x="4484688" y="3803650"/>
          <p14:tracePt t="22824" x="4484688" y="3638550"/>
          <p14:tracePt t="22830" x="4484688" y="3511550"/>
          <p14:tracePt t="22838" x="4484688" y="3365500"/>
          <p14:tracePt t="22846" x="4484688" y="3219450"/>
          <p14:tracePt t="22854" x="4476750" y="3127375"/>
          <p14:tracePt t="22862" x="4457700" y="3017838"/>
          <p14:tracePt t="22879" x="4421188" y="2863850"/>
          <p14:tracePt t="22886" x="4421188" y="2800350"/>
          <p14:tracePt t="22894" x="4403725" y="2708275"/>
          <p14:tracePt t="22902" x="4403725" y="2690813"/>
          <p14:tracePt t="22911" x="4394200" y="2635250"/>
          <p14:tracePt t="22919" x="4367213" y="2571750"/>
          <p14:tracePt t="22926" x="4357688" y="2535238"/>
          <p14:tracePt t="22934" x="4348163" y="2471738"/>
          <p14:tracePt t="22944" x="4340225" y="2425700"/>
          <p14:tracePt t="22950" x="4311650" y="2398713"/>
          <p14:tracePt t="22959" x="4303713" y="2352675"/>
          <p14:tracePt t="22966" x="4303713" y="2298700"/>
          <p14:tracePt t="22974" x="4294188" y="2270125"/>
          <p14:tracePt t="22982" x="4294188" y="2252663"/>
          <p14:tracePt t="22991" x="4294188" y="2216150"/>
          <p14:tracePt t="22998" x="4294188" y="2197100"/>
          <p14:tracePt t="23007" x="4294188" y="2160588"/>
          <p14:tracePt t="23014" x="4294188" y="2143125"/>
          <p14:tracePt t="23024" x="4294188" y="2116138"/>
          <p14:tracePt t="23030" x="4294188" y="2097088"/>
          <p14:tracePt t="23039" x="4294188" y="2070100"/>
          <p14:tracePt t="23046" x="4294188" y="2052638"/>
          <p14:tracePt t="23058" x="4294188" y="2033588"/>
          <p14:tracePt t="23063" x="4284663" y="2016125"/>
          <p14:tracePt t="23071" x="4284663" y="2006600"/>
          <p14:tracePt t="23079" x="4284663" y="1987550"/>
          <p14:tracePt t="23087" x="4267200" y="1960563"/>
          <p14:tracePt t="23095" x="4257675" y="1943100"/>
          <p14:tracePt t="23103" x="4248150" y="1924050"/>
          <p14:tracePt t="23111" x="4248150" y="1914525"/>
          <p14:tracePt t="23119" x="4238625" y="1906588"/>
          <p14:tracePt t="23127" x="4221163" y="1870075"/>
          <p14:tracePt t="23135" x="4211638" y="1860550"/>
          <p14:tracePt t="23143" x="4211638" y="1851025"/>
          <p14:tracePt t="23150" x="4211638" y="1841500"/>
          <p14:tracePt t="23158" x="4202113" y="1833563"/>
          <p14:tracePt t="23174" x="4184650" y="1833563"/>
          <p14:tracePt t="23191" x="4175125" y="1824038"/>
          <p14:tracePt t="23624" x="4294188" y="1824038"/>
          <p14:tracePt t="23630" x="4567238" y="1824038"/>
          <p14:tracePt t="23638" x="5049838" y="1824038"/>
          <p14:tracePt t="23646" x="5461000" y="1824038"/>
          <p14:tracePt t="23654" x="5834063" y="1824038"/>
          <p14:tracePt t="23662" x="6135688" y="1824038"/>
          <p14:tracePt t="23670" x="6399213" y="1824038"/>
          <p14:tracePt t="23679" x="6554788" y="1824038"/>
          <p14:tracePt t="23686" x="6737350" y="1824038"/>
          <p14:tracePt t="23695" x="6846888" y="1824038"/>
          <p14:tracePt t="23702" x="6910388" y="1824038"/>
          <p14:tracePt t="23710" x="6964363" y="1797050"/>
          <p14:tracePt t="24073" x="6983413" y="1797050"/>
          <p14:tracePt t="24080" x="7000875" y="1797050"/>
          <p14:tracePt t="24102" x="7019925" y="1804988"/>
          <p14:tracePt t="24111" x="7029450" y="1814513"/>
          <p14:tracePt t="24176" x="7037388" y="1824038"/>
          <p14:tracePt t="24208" x="7037388" y="1833563"/>
          <p14:tracePt t="24217" x="7046913" y="1841500"/>
          <p14:tracePt t="24231" x="7046913" y="1851025"/>
          <p14:tracePt t="24239" x="7046913" y="1860550"/>
          <p14:tracePt t="24262" x="7046913" y="1870075"/>
          <p14:tracePt t="24294" x="7046913" y="1878013"/>
          <p14:tracePt t="25792" x="7046913" y="1924050"/>
          <p14:tracePt t="25800" x="7046913" y="1960563"/>
          <p14:tracePt t="25806" x="7046913" y="1979613"/>
          <p14:tracePt t="25814" x="7046913" y="2006600"/>
          <p14:tracePt t="25823" x="7046913" y="2024063"/>
          <p14:tracePt t="26240" x="7046913" y="2033588"/>
          <p14:tracePt t="26256" x="7046913" y="2043113"/>
          <p14:tracePt t="26265" x="7046913" y="2052638"/>
          <p14:tracePt t="26272" x="7046913" y="2060575"/>
          <p14:tracePt t="26286" x="7046913" y="2070100"/>
          <p14:tracePt t="26303" x="7046913" y="2089150"/>
          <p14:tracePt t="26311" x="7037388" y="2097088"/>
          <p14:tracePt t="26808" x="7019925" y="2106613"/>
          <p14:tracePt t="26814" x="7010400" y="2106613"/>
          <p14:tracePt t="26822" x="7000875" y="2106613"/>
          <p14:tracePt t="26950" x="6992938" y="2106613"/>
          <p14:tracePt t="26958" x="6992938" y="2097088"/>
          <p14:tracePt t="26966" x="6983413" y="2079625"/>
          <p14:tracePt t="26974" x="6983413" y="2070100"/>
          <p14:tracePt t="26990" x="6983413" y="2060575"/>
          <p14:tracePt t="26998" x="6983413" y="2052638"/>
          <p14:tracePt t="27312" x="6973888" y="2043113"/>
          <p14:tracePt t="27528" x="6964363" y="2052638"/>
          <p14:tracePt t="27534" x="6964363" y="2060575"/>
          <p14:tracePt t="27550" x="6956425" y="2070100"/>
          <p14:tracePt t="28520" x="6956425" y="2089150"/>
          <p14:tracePt t="28526" x="6956425" y="2097088"/>
          <p14:tracePt t="28534" x="6946900" y="2106613"/>
          <p14:tracePt t="28558" x="6937375" y="2116138"/>
          <p14:tracePt t="28664" x="6937375" y="2125663"/>
          <p14:tracePt t="28678" x="6929438" y="2125663"/>
          <p14:tracePt t="28688" x="6919913" y="2133600"/>
          <p14:tracePt t="28711" x="6910388" y="2143125"/>
          <p14:tracePt t="28958" x="6910388" y="2133600"/>
          <p14:tracePt t="28966" x="6910388" y="2106613"/>
          <p14:tracePt t="28974" x="6937375" y="2060575"/>
          <p14:tracePt t="28982" x="6983413" y="2024063"/>
          <p14:tracePt t="28990" x="7000875" y="2016125"/>
          <p14:tracePt t="28998" x="7046913" y="1987550"/>
          <p14:tracePt t="29011" x="7092950" y="1951038"/>
          <p14:tracePt t="29016" x="7138988" y="1914525"/>
          <p14:tracePt t="29028" x="7156450" y="1897063"/>
          <p14:tracePt t="29033" x="7165975" y="1887538"/>
          <p14:tracePt t="29044" x="7175500" y="1870075"/>
          <p14:tracePt t="29048" x="7183438" y="1870075"/>
          <p14:tracePt t="29058" x="7192963" y="1860550"/>
          <p14:tracePt t="29496" x="7202488" y="1851025"/>
          <p14:tracePt t="29505" x="7283450" y="1851025"/>
          <p14:tracePt t="29511" x="7412038" y="1851025"/>
          <p14:tracePt t="29520" x="7485063" y="1851025"/>
          <p14:tracePt t="29527" x="7548563" y="1851025"/>
          <p14:tracePt t="29535" x="7567613" y="1851025"/>
          <p14:tracePt t="29542" x="7594600" y="1851025"/>
          <p14:tracePt t="29550" x="7602538" y="1851025"/>
          <p14:tracePt t="29574" x="7612063" y="1851025"/>
          <p14:tracePt t="29590" x="7631113" y="1851025"/>
          <p14:tracePt t="29640" x="7639050" y="1851025"/>
          <p14:tracePt t="29799" x="7658100" y="1851025"/>
          <p14:tracePt t="29807" x="7685088" y="1851025"/>
          <p14:tracePt t="29815" x="7704138" y="1851025"/>
          <p14:tracePt t="29823" x="7731125" y="1851025"/>
          <p14:tracePt t="29831" x="7748588" y="1851025"/>
          <p14:tracePt t="29842" x="7777163" y="1851025"/>
          <p14:tracePt t="29858" x="7785100" y="1851025"/>
          <p14:tracePt t="30200" x="7794625" y="1851025"/>
          <p14:tracePt t="30208" x="7813675" y="1851025"/>
          <p14:tracePt t="30214" x="7821613" y="1851025"/>
          <p14:tracePt t="30223" x="7831138" y="1851025"/>
          <p14:tracePt t="30230" x="7850188" y="1851025"/>
          <p14:tracePt t="30246" x="7877175" y="1870075"/>
          <p14:tracePt t="30262" x="7877175" y="1878013"/>
          <p14:tracePt t="30270" x="7894638" y="1887538"/>
          <p14:tracePt t="30287" x="7913688" y="1897063"/>
          <p14:tracePt t="30303" x="7921625" y="1897063"/>
          <p14:tracePt t="30319" x="7940675" y="1897063"/>
          <p14:tracePt t="30335" x="7950200" y="1897063"/>
          <p14:tracePt t="30351" x="7958138" y="1897063"/>
          <p14:tracePt t="30358" x="7967663" y="1906588"/>
          <p14:tracePt t="30375" x="7977188" y="1924050"/>
          <p14:tracePt t="30399" x="7986713" y="1933575"/>
          <p14:tracePt t="30415" x="7994650" y="1943100"/>
          <p14:tracePt t="30462" x="8004175" y="1951038"/>
          <p14:tracePt t="30502" x="8013700" y="1960563"/>
          <p14:tracePt t="30526" x="8013700" y="1970088"/>
          <p14:tracePt t="30542" x="8023225" y="1979613"/>
          <p14:tracePt t="30567" x="8031163" y="1987550"/>
          <p14:tracePt t="30736" x="8031163" y="1997075"/>
          <p14:tracePt t="31232" x="7994650" y="2006600"/>
          <p14:tracePt t="31241" x="7904163" y="2006600"/>
          <p14:tracePt t="31248" x="7758113" y="2033588"/>
          <p14:tracePt t="31260" x="7667625" y="2033588"/>
          <p14:tracePt t="31263" x="7567613" y="2070100"/>
          <p14:tracePt t="31270" x="7494588" y="2089150"/>
          <p14:tracePt t="31278" x="7421563" y="2089150"/>
          <p14:tracePt t="31286" x="7356475" y="2097088"/>
          <p14:tracePt t="31294" x="7265988" y="2097088"/>
          <p14:tracePt t="31302" x="7239000" y="2116138"/>
          <p14:tracePt t="31310" x="7192963" y="2116138"/>
          <p14:tracePt t="31318" x="7183438" y="2116138"/>
          <p14:tracePt t="31326" x="7175500" y="2116138"/>
          <p14:tracePt t="31614" x="7192963" y="2116138"/>
          <p14:tracePt t="31622" x="7219950" y="2116138"/>
          <p14:tracePt t="31630" x="7248525" y="2116138"/>
          <p14:tracePt t="31638" x="7283450" y="2106613"/>
          <p14:tracePt t="31646" x="7312025" y="2089150"/>
          <p14:tracePt t="31656" x="7319963" y="2079625"/>
          <p14:tracePt t="31662" x="7329488" y="2070100"/>
          <p14:tracePt t="31670" x="7329488" y="2060575"/>
          <p14:tracePt t="31679" x="7339013" y="2052638"/>
          <p14:tracePt t="31695" x="7348538" y="2043113"/>
          <p14:tracePt t="31864" x="7348538" y="2033588"/>
          <p14:tracePt t="31888" x="7348538" y="2024063"/>
          <p14:tracePt t="31896" x="7348538" y="1997075"/>
          <p14:tracePt t="31903" x="7356475" y="1987550"/>
          <p14:tracePt t="31910" x="7356475" y="1979613"/>
          <p14:tracePt t="31918" x="7366000" y="1951038"/>
          <p14:tracePt t="31926" x="7366000" y="1933575"/>
          <p14:tracePt t="31934" x="7366000" y="1924050"/>
          <p14:tracePt t="31942" x="7366000" y="1906588"/>
          <p14:tracePt t="31950" x="7366000" y="1870075"/>
          <p14:tracePt t="31958" x="7366000" y="1860550"/>
          <p14:tracePt t="31966" x="7366000" y="1824038"/>
          <p14:tracePt t="31974" x="7366000" y="1814513"/>
          <p14:tracePt t="31990" x="7366000" y="1804988"/>
          <p14:tracePt t="31998" x="7375525" y="1797050"/>
          <p14:tracePt t="34736" x="7375525" y="1814513"/>
          <p14:tracePt t="34742" x="7366000" y="1824038"/>
          <p14:tracePt t="34758" x="7356475" y="1833563"/>
          <p14:tracePt t="35432" x="7348538" y="1833563"/>
          <p14:tracePt t="35442" x="7339013" y="1833563"/>
          <p14:tracePt t="35519" x="7329488" y="1833563"/>
          <p14:tracePt t="35527" x="7312025" y="1833563"/>
          <p14:tracePt t="35551" x="7292975" y="1860550"/>
          <p14:tracePt t="35935" x="7292975" y="1851025"/>
          <p14:tracePt t="35942" x="7292975" y="1833563"/>
          <p14:tracePt t="35950" x="7292975" y="1824038"/>
          <p14:tracePt t="35959" x="7292975" y="1814513"/>
          <p14:tracePt t="36454" x="7283450" y="1804988"/>
          <p14:tracePt t="36470" x="7265988" y="1768475"/>
          <p14:tracePt t="36478" x="7256463" y="1760538"/>
          <p14:tracePt t="36486" x="7256463" y="1731963"/>
          <p14:tracePt t="36496" x="7212013" y="1697038"/>
          <p14:tracePt t="36504" x="7212013" y="1677988"/>
          <p14:tracePt t="36512" x="7212013" y="1651000"/>
          <p14:tracePt t="36520" x="7192963" y="1631950"/>
          <p14:tracePt t="36528" x="7192963" y="1624013"/>
          <p14:tracePt t="36536" x="7192963" y="1604963"/>
          <p14:tracePt t="36543" x="7183438" y="1595438"/>
          <p14:tracePt t="36776" x="7156450" y="1587500"/>
          <p14:tracePt t="36785" x="6964363" y="1587500"/>
          <p14:tracePt t="36791" x="6591300" y="1587500"/>
          <p14:tracePt t="36800" x="6189663" y="1587500"/>
          <p14:tracePt t="36809" x="5780088" y="1587500"/>
          <p14:tracePt t="36814" x="5368925" y="1587500"/>
          <p14:tracePt t="36823" x="4922838" y="1587500"/>
          <p14:tracePt t="36830" x="4622800" y="1587500"/>
          <p14:tracePt t="36839" x="4357688" y="1587500"/>
          <p14:tracePt t="36846" x="4129088" y="1587500"/>
          <p14:tracePt t="36856" x="3975100" y="1587500"/>
          <p14:tracePt t="36862" x="3838575" y="1577975"/>
          <p14:tracePt t="36870" x="3765550" y="1577975"/>
          <p14:tracePt t="36911" x="3673475" y="1558925"/>
          <p14:tracePt t="36942" x="3665538" y="1550988"/>
          <p14:tracePt t="36950" x="3629025" y="1550988"/>
          <p14:tracePt t="36958" x="3573463" y="1550988"/>
          <p14:tracePt t="36966" x="3500438" y="1550988"/>
          <p14:tracePt t="36974" x="3427413" y="1550988"/>
          <p14:tracePt t="36982" x="3354388" y="1550988"/>
          <p14:tracePt t="36990" x="3273425" y="1550988"/>
          <p14:tracePt t="36998" x="3200400" y="1531938"/>
          <p14:tracePt t="37006" x="3127375" y="1522413"/>
          <p14:tracePt t="37014" x="3063875" y="1522413"/>
          <p14:tracePt t="37022" x="3027363" y="1514475"/>
          <p14:tracePt t="37030" x="2971800" y="1514475"/>
          <p14:tracePt t="37040" x="2935288" y="1495425"/>
          <p14:tracePt t="37046" x="2908300" y="1495425"/>
          <p14:tracePt t="37056" x="2862263" y="1477963"/>
          <p14:tracePt t="37062" x="2835275" y="1477963"/>
          <p14:tracePt t="37073" x="2817813" y="1477963"/>
          <p14:tracePt t="37078" x="2762250" y="1468438"/>
          <p14:tracePt t="37086" x="2752725" y="1468438"/>
          <p14:tracePt t="37094" x="2725738" y="1468438"/>
          <p14:tracePt t="37102" x="2725738" y="1458913"/>
          <p14:tracePt t="37110" x="2716213" y="1458913"/>
          <p14:tracePt t="37118" x="2671763" y="1441450"/>
          <p14:tracePt t="37126" x="2643188" y="1441450"/>
          <p14:tracePt t="37134" x="2635250" y="1441450"/>
          <p14:tracePt t="37142" x="2598738" y="1422400"/>
          <p14:tracePt t="37150" x="2589213" y="1422400"/>
          <p14:tracePt t="37166" x="2570163" y="1422400"/>
          <p14:tracePt t="37174" x="2562225" y="1422400"/>
          <p14:tracePt t="37182" x="2543175" y="1422400"/>
          <p14:tracePt t="37190" x="2516188" y="1422400"/>
          <p14:tracePt t="37198" x="2479675" y="1431925"/>
          <p14:tracePt t="37206" x="2470150" y="1431925"/>
          <p14:tracePt t="37214" x="2433638" y="1458913"/>
          <p14:tracePt t="37223" x="2406650" y="1468438"/>
          <p14:tracePt t="37230" x="2397125" y="1477963"/>
          <p14:tracePt t="37240" x="2389188" y="1477963"/>
          <p14:tracePt t="37246" x="2379663" y="1485900"/>
          <p14:tracePt t="37256" x="2370138" y="1485900"/>
          <p14:tracePt t="37262" x="2370138" y="1495425"/>
          <p14:tracePt t="37270" x="2360613" y="1504950"/>
          <p14:tracePt t="37278" x="2352675" y="1522413"/>
          <p14:tracePt t="37286" x="2316163" y="1541463"/>
          <p14:tracePt t="37294" x="2316163" y="1550988"/>
          <p14:tracePt t="37302" x="2270125" y="1577975"/>
          <p14:tracePt t="37310" x="2243138" y="1595438"/>
          <p14:tracePt t="37318" x="2197100" y="1614488"/>
          <p14:tracePt t="37326" x="2170113" y="1631950"/>
          <p14:tracePt t="37334" x="2124075" y="1641475"/>
          <p14:tracePt t="37342" x="2106613" y="1651000"/>
          <p14:tracePt t="37350" x="2078038" y="1651000"/>
          <p14:tracePt t="37358" x="2051050" y="1668463"/>
          <p14:tracePt t="37374" x="2024063" y="1668463"/>
          <p14:tracePt t="37382" x="2014538" y="1668463"/>
          <p14:tracePt t="37390" x="1987550" y="1668463"/>
          <p14:tracePt t="37399" x="1968500" y="1668463"/>
          <p14:tracePt t="37406" x="1941513" y="1668463"/>
          <p14:tracePt t="37414" x="1924050" y="1668463"/>
          <p14:tracePt t="37422" x="1895475" y="1668463"/>
          <p14:tracePt t="37430" x="1878013" y="1668463"/>
          <p14:tracePt t="37440" x="1841500" y="1668463"/>
          <p14:tracePt t="37456" x="1831975" y="1668463"/>
          <p14:tracePt t="37462" x="1824038" y="1668463"/>
          <p14:tracePt t="37558" x="1814513" y="1660525"/>
          <p14:tracePt t="37566" x="1814513" y="1651000"/>
          <p14:tracePt t="37574" x="1814513" y="1641475"/>
          <p14:tracePt t="37582" x="1795463" y="1624013"/>
          <p14:tracePt t="37590" x="1795463" y="1604963"/>
          <p14:tracePt t="37598" x="1787525" y="1595438"/>
          <p14:tracePt t="37606" x="1787525" y="1587500"/>
          <p14:tracePt t="37614" x="1778000" y="1577975"/>
          <p14:tracePt t="37630" x="1778000" y="1568450"/>
          <p14:tracePt t="37639" x="1778000" y="1558925"/>
          <p14:tracePt t="37662" x="1778000" y="1550988"/>
          <p14:tracePt t="37670" x="1778000" y="1541463"/>
          <p14:tracePt t="37686" x="1778000" y="1522413"/>
          <p14:tracePt t="37702" x="1768475" y="1504950"/>
          <p14:tracePt t="37734" x="1768475" y="1495425"/>
          <p14:tracePt t="38422" x="1787525" y="1485900"/>
          <p14:tracePt t="38430" x="1878013" y="1485900"/>
          <p14:tracePt t="38438" x="2014538" y="1485900"/>
          <p14:tracePt t="38446" x="2160588" y="1485900"/>
          <p14:tracePt t="38456" x="2324100" y="1485900"/>
          <p14:tracePt t="38462" x="2489200" y="1485900"/>
          <p14:tracePt t="38471" x="2616200" y="1485900"/>
          <p14:tracePt t="38478" x="2725738" y="1485900"/>
          <p14:tracePt t="38486" x="2781300" y="1485900"/>
          <p14:tracePt t="38494" x="2825750" y="1485900"/>
          <p14:tracePt t="38502" x="2835275" y="1485900"/>
          <p14:tracePt t="38960" x="2781300" y="1485900"/>
          <p14:tracePt t="38967" x="2652713" y="1485900"/>
          <p14:tracePt t="38975" x="2562225" y="1495425"/>
          <p14:tracePt t="38983" x="2443163" y="1522413"/>
          <p14:tracePt t="38992" x="2370138" y="1522413"/>
          <p14:tracePt t="38998" x="2297113" y="1531938"/>
          <p14:tracePt t="39007" x="2251075" y="1531938"/>
          <p14:tracePt t="39014" x="2233613" y="1531938"/>
          <p14:tracePt t="39024" x="2214563" y="1531938"/>
          <p14:tracePt t="39336" x="2243138" y="1531938"/>
          <p14:tracePt t="39343" x="2324100" y="1531938"/>
          <p14:tracePt t="39352" x="2470150" y="1531938"/>
          <p14:tracePt t="39358" x="2616200" y="1531938"/>
          <p14:tracePt t="39366" x="2762250" y="1531938"/>
          <p14:tracePt t="39375" x="2908300" y="1531938"/>
          <p14:tracePt t="39382" x="3017838" y="1531938"/>
          <p14:tracePt t="39390" x="3090863" y="1531938"/>
          <p14:tracePt t="39399" x="3108325" y="1531938"/>
          <p14:tracePt t="39406" x="3127375" y="1531938"/>
          <p14:tracePt t="39696" x="3035300" y="1531938"/>
          <p14:tracePt t="39704" x="2889250" y="1531938"/>
          <p14:tracePt t="39713" x="2744788" y="1531938"/>
          <p14:tracePt t="39719" x="2625725" y="1531938"/>
          <p14:tracePt t="39727" x="2506663" y="1531938"/>
          <p14:tracePt t="39735" x="2379663" y="1531938"/>
          <p14:tracePt t="39743" x="2306638" y="1531938"/>
          <p14:tracePt t="39751" x="2251075" y="1531938"/>
          <p14:tracePt t="39759" x="2224088" y="1531938"/>
          <p14:tracePt t="39767" x="2214563" y="1531938"/>
          <p14:tracePt t="40888" x="2233613" y="1558925"/>
          <p14:tracePt t="40894" x="2279650" y="1577975"/>
          <p14:tracePt t="40902" x="2343150" y="1595438"/>
          <p14:tracePt t="40910" x="2397125" y="1614488"/>
          <p14:tracePt t="40918" x="2452688" y="1614488"/>
          <p14:tracePt t="40926" x="2506663" y="1614488"/>
          <p14:tracePt t="40934" x="2552700" y="1631950"/>
          <p14:tracePt t="40942" x="2598738" y="1631950"/>
          <p14:tracePt t="40950" x="2616200" y="1631950"/>
          <p14:tracePt t="40958" x="2643188" y="1631950"/>
          <p14:tracePt t="40966" x="2652713" y="1631950"/>
          <p14:tracePt t="41480" x="2671763" y="1631950"/>
          <p14:tracePt t="41486" x="2698750" y="1631950"/>
          <p14:tracePt t="41494" x="2716213" y="1614488"/>
          <p14:tracePt t="41502" x="2725738" y="1595438"/>
          <p14:tracePt t="41510" x="2744788" y="1577975"/>
          <p14:tracePt t="41534" x="2752725" y="1568450"/>
          <p14:tracePt t="41768" x="2781300" y="1568450"/>
          <p14:tracePt t="41776" x="2789238" y="1568450"/>
          <p14:tracePt t="41792" x="2798763" y="1568450"/>
          <p14:tracePt t="41800" x="2808288" y="1568450"/>
          <p14:tracePt t="41809" x="2817813" y="1568450"/>
          <p14:tracePt t="42006" x="2825750" y="1568450"/>
          <p14:tracePt t="42014" x="2835275" y="1568450"/>
          <p14:tracePt t="42022" x="2871788" y="1568450"/>
          <p14:tracePt t="42030" x="2925763" y="1568450"/>
          <p14:tracePt t="42039" x="3008313" y="1541463"/>
          <p14:tracePt t="42046" x="3081338" y="1522413"/>
          <p14:tracePt t="42055" x="3127375" y="1514475"/>
          <p14:tracePt t="42062" x="3181350" y="1514475"/>
          <p14:tracePt t="42072" x="3217863" y="1504950"/>
          <p14:tracePt t="42086" x="3227388" y="1504950"/>
          <p14:tracePt t="42160" x="3236913" y="1504950"/>
          <p14:tracePt t="42184" x="3254375" y="1504950"/>
          <p14:tracePt t="42200" x="3263900" y="1504950"/>
          <p14:tracePt t="42782" x="3273425" y="1504950"/>
          <p14:tracePt t="42790" x="3273425" y="1514475"/>
          <p14:tracePt t="42798" x="3273425" y="1531938"/>
          <p14:tracePt t="42806" x="3273425" y="1541463"/>
          <p14:tracePt t="42814" x="3273425" y="1550988"/>
          <p14:tracePt t="42822" x="3273425" y="1558925"/>
          <p14:tracePt t="42830" x="3273425" y="1568450"/>
          <p14:tracePt t="42839" x="3273425" y="1577975"/>
          <p14:tracePt t="42846" x="3273425" y="1595438"/>
          <p14:tracePt t="42874" x="3263900" y="1604963"/>
          <p14:tracePt t="42919" x="3263900" y="1614488"/>
          <p14:tracePt t="43384" x="3263900" y="1631950"/>
          <p14:tracePt t="43415" x="3263900" y="1651000"/>
          <p14:tracePt t="43422" x="3244850" y="1677988"/>
          <p14:tracePt t="43430" x="3244850" y="1687513"/>
          <p14:tracePt t="43438" x="3244850" y="1697038"/>
          <p14:tracePt t="43446" x="3244850" y="1724025"/>
          <p14:tracePt t="43455" x="3236913" y="1741488"/>
          <p14:tracePt t="43462" x="3227388" y="1751013"/>
          <p14:tracePt t="43478" x="3217863" y="1778000"/>
          <p14:tracePt t="44286" x="3217863" y="1787525"/>
          <p14:tracePt t="44294" x="3263900" y="1787525"/>
          <p14:tracePt t="44302" x="3390900" y="1787525"/>
          <p14:tracePt t="44310" x="3500438" y="1787525"/>
          <p14:tracePt t="44318" x="3629025" y="1787525"/>
          <p14:tracePt t="44326" x="3738563" y="1787525"/>
          <p14:tracePt t="44334" x="3810000" y="1787525"/>
          <p14:tracePt t="44342" x="3856038" y="1787525"/>
          <p14:tracePt t="44350" x="3883025" y="1787525"/>
          <p14:tracePt t="44600" x="3875088" y="1787525"/>
          <p14:tracePt t="44608" x="3846513" y="1787525"/>
          <p14:tracePt t="44615" x="3829050" y="1787525"/>
          <p14:tracePt t="44623" x="3810000" y="1787525"/>
          <p14:tracePt t="44631" x="3792538" y="1787525"/>
          <p14:tracePt t="44640" x="3775075" y="1778000"/>
          <p14:tracePt t="44663" x="3765550" y="1768475"/>
          <p14:tracePt t="44679" x="3756025" y="1760538"/>
          <p14:tracePt t="44687" x="3738563" y="1751013"/>
          <p14:tracePt t="44696" x="3729038" y="1741488"/>
          <p14:tracePt t="44704" x="3719513" y="1731963"/>
          <p14:tracePt t="44711" x="3719513" y="1724025"/>
          <p14:tracePt t="44719" x="3702050" y="1714500"/>
          <p14:tracePt t="44735" x="3692525" y="1714500"/>
          <p14:tracePt t="44742" x="3683000" y="1704975"/>
          <p14:tracePt t="44958" x="3317875" y="1768475"/>
          <p14:tracePt t="44966" x="3208338" y="1804988"/>
          <p14:tracePt t="44974" x="3090863" y="1841500"/>
          <p14:tracePt t="44982" x="3017838" y="1851025"/>
          <p14:tracePt t="44991" x="2954338" y="1878013"/>
          <p14:tracePt t="44998" x="2944813" y="1878013"/>
          <p14:tracePt t="45790" x="2954338" y="1878013"/>
          <p14:tracePt t="45798" x="3035300" y="1878013"/>
          <p14:tracePt t="45806" x="3163888" y="1870075"/>
          <p14:tracePt t="45814" x="3300413" y="1841500"/>
          <p14:tracePt t="45823" x="3390900" y="1824038"/>
          <p14:tracePt t="45830" x="3463925" y="1824038"/>
          <p14:tracePt t="45838" x="3509963" y="1814513"/>
          <p14:tracePt t="45846" x="3563938" y="1814513"/>
          <p14:tracePt t="45855" x="3609975" y="1804988"/>
          <p14:tracePt t="46118" x="3665538" y="1804988"/>
          <p14:tracePt t="46126" x="3810000" y="1760538"/>
          <p14:tracePt t="46134" x="3975100" y="1751013"/>
          <p14:tracePt t="46142" x="4102100" y="1731963"/>
          <p14:tracePt t="46150" x="4321175" y="1687513"/>
          <p14:tracePt t="46158" x="4476750" y="1687513"/>
          <p14:tracePt t="46166" x="4630738" y="1668463"/>
          <p14:tracePt t="46174" x="4759325" y="1651000"/>
          <p14:tracePt t="46183" x="4868863" y="1651000"/>
          <p14:tracePt t="46190" x="4995863" y="1651000"/>
          <p14:tracePt t="46198" x="5105400" y="1624013"/>
          <p14:tracePt t="46206" x="5178425" y="1624013"/>
          <p14:tracePt t="46214" x="5251450" y="1624013"/>
          <p14:tracePt t="46223" x="5314950" y="1624013"/>
          <p14:tracePt t="46230" x="5368925" y="1624013"/>
          <p14:tracePt t="46239" x="5424488" y="1624013"/>
          <p14:tracePt t="46246" x="5497513" y="1624013"/>
          <p14:tracePt t="46255" x="5551488" y="1624013"/>
          <p14:tracePt t="46262" x="5616575" y="1624013"/>
          <p14:tracePt t="46272" x="5688013" y="1624013"/>
          <p14:tracePt t="46278" x="5780088" y="1624013"/>
          <p14:tracePt t="46289" x="5853113" y="1624013"/>
          <p14:tracePt t="46294" x="5962650" y="1631950"/>
          <p14:tracePt t="46302" x="6053138" y="1641475"/>
          <p14:tracePt t="46310" x="6189663" y="1660525"/>
          <p14:tracePt t="46318" x="6262688" y="1660525"/>
          <p14:tracePt t="46326" x="6335713" y="1660525"/>
          <p14:tracePt t="46334" x="6427788" y="1687513"/>
          <p14:tracePt t="46342" x="6508750" y="1697038"/>
          <p14:tracePt t="46351" x="6545263" y="1714500"/>
          <p14:tracePt t="46358" x="6581775" y="1714500"/>
          <p14:tracePt t="46366" x="6600825" y="1714500"/>
          <p14:tracePt t="46470" x="6610350" y="1714500"/>
          <p14:tracePt t="46486" x="6618288" y="1731963"/>
          <p14:tracePt t="46494" x="6618288" y="1741488"/>
          <p14:tracePt t="46502" x="6618288" y="1751013"/>
          <p14:tracePt t="46510" x="6637338" y="1778000"/>
          <p14:tracePt t="46518" x="6654800" y="1797050"/>
          <p14:tracePt t="46526" x="6664325" y="1804988"/>
          <p14:tracePt t="46534" x="6681788" y="1824038"/>
          <p14:tracePt t="46542" x="6700838" y="1833563"/>
          <p14:tracePt t="46550" x="6746875" y="1841500"/>
          <p14:tracePt t="46558" x="6773863" y="1841500"/>
          <p14:tracePt t="46568" x="6800850" y="1841500"/>
          <p14:tracePt t="46576" x="6846888" y="1851025"/>
          <p14:tracePt t="46584" x="6864350" y="1851025"/>
          <p14:tracePt t="46593" x="6892925" y="1851025"/>
          <p14:tracePt t="46600" x="6910388" y="1851025"/>
          <p14:tracePt t="46606" x="6937375" y="1851025"/>
          <p14:tracePt t="46614" x="6956425" y="1851025"/>
          <p14:tracePt t="46622" x="6983413" y="1851025"/>
          <p14:tracePt t="46630" x="7000875" y="1851025"/>
          <p14:tracePt t="46639" x="7056438" y="1851025"/>
          <p14:tracePt t="46646" x="7102475" y="1851025"/>
          <p14:tracePt t="46655" x="7165975" y="1878013"/>
          <p14:tracePt t="46662" x="7229475" y="1887538"/>
          <p14:tracePt t="46671" x="7283450" y="1887538"/>
          <p14:tracePt t="46678" x="7339013" y="1887538"/>
          <p14:tracePt t="46688" x="7402513" y="1887538"/>
          <p14:tracePt t="46694" x="7458075" y="1887538"/>
          <p14:tracePt t="46702" x="7494588" y="1887538"/>
          <p14:tracePt t="46711" x="7521575" y="1887538"/>
          <p14:tracePt t="46719" x="7539038" y="1897063"/>
          <p14:tracePt t="46727" x="7548563" y="1897063"/>
          <p14:tracePt t="46934" x="7558088" y="1897063"/>
          <p14:tracePt t="46942" x="7548563" y="1878013"/>
          <p14:tracePt t="46950" x="7531100" y="1870075"/>
          <p14:tracePt t="46958" x="7502525" y="1870075"/>
          <p14:tracePt t="46966" x="7485063" y="1860550"/>
          <p14:tracePt t="46974" x="7458075" y="1841500"/>
          <p14:tracePt t="46982" x="7448550" y="1833563"/>
          <p14:tracePt t="46990" x="7439025" y="1824038"/>
          <p14:tracePt t="46998" x="7429500" y="1814513"/>
          <p14:tracePt t="47006" x="7412038" y="1804988"/>
          <p14:tracePt t="47014" x="7402513" y="1797050"/>
          <p14:tracePt t="47022" x="7392988" y="1787525"/>
          <p14:tracePt t="47042" x="7392988" y="1778000"/>
          <p14:tracePt t="47048" x="7392988" y="1760538"/>
          <p14:tracePt t="47064" x="7385050" y="1751013"/>
          <p14:tracePt t="47076" x="7385050" y="1741488"/>
          <p14:tracePt t="47079" x="7385050" y="1731963"/>
          <p14:tracePt t="47091" x="7366000" y="1714500"/>
          <p14:tracePt t="47095" x="7366000" y="1704975"/>
          <p14:tracePt t="47103" x="7366000" y="1687513"/>
          <p14:tracePt t="47118" x="7366000" y="1677988"/>
          <p14:tracePt t="47127" x="7366000" y="1668463"/>
          <p14:tracePt t="47143" x="7366000" y="1660525"/>
          <p14:tracePt t="47159" x="7366000" y="1651000"/>
          <p14:tracePt t="47199" x="7366000" y="1641475"/>
          <p14:tracePt t="47215" x="7366000" y="1631950"/>
          <p14:tracePt t="47247" x="7366000" y="1624013"/>
          <p14:tracePt t="47528" x="7356475" y="1614488"/>
          <p14:tracePt t="47760" x="7348538" y="1614488"/>
          <p14:tracePt t="47766" x="7283450" y="1614488"/>
          <p14:tracePt t="47774" x="7156450" y="1587500"/>
          <p14:tracePt t="47782" x="6973888" y="1587500"/>
          <p14:tracePt t="47790" x="6773863" y="1587500"/>
          <p14:tracePt t="47798" x="6573838" y="1587500"/>
          <p14:tracePt t="47806" x="6399213" y="1587500"/>
          <p14:tracePt t="47814" x="6218238" y="1587500"/>
          <p14:tracePt t="47822" x="6053138" y="1587500"/>
          <p14:tracePt t="47830" x="5907088" y="1587500"/>
          <p14:tracePt t="47839" x="5780088" y="1587500"/>
          <p14:tracePt t="47846" x="5670550" y="1587500"/>
          <p14:tracePt t="47855" x="5561013" y="1587500"/>
          <p14:tracePt t="47862" x="5487988" y="1587500"/>
          <p14:tracePt t="47872" x="5414963" y="1587500"/>
          <p14:tracePt t="47879" x="5378450" y="1577975"/>
          <p14:tracePt t="47892" x="5341938" y="1550988"/>
          <p14:tracePt t="47894" x="5278438" y="1550988"/>
          <p14:tracePt t="47903" x="5224463" y="1531938"/>
          <p14:tracePt t="47910" x="5141913" y="1504950"/>
          <p14:tracePt t="47918" x="5049838" y="1485900"/>
          <p14:tracePt t="47926" x="4913313" y="1458913"/>
          <p14:tracePt t="47934" x="4786313" y="1458913"/>
          <p14:tracePt t="47942" x="4676775" y="1458913"/>
          <p14:tracePt t="47950" x="4549775" y="1458913"/>
          <p14:tracePt t="47958" x="4440238" y="1458913"/>
          <p14:tracePt t="47966" x="4348163" y="1458913"/>
          <p14:tracePt t="47974" x="4257675" y="1458913"/>
          <p14:tracePt t="47982" x="4202113" y="1458913"/>
          <p14:tracePt t="47990" x="4175125" y="1468438"/>
          <p14:tracePt t="47998" x="4148138" y="1468438"/>
          <p14:tracePt t="48007" x="4138613" y="1468438"/>
          <p14:tracePt t="48014" x="4138613" y="1477963"/>
          <p14:tracePt t="48088" x="4129088" y="1485900"/>
          <p14:tracePt t="48097" x="4129088" y="1495425"/>
          <p14:tracePt t="48104" x="4129088" y="1514475"/>
          <p14:tracePt t="48111" x="4129088" y="1531938"/>
          <p14:tracePt t="48119" x="4121150" y="1541463"/>
          <p14:tracePt t="48127" x="4102100" y="1568450"/>
          <p14:tracePt t="48135" x="4065588" y="1624013"/>
          <p14:tracePt t="48143" x="4048125" y="1641475"/>
          <p14:tracePt t="48150" x="4029075" y="1660525"/>
          <p14:tracePt t="48158" x="3992563" y="1668463"/>
          <p14:tracePt t="48166" x="3975100" y="1668463"/>
          <p14:tracePt t="48174" x="3938588" y="1697038"/>
          <p14:tracePt t="48183" x="3929063" y="1704975"/>
          <p14:tracePt t="48199" x="3902075" y="1714500"/>
          <p14:tracePt t="48207" x="3892550" y="1714500"/>
          <p14:tracePt t="48215" x="3883025" y="1724025"/>
          <p14:tracePt t="48222" x="3846513" y="1741488"/>
          <p14:tracePt t="48239" x="3819525" y="1751013"/>
          <p14:tracePt t="48247" x="3783013" y="1768475"/>
          <p14:tracePt t="48256" x="3746500" y="1778000"/>
          <p14:tracePt t="48263" x="3709988" y="1787525"/>
          <p14:tracePt t="48273" x="3656013" y="1797050"/>
          <p14:tracePt t="48279" x="3582988" y="1797050"/>
          <p14:tracePt t="48289" x="3563938" y="1804988"/>
          <p14:tracePt t="48295" x="3482975" y="1824038"/>
          <p14:tracePt t="48303" x="3427413" y="1824038"/>
          <p14:tracePt t="48311" x="3346450" y="1824038"/>
          <p14:tracePt t="48319" x="3290888" y="1824038"/>
          <p14:tracePt t="48327" x="3254375" y="1824038"/>
          <p14:tracePt t="48334" x="3236913" y="1824038"/>
          <p14:tracePt t="48343" x="3227388" y="1824038"/>
          <p14:tracePt t="48351" x="3208338" y="1824038"/>
          <p14:tracePt t="48480" x="3200400" y="1824038"/>
          <p14:tracePt t="48792" x="3190875" y="1824038"/>
          <p14:tracePt t="48798" x="3171825" y="1824038"/>
          <p14:tracePt t="48806" x="3163888" y="1824038"/>
          <p14:tracePt t="48814" x="3154363" y="1824038"/>
          <p14:tracePt t="48822" x="3127375" y="1824038"/>
          <p14:tracePt t="48830" x="3117850" y="1824038"/>
          <p14:tracePt t="48839" x="3100388" y="1824038"/>
          <p14:tracePt t="48846" x="3071813" y="1824038"/>
          <p14:tracePt t="48862" x="3063875" y="1824038"/>
          <p14:tracePt t="48871" x="3054350" y="1824038"/>
          <p14:tracePt t="48890" x="3044825" y="1824038"/>
          <p14:tracePt t="49112" x="3027363" y="1824038"/>
          <p14:tracePt t="49120" x="2981325" y="1824038"/>
          <p14:tracePt t="49126" x="2925763" y="1824038"/>
          <p14:tracePt t="49134" x="2852738" y="1824038"/>
          <p14:tracePt t="49142" x="2798763" y="1824038"/>
          <p14:tracePt t="49150" x="2744788" y="1824038"/>
          <p14:tracePt t="49158" x="2698750" y="1841500"/>
          <p14:tracePt t="49166" x="2652713" y="1841500"/>
          <p14:tracePt t="49174" x="2643188" y="1851025"/>
          <p14:tracePt t="49321" x="2643188" y="1841500"/>
          <p14:tracePt t="49334" x="2643188" y="1824038"/>
          <p14:tracePt t="49342" x="2643188" y="1814513"/>
          <p14:tracePt t="49350" x="2643188" y="1804988"/>
          <p14:tracePt t="49358" x="2643188" y="1787525"/>
          <p14:tracePt t="49366" x="2643188" y="1778000"/>
          <p14:tracePt t="49374" x="2643188" y="1768475"/>
          <p14:tracePt t="49416" x="2652713" y="1760538"/>
          <p14:tracePt t="49448" x="2662238" y="1741488"/>
          <p14:tracePt t="49456" x="2671763" y="1731963"/>
          <p14:tracePt t="49464" x="2679700" y="1724025"/>
          <p14:tracePt t="49474" x="2689225" y="1714500"/>
          <p14:tracePt t="49478" x="2698750" y="1714500"/>
          <p14:tracePt t="49488" x="2725738" y="1704975"/>
          <p14:tracePt t="49494" x="2752725" y="1687513"/>
          <p14:tracePt t="49502" x="2781300" y="1677988"/>
          <p14:tracePt t="49510" x="2808288" y="1677988"/>
          <p14:tracePt t="49518" x="2844800" y="1668463"/>
          <p14:tracePt t="49526" x="2881313" y="1668463"/>
          <p14:tracePt t="49534" x="2954338" y="1631950"/>
          <p14:tracePt t="49542" x="2981325" y="1631950"/>
          <p14:tracePt t="49550" x="3027363" y="1624013"/>
          <p14:tracePt t="49558" x="3044825" y="1614488"/>
          <p14:tracePt t="49566" x="3090863" y="1614488"/>
          <p14:tracePt t="49574" x="3127375" y="1614488"/>
          <p14:tracePt t="49582" x="3144838" y="1614488"/>
          <p14:tracePt t="49590" x="3171825" y="1614488"/>
          <p14:tracePt t="49614" x="3190875" y="1614488"/>
          <p14:tracePt t="49630" x="3200400" y="1614488"/>
          <p14:tracePt t="49639" x="3217863" y="1624013"/>
          <p14:tracePt t="49657" x="3227388" y="1624013"/>
          <p14:tracePt t="49680" x="3227388" y="1631950"/>
          <p14:tracePt t="49689" x="3236913" y="1651000"/>
          <p14:tracePt t="49696" x="3236913" y="1660525"/>
          <p14:tracePt t="49711" x="3236913" y="1668463"/>
          <p14:tracePt t="49728" x="3236913" y="1677988"/>
          <p14:tracePt t="49743" x="3236913" y="1697038"/>
          <p14:tracePt t="49767" x="3236913" y="1704975"/>
          <p14:tracePt t="49799" x="3236913" y="1724025"/>
          <p14:tracePt t="49814" x="3217863" y="1741488"/>
          <p14:tracePt t="49822" x="3190875" y="1751013"/>
          <p14:tracePt t="49830" x="3163888" y="1751013"/>
          <p14:tracePt t="49838" x="3127375" y="1760538"/>
          <p14:tracePt t="49846" x="3081338" y="1760538"/>
          <p14:tracePt t="49854" x="3044825" y="1778000"/>
          <p14:tracePt t="49862" x="3008313" y="1778000"/>
          <p14:tracePt t="49871" x="2971800" y="1797050"/>
          <p14:tracePt t="49879" x="2935288" y="1797050"/>
          <p14:tracePt t="49892" x="2917825" y="1804988"/>
          <p14:tracePt t="49903" x="2889250" y="1804988"/>
          <p14:tracePt t="49911" x="2881313" y="1804988"/>
          <p14:tracePt t="50008" x="2871788" y="1804988"/>
          <p14:tracePt t="50024" x="2871788" y="1787525"/>
          <p14:tracePt t="50030" x="2871788" y="1768475"/>
          <p14:tracePt t="50038" x="2871788" y="1760538"/>
          <p14:tracePt t="50046" x="2871788" y="1724025"/>
          <p14:tracePt t="50055" x="2871788" y="1714500"/>
          <p14:tracePt t="50062" x="2871788" y="1704975"/>
          <p14:tracePt t="50072" x="2871788" y="1687513"/>
          <p14:tracePt t="50078" x="2871788" y="1668463"/>
          <p14:tracePt t="50090" x="2881313" y="1660525"/>
          <p14:tracePt t="50103" x="2889250" y="1641475"/>
          <p14:tracePt t="50111" x="2889250" y="1624013"/>
          <p14:tracePt t="50119" x="2898775" y="1614488"/>
          <p14:tracePt t="50143" x="2898775" y="1595438"/>
          <p14:tracePt t="50167" x="2908300" y="1595438"/>
          <p14:tracePt t="50191" x="2925763" y="1595438"/>
          <p14:tracePt t="50207" x="2971800" y="1595438"/>
          <p14:tracePt t="50215" x="2990850" y="1595438"/>
          <p14:tracePt t="50223" x="3017838" y="1595438"/>
          <p14:tracePt t="50231" x="3044825" y="1595438"/>
          <p14:tracePt t="50240" x="3063875" y="1595438"/>
          <p14:tracePt t="50247" x="3081338" y="1595438"/>
          <p14:tracePt t="50256" x="3108325" y="1595438"/>
          <p14:tracePt t="50275" x="3117850" y="1595438"/>
          <p14:tracePt t="51400" x="3108325" y="1595438"/>
          <p14:tracePt t="51406" x="3081338" y="1595438"/>
          <p14:tracePt t="51782" x="3071813" y="1595438"/>
          <p14:tracePt t="53544" x="3063875" y="1595438"/>
          <p14:tracePt t="53550" x="2998788" y="1595438"/>
          <p14:tracePt t="53558" x="2944813" y="1604963"/>
          <p14:tracePt t="53566" x="2898775" y="1614488"/>
          <p14:tracePt t="53574" x="2835275" y="1641475"/>
          <p14:tracePt t="53590" x="2817813" y="1651000"/>
          <p14:tracePt t="53598" x="2808288" y="1651000"/>
          <p14:tracePt t="53606" x="2798763" y="1660525"/>
          <p14:tracePt t="53992" x="2808288" y="1651000"/>
          <p14:tracePt t="54000" x="2835275" y="1641475"/>
          <p14:tracePt t="54007" x="2881313" y="1631950"/>
          <p14:tracePt t="54016" x="2917825" y="1631950"/>
          <p14:tracePt t="54024" x="2981325" y="1604963"/>
          <p14:tracePt t="54031" x="3008313" y="1587500"/>
          <p14:tracePt t="54040" x="3017838" y="1587500"/>
          <p14:tracePt t="54047" x="3044825" y="1577975"/>
          <p14:tracePt t="54056" x="3054350" y="1577975"/>
          <p14:tracePt t="54063" x="3063875" y="1568450"/>
          <p14:tracePt t="54664" x="3081338" y="1568450"/>
          <p14:tracePt t="54670" x="3136900" y="1568450"/>
          <p14:tracePt t="54679" x="3171825" y="1568450"/>
          <p14:tracePt t="54688" x="3208338" y="1568450"/>
          <p14:tracePt t="54695" x="3254375" y="1550988"/>
          <p14:tracePt t="54704" x="3273425" y="1550988"/>
          <p14:tracePt t="54710" x="3309938" y="1550988"/>
          <p14:tracePt t="54718" x="3363913" y="1531938"/>
          <p14:tracePt t="54726" x="3409950" y="1531938"/>
          <p14:tracePt t="54734" x="3463925" y="1531938"/>
          <p14:tracePt t="54742" x="3519488" y="1531938"/>
          <p14:tracePt t="54750" x="3592513" y="1531938"/>
          <p14:tracePt t="54758" x="3646488" y="1531938"/>
          <p14:tracePt t="54766" x="3692525" y="1531938"/>
          <p14:tracePt t="54774" x="3709988" y="1531938"/>
          <p14:tracePt t="54782" x="3738563" y="1541463"/>
          <p14:tracePt t="54790" x="3756025" y="1541463"/>
          <p14:tracePt t="55582" x="3765550" y="1541463"/>
          <p14:tracePt t="55702" x="3756025" y="1531938"/>
          <p14:tracePt t="55710" x="3738563" y="1522413"/>
          <p14:tracePt t="55727" x="3738563" y="1514475"/>
          <p14:tracePt t="55734" x="3738563" y="1504950"/>
          <p14:tracePt t="55783" x="3719513" y="1504950"/>
          <p14:tracePt t="55822" x="3709988" y="1504950"/>
          <p14:tracePt t="56096" x="3709988" y="1495425"/>
          <p14:tracePt t="56560" x="3702050" y="1485900"/>
          <p14:tracePt t="56568" x="3636963" y="1485900"/>
          <p14:tracePt t="56574" x="3546475" y="1522413"/>
          <p14:tracePt t="56582" x="3446463" y="1550988"/>
          <p14:tracePt t="56590" x="3317875" y="1595438"/>
          <p14:tracePt t="56598" x="3200400" y="1641475"/>
          <p14:tracePt t="56606" x="3100388" y="1687513"/>
          <p14:tracePt t="56614" x="2990850" y="1724025"/>
          <p14:tracePt t="56622" x="2889250" y="1741488"/>
          <p14:tracePt t="56630" x="2798763" y="1768475"/>
          <p14:tracePt t="56639" x="2735263" y="1787525"/>
          <p14:tracePt t="56646" x="2689225" y="1804988"/>
          <p14:tracePt t="56654" x="2662238" y="1814513"/>
          <p14:tracePt t="56662" x="2643188" y="1824038"/>
          <p14:tracePt t="56670" x="2635250" y="1824038"/>
          <p14:tracePt t="56678" x="2625725" y="1833563"/>
          <p14:tracePt t="56711" x="2606675" y="1851025"/>
          <p14:tracePt t="56727" x="2589213" y="1860550"/>
          <p14:tracePt t="56735" x="2562225" y="1870075"/>
          <p14:tracePt t="56743" x="2516188" y="1887538"/>
          <p14:tracePt t="56751" x="2489200" y="1897063"/>
          <p14:tracePt t="56759" x="2443163" y="1906588"/>
          <p14:tracePt t="56767" x="2397125" y="1933575"/>
          <p14:tracePt t="56775" x="2379663" y="1951038"/>
          <p14:tracePt t="56783" x="2352675" y="1960563"/>
          <p14:tracePt t="56791" x="2297113" y="1970088"/>
          <p14:tracePt t="56798" x="2279650" y="1987550"/>
          <p14:tracePt t="56806" x="2260600" y="1997075"/>
          <p14:tracePt t="56814" x="2251075" y="1997075"/>
          <p14:tracePt t="56822" x="2243138" y="2006600"/>
          <p14:tracePt t="57312" x="2233613" y="2006600"/>
          <p14:tracePt t="57318" x="2243138" y="1979613"/>
          <p14:tracePt t="57326" x="2260600" y="1970088"/>
          <p14:tracePt t="57334" x="2287588" y="1951038"/>
          <p14:tracePt t="57342" x="2316163" y="1943100"/>
          <p14:tracePt t="57350" x="2343150" y="1924050"/>
          <p14:tracePt t="57358" x="2360613" y="1914525"/>
          <p14:tracePt t="57366" x="2370138" y="1906588"/>
          <p14:tracePt t="57382" x="2389188" y="1897063"/>
          <p14:tracePt t="57576" x="2360613" y="1906588"/>
          <p14:tracePt t="57591" x="2333625" y="1933575"/>
          <p14:tracePt t="57603" x="2324100" y="1933575"/>
          <p14:tracePt t="57609" x="2316163" y="1943100"/>
          <p14:tracePt t="57615" x="2306638" y="1951038"/>
          <p14:tracePt t="57630" x="2297113" y="1960563"/>
          <p14:tracePt t="57646" x="2287588" y="1970088"/>
          <p14:tracePt t="57670" x="2279650" y="1987550"/>
          <p14:tracePt t="57728" x="2279650" y="1997075"/>
          <p14:tracePt t="57736" x="2270125" y="1997075"/>
          <p14:tracePt t="57784" x="2260600" y="2006600"/>
          <p14:tracePt t="57808" x="2243138" y="2024063"/>
          <p14:tracePt t="57823" x="2233613" y="2033588"/>
          <p14:tracePt t="57839" x="2214563" y="2052638"/>
          <p14:tracePt t="57847" x="2214563" y="2060575"/>
          <p14:tracePt t="57855" x="2214563" y="2070100"/>
          <p14:tracePt t="57863" x="2206625" y="2089150"/>
          <p14:tracePt t="57872" x="2197100" y="2089150"/>
          <p14:tracePt t="57891" x="2197100" y="2097088"/>
          <p14:tracePt t="57895" x="2197100" y="2106613"/>
          <p14:tracePt t="57906" x="2197100" y="2116138"/>
          <p14:tracePt t="57926" x="2197100" y="2125663"/>
          <p14:tracePt t="58257" x="2197100" y="2143125"/>
          <p14:tracePt t="58270" x="2206625" y="2152650"/>
          <p14:tracePt t="58286" x="2251075" y="2170113"/>
          <p14:tracePt t="58303" x="2260600" y="2170113"/>
          <p14:tracePt t="58310" x="2270125" y="2170113"/>
          <p14:tracePt t="58318" x="2297113" y="2170113"/>
          <p14:tracePt t="58326" x="2316163" y="2170113"/>
          <p14:tracePt t="58334" x="2343150" y="2170113"/>
          <p14:tracePt t="58342" x="2352675" y="2170113"/>
          <p14:tracePt t="58351" x="2379663" y="2170113"/>
          <p14:tracePt t="58358" x="2397125" y="2170113"/>
          <p14:tracePt t="58366" x="2416175" y="2160588"/>
          <p14:tracePt t="58374" x="2433638" y="2143125"/>
          <p14:tracePt t="58399" x="2452688" y="2133600"/>
          <p14:tracePt t="58560" x="2489200" y="2133600"/>
          <p14:tracePt t="58568" x="2579688" y="2133600"/>
          <p14:tracePt t="58576" x="2725738" y="2133600"/>
          <p14:tracePt t="58583" x="2871788" y="2133600"/>
          <p14:tracePt t="58590" x="3017838" y="2133600"/>
          <p14:tracePt t="58598" x="3163888" y="2133600"/>
          <p14:tracePt t="58606" x="3290888" y="2133600"/>
          <p14:tracePt t="58614" x="3382963" y="2133600"/>
          <p14:tracePt t="58622" x="3436938" y="2133600"/>
          <p14:tracePt t="58630" x="3473450" y="2125663"/>
          <p14:tracePt t="58875" x="3482975" y="2116138"/>
          <p14:tracePt t="58881" x="3463925" y="2106613"/>
          <p14:tracePt t="58889" x="3373438" y="2097088"/>
          <p14:tracePt t="58894" x="3281363" y="2097088"/>
          <p14:tracePt t="58904" x="3171825" y="2097088"/>
          <p14:tracePt t="58910" x="3081338" y="2097088"/>
          <p14:tracePt t="58919" x="3008313" y="2097088"/>
          <p14:tracePt t="58926" x="2935288" y="2097088"/>
          <p14:tracePt t="58934" x="2889250" y="2097088"/>
          <p14:tracePt t="58942" x="2852738" y="2097088"/>
          <p14:tracePt t="58950" x="2844800" y="2097088"/>
          <p14:tracePt t="58958" x="2835275" y="2097088"/>
          <p14:tracePt t="59073" x="2852738" y="2097088"/>
          <p14:tracePt t="59080" x="2908300" y="2097088"/>
          <p14:tracePt t="59089" x="2962275" y="2089150"/>
          <p14:tracePt t="59096" x="3027363" y="2089150"/>
          <p14:tracePt t="59105" x="3100388" y="2060575"/>
          <p14:tracePt t="59110" x="3144838" y="2052638"/>
          <p14:tracePt t="59120" x="3171825" y="2052638"/>
          <p14:tracePt t="59126" x="3190875" y="2043113"/>
          <p14:tracePt t="59208" x="3217863" y="2043113"/>
          <p14:tracePt t="59216" x="3309938" y="2024063"/>
          <p14:tracePt t="59227" x="3419475" y="2016125"/>
          <p14:tracePt t="59232" x="3500438" y="1970088"/>
          <p14:tracePt t="59238" x="3592513" y="1960563"/>
          <p14:tracePt t="59246" x="3665538" y="1960563"/>
          <p14:tracePt t="59254" x="3702050" y="1951038"/>
          <p14:tracePt t="59262" x="3738563" y="1943100"/>
          <p14:tracePt t="59271" x="3765550" y="1924050"/>
          <p14:tracePt t="59278" x="3775075" y="1924050"/>
          <p14:tracePt t="59288" x="3783013" y="1924050"/>
          <p14:tracePt t="59527" x="3792538" y="1914525"/>
          <p14:tracePt t="59542" x="3775075" y="1914525"/>
          <p14:tracePt t="59550" x="3709988" y="1914525"/>
          <p14:tracePt t="59558" x="3609975" y="1933575"/>
          <p14:tracePt t="59566" x="3536950" y="1943100"/>
          <p14:tracePt t="59574" x="3490913" y="1951038"/>
          <p14:tracePt t="59582" x="3463925" y="1979613"/>
          <p14:tracePt t="59590" x="3446463" y="1987550"/>
          <p14:tracePt t="59598" x="3436938" y="1987550"/>
          <p14:tracePt t="59911" x="3400425" y="1987550"/>
          <p14:tracePt t="59919" x="3382963" y="1987550"/>
          <p14:tracePt t="59926" x="3354388" y="1987550"/>
          <p14:tracePt t="59934" x="3336925" y="1997075"/>
          <p14:tracePt t="60336" x="3382963" y="1997075"/>
          <p14:tracePt t="60344" x="3455988" y="1997075"/>
          <p14:tracePt t="60350" x="3509963" y="1997075"/>
          <p14:tracePt t="60358" x="3582988" y="1997075"/>
          <p14:tracePt t="60366" x="3673475" y="1997075"/>
          <p14:tracePt t="60374" x="3702050" y="1997075"/>
          <p14:tracePt t="60382" x="3746500" y="1997075"/>
          <p14:tracePt t="60390" x="3775075" y="1997075"/>
          <p14:tracePt t="60399" x="3783013" y="1997075"/>
          <p14:tracePt t="60656" x="3746500" y="2016125"/>
          <p14:tracePt t="60662" x="3665538" y="2033588"/>
          <p14:tracePt t="60670" x="3592513" y="2033588"/>
          <p14:tracePt t="60678" x="3527425" y="2052638"/>
          <p14:tracePt t="60687" x="3473450" y="2060575"/>
          <p14:tracePt t="60695" x="3390900" y="2070100"/>
          <p14:tracePt t="60704" x="3317875" y="2097088"/>
          <p14:tracePt t="60710" x="3300413" y="2106613"/>
          <p14:tracePt t="60720" x="3290888" y="2106613"/>
          <p14:tracePt t="60726" x="3273425" y="2106613"/>
          <p14:tracePt t="61336" x="3317875" y="2125663"/>
          <p14:tracePt t="61344" x="3400425" y="2133600"/>
          <p14:tracePt t="61350" x="3509963" y="2133600"/>
          <p14:tracePt t="61358" x="3563938" y="2160588"/>
          <p14:tracePt t="61366" x="3609975" y="2170113"/>
          <p14:tracePt t="61374" x="3636963" y="2170113"/>
          <p14:tracePt t="61382" x="3665538" y="2170113"/>
          <p14:tracePt t="61390" x="3683000" y="2170113"/>
          <p14:tracePt t="61398" x="3702050" y="2170113"/>
          <p14:tracePt t="61406" x="3709988" y="2170113"/>
          <p14:tracePt t="61496" x="3719513" y="2170113"/>
          <p14:tracePt t="61664" x="3719513" y="2160588"/>
          <p14:tracePt t="61886" x="3719513" y="2152650"/>
          <p14:tracePt t="61894" x="3719513" y="2133600"/>
          <p14:tracePt t="61902" x="3719513" y="2125663"/>
          <p14:tracePt t="61919" x="3719513" y="2089150"/>
          <p14:tracePt t="62144" x="3719513" y="2079625"/>
          <p14:tracePt t="62152" x="3665538" y="2079625"/>
          <p14:tracePt t="62160" x="3536950" y="2079625"/>
          <p14:tracePt t="62167" x="3455988" y="2079625"/>
          <p14:tracePt t="62175" x="3327400" y="2079625"/>
          <p14:tracePt t="62182" x="3236913" y="2097088"/>
          <p14:tracePt t="62190" x="3171825" y="2106613"/>
          <p14:tracePt t="62198" x="3136900" y="2106613"/>
          <p14:tracePt t="62206" x="3108325" y="2116138"/>
          <p14:tracePt t="62321" x="3117850" y="2116138"/>
          <p14:tracePt t="62326" x="3144838" y="2097088"/>
          <p14:tracePt t="62334" x="3154363" y="2089150"/>
          <p14:tracePt t="62342" x="3181350" y="2079625"/>
          <p14:tracePt t="62350" x="3190875" y="2070100"/>
          <p14:tracePt t="62358" x="3208338" y="2060575"/>
          <p14:tracePt t="62366" x="3227388" y="2043113"/>
          <p14:tracePt t="62382" x="3227388" y="2033588"/>
          <p14:tracePt t="62432" x="3254375" y="2024063"/>
          <p14:tracePt t="62448" x="3263900" y="2016125"/>
          <p14:tracePt t="62457" x="3281363" y="1997075"/>
          <p14:tracePt t="62463" x="3309938" y="1987550"/>
          <p14:tracePt t="62471" x="3363913" y="1987550"/>
          <p14:tracePt t="62478" x="3427413" y="1979613"/>
          <p14:tracePt t="62487" x="3482975" y="1979613"/>
          <p14:tracePt t="62494" x="3527425" y="1979613"/>
          <p14:tracePt t="62504" x="3582988" y="1979613"/>
          <p14:tracePt t="62510" x="3600450" y="1979613"/>
          <p14:tracePt t="62520" x="3629025" y="1979613"/>
          <p14:tracePt t="62526" x="3646488" y="1979613"/>
          <p14:tracePt t="62534" x="3656013" y="1979613"/>
          <p14:tracePt t="62542" x="3665538" y="1979613"/>
          <p14:tracePt t="62575" x="3673475" y="1979613"/>
          <p14:tracePt t="62583" x="3683000" y="1979613"/>
          <p14:tracePt t="62599" x="3692525" y="1987550"/>
          <p14:tracePt t="62607" x="3692525" y="1997075"/>
          <p14:tracePt t="62622" x="3702050" y="2006600"/>
          <p14:tracePt t="62631" x="3719513" y="2024063"/>
          <p14:tracePt t="62647" x="3729038" y="2043113"/>
          <p14:tracePt t="62656" x="3738563" y="2052638"/>
          <p14:tracePt t="62663" x="3765550" y="2089150"/>
          <p14:tracePt t="62687" x="3775075" y="2097088"/>
          <p14:tracePt t="63222" x="3709988" y="2097088"/>
          <p14:tracePt t="63230" x="3482975" y="2097088"/>
          <p14:tracePt t="63238" x="3317875" y="2097088"/>
          <p14:tracePt t="63246" x="3190875" y="2097088"/>
          <p14:tracePt t="63254" x="3100388" y="2097088"/>
          <p14:tracePt t="63262" x="3071813" y="2097088"/>
          <p14:tracePt t="63271" x="3063875" y="2097088"/>
          <p14:tracePt t="63720" x="3035300" y="2097088"/>
          <p14:tracePt t="63726" x="2998788" y="2097088"/>
          <p14:tracePt t="63735" x="2917825" y="2097088"/>
          <p14:tracePt t="63742" x="2808288" y="2116138"/>
          <p14:tracePt t="63750" x="2708275" y="2143125"/>
          <p14:tracePt t="63758" x="2579688" y="2152650"/>
          <p14:tracePt t="63766" x="2506663" y="2152650"/>
          <p14:tracePt t="63774" x="2443163" y="2170113"/>
          <p14:tracePt t="63782" x="2406650" y="2170113"/>
          <p14:tracePt t="63790" x="2397125" y="2179638"/>
          <p14:tracePt t="64008" x="2389188" y="2179638"/>
          <p14:tracePt t="64014" x="2389188" y="2170113"/>
          <p14:tracePt t="64022" x="2389188" y="2152650"/>
          <p14:tracePt t="64030" x="2389188" y="2143125"/>
          <p14:tracePt t="64038" x="2397125" y="2125663"/>
          <p14:tracePt t="64046" x="2425700" y="2106613"/>
          <p14:tracePt t="64055" x="2443163" y="2089150"/>
          <p14:tracePt t="64062" x="2489200" y="2052638"/>
          <p14:tracePt t="64070" x="2506663" y="2043113"/>
          <p14:tracePt t="64078" x="2552700" y="2033588"/>
          <p14:tracePt t="64086" x="2616200" y="1997075"/>
          <p14:tracePt t="64094" x="2643188" y="1997075"/>
          <p14:tracePt t="64103" x="2671763" y="1987550"/>
          <p14:tracePt t="64110" x="2735263" y="1970088"/>
          <p14:tracePt t="64120" x="2808288" y="1951038"/>
          <p14:tracePt t="64126" x="2852738" y="1951038"/>
          <p14:tracePt t="64134" x="2908300" y="1951038"/>
          <p14:tracePt t="64142" x="2962275" y="1951038"/>
          <p14:tracePt t="64150" x="2998788" y="1951038"/>
          <p14:tracePt t="64158" x="3035300" y="1951038"/>
          <p14:tracePt t="64166" x="3054350" y="1951038"/>
          <p14:tracePt t="64182" x="3071813" y="1951038"/>
          <p14:tracePt t="64198" x="3081338" y="1951038"/>
          <p14:tracePt t="64264" x="3090863" y="1951038"/>
          <p14:tracePt t="64288" x="3090863" y="1970088"/>
          <p14:tracePt t="64296" x="3090863" y="1979613"/>
          <p14:tracePt t="64305" x="3071813" y="1997075"/>
          <p14:tracePt t="64312" x="3044825" y="2006600"/>
          <p14:tracePt t="64324" x="3027363" y="2006600"/>
          <p14:tracePt t="64327" x="2998788" y="2024063"/>
          <p14:tracePt t="64341" x="2981325" y="2033588"/>
          <p14:tracePt t="64343" x="2917825" y="2043113"/>
          <p14:tracePt t="64351" x="2889250" y="2060575"/>
          <p14:tracePt t="64359" x="2844800" y="2079625"/>
          <p14:tracePt t="64367" x="2817813" y="2089150"/>
          <p14:tracePt t="64374" x="2781300" y="2089150"/>
          <p14:tracePt t="64382" x="2744788" y="2089150"/>
          <p14:tracePt t="64390" x="2725738" y="2089150"/>
          <p14:tracePt t="64406" x="2698750" y="2089150"/>
          <p14:tracePt t="64422" x="2689225" y="2089150"/>
          <p14:tracePt t="64448" x="2679700" y="2089150"/>
          <p14:tracePt t="64457" x="2662238" y="2089150"/>
          <p14:tracePt t="64474" x="2652713" y="2089150"/>
          <p14:tracePt t="64480" x="2643188" y="2079625"/>
          <p14:tracePt t="64511" x="2643188" y="2060575"/>
          <p14:tracePt t="64520" x="2643188" y="2052638"/>
          <p14:tracePt t="64527" x="2643188" y="2043113"/>
          <p14:tracePt t="64538" x="2643188" y="2033588"/>
          <p14:tracePt t="64551" x="2643188" y="2016125"/>
          <p14:tracePt t="64559" x="2643188" y="2006600"/>
          <p14:tracePt t="64567" x="2643188" y="1997075"/>
          <p14:tracePt t="64582" x="2662238" y="1960563"/>
          <p14:tracePt t="64590" x="2671763" y="1951038"/>
          <p14:tracePt t="64598" x="2679700" y="1951038"/>
          <p14:tracePt t="64606" x="2716213" y="1943100"/>
          <p14:tracePt t="64614" x="2744788" y="1943100"/>
          <p14:tracePt t="64622" x="2781300" y="1933575"/>
          <p14:tracePt t="64630" x="2817813" y="1933575"/>
          <p14:tracePt t="64638" x="2852738" y="1933575"/>
          <p14:tracePt t="64646" x="2898775" y="1933575"/>
          <p14:tracePt t="64654" x="2917825" y="1933575"/>
          <p14:tracePt t="64662" x="2944813" y="1933575"/>
          <p14:tracePt t="64670" x="2962275" y="1933575"/>
          <p14:tracePt t="64798" x="2971800" y="1933575"/>
          <p14:tracePt t="64806" x="2954338" y="1951038"/>
          <p14:tracePt t="64814" x="2925763" y="1960563"/>
          <p14:tracePt t="64822" x="2889250" y="1979613"/>
          <p14:tracePt t="64830" x="2825750" y="2006600"/>
          <p14:tracePt t="64838" x="2781300" y="2033588"/>
          <p14:tracePt t="64846" x="2735263" y="2043113"/>
          <p14:tracePt t="64862" x="2725738" y="2043113"/>
          <p14:tracePt t="65094" x="2716213" y="2043113"/>
          <p14:tracePt t="65127" x="2716213" y="2033588"/>
          <p14:tracePt t="66046" x="2652713" y="2043113"/>
          <p14:tracePt t="66054" x="2606675" y="2070100"/>
          <p14:tracePt t="66062" x="2579688" y="2079625"/>
          <p14:tracePt t="66071" x="2552700" y="2079625"/>
          <p14:tracePt t="66078" x="2533650" y="2089150"/>
          <p14:tracePt t="66352" x="2525713" y="2089150"/>
          <p14:tracePt t="66358" x="2525713" y="2070100"/>
          <p14:tracePt t="66367" x="2525713" y="2060575"/>
          <p14:tracePt t="66376" x="2525713" y="2043113"/>
          <p14:tracePt t="66384" x="2533650" y="2043113"/>
          <p14:tracePt t="66391" x="2543175" y="2024063"/>
          <p14:tracePt t="66401" x="2552700" y="2016125"/>
          <p14:tracePt t="67007" x="2562225" y="2006600"/>
          <p14:tracePt t="67015" x="2589213" y="1979613"/>
          <p14:tracePt t="67024" x="2625725" y="1970088"/>
          <p14:tracePt t="67031" x="2671763" y="1943100"/>
          <p14:tracePt t="67040" x="2716213" y="1924050"/>
          <p14:tracePt t="67047" x="2725738" y="1914525"/>
          <p14:tracePt t="67062" x="2744788" y="1897063"/>
          <p14:tracePt t="67271" x="2744788" y="1887538"/>
          <p14:tracePt t="67686" x="2752725" y="1878013"/>
          <p14:tracePt t="67958" x="2798763" y="1878013"/>
          <p14:tracePt t="67966" x="2825750" y="1878013"/>
          <p14:tracePt t="67975" x="2871788" y="1878013"/>
          <p14:tracePt t="68057" x="2881313" y="1878013"/>
          <p14:tracePt t="68062" x="2881313" y="1887538"/>
          <p14:tracePt t="68071" x="2881313" y="1897063"/>
          <p14:tracePt t="68078" x="2881313" y="1906588"/>
          <p14:tracePt t="68087" x="2881313" y="1933575"/>
          <p14:tracePt t="68094" x="2881313" y="1951038"/>
          <p14:tracePt t="68103" x="2881313" y="1970088"/>
          <p14:tracePt t="68110" x="2871788" y="1997075"/>
          <p14:tracePt t="68120" x="2852738" y="2016125"/>
          <p14:tracePt t="68126" x="2844800" y="2024063"/>
          <p14:tracePt t="68138" x="2835275" y="2043113"/>
          <p14:tracePt t="68151" x="2817813" y="2060575"/>
          <p14:tracePt t="68158" x="2817813" y="2070100"/>
          <p14:tracePt t="68174" x="2798763" y="2089150"/>
          <p14:tracePt t="68190" x="2798763" y="2106613"/>
          <p14:tracePt t="68198" x="2798763" y="2116138"/>
          <p14:tracePt t="68214" x="2789238" y="2125663"/>
          <p14:tracePt t="68230" x="2789238" y="2143125"/>
          <p14:tracePt t="68238" x="2789238" y="2160588"/>
          <p14:tracePt t="68254" x="2771775" y="2197100"/>
          <p14:tracePt t="68278" x="2762250" y="2206625"/>
          <p14:tracePt t="68288" x="2762250" y="2216150"/>
          <p14:tracePt t="68305" x="2752725" y="2233613"/>
          <p14:tracePt t="68326" x="2752725" y="2243138"/>
          <p14:tracePt t="68336" x="2752725" y="2252663"/>
          <p14:tracePt t="68342" x="2752725" y="2262188"/>
          <p14:tracePt t="68352" x="2744788" y="2262188"/>
          <p14:tracePt t="68358" x="2744788" y="2270125"/>
          <p14:tracePt t="68366" x="2725738" y="2289175"/>
          <p14:tracePt t="68391" x="2725738" y="2298700"/>
          <p14:tracePt t="68407" x="2725738" y="2316163"/>
          <p14:tracePt t="68415" x="2725738" y="2325688"/>
          <p14:tracePt t="68422" x="2725738" y="2335213"/>
          <p14:tracePt t="68439" x="2716213" y="2343150"/>
          <p14:tracePt t="68447" x="2716213" y="2352675"/>
          <p14:tracePt t="68454" x="2708275" y="2362200"/>
          <p14:tracePt t="68471" x="2689225" y="2379663"/>
          <p14:tracePt t="68479" x="2679700" y="2389188"/>
          <p14:tracePt t="68496" x="2679700" y="2398713"/>
          <p14:tracePt t="68503" x="2671763" y="2408238"/>
          <p14:tracePt t="68534" x="2662238" y="2408238"/>
          <p14:tracePt t="68792" x="2662238" y="2398713"/>
          <p14:tracePt t="68798" x="2662238" y="2379663"/>
          <p14:tracePt t="68806" x="2662238" y="2371725"/>
          <p14:tracePt t="68814" x="2662238" y="2362200"/>
          <p14:tracePt t="68830" x="2662238" y="2352675"/>
          <p14:tracePt t="69600" x="2671763" y="2343150"/>
          <p14:tracePt t="69607" x="2689225" y="2352675"/>
          <p14:tracePt t="69617" x="2725738" y="2352675"/>
          <p14:tracePt t="69623" x="2744788" y="2371725"/>
          <p14:tracePt t="69966" x="2735263" y="2362200"/>
          <p14:tracePt t="69974" x="2725738" y="2362200"/>
          <p14:tracePt t="69982" x="2689225" y="2343150"/>
          <p14:tracePt t="69990" x="2679700" y="2335213"/>
          <p14:tracePt t="69998" x="2662238" y="2325688"/>
          <p14:tracePt t="70006" x="2652713" y="2316163"/>
          <p14:tracePt t="70023" x="2635250" y="2306638"/>
          <p14:tracePt t="70030" x="2625725" y="2306638"/>
          <p14:tracePt t="70038" x="2616200" y="2306638"/>
          <p14:tracePt t="70054" x="2606675" y="2298700"/>
          <p14:tracePt t="70063" x="2598738" y="2298700"/>
          <p14:tracePt t="70095" x="2589213" y="2289175"/>
          <p14:tracePt t="70128" x="2579688" y="2279650"/>
          <p14:tracePt t="70152" x="2579688" y="2262188"/>
          <p14:tracePt t="70161" x="2579688" y="2252663"/>
          <p14:tracePt t="70169" x="2579688" y="2243138"/>
          <p14:tracePt t="70175" x="2579688" y="2233613"/>
          <p14:tracePt t="70183" x="2579688" y="2225675"/>
          <p14:tracePt t="70191" x="2579688" y="2216150"/>
          <p14:tracePt t="70199" x="2579688" y="2197100"/>
          <p14:tracePt t="70206" x="2589213" y="2170113"/>
          <p14:tracePt t="70214" x="2598738" y="2160588"/>
          <p14:tracePt t="70222" x="2616200" y="2143125"/>
          <p14:tracePt t="70230" x="2625725" y="2133600"/>
          <p14:tracePt t="70238" x="2625725" y="2125663"/>
          <p14:tracePt t="70246" x="2635250" y="2106613"/>
          <p14:tracePt t="70262" x="2643188" y="2097088"/>
          <p14:tracePt t="70271" x="2652713" y="2097088"/>
          <p14:tracePt t="70278" x="2671763" y="2089150"/>
          <p14:tracePt t="70302" x="2679700" y="2079625"/>
          <p14:tracePt t="70310" x="2689225" y="2079625"/>
          <p14:tracePt t="70320" x="2698750" y="2079625"/>
          <p14:tracePt t="70337" x="2708275" y="2079625"/>
          <p14:tracePt t="70342" x="2744788" y="2070100"/>
          <p14:tracePt t="70353" x="2781300" y="2070100"/>
          <p14:tracePt t="70358" x="2789238" y="2070100"/>
          <p14:tracePt t="70366" x="2817813" y="2070100"/>
          <p14:tracePt t="70374" x="2844800" y="2070100"/>
          <p14:tracePt t="70382" x="2889250" y="2070100"/>
          <p14:tracePt t="70390" x="2898775" y="2070100"/>
          <p14:tracePt t="70398" x="2935288" y="2070100"/>
          <p14:tracePt t="70406" x="2944813" y="2070100"/>
          <p14:tracePt t="70422" x="2962275" y="2070100"/>
          <p14:tracePt t="70518" x="2971800" y="2070100"/>
          <p14:tracePt t="70526" x="2990850" y="2070100"/>
          <p14:tracePt t="70535" x="3027363" y="2070100"/>
          <p14:tracePt t="70542" x="3035300" y="2089150"/>
          <p14:tracePt t="70550" x="3054350" y="2089150"/>
          <p14:tracePt t="70566" x="3063875" y="2089150"/>
          <p14:tracePt t="70582" x="3071813" y="2089150"/>
          <p14:tracePt t="70590" x="3081338" y="2097088"/>
          <p14:tracePt t="71007" x="3090863" y="2106613"/>
          <p14:tracePt t="71014" x="3090863" y="2116138"/>
          <p14:tracePt t="71022" x="3108325" y="2125663"/>
          <p14:tracePt t="71030" x="3127375" y="2125663"/>
          <p14:tracePt t="71038" x="3154363" y="2133600"/>
          <p14:tracePt t="71046" x="3163888" y="2143125"/>
          <p14:tracePt t="71055" x="3181350" y="2160588"/>
          <p14:tracePt t="71256" x="3190875" y="2170113"/>
          <p14:tracePt t="71294" x="3200400" y="2179638"/>
          <p14:tracePt t="71311" x="3200400" y="2197100"/>
          <p14:tracePt t="71319" x="3200400" y="2206625"/>
          <p14:tracePt t="71335" x="3200400" y="2216150"/>
          <p14:tracePt t="71351" x="3200400" y="2233613"/>
          <p14:tracePt t="71366" x="3200400" y="2243138"/>
          <p14:tracePt t="71382" x="3200400" y="2252663"/>
          <p14:tracePt t="71390" x="3200400" y="2262188"/>
          <p14:tracePt t="71448" x="3200400" y="2270125"/>
          <p14:tracePt t="71456" x="3190875" y="2289175"/>
          <p14:tracePt t="71464" x="3190875" y="2298700"/>
          <p14:tracePt t="71480" x="3181350" y="2316163"/>
          <p14:tracePt t="71490" x="3181350" y="2325688"/>
          <p14:tracePt t="71496" x="3171825" y="2335213"/>
          <p14:tracePt t="71506" x="3163888" y="2343150"/>
          <p14:tracePt t="71511" x="3154363" y="2362200"/>
          <p14:tracePt t="71526" x="3144838" y="2379663"/>
          <p14:tracePt t="71542" x="3127375" y="2379663"/>
          <p14:tracePt t="71672" x="3117850" y="2379663"/>
          <p14:tracePt t="71680" x="3081338" y="2379663"/>
          <p14:tracePt t="71688" x="3027363" y="2379663"/>
          <p14:tracePt t="71696" x="2971800" y="2379663"/>
          <p14:tracePt t="71706" x="2944813" y="2379663"/>
          <p14:tracePt t="71712" x="2917825" y="2379663"/>
          <p14:tracePt t="71723" x="2898775" y="2379663"/>
          <p14:tracePt t="71727" x="2881313" y="2379663"/>
          <p14:tracePt t="71738" x="2871788" y="2379663"/>
          <p14:tracePt t="71799" x="2862263" y="2379663"/>
          <p14:tracePt t="71808" x="2852738" y="2379663"/>
          <p14:tracePt t="71815" x="2835275" y="2379663"/>
          <p14:tracePt t="71831" x="2825750" y="2371725"/>
          <p14:tracePt t="71839" x="2825750" y="2362200"/>
          <p14:tracePt t="71847" x="2817813" y="2335213"/>
          <p14:tracePt t="71871" x="2817813" y="2325688"/>
          <p14:tracePt t="71879" x="2808288" y="2306638"/>
          <p14:tracePt t="71903" x="2808288" y="2298700"/>
          <p14:tracePt t="71911" x="2808288" y="2289175"/>
          <p14:tracePt t="71926" x="2808288" y="2279650"/>
          <p14:tracePt t="71936" x="2808288" y="2262188"/>
          <p14:tracePt t="71942" x="2808288" y="2252663"/>
          <p14:tracePt t="71958" x="2808288" y="2243138"/>
          <p14:tracePt t="71974" x="2808288" y="2225675"/>
          <p14:tracePt t="71982" x="2808288" y="2216150"/>
          <p14:tracePt t="71990" x="2808288" y="2206625"/>
          <p14:tracePt t="71999" x="2808288" y="2197100"/>
          <p14:tracePt t="72006" x="2808288" y="2179638"/>
          <p14:tracePt t="72023" x="2817813" y="2160588"/>
          <p14:tracePt t="72032" x="2825750" y="2160588"/>
          <p14:tracePt t="72041" x="2844800" y="2152650"/>
          <p14:tracePt t="72048" x="2852738" y="2152650"/>
          <p14:tracePt t="72057" x="2881313" y="2143125"/>
          <p14:tracePt t="72063" x="2881313" y="2133600"/>
          <p14:tracePt t="72074" x="2908300" y="2125663"/>
          <p14:tracePt t="72078" x="2917825" y="2125663"/>
          <p14:tracePt t="72086" x="2944813" y="2125663"/>
          <p14:tracePt t="72094" x="2962275" y="2116138"/>
          <p14:tracePt t="72102" x="2971800" y="2116138"/>
          <p14:tracePt t="72110" x="2990850" y="2116138"/>
          <p14:tracePt t="72119" x="2998788" y="2116138"/>
          <p14:tracePt t="72136" x="3008313" y="2116138"/>
          <p14:tracePt t="72142" x="3027363" y="2116138"/>
          <p14:tracePt t="72158" x="3044825" y="2116138"/>
          <p14:tracePt t="72166" x="3054350" y="2116138"/>
          <p14:tracePt t="72174" x="3081338" y="2116138"/>
          <p14:tracePt t="72182" x="3100388" y="2116138"/>
          <p14:tracePt t="72190" x="3117850" y="2116138"/>
          <p14:tracePt t="72206" x="3136900" y="2116138"/>
          <p14:tracePt t="72222" x="3154363" y="2116138"/>
          <p14:tracePt t="72238" x="3163888" y="2116138"/>
          <p14:tracePt t="72254" x="3171825" y="2116138"/>
          <p14:tracePt t="72278" x="3181350" y="2125663"/>
          <p14:tracePt t="72288" x="3181350" y="2133600"/>
          <p14:tracePt t="72305" x="3190875" y="2152650"/>
          <p14:tracePt t="72311" x="3190875" y="2160588"/>
          <p14:tracePt t="72321" x="3200400" y="2170113"/>
          <p14:tracePt t="72327" x="3200400" y="2179638"/>
          <p14:tracePt t="72338" x="3208338" y="2179638"/>
          <p14:tracePt t="72350" x="3217863" y="2197100"/>
          <p14:tracePt t="72366" x="3217863" y="2206625"/>
          <p14:tracePt t="72374" x="3227388" y="2216150"/>
          <p14:tracePt t="72390" x="3227388" y="2233613"/>
          <p14:tracePt t="72414" x="3227388" y="2243138"/>
          <p14:tracePt t="72456" x="3227388" y="2252663"/>
          <p14:tracePt t="72478" x="3227388" y="2270125"/>
          <p14:tracePt t="72486" x="3227388" y="2279650"/>
          <p14:tracePt t="72494" x="3227388" y="2298700"/>
          <p14:tracePt t="72502" x="3227388" y="2316163"/>
          <p14:tracePt t="72510" x="3227388" y="2335213"/>
          <p14:tracePt t="72519" x="3208338" y="2343150"/>
          <p14:tracePt t="72526" x="3200400" y="2352675"/>
          <p14:tracePt t="72536" x="3190875" y="2371725"/>
          <p14:tracePt t="72542" x="3181350" y="2371725"/>
          <p14:tracePt t="72558" x="3163888" y="2379663"/>
          <p14:tracePt t="72566" x="3163888" y="2389188"/>
          <p14:tracePt t="72582" x="3144838" y="2408238"/>
          <p14:tracePt t="72590" x="3136900" y="2408238"/>
          <p14:tracePt t="72599" x="3127375" y="2416175"/>
          <p14:tracePt t="72704" x="3117850" y="2416175"/>
          <p14:tracePt t="72712" x="3100388" y="2398713"/>
          <p14:tracePt t="72721" x="3071813" y="2398713"/>
          <p14:tracePt t="72726" x="3027363" y="2389188"/>
          <p14:tracePt t="72736" x="2981325" y="2371725"/>
          <p14:tracePt t="72742" x="2971800" y="2371725"/>
          <p14:tracePt t="72750" x="2935288" y="2352675"/>
          <p14:tracePt t="72758" x="2917825" y="2343150"/>
          <p14:tracePt t="72766" x="2908300" y="2343150"/>
          <p14:tracePt t="72774" x="2898775" y="2343150"/>
          <p14:tracePt t="72782" x="2889250" y="2343150"/>
          <p14:tracePt t="73152" x="2881313" y="2335213"/>
          <p14:tracePt t="73158" x="2881313" y="2325688"/>
          <p14:tracePt t="73166" x="2881313" y="2316163"/>
          <p14:tracePt t="73174" x="2871788" y="2298700"/>
          <p14:tracePt t="73182" x="2871788" y="2279650"/>
          <p14:tracePt t="73190" x="2871788" y="2270125"/>
          <p14:tracePt t="73206" x="2871788" y="2252663"/>
          <p14:tracePt t="73214" x="2871788" y="2243138"/>
          <p14:tracePt t="73222" x="2871788" y="2233613"/>
          <p14:tracePt t="73288" x="2871788" y="2225675"/>
          <p14:tracePt t="73312" x="2871788" y="2216150"/>
          <p14:tracePt t="73319" x="2935288" y="2197100"/>
          <p14:tracePt t="73326" x="2990850" y="2197100"/>
          <p14:tracePt t="73336" x="3063875" y="2197100"/>
          <p14:tracePt t="73342" x="3100388" y="2197100"/>
          <p14:tracePt t="73352" x="3144838" y="2197100"/>
          <p14:tracePt t="73358" x="3163888" y="2197100"/>
          <p14:tracePt t="73366" x="3190875" y="2197100"/>
          <p14:tracePt t="73480" x="3200400" y="2197100"/>
          <p14:tracePt t="73487" x="3200400" y="2206625"/>
          <p14:tracePt t="73494" x="3190875" y="2225675"/>
          <p14:tracePt t="73503" x="3181350" y="2243138"/>
          <p14:tracePt t="73510" x="3163888" y="2252663"/>
          <p14:tracePt t="73519" x="3144838" y="2262188"/>
          <p14:tracePt t="73526" x="3108325" y="2289175"/>
          <p14:tracePt t="73535" x="3108325" y="2298700"/>
          <p14:tracePt t="73542" x="3100388" y="2306638"/>
          <p14:tracePt t="73558" x="3081338" y="2306638"/>
          <p14:tracePt t="74321" x="3071813" y="2306638"/>
          <p14:tracePt t="74326" x="3063875" y="2306638"/>
          <p14:tracePt t="74342" x="3054350" y="2306638"/>
          <p14:tracePt t="74350" x="3044825" y="2306638"/>
          <p14:tracePt t="74358" x="3044825" y="2298700"/>
          <p14:tracePt t="74366" x="3044825" y="2279650"/>
          <p14:tracePt t="74390" x="3035300" y="2270125"/>
          <p14:tracePt t="74424" x="3027363" y="2270125"/>
          <p14:tracePt t="74782" x="3017838" y="2270125"/>
          <p14:tracePt t="74790" x="2998788" y="2279650"/>
          <p14:tracePt t="74798" x="2981325" y="2289175"/>
          <p14:tracePt t="74806" x="2935288" y="2306638"/>
          <p14:tracePt t="74822" x="2908300" y="2316163"/>
          <p14:tracePt t="74830" x="2898775" y="2316163"/>
          <p14:tracePt t="74838" x="2881313" y="2325688"/>
          <p14:tracePt t="74846" x="2852738" y="2343150"/>
          <p14:tracePt t="74855" x="2835275" y="2343150"/>
          <p14:tracePt t="74862" x="2817813" y="2343150"/>
          <p14:tracePt t="74871" x="2798763" y="2343150"/>
          <p14:tracePt t="74890" x="2771775" y="2343150"/>
          <p14:tracePt t="74894" x="2762250" y="2343150"/>
          <p14:tracePt t="74903" x="2752725" y="2343150"/>
          <p14:tracePt t="74942" x="2735263" y="2343150"/>
          <p14:tracePt t="74951" x="2725738" y="2343150"/>
          <p14:tracePt t="74966" x="2716213" y="2343150"/>
          <p14:tracePt t="74982" x="2698750" y="2343150"/>
          <p14:tracePt t="74990" x="2679700" y="2343150"/>
          <p14:tracePt t="74998" x="2643188" y="2343150"/>
          <p14:tracePt t="75006" x="2625725" y="2343150"/>
          <p14:tracePt t="75014" x="2570163" y="2343150"/>
          <p14:tracePt t="75022" x="2543175" y="2343150"/>
          <p14:tracePt t="75030" x="2506663" y="2343150"/>
          <p14:tracePt t="75038" x="2479675" y="2343150"/>
          <p14:tracePt t="75046" x="2470150" y="2343150"/>
          <p14:tracePt t="75318" x="2443163" y="2352675"/>
          <p14:tracePt t="75327" x="2433638" y="2352675"/>
          <p14:tracePt t="75335" x="2397125" y="2352675"/>
          <p14:tracePt t="75343" x="2360613" y="2379663"/>
          <p14:tracePt t="75354" x="2352675" y="2379663"/>
          <p14:tracePt t="75359" x="2324100" y="2389188"/>
          <p14:tracePt t="75367" x="2297113" y="2398713"/>
          <p14:tracePt t="75454" x="2287588" y="2408238"/>
          <p14:tracePt t="75470" x="2287588" y="2416175"/>
          <p14:tracePt t="76168" x="2297113" y="2425700"/>
          <p14:tracePt t="76377" x="2316163" y="2425700"/>
          <p14:tracePt t="76390" x="2333625" y="2408238"/>
          <p14:tracePt t="76398" x="2343150" y="2398713"/>
          <p14:tracePt t="76414" x="2352675" y="2389188"/>
          <p14:tracePt t="76422" x="2360613" y="2389188"/>
          <p14:tracePt t="76430" x="2360613" y="2379663"/>
          <p14:tracePt t="76438" x="2379663" y="2362200"/>
          <p14:tracePt t="76446" x="2389188" y="2352675"/>
          <p14:tracePt t="76454" x="2397125" y="2335213"/>
          <p14:tracePt t="76471" x="2406650" y="2325688"/>
          <p14:tracePt t="76767" x="2416175" y="2325688"/>
          <p14:tracePt t="76911" x="2416175" y="2335213"/>
          <p14:tracePt t="77623" x="2416175" y="2343150"/>
          <p14:tracePt t="77784" x="2425700" y="2352675"/>
          <p14:tracePt t="77790" x="2489200" y="2352675"/>
          <p14:tracePt t="77798" x="2589213" y="2352675"/>
          <p14:tracePt t="77806" x="2662238" y="2352675"/>
          <p14:tracePt t="77814" x="2716213" y="2352675"/>
          <p14:tracePt t="77822" x="2735263" y="2352675"/>
          <p14:tracePt t="77830" x="2762250" y="2352675"/>
          <p14:tracePt t="77838" x="2781300" y="2352675"/>
          <p14:tracePt t="78142" x="2798763" y="2343150"/>
          <p14:tracePt t="78176" x="2808288" y="2335213"/>
          <p14:tracePt t="78185" x="2817813" y="2325688"/>
          <p14:tracePt t="78191" x="2817813" y="2306638"/>
          <p14:tracePt t="78200" x="2817813" y="2298700"/>
          <p14:tracePt t="78208" x="2817813" y="2279650"/>
          <p14:tracePt t="78216" x="2817813" y="2252663"/>
          <p14:tracePt t="78223" x="2817813" y="2233613"/>
          <p14:tracePt t="78232" x="2817813" y="2216150"/>
          <p14:tracePt t="78238" x="2817813" y="2189163"/>
          <p14:tracePt t="78247" x="2817813" y="2133600"/>
          <p14:tracePt t="78255" x="2817813" y="2106613"/>
          <p14:tracePt t="78262" x="2817813" y="2089150"/>
          <p14:tracePt t="78271" x="2817813" y="2052638"/>
          <p14:tracePt t="78279" x="2817813" y="2006600"/>
          <p14:tracePt t="78287" x="2817813" y="1987550"/>
          <p14:tracePt t="78294" x="2817813" y="1960563"/>
          <p14:tracePt t="78303" x="2817813" y="1951038"/>
          <p14:tracePt t="78310" x="2817813" y="1943100"/>
          <p14:tracePt t="78320" x="2817813" y="1924050"/>
          <p14:tracePt t="78454" x="2817813" y="1943100"/>
          <p14:tracePt t="78470" x="2817813" y="1951038"/>
          <p14:tracePt t="78478" x="2817813" y="1960563"/>
          <p14:tracePt t="78486" x="2817813" y="1970088"/>
          <p14:tracePt t="78656" x="2817813" y="1979613"/>
          <p14:tracePt t="78662" x="2852738" y="1979613"/>
          <p14:tracePt t="78670" x="2908300" y="1979613"/>
          <p14:tracePt t="78678" x="2981325" y="1979613"/>
          <p14:tracePt t="78686" x="3090863" y="1979613"/>
          <p14:tracePt t="78695" x="3181350" y="1979613"/>
          <p14:tracePt t="78702" x="3290888" y="1979613"/>
          <p14:tracePt t="78710" x="3317875" y="1979613"/>
          <p14:tracePt t="78718" x="3363913" y="1970088"/>
          <p14:tracePt t="78726" x="3427413" y="1951038"/>
          <p14:tracePt t="78735" x="3427413" y="1943100"/>
          <p14:tracePt t="78752" x="3446463" y="1933575"/>
          <p14:tracePt t="78815" x="3455988" y="1924050"/>
          <p14:tracePt t="78831" x="3463925" y="1906588"/>
          <p14:tracePt t="78839" x="3463925" y="1897063"/>
          <p14:tracePt t="78855" x="3463925" y="1887538"/>
          <p14:tracePt t="78863" x="3463925" y="1878013"/>
          <p14:tracePt t="78872" x="3463925" y="1870075"/>
          <p14:tracePt t="78893" x="3455988" y="1851025"/>
          <p14:tracePt t="78895" x="3446463" y="1833563"/>
          <p14:tracePt t="78905" x="3446463" y="1824038"/>
          <p14:tracePt t="78926" x="3446463" y="1814513"/>
          <p14:tracePt t="78935" x="3446463" y="1797050"/>
          <p14:tracePt t="78951" x="3436938" y="1787525"/>
          <p14:tracePt t="78958" x="3427413" y="1778000"/>
          <p14:tracePt t="79176" x="3409950" y="1768475"/>
          <p14:tracePt t="79185" x="3281363" y="1778000"/>
          <p14:tracePt t="79193" x="3154363" y="1787525"/>
          <p14:tracePt t="79200" x="2990850" y="1804988"/>
          <p14:tracePt t="79208" x="2835275" y="1833563"/>
          <p14:tracePt t="79216" x="2708275" y="1860550"/>
          <p14:tracePt t="79223" x="2635250" y="1860550"/>
          <p14:tracePt t="79231" x="2589213" y="1860550"/>
          <p14:tracePt t="79270" x="2579688" y="1860550"/>
          <p14:tracePt t="79294" x="2579688" y="1841500"/>
          <p14:tracePt t="79302" x="2579688" y="1824038"/>
          <p14:tracePt t="79310" x="2579688" y="1814513"/>
          <p14:tracePt t="79318" x="2579688" y="1797050"/>
          <p14:tracePt t="79326" x="2598738" y="1778000"/>
          <p14:tracePt t="79342" x="2606675" y="1768475"/>
          <p14:tracePt t="79368" x="2606675" y="1760538"/>
          <p14:tracePt t="79375" x="2606675" y="1751013"/>
          <p14:tracePt t="79464" x="2625725" y="1741488"/>
          <p14:tracePt t="79472" x="2725738" y="1741488"/>
          <p14:tracePt t="79479" x="2871788" y="1741488"/>
          <p14:tracePt t="79487" x="3071813" y="1731963"/>
          <p14:tracePt t="79494" x="3382963" y="1714500"/>
          <p14:tracePt t="79503" x="3646488" y="1714500"/>
          <p14:tracePt t="79510" x="3929063" y="1651000"/>
          <p14:tracePt t="79519" x="4194175" y="1651000"/>
          <p14:tracePt t="79526" x="4622800" y="1587500"/>
          <p14:tracePt t="79535" x="4786313" y="1587500"/>
          <p14:tracePt t="79542" x="4913313" y="1587500"/>
          <p14:tracePt t="79552" x="5041900" y="1587500"/>
          <p14:tracePt t="79558" x="5132388" y="1587500"/>
          <p14:tracePt t="79566" x="5224463" y="1587500"/>
          <p14:tracePt t="79574" x="5297488" y="1587500"/>
          <p14:tracePt t="79582" x="5378450" y="1587500"/>
          <p14:tracePt t="79590" x="5434013" y="1587500"/>
          <p14:tracePt t="79598" x="5487988" y="1587500"/>
          <p14:tracePt t="79606" x="5543550" y="1587500"/>
          <p14:tracePt t="79614" x="5597525" y="1587500"/>
          <p14:tracePt t="79622" x="5697538" y="1587500"/>
          <p14:tracePt t="79630" x="5724525" y="1587500"/>
          <p14:tracePt t="79638" x="5797550" y="1614488"/>
          <p14:tracePt t="79646" x="5870575" y="1614488"/>
          <p14:tracePt t="79654" x="5943600" y="1631950"/>
          <p14:tracePt t="79662" x="6007100" y="1641475"/>
          <p14:tracePt t="79671" x="6035675" y="1641475"/>
          <p14:tracePt t="79679" x="6062663" y="1651000"/>
          <p14:tracePt t="79687" x="6080125" y="1668463"/>
          <p14:tracePt t="79832" x="6099175" y="1677988"/>
          <p14:tracePt t="79841" x="6145213" y="1687513"/>
          <p14:tracePt t="79849" x="6235700" y="1704975"/>
          <p14:tracePt t="79856" x="6345238" y="1704975"/>
          <p14:tracePt t="79863" x="6472238" y="1704975"/>
          <p14:tracePt t="79871" x="6600825" y="1704975"/>
          <p14:tracePt t="79889" x="6856413" y="1704975"/>
          <p14:tracePt t="79894" x="6937375" y="1704975"/>
          <p14:tracePt t="79902" x="6973888" y="1704975"/>
          <p14:tracePt t="79910" x="7000875" y="1704975"/>
          <p14:tracePt t="79919" x="7019925" y="1704975"/>
          <p14:tracePt t="79926" x="7029450" y="1704975"/>
          <p14:tracePt t="80072" x="7046913" y="1704975"/>
          <p14:tracePt t="80078" x="7065963" y="1704975"/>
          <p14:tracePt t="80086" x="7073900" y="1704975"/>
          <p14:tracePt t="80094" x="7083425" y="1704975"/>
          <p14:tracePt t="80102" x="7119938" y="1704975"/>
          <p14:tracePt t="80119" x="7146925" y="1704975"/>
          <p14:tracePt t="80126" x="7156450" y="1704975"/>
          <p14:tracePt t="80135" x="7165975" y="1704975"/>
          <p14:tracePt t="80153" x="7175500" y="1704975"/>
          <p14:tracePt t="80174" x="7192963" y="1704975"/>
          <p14:tracePt t="80198" x="7212013" y="1704975"/>
          <p14:tracePt t="80214" x="7229475" y="1704975"/>
          <p14:tracePt t="80222" x="7239000" y="1704975"/>
          <p14:tracePt t="80230" x="7256463" y="1724025"/>
          <p14:tracePt t="80254" x="7275513" y="1724025"/>
          <p14:tracePt t="80288" x="7283450" y="1724025"/>
          <p14:tracePt t="80296" x="7302500" y="1731963"/>
          <p14:tracePt t="80303" x="7312025" y="1731963"/>
          <p14:tracePt t="80310" x="7319963" y="1741488"/>
          <p14:tracePt t="80318" x="7339013" y="1751013"/>
          <p14:tracePt t="80326" x="7366000" y="1760538"/>
          <p14:tracePt t="80335" x="7385050" y="1768475"/>
          <p14:tracePt t="80352" x="7385050" y="1778000"/>
          <p14:tracePt t="80424" x="7412038" y="1787525"/>
          <p14:tracePt t="80432" x="7421563" y="1804988"/>
          <p14:tracePt t="80440" x="7421563" y="1814513"/>
          <p14:tracePt t="80447" x="7429500" y="1841500"/>
          <p14:tracePt t="80454" x="7439025" y="1851025"/>
          <p14:tracePt t="80462" x="7448550" y="1870075"/>
          <p14:tracePt t="80470" x="7466013" y="1897063"/>
          <p14:tracePt t="80487" x="7475538" y="1914525"/>
          <p14:tracePt t="80672" x="7475538" y="1906588"/>
          <p14:tracePt t="80683" x="7475538" y="1860550"/>
          <p14:tracePt t="80689" x="7475538" y="1841500"/>
          <p14:tracePt t="80697" x="7475538" y="1804988"/>
          <p14:tracePt t="80703" x="7475538" y="1768475"/>
          <p14:tracePt t="80711" x="7475538" y="1741488"/>
          <p14:tracePt t="80719" x="7475538" y="1724025"/>
          <p14:tracePt t="80727" x="7475538" y="1697038"/>
          <p14:tracePt t="80736" x="7475538" y="1668463"/>
          <p14:tracePt t="80753" x="7475538" y="1651000"/>
          <p14:tracePt t="80910" x="7466013" y="1677988"/>
          <p14:tracePt t="80918" x="7392988" y="1714500"/>
          <p14:tracePt t="80926" x="7339013" y="1741488"/>
          <p14:tracePt t="80934" x="7219950" y="1751013"/>
          <p14:tracePt t="80950" x="7129463" y="1797050"/>
          <p14:tracePt t="80958" x="7046913" y="1804988"/>
          <p14:tracePt t="80966" x="6973888" y="1833563"/>
          <p14:tracePt t="80974" x="6929438" y="1841500"/>
          <p14:tracePt t="80982" x="6864350" y="1851025"/>
          <p14:tracePt t="80990" x="6846888" y="1860550"/>
          <p14:tracePt t="81110" x="6837363" y="1870075"/>
          <p14:tracePt t="81326" x="6827838" y="1870075"/>
          <p14:tracePt t="81334" x="6819900" y="1870075"/>
          <p14:tracePt t="81342" x="6800850" y="1860550"/>
          <p14:tracePt t="81351" x="6800850" y="1814513"/>
          <p14:tracePt t="81358" x="6800850" y="1797050"/>
          <p14:tracePt t="81366" x="6800850" y="1768475"/>
          <p14:tracePt t="81374" x="6800850" y="1751013"/>
          <p14:tracePt t="81382" x="6800850" y="1741488"/>
          <p14:tracePt t="81390" x="6800850" y="1724025"/>
          <p14:tracePt t="81398" x="6800850" y="1714500"/>
          <p14:tracePt t="81672" x="6791325" y="1704975"/>
          <p14:tracePt t="81710" x="6746875" y="1704975"/>
          <p14:tracePt t="81718" x="6664325" y="1724025"/>
          <p14:tracePt t="81726" x="6554788" y="1760538"/>
          <p14:tracePt t="81734" x="6454775" y="1804988"/>
          <p14:tracePt t="81742" x="6262688" y="1870075"/>
          <p14:tracePt t="81752" x="6099175" y="1914525"/>
          <p14:tracePt t="81758" x="5907088" y="1997075"/>
          <p14:tracePt t="81768" x="5716588" y="2043113"/>
          <p14:tracePt t="81774" x="5534025" y="2106613"/>
          <p14:tracePt t="81782" x="5378450" y="2133600"/>
          <p14:tracePt t="81790" x="5251450" y="2197100"/>
          <p14:tracePt t="81798" x="5114925" y="2225675"/>
          <p14:tracePt t="81806" x="5041900" y="2262188"/>
          <p14:tracePt t="81814" x="4959350" y="2279650"/>
          <p14:tracePt t="81822" x="4922838" y="2289175"/>
          <p14:tracePt t="81830" x="4859338" y="2289175"/>
          <p14:tracePt t="81838" x="4840288" y="2306638"/>
          <p14:tracePt t="81882" x="4813300" y="2306638"/>
          <p14:tracePt t="81887" x="4795838" y="2306638"/>
          <p14:tracePt t="81902" x="4767263" y="2306638"/>
          <p14:tracePt t="81910" x="4749800" y="2306638"/>
          <p14:tracePt t="81918" x="4722813" y="2298700"/>
          <p14:tracePt t="81926" x="4703763" y="2298700"/>
          <p14:tracePt t="81934" x="4667250" y="2298700"/>
          <p14:tracePt t="81942" x="4640263" y="2298700"/>
          <p14:tracePt t="81952" x="4622800" y="2289175"/>
          <p14:tracePt t="81958" x="4603750" y="2289175"/>
          <p14:tracePt t="81968" x="4576763" y="2289175"/>
          <p14:tracePt t="81974" x="4557713" y="2289175"/>
          <p14:tracePt t="81982" x="4530725" y="2289175"/>
          <p14:tracePt t="81990" x="4513263" y="2270125"/>
          <p14:tracePt t="82000" x="4494213" y="2270125"/>
          <p14:tracePt t="82006" x="4484688" y="2270125"/>
          <p14:tracePt t="82038" x="4476750" y="2270125"/>
          <p14:tracePt t="82046" x="4467225" y="2270125"/>
          <p14:tracePt t="82062" x="4440238" y="2270125"/>
          <p14:tracePt t="82078" x="4413250" y="2270125"/>
          <p14:tracePt t="82087" x="4403725" y="2270125"/>
          <p14:tracePt t="82094" x="4367213" y="2270125"/>
          <p14:tracePt t="82103" x="4348163" y="2270125"/>
          <p14:tracePt t="82111" x="4303713" y="2270125"/>
          <p14:tracePt t="82119" x="4275138" y="2270125"/>
          <p14:tracePt t="82126" x="4248150" y="2270125"/>
          <p14:tracePt t="82136" x="4202113" y="2279650"/>
          <p14:tracePt t="82142" x="4194175" y="2289175"/>
          <p14:tracePt t="82153" x="4165600" y="2306638"/>
          <p14:tracePt t="82158" x="4138613" y="2325688"/>
          <p14:tracePt t="82169" x="4094163" y="2362200"/>
          <p14:tracePt t="82174" x="4075113" y="2379663"/>
          <p14:tracePt t="82182" x="4048125" y="2408238"/>
          <p14:tracePt t="82191" x="4021138" y="2425700"/>
          <p14:tracePt t="82198" x="4021138" y="2444750"/>
          <p14:tracePt t="82206" x="4002088" y="2462213"/>
          <p14:tracePt t="82222" x="3992563" y="2471738"/>
          <p14:tracePt t="82278" x="3984625" y="2462213"/>
          <p14:tracePt t="82312" x="3984625" y="2452688"/>
          <p14:tracePt t="82510" x="3965575" y="2471738"/>
          <p14:tracePt t="82518" x="3948113" y="2481263"/>
          <p14:tracePt t="82526" x="3883025" y="2517775"/>
          <p14:tracePt t="82534" x="3846513" y="2525713"/>
          <p14:tracePt t="82542" x="3802063" y="2535238"/>
          <p14:tracePt t="82552" x="3756025" y="2535238"/>
          <p14:tracePt t="82558" x="3738563" y="2535238"/>
          <p14:tracePt t="82569" x="3709988" y="2535238"/>
          <p14:tracePt t="82574" x="3692525" y="2535238"/>
          <p14:tracePt t="82582" x="3665538" y="2535238"/>
          <p14:tracePt t="82590" x="3656013" y="2535238"/>
          <p14:tracePt t="82598" x="3636963" y="2535238"/>
          <p14:tracePt t="82606" x="3636963" y="2525713"/>
          <p14:tracePt t="82614" x="3636963" y="2517775"/>
          <p14:tracePt t="82622" x="3636963" y="2508250"/>
          <p14:tracePt t="82630" x="3619500" y="2481263"/>
          <p14:tracePt t="82646" x="3619500" y="2471738"/>
          <p14:tracePt t="82654" x="3619500" y="2444750"/>
          <p14:tracePt t="82662" x="3619500" y="2425700"/>
          <p14:tracePt t="82670" x="3619500" y="2379663"/>
          <p14:tracePt t="82678" x="3619500" y="2352675"/>
          <p14:tracePt t="82686" x="3619500" y="2325688"/>
          <p14:tracePt t="82694" x="3619500" y="2289175"/>
          <p14:tracePt t="82702" x="3619500" y="2243138"/>
          <p14:tracePt t="82710" x="3629025" y="2225675"/>
          <p14:tracePt t="82719" x="3636963" y="2170113"/>
          <p14:tracePt t="82726" x="3646488" y="2160588"/>
          <p14:tracePt t="82735" x="3665538" y="2143125"/>
          <p14:tracePt t="82742" x="3665538" y="2125663"/>
          <p14:tracePt t="82752" x="3673475" y="2097088"/>
          <p14:tracePt t="82758" x="3683000" y="2089150"/>
          <p14:tracePt t="82774" x="3692525" y="2089150"/>
          <p14:tracePt t="82864" x="3709988" y="2089150"/>
          <p14:tracePt t="82870" x="3765550" y="2089150"/>
          <p14:tracePt t="82885" x="3875088" y="2089150"/>
          <p14:tracePt t="82888" x="3975100" y="2089150"/>
          <p14:tracePt t="82894" x="4084638" y="2089150"/>
          <p14:tracePt t="82902" x="4175125" y="2089150"/>
          <p14:tracePt t="82910" x="4230688" y="2089150"/>
          <p14:tracePt t="82919" x="4321175" y="2089150"/>
          <p14:tracePt t="82926" x="4340225" y="2089150"/>
          <p14:tracePt t="82935" x="4348163" y="2097088"/>
          <p14:tracePt t="82942" x="4367213" y="2097088"/>
          <p14:tracePt t="82951" x="4376738" y="2097088"/>
          <p14:tracePt t="83072" x="4367213" y="2116138"/>
          <p14:tracePt t="83080" x="4330700" y="2143125"/>
          <p14:tracePt t="83089" x="4230688" y="2197100"/>
          <p14:tracePt t="83095" x="4165600" y="2243138"/>
          <p14:tracePt t="83103" x="4075113" y="2279650"/>
          <p14:tracePt t="83110" x="3992563" y="2306638"/>
          <p14:tracePt t="83119" x="3911600" y="2362200"/>
          <p14:tracePt t="83126" x="3865563" y="2371725"/>
          <p14:tracePt t="83135" x="3802063" y="2408238"/>
          <p14:tracePt t="83142" x="3765550" y="2425700"/>
          <p14:tracePt t="83152" x="3729038" y="2435225"/>
          <p14:tracePt t="83168" x="3702050" y="2452688"/>
          <p14:tracePt t="83249" x="3692525" y="2452688"/>
          <p14:tracePt t="83264" x="3665538" y="2452688"/>
          <p14:tracePt t="83272" x="3636963" y="2452688"/>
          <p14:tracePt t="83280" x="3600450" y="2452688"/>
          <p14:tracePt t="83288" x="3546475" y="2452688"/>
          <p14:tracePt t="83294" x="3482975" y="2452688"/>
          <p14:tracePt t="83302" x="3446463" y="2452688"/>
          <p14:tracePt t="83310" x="3427413" y="2452688"/>
          <p14:tracePt t="83319" x="3400425" y="2444750"/>
          <p14:tracePt t="83326" x="3390900" y="2444750"/>
          <p14:tracePt t="83342" x="3382963" y="2444750"/>
          <p14:tracePt t="83504" x="3390900" y="2444750"/>
          <p14:tracePt t="83512" x="3519488" y="2444750"/>
          <p14:tracePt t="83519" x="3702050" y="2444750"/>
          <p14:tracePt t="83526" x="3892550" y="2444750"/>
          <p14:tracePt t="83535" x="4148138" y="2425700"/>
          <p14:tracePt t="83542" x="4430713" y="2389188"/>
          <p14:tracePt t="83551" x="4703763" y="2371725"/>
          <p14:tracePt t="83558" x="4941888" y="2352675"/>
          <p14:tracePt t="83568" x="5260975" y="2289175"/>
          <p14:tracePt t="83574" x="5507038" y="2262188"/>
          <p14:tracePt t="83582" x="5688013" y="2243138"/>
          <p14:tracePt t="83590" x="5853113" y="2197100"/>
          <p14:tracePt t="83598" x="5980113" y="2179638"/>
          <p14:tracePt t="83606" x="6099175" y="2170113"/>
          <p14:tracePt t="83614" x="6172200" y="2143125"/>
          <p14:tracePt t="83622" x="6189663" y="2133600"/>
          <p14:tracePt t="83630" x="6235700" y="2125663"/>
          <p14:tracePt t="83638" x="6262688" y="2125663"/>
          <p14:tracePt t="83646" x="6281738" y="2116138"/>
          <p14:tracePt t="83654" x="6326188" y="2089150"/>
          <p14:tracePt t="83662" x="6345238" y="2089150"/>
          <p14:tracePt t="83670" x="6399213" y="2079625"/>
          <p14:tracePt t="83678" x="6418263" y="2079625"/>
          <p14:tracePt t="83687" x="6491288" y="2070100"/>
          <p14:tracePt t="83695" x="6564313" y="2070100"/>
          <p14:tracePt t="83702" x="6637338" y="2070100"/>
          <p14:tracePt t="83710" x="6746875" y="2070100"/>
          <p14:tracePt t="83719" x="6837363" y="2070100"/>
          <p14:tracePt t="83726" x="6910388" y="2070100"/>
          <p14:tracePt t="83734" x="7000875" y="2070100"/>
          <p14:tracePt t="83742" x="7083425" y="2070100"/>
          <p14:tracePt t="83751" x="7156450" y="2070100"/>
          <p14:tracePt t="83758" x="7229475" y="2070100"/>
          <p14:tracePt t="83768" x="7302500" y="2070100"/>
          <p14:tracePt t="83774" x="7356475" y="2052638"/>
          <p14:tracePt t="83783" x="7421563" y="2052638"/>
          <p14:tracePt t="83790" x="7448550" y="2052638"/>
          <p14:tracePt t="83798" x="7485063" y="2052638"/>
          <p14:tracePt t="83806" x="7494588" y="2052638"/>
          <p14:tracePt t="83814" x="7512050" y="2052638"/>
          <p14:tracePt t="83822" x="7521575" y="2052638"/>
          <p14:tracePt t="84088" x="7512050" y="2052638"/>
          <p14:tracePt t="84094" x="7485063" y="2089150"/>
          <p14:tracePt t="84102" x="7458075" y="2106613"/>
          <p14:tracePt t="84110" x="7412038" y="2170113"/>
          <p14:tracePt t="84118" x="7412038" y="2179638"/>
          <p14:tracePt t="84126" x="7385050" y="2216150"/>
          <p14:tracePt t="84134" x="7356475" y="2243138"/>
          <p14:tracePt t="84142" x="7339013" y="2289175"/>
          <p14:tracePt t="84151" x="7319963" y="2316163"/>
          <p14:tracePt t="84158" x="7312025" y="2352675"/>
          <p14:tracePt t="84168" x="7312025" y="2362200"/>
          <p14:tracePt t="84174" x="7312025" y="2379663"/>
          <p14:tracePt t="84182" x="7312025" y="2398713"/>
          <p14:tracePt t="84190" x="7312025" y="2435225"/>
          <p14:tracePt t="84198" x="7312025" y="2452688"/>
          <p14:tracePt t="84206" x="7312025" y="2462213"/>
          <p14:tracePt t="84214" x="7312025" y="2481263"/>
          <p14:tracePt t="84222" x="7312025" y="2498725"/>
          <p14:tracePt t="84230" x="7312025" y="2517775"/>
          <p14:tracePt t="84238" x="7312025" y="2535238"/>
          <p14:tracePt t="84246" x="7312025" y="2562225"/>
          <p14:tracePt t="84254" x="7312025" y="2571750"/>
          <p14:tracePt t="84262" x="7312025" y="2598738"/>
          <p14:tracePt t="84270" x="7312025" y="2608263"/>
          <p14:tracePt t="84280" x="7312025" y="2625725"/>
          <p14:tracePt t="84290" x="7312025" y="2644775"/>
          <p14:tracePt t="84296" x="7312025" y="2654300"/>
          <p14:tracePt t="84305" x="7312025" y="2662238"/>
          <p14:tracePt t="84312" x="7312025" y="2698750"/>
          <p14:tracePt t="84328" x="7312025" y="2708275"/>
          <p14:tracePt t="84339" x="7312025" y="2735263"/>
          <p14:tracePt t="84488" x="7302500" y="2744788"/>
          <p14:tracePt t="84512" x="7275513" y="2754313"/>
          <p14:tracePt t="84520" x="7248525" y="2754313"/>
          <p14:tracePt t="84528" x="7219950" y="2763838"/>
          <p14:tracePt t="84539" x="7175500" y="2763838"/>
          <p14:tracePt t="84545" x="7156450" y="2781300"/>
          <p14:tracePt t="84553" x="7138988" y="2790825"/>
          <p14:tracePt t="84559" x="7129463" y="2790825"/>
          <p14:tracePt t="84569" x="7119938" y="2800350"/>
          <p14:tracePt t="84590" x="7110413" y="2808288"/>
          <p14:tracePt t="84598" x="7102475" y="2827338"/>
          <p14:tracePt t="84614" x="7102475" y="2836863"/>
          <p14:tracePt t="84631" x="7102475" y="2863850"/>
          <p14:tracePt t="84647" x="7102475" y="2873375"/>
          <p14:tracePt t="84654" x="7102475" y="2881313"/>
          <p14:tracePt t="84662" x="7102475" y="2909888"/>
          <p14:tracePt t="84678" x="7102475" y="2917825"/>
          <p14:tracePt t="84912" x="7102475" y="2900363"/>
          <p14:tracePt t="84918" x="7102475" y="2863850"/>
          <p14:tracePt t="84927" x="7102475" y="2817813"/>
          <p14:tracePt t="84935" x="7102475" y="2781300"/>
          <p14:tracePt t="84942" x="7102475" y="2763838"/>
          <p14:tracePt t="84951" x="7102475" y="2717800"/>
          <p14:tracePt t="84958" x="7102475" y="2681288"/>
          <p14:tracePt t="84974" x="7102475" y="2644775"/>
          <p14:tracePt t="84982" x="7102475" y="2617788"/>
          <p14:tracePt t="84990" x="7092950" y="2589213"/>
          <p14:tracePt t="84998" x="7073900" y="2562225"/>
          <p14:tracePt t="85006" x="7065963" y="2525713"/>
          <p14:tracePt t="85014" x="7056438" y="2508250"/>
          <p14:tracePt t="85022" x="7029450" y="2471738"/>
          <p14:tracePt t="85030" x="7010400" y="2435225"/>
          <p14:tracePt t="85038" x="6983413" y="2408238"/>
          <p14:tracePt t="85046" x="6946900" y="2352675"/>
          <p14:tracePt t="85055" x="6919913" y="2343150"/>
          <p14:tracePt t="85062" x="6873875" y="2298700"/>
          <p14:tracePt t="85070" x="6837363" y="2279650"/>
          <p14:tracePt t="85078" x="6800850" y="2270125"/>
          <p14:tracePt t="85086" x="6737350" y="2243138"/>
          <p14:tracePt t="85094" x="6637338" y="2233613"/>
          <p14:tracePt t="85102" x="6508750" y="2216150"/>
          <p14:tracePt t="85110" x="6291263" y="2216150"/>
          <p14:tracePt t="85118" x="5989638" y="2216150"/>
          <p14:tracePt t="85126" x="5616575" y="2216150"/>
          <p14:tracePt t="85134" x="5132388" y="2216150"/>
          <p14:tracePt t="85142" x="4767263" y="2216150"/>
          <p14:tracePt t="85151" x="4467225" y="2216150"/>
          <p14:tracePt t="85158" x="4202113" y="2216150"/>
          <p14:tracePt t="85168" x="3975100" y="2216150"/>
          <p14:tracePt t="85174" x="3810000" y="2216150"/>
          <p14:tracePt t="85182" x="3665538" y="2216150"/>
          <p14:tracePt t="85190" x="3556000" y="2216150"/>
          <p14:tracePt t="85198" x="3482975" y="2216150"/>
          <p14:tracePt t="85206" x="3427413" y="2216150"/>
          <p14:tracePt t="85214" x="3382963" y="2216150"/>
          <p14:tracePt t="85222" x="3354388" y="2216150"/>
          <p14:tracePt t="85230" x="3317875" y="2216150"/>
          <p14:tracePt t="85238" x="3263900" y="2216150"/>
          <p14:tracePt t="85246" x="3208338" y="2216150"/>
          <p14:tracePt t="85254" x="3127375" y="2216150"/>
          <p14:tracePt t="85262" x="3008313" y="2216150"/>
          <p14:tracePt t="85270" x="2889250" y="2216150"/>
          <p14:tracePt t="85278" x="2762250" y="2216150"/>
          <p14:tracePt t="85286" x="2635250" y="2216150"/>
          <p14:tracePt t="85294" x="2498725" y="2216150"/>
          <p14:tracePt t="85302" x="2416175" y="2216150"/>
          <p14:tracePt t="85310" x="2324100" y="2216150"/>
          <p14:tracePt t="85318" x="2260600" y="2243138"/>
          <p14:tracePt t="85326" x="2224088" y="2243138"/>
          <p14:tracePt t="85335" x="2206625" y="2243138"/>
          <p14:tracePt t="85342" x="2197100" y="2252663"/>
          <p14:tracePt t="85383" x="2179638" y="2252663"/>
          <p14:tracePt t="85391" x="2170113" y="2252663"/>
          <p14:tracePt t="85407" x="2143125" y="2252663"/>
          <p14:tracePt t="85415" x="2106613" y="2243138"/>
          <p14:tracePt t="85423" x="2078038" y="2225675"/>
          <p14:tracePt t="85432" x="2033588" y="2189163"/>
          <p14:tracePt t="85440" x="1968500" y="2152650"/>
          <p14:tracePt t="85447" x="1905000" y="2116138"/>
          <p14:tracePt t="85454" x="1860550" y="2060575"/>
          <p14:tracePt t="85462" x="1814513" y="2043113"/>
          <p14:tracePt t="85470" x="1751013" y="2024063"/>
          <p14:tracePt t="85478" x="1685925" y="1987550"/>
          <p14:tracePt t="85486" x="1658938" y="1979613"/>
          <p14:tracePt t="85494" x="1622425" y="1970088"/>
          <p14:tracePt t="85502" x="1604963" y="1960563"/>
          <p14:tracePt t="85510" x="1604963" y="1951038"/>
          <p14:tracePt t="85518" x="1595438" y="1943100"/>
          <p14:tracePt t="85534" x="1585913" y="1933575"/>
          <p14:tracePt t="85542" x="1576388" y="1933575"/>
          <p14:tracePt t="85552" x="1558925" y="1924050"/>
          <p14:tracePt t="85558" x="1558925" y="1906588"/>
          <p14:tracePt t="85575" x="1558925" y="1897063"/>
          <p14:tracePt t="85582" x="1549400" y="1878013"/>
          <p14:tracePt t="85591" x="1549400" y="1870075"/>
          <p14:tracePt t="85599" x="1549400" y="1860550"/>
          <p14:tracePt t="85607" x="1541463" y="1841500"/>
          <p14:tracePt t="85623" x="1541463" y="1824038"/>
          <p14:tracePt t="85638" x="1541463" y="1814513"/>
          <p14:tracePt t="85646" x="1541463" y="1787525"/>
          <p14:tracePt t="85655" x="1541463" y="1778000"/>
          <p14:tracePt t="85663" x="1541463" y="1768475"/>
          <p14:tracePt t="85671" x="1541463" y="1741488"/>
          <p14:tracePt t="85679" x="1541463" y="1731963"/>
          <p14:tracePt t="85703" x="1541463" y="1704975"/>
          <p14:tracePt t="85711" x="1541463" y="1687513"/>
          <p14:tracePt t="85719" x="1541463" y="1668463"/>
          <p14:tracePt t="85728" x="1541463" y="1660525"/>
          <p14:tracePt t="85736" x="1558925" y="1641475"/>
          <p14:tracePt t="85743" x="1568450" y="1624013"/>
          <p14:tracePt t="85752" x="1576388" y="1604963"/>
          <p14:tracePt t="85759" x="1612900" y="1577975"/>
          <p14:tracePt t="85769" x="1631950" y="1550988"/>
          <p14:tracePt t="85775" x="1641475" y="1522413"/>
          <p14:tracePt t="85783" x="1658938" y="1504950"/>
          <p14:tracePt t="85798" x="1668463" y="1495425"/>
          <p14:tracePt t="85928" x="1668463" y="1504950"/>
          <p14:tracePt t="85935" x="1668463" y="1514475"/>
          <p14:tracePt t="85943" x="1668463" y="1541463"/>
          <p14:tracePt t="85952" x="1668463" y="1550988"/>
          <p14:tracePt t="85959" x="1668463" y="1558925"/>
          <p14:tracePt t="85969" x="1668463" y="1577975"/>
          <p14:tracePt t="85974" x="1668463" y="1595438"/>
          <p14:tracePt t="85983" x="1668463" y="1641475"/>
          <p14:tracePt t="85992" x="1668463" y="1651000"/>
          <p14:tracePt t="85998" x="1668463" y="1687513"/>
          <p14:tracePt t="86006" x="1668463" y="1724025"/>
          <p14:tracePt t="86014" x="1658938" y="1741488"/>
          <p14:tracePt t="86022" x="1641475" y="1804988"/>
          <p14:tracePt t="86030" x="1631950" y="1833563"/>
          <p14:tracePt t="86038" x="1622425" y="1870075"/>
          <p14:tracePt t="86046" x="1612900" y="1887538"/>
          <p14:tracePt t="86054" x="1604963" y="1914525"/>
          <p14:tracePt t="86070" x="1595438" y="1943100"/>
          <p14:tracePt t="86078" x="1585913" y="1960563"/>
          <p14:tracePt t="86382" x="1585913" y="1987550"/>
          <p14:tracePt t="86390" x="1585913" y="2016125"/>
          <p14:tracePt t="86398" x="1585913" y="2043113"/>
          <p14:tracePt t="86406" x="1585913" y="2089150"/>
          <p14:tracePt t="86414" x="1568450" y="2133600"/>
          <p14:tracePt t="86422" x="1568450" y="2152650"/>
          <p14:tracePt t="86430" x="1549400" y="2189163"/>
          <p14:tracePt t="86438" x="1549400" y="2206625"/>
          <p14:tracePt t="86447" x="1549400" y="2233613"/>
          <p14:tracePt t="86455" x="1549400" y="2243138"/>
          <p14:tracePt t="86462" x="1549400" y="2252663"/>
          <p14:tracePt t="86478" x="1549400" y="2270125"/>
          <p14:tracePt t="86758" x="1549400" y="2279650"/>
          <p14:tracePt t="86767" x="1658938" y="2279650"/>
          <p14:tracePt t="86774" x="1804988" y="2262188"/>
          <p14:tracePt t="86782" x="2060575" y="2243138"/>
          <p14:tracePt t="86790" x="2297113" y="2206625"/>
          <p14:tracePt t="86798" x="2579688" y="2170113"/>
          <p14:tracePt t="86806" x="2889250" y="2152650"/>
          <p14:tracePt t="86814" x="3100388" y="2116138"/>
          <p14:tracePt t="86822" x="3281363" y="2106613"/>
          <p14:tracePt t="86830" x="3390900" y="2079625"/>
          <p14:tracePt t="86838" x="3490913" y="2079625"/>
          <p14:tracePt t="86846" x="3519488" y="2052638"/>
          <p14:tracePt t="87143" x="3536950" y="2052638"/>
          <p14:tracePt t="87151" x="3546475" y="2052638"/>
          <p14:tracePt t="87159" x="3556000" y="2052638"/>
          <p14:tracePt t="87182" x="3582988" y="2052638"/>
          <p14:tracePt t="87190" x="3592513" y="2052638"/>
          <p14:tracePt t="87198" x="3619500" y="2052638"/>
          <p14:tracePt t="87206" x="3629025" y="2052638"/>
          <p14:tracePt t="87214" x="3636963" y="2052638"/>
          <p14:tracePt t="87238" x="3646488" y="2052638"/>
          <p14:tracePt t="87288" x="3656013" y="2052638"/>
          <p14:tracePt t="87302" x="3673475" y="2070100"/>
          <p14:tracePt t="87310" x="3673475" y="2089150"/>
          <p14:tracePt t="87318" x="3683000" y="2097088"/>
          <p14:tracePt t="87326" x="3692525" y="2106613"/>
          <p14:tracePt t="87334" x="3692525" y="2133600"/>
          <p14:tracePt t="87342" x="3709988" y="2152650"/>
          <p14:tracePt t="87352" x="3719513" y="2170113"/>
          <p14:tracePt t="87358" x="3719513" y="2197100"/>
          <p14:tracePt t="87368" x="3729038" y="2216150"/>
          <p14:tracePt t="87374" x="3729038" y="2225675"/>
          <p14:tracePt t="87383" x="3738563" y="2243138"/>
          <p14:tracePt t="87399" x="3738563" y="2262188"/>
          <p14:tracePt t="87406" x="3738563" y="2270125"/>
          <p14:tracePt t="87694" x="3673475" y="2270125"/>
          <p14:tracePt t="87702" x="3546475" y="2270125"/>
          <p14:tracePt t="87710" x="3436938" y="2270125"/>
          <p14:tracePt t="87718" x="3346450" y="2270125"/>
          <p14:tracePt t="87726" x="3254375" y="2270125"/>
          <p14:tracePt t="87735" x="3200400" y="2270125"/>
          <p14:tracePt t="87742" x="3190875" y="2270125"/>
          <p14:tracePt t="87751" x="3181350" y="2270125"/>
          <p14:tracePt t="87894" x="3171825" y="2279650"/>
          <p14:tracePt t="87993" x="3217863" y="2279650"/>
          <p14:tracePt t="88000" x="3327400" y="2270125"/>
          <p14:tracePt t="88006" x="3436938" y="2270125"/>
          <p14:tracePt t="88014" x="3527425" y="2262188"/>
          <p14:tracePt t="88022" x="3609975" y="2243138"/>
          <p14:tracePt t="88030" x="3636963" y="2243138"/>
          <p14:tracePt t="88038" x="3646488" y="2243138"/>
          <p14:tracePt t="88240" x="3656013" y="2243138"/>
          <p14:tracePt t="88248" x="3673475" y="2243138"/>
          <p14:tracePt t="88255" x="3683000" y="2243138"/>
          <p14:tracePt t="88264" x="3692525" y="2243138"/>
          <p14:tracePt t="88272" x="3702050" y="2243138"/>
          <p14:tracePt t="88287" x="3719513" y="2243138"/>
          <p14:tracePt t="88503" x="3729038" y="2243138"/>
          <p14:tracePt t="88510" x="3729038" y="2262188"/>
          <p14:tracePt t="88526" x="3729038" y="2270125"/>
          <p14:tracePt t="88534" x="3729038" y="2289175"/>
          <p14:tracePt t="88542" x="3719513" y="2298700"/>
          <p14:tracePt t="88575" x="3719513" y="2316163"/>
          <p14:tracePt t="88590" x="3719513" y="2325688"/>
          <p14:tracePt t="88926" x="3746500" y="2343150"/>
          <p14:tracePt t="88934" x="3892550" y="2343150"/>
          <p14:tracePt t="88942" x="4111625" y="2343150"/>
          <p14:tracePt t="88950" x="4311650" y="2343150"/>
          <p14:tracePt t="88958" x="4503738" y="2343150"/>
          <p14:tracePt t="88967" x="4703763" y="2343150"/>
          <p14:tracePt t="88974" x="4886325" y="2343150"/>
          <p14:tracePt t="88983" x="5086350" y="2343150"/>
          <p14:tracePt t="88990" x="5251450" y="2343150"/>
          <p14:tracePt t="88998" x="5378450" y="2343150"/>
          <p14:tracePt t="89006" x="5470525" y="2343150"/>
          <p14:tracePt t="89014" x="5561013" y="2343150"/>
          <p14:tracePt t="89023" x="5588000" y="2343150"/>
          <p14:tracePt t="89030" x="5616575" y="2343150"/>
          <p14:tracePt t="89038" x="5624513" y="2343150"/>
          <p14:tracePt t="89046" x="5634038" y="2343150"/>
          <p14:tracePt t="89055" x="5653088" y="2343150"/>
          <p14:tracePt t="89062" x="5661025" y="2343150"/>
          <p14:tracePt t="89078" x="5670550" y="2343150"/>
          <p14:tracePt t="89094" x="5688013" y="2343150"/>
          <p14:tracePt t="89102" x="5707063" y="2343150"/>
          <p14:tracePt t="89110" x="5734050" y="2343150"/>
          <p14:tracePt t="89118" x="5753100" y="2343150"/>
          <p14:tracePt t="89126" x="5797550" y="2343150"/>
          <p14:tracePt t="89134" x="5816600" y="2343150"/>
          <p14:tracePt t="89142" x="5853113" y="2343150"/>
          <p14:tracePt t="89151" x="5907088" y="2343150"/>
          <p14:tracePt t="89158" x="5962650" y="2343150"/>
          <p14:tracePt t="89168" x="6007100" y="2343150"/>
          <p14:tracePt t="89174" x="6072188" y="2343150"/>
          <p14:tracePt t="89182" x="6116638" y="2343150"/>
          <p14:tracePt t="89190" x="6172200" y="2343150"/>
          <p14:tracePt t="89198" x="6226175" y="2343150"/>
          <p14:tracePt t="89206" x="6291263" y="2362200"/>
          <p14:tracePt t="89214" x="6326188" y="2371725"/>
          <p14:tracePt t="89222" x="6381750" y="2371725"/>
          <p14:tracePt t="89230" x="6445250" y="2389188"/>
          <p14:tracePt t="89238" x="6508750" y="2408238"/>
          <p14:tracePt t="89247" x="6537325" y="2416175"/>
          <p14:tracePt t="89254" x="6591300" y="2416175"/>
          <p14:tracePt t="89262" x="6637338" y="2425700"/>
          <p14:tracePt t="89270" x="6691313" y="2452688"/>
          <p14:tracePt t="89278" x="6727825" y="2462213"/>
          <p14:tracePt t="89287" x="6754813" y="2471738"/>
          <p14:tracePt t="89303" x="6783388" y="2481263"/>
          <p14:tracePt t="89310" x="6819900" y="2498725"/>
          <p14:tracePt t="89318" x="6819900" y="2508250"/>
          <p14:tracePt t="89326" x="6837363" y="2517775"/>
          <p14:tracePt t="89335" x="6846888" y="2525713"/>
          <p14:tracePt t="89342" x="6856413" y="2535238"/>
          <p14:tracePt t="89351" x="6864350" y="2544763"/>
          <p14:tracePt t="89370" x="6873875" y="2544763"/>
          <p14:tracePt t="89374" x="6883400" y="2544763"/>
          <p14:tracePt t="89382" x="6883400" y="2554288"/>
          <p14:tracePt t="89390" x="6883400" y="2562225"/>
          <p14:tracePt t="89398" x="6883400" y="2571750"/>
          <p14:tracePt t="89406" x="6883400" y="2589213"/>
          <p14:tracePt t="89422" x="6892925" y="2598738"/>
          <p14:tracePt t="89438" x="6892925" y="2608263"/>
          <p14:tracePt t="89454" x="6892925" y="2617788"/>
          <p14:tracePt t="89463" x="6910388" y="2635250"/>
          <p14:tracePt t="89471" x="6919913" y="2671763"/>
          <p14:tracePt t="89487" x="6929438" y="2698750"/>
          <p14:tracePt t="89495" x="6929438" y="2735263"/>
          <p14:tracePt t="89503" x="6937375" y="2763838"/>
          <p14:tracePt t="89511" x="6956425" y="2790825"/>
          <p14:tracePt t="89519" x="6973888" y="2817813"/>
          <p14:tracePt t="89527" x="6973888" y="2854325"/>
          <p14:tracePt t="89536" x="6983413" y="2873375"/>
          <p14:tracePt t="89543" x="6992938" y="2909888"/>
          <p14:tracePt t="89553" x="7010400" y="2927350"/>
          <p14:tracePt t="89559" x="7019925" y="2954338"/>
          <p14:tracePt t="89570" x="7019925" y="2963863"/>
          <p14:tracePt t="89575" x="7029450" y="2973388"/>
          <p14:tracePt t="89586" x="7037388" y="3000375"/>
          <p14:tracePt t="89599" x="7037388" y="3009900"/>
          <p14:tracePt t="89712" x="7046913" y="3017838"/>
          <p14:tracePt t="89910" x="7056438" y="3036888"/>
          <p14:tracePt t="89918" x="7056438" y="3046413"/>
          <p14:tracePt t="89926" x="7056438" y="3054350"/>
          <p14:tracePt t="89958" x="7056438" y="3073400"/>
          <p14:tracePt t="89992" x="7056438" y="3082925"/>
          <p14:tracePt t="90008" x="7065963" y="3090863"/>
          <p14:tracePt t="90025" x="7065963" y="3100388"/>
          <p14:tracePt t="90047" x="7083425" y="3127375"/>
          <p14:tracePt t="90063" x="7092950" y="3127375"/>
          <p14:tracePt t="90431" x="7102475" y="3127375"/>
          <p14:tracePt t="90470" x="7129463" y="3127375"/>
          <p14:tracePt t="90478" x="7146925" y="3127375"/>
          <p14:tracePt t="90486" x="7202488" y="3109913"/>
          <p14:tracePt t="90494" x="7239000" y="3100388"/>
          <p14:tracePt t="90502" x="7256463" y="3090863"/>
          <p14:tracePt t="90510" x="7256463" y="3082925"/>
          <p14:tracePt t="90766" x="7248525" y="3100388"/>
          <p14:tracePt t="90782" x="7239000" y="3119438"/>
          <p14:tracePt t="90798" x="7239000" y="3127375"/>
          <p14:tracePt t="91121" x="7219950" y="3127375"/>
          <p14:tracePt t="91134" x="7202488" y="3119438"/>
          <p14:tracePt t="91142" x="7202488" y="3082925"/>
          <p14:tracePt t="91150" x="7183438" y="3017838"/>
          <p14:tracePt t="91158" x="7183438" y="3000375"/>
          <p14:tracePt t="91168" x="7183438" y="2946400"/>
          <p14:tracePt t="91174" x="7175500" y="2890838"/>
          <p14:tracePt t="91184" x="7175500" y="2863850"/>
          <p14:tracePt t="91190" x="7156450" y="2817813"/>
          <p14:tracePt t="91198" x="7156450" y="2763838"/>
          <p14:tracePt t="91206" x="7146925" y="2727325"/>
          <p14:tracePt t="91214" x="7146925" y="2671763"/>
          <p14:tracePt t="91222" x="7146925" y="2635250"/>
          <p14:tracePt t="91230" x="7138988" y="2625725"/>
          <p14:tracePt t="91238" x="7138988" y="2581275"/>
          <p14:tracePt t="91246" x="7138988" y="2554288"/>
          <p14:tracePt t="91254" x="7129463" y="2535238"/>
          <p14:tracePt t="91262" x="7102475" y="2471738"/>
          <p14:tracePt t="91270" x="7102475" y="2452688"/>
          <p14:tracePt t="91278" x="7083425" y="2425700"/>
          <p14:tracePt t="91286" x="7073900" y="2408238"/>
          <p14:tracePt t="91294" x="7056438" y="2379663"/>
          <p14:tracePt t="91303" x="7046913" y="2371725"/>
          <p14:tracePt t="91310" x="7046913" y="2352675"/>
          <p14:tracePt t="91318" x="7037388" y="2335213"/>
          <p14:tracePt t="91326" x="7029450" y="2316163"/>
          <p14:tracePt t="91335" x="7029450" y="2306638"/>
          <p14:tracePt t="91342" x="7010400" y="2289175"/>
          <p14:tracePt t="91358" x="7000875" y="2270125"/>
          <p14:tracePt t="91382" x="6992938" y="2262188"/>
          <p14:tracePt t="91398" x="6992938" y="2252663"/>
          <p14:tracePt t="91406" x="6983413" y="2243138"/>
          <p14:tracePt t="91438" x="6983413" y="2233613"/>
          <p14:tracePt t="91446" x="6983413" y="2225675"/>
          <p14:tracePt t="91454" x="6983413" y="2216150"/>
          <p14:tracePt t="91463" x="6964363" y="2197100"/>
          <p14:tracePt t="91471" x="6964363" y="2189163"/>
          <p14:tracePt t="91479" x="6964363" y="2160588"/>
          <p14:tracePt t="91487" x="6964363" y="2143125"/>
          <p14:tracePt t="91503" x="6964363" y="2125663"/>
          <p14:tracePt t="91510" x="6964363" y="2097088"/>
          <p14:tracePt t="91519" x="6964363" y="2089150"/>
          <p14:tracePt t="91526" x="6964363" y="2079625"/>
          <p14:tracePt t="91536" x="6973888" y="2060575"/>
          <p14:tracePt t="91542" x="6983413" y="2052638"/>
          <p14:tracePt t="91608" x="6992938" y="2043113"/>
          <p14:tracePt t="91656" x="7029450" y="2043113"/>
          <p14:tracePt t="91665" x="7092950" y="2033588"/>
          <p14:tracePt t="91671" x="7175500" y="2033588"/>
          <p14:tracePt t="91680" x="7248525" y="2033588"/>
          <p14:tracePt t="91686" x="7319963" y="2033588"/>
          <p14:tracePt t="91694" x="7375525" y="2024063"/>
          <p14:tracePt t="91702" x="7421563" y="2024063"/>
          <p14:tracePt t="91710" x="7466013" y="1997075"/>
          <p14:tracePt t="91719" x="7485063" y="1997075"/>
          <p14:tracePt t="91726" x="7494588" y="1997075"/>
          <p14:tracePt t="91734" x="7502525" y="1987550"/>
          <p14:tracePt t="92056" x="7512050" y="1987550"/>
          <p14:tracePt t="92064" x="7512050" y="1960563"/>
          <p14:tracePt t="92070" x="7512050" y="1943100"/>
          <p14:tracePt t="92078" x="7512050" y="1914525"/>
          <p14:tracePt t="92086" x="7512050" y="1887538"/>
          <p14:tracePt t="92094" x="7512050" y="1860550"/>
          <p14:tracePt t="92102" x="7512050" y="1851025"/>
          <p14:tracePt t="92110" x="7512050" y="1833563"/>
          <p14:tracePt t="92119" x="7512050" y="1824038"/>
          <p14:tracePt t="92126" x="7512050" y="1814513"/>
          <p14:tracePt t="92134" x="7512050" y="1804988"/>
          <p14:tracePt t="92151" x="7512050" y="1787525"/>
          <p14:tracePt t="92294" x="7512050" y="1778000"/>
          <p14:tracePt t="92334" x="7512050" y="1768475"/>
          <p14:tracePt t="92367" x="7512050" y="1751013"/>
          <p14:tracePt t="92385" x="7512050" y="1741488"/>
          <p14:tracePt t="92390" x="7512050" y="1731963"/>
          <p14:tracePt t="92400" x="7502525" y="1724025"/>
          <p14:tracePt t="92414" x="7502525" y="1704975"/>
          <p14:tracePt t="92430" x="7494588" y="1697038"/>
          <p14:tracePt t="92438" x="7494588" y="1677988"/>
          <p14:tracePt t="92446" x="7494588" y="1668463"/>
          <p14:tracePt t="92462" x="7494588" y="1660525"/>
          <p14:tracePt t="92478" x="7494588" y="1651000"/>
          <p14:tracePt t="93512" x="7494588" y="1641475"/>
          <p14:tracePt t="93584" x="7494588" y="1624013"/>
          <p14:tracePt t="93590" x="7494588" y="1614488"/>
          <p14:tracePt t="93598" x="7494588" y="1604963"/>
          <p14:tracePt t="93614" x="7494588" y="1577975"/>
          <p14:tracePt t="93622" x="7494588" y="1568450"/>
          <p14:tracePt t="93638" x="7494588" y="1558925"/>
          <p14:tracePt t="94112" x="7494588" y="1541463"/>
          <p14:tracePt t="94126" x="7485063" y="1531938"/>
          <p14:tracePt t="94134" x="7475538" y="1522413"/>
          <p14:tracePt t="94302" x="7466013" y="1514475"/>
          <p14:tracePt t="94318" x="7466013" y="1504950"/>
          <p14:tracePt t="94342" x="7466013" y="1495425"/>
          <p14:tracePt t="94358" x="7458075" y="1485900"/>
          <p14:tracePt t="94374" x="7448550" y="1485900"/>
          <p14:tracePt t="94390" x="7448550" y="1468438"/>
          <p14:tracePt t="94407" x="7448550" y="1458913"/>
          <p14:tracePt t="94415" x="7429500" y="1431925"/>
          <p14:tracePt t="94423" x="7429500" y="1422400"/>
          <p14:tracePt t="94430" x="7421563" y="1404938"/>
          <p14:tracePt t="94438" x="7421563" y="1395413"/>
          <p14:tracePt t="94446" x="7421563" y="1385888"/>
          <p14:tracePt t="94454" x="7412038" y="1368425"/>
          <p14:tracePt t="94686" x="7392988" y="1358900"/>
          <p14:tracePt t="94694" x="7329488" y="1358900"/>
          <p14:tracePt t="94702" x="7183438" y="1358900"/>
          <p14:tracePt t="94710" x="7010400" y="1385888"/>
          <p14:tracePt t="94718" x="6864350" y="1404938"/>
          <p14:tracePt t="94726" x="6718300" y="1404938"/>
          <p14:tracePt t="94734" x="6591300" y="1404938"/>
          <p14:tracePt t="94742" x="6445250" y="1404938"/>
          <p14:tracePt t="94751" x="6335713" y="1404938"/>
          <p14:tracePt t="94759" x="6226175" y="1404938"/>
          <p14:tracePt t="94768" x="6153150" y="1404938"/>
          <p14:tracePt t="94774" x="6099175" y="1404938"/>
          <p14:tracePt t="94784" x="6043613" y="1404938"/>
          <p14:tracePt t="94790" x="6016625" y="1404938"/>
          <p14:tracePt t="94801" x="5999163" y="1404938"/>
          <p14:tracePt t="94806" x="5962650" y="1404938"/>
          <p14:tracePt t="94822" x="5943600" y="1404938"/>
          <p14:tracePt t="94830" x="5926138" y="1404938"/>
          <p14:tracePt t="94839" x="5916613" y="1404938"/>
          <p14:tracePt t="94846" x="5889625" y="1404938"/>
          <p14:tracePt t="94854" x="5880100" y="1404938"/>
          <p14:tracePt t="94863" x="5862638" y="1404938"/>
          <p14:tracePt t="94884" x="5816600" y="1404938"/>
          <p14:tracePt t="94887" x="5797550" y="1404938"/>
          <p14:tracePt t="94902" x="5789613" y="1404938"/>
          <p14:tracePt t="94910" x="5761038" y="1404938"/>
          <p14:tracePt t="94935" x="5753100" y="1404938"/>
          <p14:tracePt t="94942" x="5743575" y="1404938"/>
          <p14:tracePt t="94952" x="5734050" y="1404938"/>
          <p14:tracePt t="94958" x="5707063" y="1412875"/>
          <p14:tracePt t="94967" x="5680075" y="1412875"/>
          <p14:tracePt t="94974" x="5634038" y="1431925"/>
          <p14:tracePt t="94984" x="5580063" y="1449388"/>
          <p14:tracePt t="94990" x="5524500" y="1449388"/>
          <p14:tracePt t="94998" x="5470525" y="1449388"/>
          <p14:tracePt t="95006" x="5387975" y="1449388"/>
          <p14:tracePt t="95014" x="5314950" y="1449388"/>
          <p14:tracePt t="95023" x="5278438" y="1449388"/>
          <p14:tracePt t="95030" x="5232400" y="1449388"/>
          <p14:tracePt t="95038" x="5178425" y="1441450"/>
          <p14:tracePt t="95046" x="5132388" y="1431925"/>
          <p14:tracePt t="95054" x="5078413" y="1412875"/>
          <p14:tracePt t="95062" x="5068888" y="1395413"/>
          <p14:tracePt t="95071" x="5059363" y="1376363"/>
          <p14:tracePt t="95078" x="5032375" y="1339850"/>
          <p14:tracePt t="95086" x="5022850" y="1322388"/>
          <p14:tracePt t="95094" x="5014913" y="1285875"/>
          <p14:tracePt t="95110" x="5005388" y="1239838"/>
          <p14:tracePt t="95118" x="4986338" y="1222375"/>
          <p14:tracePt t="95126" x="4978400" y="1203325"/>
          <p14:tracePt t="95134" x="4968875" y="1195388"/>
          <p14:tracePt t="95142" x="4959350" y="1176338"/>
          <p14:tracePt t="95150" x="4941888" y="1158875"/>
          <p14:tracePt t="95158" x="4932363" y="1139825"/>
          <p14:tracePt t="95167" x="4922838" y="1130300"/>
          <p14:tracePt t="95174" x="4922838" y="1112838"/>
          <p14:tracePt t="95184" x="4913313" y="1103313"/>
          <p14:tracePt t="95190" x="4905375" y="1093788"/>
          <p14:tracePt t="95214" x="4895850" y="1085850"/>
          <p14:tracePt t="95230" x="4886325" y="1066800"/>
          <p14:tracePt t="95321" x="4886325" y="1049338"/>
          <p14:tracePt t="95328" x="4886325" y="1030288"/>
          <p14:tracePt t="95335" x="4886325" y="1020763"/>
          <p14:tracePt t="95343" x="4886325" y="1003300"/>
          <p14:tracePt t="95352" x="4886325" y="984250"/>
          <p14:tracePt t="95368" x="4886325" y="976313"/>
          <p14:tracePt t="95374" x="4886325" y="957263"/>
          <p14:tracePt t="95384" x="4905375" y="939800"/>
          <p14:tracePt t="95390" x="4913313" y="930275"/>
          <p14:tracePt t="95414" x="4922838" y="920750"/>
          <p14:tracePt t="95662" x="4922838" y="930275"/>
          <p14:tracePt t="95670" x="4922838" y="957263"/>
          <p14:tracePt t="95678" x="4922838" y="984250"/>
          <p14:tracePt t="95686" x="4922838" y="1030288"/>
          <p14:tracePt t="95694" x="4922838" y="1066800"/>
          <p14:tracePt t="95702" x="4922838" y="1093788"/>
          <p14:tracePt t="95710" x="4922838" y="1130300"/>
          <p14:tracePt t="95718" x="4922838" y="1166813"/>
          <p14:tracePt t="95726" x="4922838" y="1185863"/>
          <p14:tracePt t="95734" x="4922838" y="1222375"/>
          <p14:tracePt t="95742" x="4922838" y="1239838"/>
          <p14:tracePt t="95751" x="4922838" y="1258888"/>
          <p14:tracePt t="95758" x="4922838" y="1276350"/>
          <p14:tracePt t="95767" x="4922838" y="1285875"/>
          <p14:tracePt t="95774" x="4922838" y="1303338"/>
          <p14:tracePt t="95886" x="4922838" y="1312863"/>
          <p14:tracePt t="95894" x="4922838" y="1322388"/>
          <p14:tracePt t="95902" x="4932363" y="1322388"/>
          <p14:tracePt t="95926" x="4932363" y="1339850"/>
          <p14:tracePt t="95935" x="4932363" y="1349375"/>
          <p14:tracePt t="95942" x="4932363" y="1358900"/>
          <p14:tracePt t="95951" x="4932363" y="1368425"/>
          <p14:tracePt t="95958" x="4932363" y="1395413"/>
          <p14:tracePt t="95974" x="4932363" y="1404938"/>
          <p14:tracePt t="95984" x="4932363" y="1422400"/>
          <p14:tracePt t="95990" x="4932363" y="1431925"/>
          <p14:tracePt t="96000" x="4932363" y="1441450"/>
          <p14:tracePt t="96014" x="4932363" y="1449388"/>
          <p14:tracePt t="96470" x="5014913" y="1458913"/>
          <p14:tracePt t="96478" x="5214938" y="1458913"/>
          <p14:tracePt t="96486" x="5368925" y="1458913"/>
          <p14:tracePt t="96494" x="5534025" y="1458913"/>
          <p14:tracePt t="96502" x="5688013" y="1412875"/>
          <p14:tracePt t="96510" x="5834063" y="1395413"/>
          <p14:tracePt t="96518" x="5962650" y="1376363"/>
          <p14:tracePt t="96526" x="6043613" y="1358900"/>
          <p14:tracePt t="96537" x="6116638" y="1339850"/>
          <p14:tracePt t="96542" x="6135688" y="1339850"/>
          <p14:tracePt t="96551" x="6145213" y="1339850"/>
          <p14:tracePt t="96558" x="6153150" y="1339850"/>
          <p14:tracePt t="96806" x="6162675" y="1331913"/>
          <p14:tracePt t="96814" x="6199188" y="1322388"/>
          <p14:tracePt t="96822" x="6254750" y="1322388"/>
          <p14:tracePt t="96830" x="6318250" y="1303338"/>
          <p14:tracePt t="96838" x="6345238" y="1303338"/>
          <p14:tracePt t="96846" x="6354763" y="1303338"/>
          <p14:tracePt t="96854" x="6381750" y="1303338"/>
          <p14:tracePt t="96862" x="6399213" y="1303338"/>
          <p14:tracePt t="96878" x="6427788" y="1303338"/>
          <p14:tracePt t="96887" x="6435725" y="1303338"/>
          <p14:tracePt t="96894" x="6464300" y="1303338"/>
          <p14:tracePt t="96902" x="6491288" y="1303338"/>
          <p14:tracePt t="96910" x="6518275" y="1303338"/>
          <p14:tracePt t="96919" x="6537325" y="1295400"/>
          <p14:tracePt t="96926" x="6554788" y="1295400"/>
          <p14:tracePt t="96935" x="6573838" y="1295400"/>
          <p14:tracePt t="96942" x="6581775" y="1285875"/>
          <p14:tracePt t="96950" x="6600825" y="1285875"/>
          <p14:tracePt t="96958" x="6618288" y="1276350"/>
          <p14:tracePt t="96967" x="6627813" y="1276350"/>
          <p14:tracePt t="96974" x="6645275" y="1258888"/>
          <p14:tracePt t="96984" x="6664325" y="1249363"/>
          <p14:tracePt t="96990" x="6691313" y="1239838"/>
          <p14:tracePt t="97000" x="6718300" y="1231900"/>
          <p14:tracePt t="97006" x="6737350" y="1231900"/>
          <p14:tracePt t="97014" x="6764338" y="1203325"/>
          <p14:tracePt t="97023" x="6800850" y="1195388"/>
          <p14:tracePt t="97030" x="6819900" y="1185863"/>
          <p14:tracePt t="97038" x="6837363" y="1185863"/>
          <p14:tracePt t="97046" x="6856413" y="1176338"/>
          <p14:tracePt t="97134" x="6864350" y="1176338"/>
          <p14:tracePt t="97174" x="6883400" y="1176338"/>
          <p14:tracePt t="97182" x="6892925" y="1176338"/>
          <p14:tracePt t="97190" x="6900863" y="1176338"/>
          <p14:tracePt t="97199" x="6919913" y="1176338"/>
          <p14:tracePt t="97206" x="6946900" y="1195388"/>
          <p14:tracePt t="97214" x="6946900" y="1203325"/>
          <p14:tracePt t="97222" x="6973888" y="1212850"/>
          <p14:tracePt t="97230" x="6983413" y="1212850"/>
          <p14:tracePt t="97238" x="6992938" y="1222375"/>
          <p14:tracePt t="97247" x="7010400" y="1222375"/>
          <p14:tracePt t="97270" x="7029450" y="1239838"/>
          <p14:tracePt t="97414" x="7029450" y="1231900"/>
          <p14:tracePt t="97422" x="7029450" y="1203325"/>
          <p14:tracePt t="97430" x="7029450" y="1185863"/>
          <p14:tracePt t="97438" x="7029450" y="1149350"/>
          <p14:tracePt t="97446" x="7029450" y="1112838"/>
          <p14:tracePt t="97454" x="7037388" y="1085850"/>
          <p14:tracePt t="97462" x="7037388" y="1057275"/>
          <p14:tracePt t="97470" x="7046913" y="1012825"/>
          <p14:tracePt t="97478" x="7046913" y="984250"/>
          <p14:tracePt t="97486" x="7046913" y="957263"/>
          <p14:tracePt t="97494" x="7046913" y="939800"/>
          <p14:tracePt t="97502" x="7046913" y="911225"/>
          <p14:tracePt t="97510" x="7046913" y="893763"/>
          <p14:tracePt t="97519" x="7046913" y="874713"/>
          <p14:tracePt t="97526" x="7046913" y="857250"/>
          <p14:tracePt t="97534" x="7046913" y="847725"/>
          <p14:tracePt t="97542" x="7046913" y="820738"/>
          <p14:tracePt t="97551" x="7046913" y="811213"/>
          <p14:tracePt t="97558" x="7046913" y="793750"/>
          <p14:tracePt t="97568" x="7046913" y="784225"/>
          <p14:tracePt t="97574" x="7046913" y="774700"/>
          <p14:tracePt t="97585" x="7046913" y="766763"/>
          <p14:tracePt t="97590" x="7046913" y="747713"/>
          <p14:tracePt t="97601" x="7046913" y="738188"/>
          <p14:tracePt t="97614" x="7037388" y="730250"/>
          <p14:tracePt t="97630" x="7029450" y="720725"/>
          <p14:tracePt t="97654" x="7029450" y="711200"/>
          <p14:tracePt t="97678" x="7019925" y="701675"/>
          <p14:tracePt t="97694" x="6992938" y="701675"/>
          <p14:tracePt t="97702" x="6937375" y="701675"/>
          <p14:tracePt t="97710" x="6827838" y="701675"/>
          <p14:tracePt t="97719" x="6700838" y="701675"/>
          <p14:tracePt t="97727" x="6573838" y="701675"/>
          <p14:tracePt t="97734" x="6445250" y="701675"/>
          <p14:tracePt t="97742" x="6318250" y="701675"/>
          <p14:tracePt t="97751" x="6226175" y="693738"/>
          <p14:tracePt t="97758" x="6135688" y="693738"/>
          <p14:tracePt t="97767" x="6062663" y="693738"/>
          <p14:tracePt t="97774" x="5999163" y="693738"/>
          <p14:tracePt t="97784" x="5972175" y="693738"/>
          <p14:tracePt t="97790" x="5943600" y="693738"/>
          <p14:tracePt t="98015" x="5953125" y="720725"/>
          <p14:tracePt t="98024" x="5953125" y="757238"/>
          <p14:tracePt t="98033" x="5953125" y="793750"/>
          <p14:tracePt t="98048" x="5953125" y="839788"/>
          <p14:tracePt t="98056" x="5953125" y="857250"/>
          <p14:tracePt t="98064" x="5953125" y="893763"/>
          <p14:tracePt t="98072" x="5953125" y="939800"/>
          <p14:tracePt t="98078" x="5953125" y="966788"/>
          <p14:tracePt t="98086" x="5953125" y="993775"/>
          <p14:tracePt t="98094" x="5953125" y="1030288"/>
          <p14:tracePt t="98102" x="5953125" y="1076325"/>
          <p14:tracePt t="98110" x="5943600" y="1103313"/>
          <p14:tracePt t="98118" x="5926138" y="1149350"/>
          <p14:tracePt t="98126" x="5916613" y="1195388"/>
          <p14:tracePt t="98135" x="5916613" y="1231900"/>
          <p14:tracePt t="98142" x="5880100" y="1285875"/>
          <p14:tracePt t="98150" x="5880100" y="1303338"/>
          <p14:tracePt t="98158" x="5880100" y="1358900"/>
          <p14:tracePt t="98167" x="5870575" y="1395413"/>
          <p14:tracePt t="98174" x="5862638" y="1422400"/>
          <p14:tracePt t="98183" x="5862638" y="1449388"/>
          <p14:tracePt t="98190" x="5853113" y="1495425"/>
          <p14:tracePt t="98200" x="5853113" y="1514475"/>
          <p14:tracePt t="98206" x="5843588" y="1550988"/>
          <p14:tracePt t="98214" x="5834063" y="1558925"/>
          <p14:tracePt t="98222" x="5826125" y="1595438"/>
          <p14:tracePt t="98230" x="5826125" y="1604963"/>
          <p14:tracePt t="98238" x="5826125" y="1631950"/>
          <p14:tracePt t="98246" x="5826125" y="1651000"/>
          <p14:tracePt t="98254" x="5816600" y="1687513"/>
          <p14:tracePt t="98279" x="5807075" y="1760538"/>
          <p14:tracePt t="98286" x="5807075" y="1787525"/>
          <p14:tracePt t="98294" x="5807075" y="1824038"/>
          <p14:tracePt t="98302" x="5789613" y="1860550"/>
          <p14:tracePt t="98310" x="5789613" y="1897063"/>
          <p14:tracePt t="98318" x="5770563" y="1943100"/>
          <p14:tracePt t="98326" x="5770563" y="1979613"/>
          <p14:tracePt t="98335" x="5770563" y="1997075"/>
          <p14:tracePt t="98342" x="5770563" y="2043113"/>
          <p14:tracePt t="98350" x="5770563" y="2070100"/>
          <p14:tracePt t="98358" x="5770563" y="2097088"/>
          <p14:tracePt t="98367" x="5761038" y="2143125"/>
          <p14:tracePt t="98374" x="5761038" y="2179638"/>
          <p14:tracePt t="98385" x="5761038" y="2206625"/>
          <p14:tracePt t="98390" x="5761038" y="2252663"/>
          <p14:tracePt t="98400" x="5761038" y="2289175"/>
          <p14:tracePt t="98406" x="5761038" y="2335213"/>
          <p14:tracePt t="98414" x="5761038" y="2362200"/>
          <p14:tracePt t="98422" x="5761038" y="2398713"/>
          <p14:tracePt t="98430" x="5761038" y="2444750"/>
          <p14:tracePt t="98438" x="5761038" y="2462213"/>
          <p14:tracePt t="98447" x="5761038" y="2498725"/>
          <p14:tracePt t="98454" x="5761038" y="2544763"/>
          <p14:tracePt t="98462" x="5761038" y="2562225"/>
          <p14:tracePt t="98470" x="5761038" y="2589213"/>
          <p14:tracePt t="98478" x="5761038" y="2608263"/>
          <p14:tracePt t="98486" x="5761038" y="2625725"/>
          <p14:tracePt t="98494" x="5761038" y="2644775"/>
          <p14:tracePt t="98503" x="5761038" y="2671763"/>
          <p14:tracePt t="98510" x="5761038" y="2690813"/>
          <p14:tracePt t="98518" x="5761038" y="2717800"/>
          <p14:tracePt t="98526" x="5761038" y="2735263"/>
          <p14:tracePt t="98535" x="5761038" y="2744788"/>
          <p14:tracePt t="98542" x="5761038" y="2781300"/>
          <p14:tracePt t="98551" x="5761038" y="2808288"/>
          <p14:tracePt t="98558" x="5761038" y="2827338"/>
          <p14:tracePt t="98567" x="5761038" y="2854325"/>
          <p14:tracePt t="98574" x="5761038" y="2873375"/>
          <p14:tracePt t="98583" x="5761038" y="2881313"/>
          <p14:tracePt t="98590" x="5761038" y="2917825"/>
          <p14:tracePt t="98602" x="5761038" y="2946400"/>
          <p14:tracePt t="98606" x="5761038" y="2963863"/>
          <p14:tracePt t="98614" x="5761038" y="2990850"/>
          <p14:tracePt t="98622" x="5761038" y="3017838"/>
          <p14:tracePt t="98630" x="5761038" y="3054350"/>
          <p14:tracePt t="98638" x="5761038" y="3109913"/>
          <p14:tracePt t="98646" x="5761038" y="3146425"/>
          <p14:tracePt t="98654" x="5761038" y="3173413"/>
          <p14:tracePt t="98662" x="5761038" y="3219450"/>
          <p14:tracePt t="98670" x="5780088" y="3273425"/>
          <p14:tracePt t="98678" x="5780088" y="3328988"/>
          <p14:tracePt t="98686" x="5780088" y="3375025"/>
          <p14:tracePt t="98694" x="5789613" y="3411538"/>
          <p14:tracePt t="98702" x="5797550" y="3475038"/>
          <p14:tracePt t="98710" x="5797550" y="3529013"/>
          <p14:tracePt t="98718" x="5807075" y="3556000"/>
          <p14:tracePt t="98726" x="5807075" y="3611563"/>
          <p14:tracePt t="98735" x="5834063" y="3675063"/>
          <p14:tracePt t="98742" x="5843588" y="3721100"/>
          <p14:tracePt t="98750" x="5853113" y="3748088"/>
          <p14:tracePt t="98758" x="5853113" y="3767138"/>
          <p14:tracePt t="98767" x="5853113" y="3794125"/>
          <p14:tracePt t="98774" x="5853113" y="3811588"/>
          <p14:tracePt t="98783" x="5862638" y="3830638"/>
          <p14:tracePt t="98790" x="5862638" y="3840163"/>
          <p14:tracePt t="98976" x="5862638" y="3848100"/>
          <p14:tracePt t="98985" x="5862638" y="3867150"/>
          <p14:tracePt t="98992" x="5862638" y="3884613"/>
          <p14:tracePt t="99008" x="5862638" y="3903663"/>
          <p14:tracePt t="99020" x="5862638" y="3930650"/>
          <p14:tracePt t="99023" x="5862638" y="3940175"/>
          <p14:tracePt t="99031" x="5862638" y="3967163"/>
          <p14:tracePt t="99039" x="5862638" y="3976688"/>
          <p14:tracePt t="99047" x="5862638" y="3994150"/>
          <p14:tracePt t="99055" x="5862638" y="4013200"/>
          <p14:tracePt t="99063" x="5862638" y="4030663"/>
          <p14:tracePt t="99079" x="5862638" y="4049713"/>
          <p14:tracePt t="99095" x="5862638" y="4057650"/>
          <p14:tracePt t="99175" x="5862638" y="4067175"/>
          <p14:tracePt t="99183" x="5862638" y="4076700"/>
          <p14:tracePt t="99191" x="5862638" y="4103688"/>
          <p14:tracePt t="99199" x="5862638" y="4113213"/>
          <p14:tracePt t="99206" x="5862638" y="4122738"/>
          <p14:tracePt t="99214" x="5862638" y="4140200"/>
          <p14:tracePt t="99222" x="5862638" y="4159250"/>
          <p14:tracePt t="99230" x="5862638" y="4176713"/>
          <p14:tracePt t="99238" x="5862638" y="4186238"/>
          <p14:tracePt t="99254" x="5862638" y="4203700"/>
          <p14:tracePt t="99510" x="5953125" y="4203700"/>
          <p14:tracePt t="99518" x="6026150" y="4203700"/>
          <p14:tracePt t="99526" x="6108700" y="4203700"/>
          <p14:tracePt t="99534" x="6199188" y="4203700"/>
          <p14:tracePt t="99542" x="6308725" y="4203700"/>
          <p14:tracePt t="99550" x="6435725" y="4203700"/>
          <p14:tracePt t="99558" x="6564313" y="4203700"/>
          <p14:tracePt t="99567" x="6654800" y="4203700"/>
          <p14:tracePt t="99574" x="6783388" y="4203700"/>
          <p14:tracePt t="99583" x="6856413" y="4203700"/>
          <p14:tracePt t="99590" x="6910388" y="4203700"/>
          <p14:tracePt t="99600" x="6937375" y="4203700"/>
          <p14:tracePt t="99606" x="6946900" y="4203700"/>
          <p14:tracePt t="99614" x="6956425" y="4203700"/>
          <p14:tracePt t="99688" x="6964363" y="4203700"/>
          <p14:tracePt t="99703" x="6964363" y="4195763"/>
          <p14:tracePt t="99736" x="6964363" y="4186238"/>
          <p14:tracePt t="99751" x="6964363" y="4176713"/>
          <p14:tracePt t="99766" x="6964363" y="4167188"/>
          <p14:tracePt t="99782" x="6964363" y="4159250"/>
          <p14:tracePt t="99799" x="6964363" y="4149725"/>
          <p14:tracePt t="99806" x="6964363" y="4140200"/>
          <p14:tracePt t="99822" x="6964363" y="4122738"/>
          <p14:tracePt t="99830" x="6964363" y="4103688"/>
          <p14:tracePt t="99846" x="6956425" y="4094163"/>
          <p14:tracePt t="99854" x="6946900" y="4094163"/>
          <p14:tracePt t="99862" x="6946900" y="4086225"/>
          <p14:tracePt t="99885" x="6946900" y="4076700"/>
          <p14:tracePt t="99887" x="6937375" y="4067175"/>
          <p14:tracePt t="99918" x="6937375" y="4040188"/>
          <p14:tracePt t="99926" x="6929438" y="4030663"/>
          <p14:tracePt t="99990" x="6919913" y="4021138"/>
          <p14:tracePt t="100014" x="6910388" y="4003675"/>
          <p14:tracePt t="100022" x="6910388" y="3994150"/>
          <p14:tracePt t="100030" x="6900863" y="3976688"/>
          <p14:tracePt t="100038" x="6892925" y="3967163"/>
          <p14:tracePt t="100046" x="6892925" y="3957638"/>
          <p14:tracePt t="100055" x="6883400" y="3948113"/>
          <p14:tracePt t="100414" x="6837363" y="3948113"/>
          <p14:tracePt t="100422" x="6737350" y="3967163"/>
          <p14:tracePt t="100430" x="6710363" y="3976688"/>
          <p14:tracePt t="100438" x="6691313" y="3976688"/>
          <p14:tracePt t="100446" x="6673850" y="3994150"/>
          <p14:tracePt t="100454" x="6654800" y="3994150"/>
          <p14:tracePt t="100686" x="6664325" y="3976688"/>
          <p14:tracePt t="100694" x="6673850" y="3976688"/>
          <p14:tracePt t="100702" x="6700838" y="3948113"/>
          <p14:tracePt t="100710" x="6710363" y="3930650"/>
          <p14:tracePt t="100718" x="6746875" y="3894138"/>
          <p14:tracePt t="100726" x="6754813" y="3875088"/>
          <p14:tracePt t="100735" x="6764338" y="3857625"/>
          <p14:tracePt t="100751" x="6783388" y="3840163"/>
          <p14:tracePt t="100758" x="6791325" y="3830638"/>
          <p14:tracePt t="100767" x="6791325" y="3821113"/>
          <p14:tracePt t="100942" x="6800850" y="3811588"/>
          <p14:tracePt t="100990" x="6819900" y="3811588"/>
          <p14:tracePt t="100998" x="6873875" y="3811588"/>
          <p14:tracePt t="101006" x="6956425" y="3811588"/>
          <p14:tracePt t="101014" x="7010400" y="3811588"/>
          <p14:tracePt t="101022" x="7046913" y="3811588"/>
          <p14:tracePt t="101030" x="7065963" y="3811588"/>
          <p14:tracePt t="101038" x="7083425" y="3811588"/>
          <p14:tracePt t="101216" x="7092950" y="3811588"/>
          <p14:tracePt t="101367" x="7102475" y="3811588"/>
          <p14:tracePt t="101382" x="7102475" y="3840163"/>
          <p14:tracePt t="101390" x="7110413" y="3875088"/>
          <p14:tracePt t="101398" x="7119938" y="3903663"/>
          <p14:tracePt t="101406" x="7129463" y="3930650"/>
          <p14:tracePt t="101414" x="7138988" y="3957638"/>
          <p14:tracePt t="101422" x="7146925" y="3994150"/>
          <p14:tracePt t="101430" x="7146925" y="4013200"/>
          <p14:tracePt t="101438" x="7156450" y="4013200"/>
          <p14:tracePt t="101446" x="7156450" y="4040188"/>
          <p14:tracePt t="101680" x="7138988" y="4013200"/>
          <p14:tracePt t="101686" x="7083425" y="4013200"/>
          <p14:tracePt t="101694" x="7000875" y="3994150"/>
          <p14:tracePt t="101702" x="6964363" y="3994150"/>
          <p14:tracePt t="101710" x="6956425" y="3994150"/>
          <p14:tracePt t="101718" x="6937375" y="3994150"/>
          <p14:tracePt t="101734" x="6929438" y="3994150"/>
          <p14:tracePt t="101807" x="6919913" y="3994150"/>
          <p14:tracePt t="101814" x="6883400" y="3994150"/>
          <p14:tracePt t="101822" x="6827838" y="3994150"/>
          <p14:tracePt t="101830" x="6819900" y="3994150"/>
          <p14:tracePt t="101846" x="6800850" y="3994150"/>
          <p14:tracePt t="101854" x="6791325" y="3994150"/>
          <p14:tracePt t="102192" x="6773863" y="3994150"/>
          <p14:tracePt t="102199" x="6673850" y="3994150"/>
          <p14:tracePt t="102206" x="6545263" y="4003675"/>
          <p14:tracePt t="102214" x="6381750" y="4030663"/>
          <p14:tracePt t="102222" x="6199188" y="4030663"/>
          <p14:tracePt t="102230" x="5999163" y="4049713"/>
          <p14:tracePt t="102238" x="5789613" y="4094163"/>
          <p14:tracePt t="102246" x="5451475" y="4094163"/>
          <p14:tracePt t="102254" x="5005388" y="4094163"/>
          <p14:tracePt t="102262" x="4740275" y="4094163"/>
          <p14:tracePt t="102270" x="4448175" y="4094163"/>
          <p14:tracePt t="102278" x="4184650" y="4094163"/>
          <p14:tracePt t="102286" x="3984625" y="4094163"/>
          <p14:tracePt t="102294" x="3802063" y="4094163"/>
          <p14:tracePt t="102302" x="3656013" y="4094163"/>
          <p14:tracePt t="102310" x="3490913" y="4094163"/>
          <p14:tracePt t="102318" x="3346450" y="4094163"/>
          <p14:tracePt t="102326" x="3217863" y="4094163"/>
          <p14:tracePt t="102334" x="3090863" y="4094163"/>
          <p14:tracePt t="102342" x="2962275" y="4094163"/>
          <p14:tracePt t="102350" x="2908300" y="4094163"/>
          <p14:tracePt t="102358" x="2835275" y="4094163"/>
          <p14:tracePt t="102367" x="2744788" y="4076700"/>
          <p14:tracePt t="102374" x="2625725" y="4076700"/>
          <p14:tracePt t="102383" x="2552700" y="4067175"/>
          <p14:tracePt t="102390" x="2479675" y="4049713"/>
          <p14:tracePt t="102400" x="2379663" y="4021138"/>
          <p14:tracePt t="102406" x="2352675" y="4021138"/>
          <p14:tracePt t="102416" x="2306638" y="4013200"/>
          <p14:tracePt t="102422" x="2251075" y="4013200"/>
          <p14:tracePt t="102430" x="2224088" y="4013200"/>
          <p14:tracePt t="102438" x="2206625" y="4013200"/>
          <p14:tracePt t="102446" x="2187575" y="4013200"/>
          <p14:tracePt t="102454" x="2179638" y="4013200"/>
          <p14:tracePt t="102462" x="2170113" y="4013200"/>
          <p14:tracePt t="102510" x="2160588" y="4013200"/>
          <p14:tracePt t="102519" x="2151063" y="4013200"/>
          <p14:tracePt t="102535" x="2133600" y="4021138"/>
          <p14:tracePt t="102575" x="2124075" y="4030663"/>
          <p14:tracePt t="102615" x="2106613" y="4030663"/>
          <p14:tracePt t="102623" x="2087563" y="4030663"/>
          <p14:tracePt t="102631" x="2070100" y="4030663"/>
          <p14:tracePt t="102639" x="2033588" y="4030663"/>
          <p14:tracePt t="102648" x="1987550" y="4030663"/>
          <p14:tracePt t="102654" x="1941513" y="4030663"/>
          <p14:tracePt t="102662" x="1878013" y="4030663"/>
          <p14:tracePt t="102670" x="1841500" y="4030663"/>
          <p14:tracePt t="102679" x="1814513" y="4030663"/>
          <p14:tracePt t="102686" x="1768475" y="4030663"/>
          <p14:tracePt t="102695" x="1741488" y="4030663"/>
          <p14:tracePt t="102702" x="1731963" y="4030663"/>
          <p14:tracePt t="102710" x="1722438" y="4030663"/>
          <p14:tracePt t="102784" x="1714500" y="4030663"/>
          <p14:tracePt t="102824" x="1695450" y="4021138"/>
          <p14:tracePt t="102896" x="1695450" y="4013200"/>
          <p14:tracePt t="102928" x="1695450" y="4003675"/>
          <p14:tracePt t="102936" x="1695450" y="3994150"/>
          <p14:tracePt t="102943" x="1714500" y="3984625"/>
          <p14:tracePt t="102952" x="1731963" y="3976688"/>
          <p14:tracePt t="102958" x="1778000" y="3957638"/>
          <p14:tracePt t="102967" x="1787525" y="3957638"/>
          <p14:tracePt t="102974" x="1814513" y="3948113"/>
          <p14:tracePt t="102983" x="1841500" y="3948113"/>
          <p14:tracePt t="102990" x="1887538" y="3930650"/>
          <p14:tracePt t="103000" x="1887538" y="3921125"/>
          <p14:tracePt t="103006" x="1931988" y="3911600"/>
          <p14:tracePt t="103015" x="1960563" y="3911600"/>
          <p14:tracePt t="103023" x="1978025" y="3903663"/>
          <p14:tracePt t="103030" x="1987550" y="3884613"/>
          <p14:tracePt t="103038" x="1997075" y="3875088"/>
          <p14:tracePt t="103055" x="2005013" y="3867150"/>
          <p14:tracePt t="103110" x="2005013" y="3857625"/>
          <p14:tracePt t="103264" x="2005013" y="3875088"/>
          <p14:tracePt t="103272" x="2005013" y="3884613"/>
          <p14:tracePt t="103568" x="1997075" y="3884613"/>
          <p14:tracePt t="103574" x="1987550" y="3875088"/>
          <p14:tracePt t="103582" x="1978025" y="3875088"/>
          <p14:tracePt t="103590" x="1960563" y="3867150"/>
          <p14:tracePt t="103614" x="1951038" y="3867150"/>
          <p14:tracePt t="103622" x="1941513" y="3867150"/>
          <p14:tracePt t="103646" x="1931988" y="3867150"/>
          <p14:tracePt t="103663" x="1924050" y="3867150"/>
          <p14:tracePt t="103671" x="1905000" y="3867150"/>
          <p14:tracePt t="103742" x="1895475" y="3848100"/>
          <p14:tracePt t="103750" x="1895475" y="3830638"/>
          <p14:tracePt t="103760" x="1895475" y="3811588"/>
          <p14:tracePt t="103767" x="1895475" y="3794125"/>
          <p14:tracePt t="103775" x="1895475" y="3767138"/>
          <p14:tracePt t="103785" x="1895475" y="3748088"/>
          <p14:tracePt t="103790" x="1895475" y="3721100"/>
          <p14:tracePt t="103801" x="1895475" y="3702050"/>
          <p14:tracePt t="103807" x="1895475" y="3675063"/>
          <p14:tracePt t="103817" x="1895475" y="3657600"/>
          <p14:tracePt t="103822" x="1895475" y="3621088"/>
          <p14:tracePt t="103839" x="1895475" y="3611563"/>
          <p14:tracePt t="103847" x="1914525" y="3575050"/>
          <p14:tracePt t="103870" x="1924050" y="3565525"/>
          <p14:tracePt t="103894" x="1931988" y="3556000"/>
          <p14:tracePt t="103910" x="1931988" y="3548063"/>
          <p14:tracePt t="103918" x="1951038" y="3538538"/>
          <p14:tracePt t="103926" x="1987550" y="3529013"/>
          <p14:tracePt t="103934" x="2014538" y="3519488"/>
          <p14:tracePt t="103942" x="2041525" y="3511550"/>
          <p14:tracePt t="103950" x="2106613" y="3482975"/>
          <p14:tracePt t="103958" x="2133600" y="3475038"/>
          <p14:tracePt t="103967" x="2179638" y="3455988"/>
          <p14:tracePt t="103974" x="2197100" y="3446463"/>
          <p14:tracePt t="103983" x="2206625" y="3446463"/>
          <p14:tracePt t="103990" x="2224088" y="3446463"/>
          <p14:tracePt t="103999" x="2233613" y="3446463"/>
          <p14:tracePt t="104006" x="2243138" y="3446463"/>
          <p14:tracePt t="104023" x="2260600" y="3446463"/>
          <p14:tracePt t="104031" x="2270125" y="3446463"/>
          <p14:tracePt t="104039" x="2279650" y="3446463"/>
          <p14:tracePt t="104046" x="2287588" y="3446463"/>
          <p14:tracePt t="104055" x="2306638" y="3465513"/>
          <p14:tracePt t="104062" x="2306638" y="3475038"/>
          <p14:tracePt t="104070" x="2316163" y="3482975"/>
          <p14:tracePt t="104078" x="2324100" y="3492500"/>
          <p14:tracePt t="104086" x="2333625" y="3511550"/>
          <p14:tracePt t="104103" x="2343150" y="3519488"/>
          <p14:tracePt t="104119" x="2352675" y="3529013"/>
          <p14:tracePt t="104134" x="2370138" y="3538538"/>
          <p14:tracePt t="104182" x="2379663" y="3556000"/>
          <p14:tracePt t="104206" x="2379663" y="3575050"/>
          <p14:tracePt t="104214" x="2379663" y="3584575"/>
          <p14:tracePt t="104222" x="2379663" y="3592513"/>
          <p14:tracePt t="104238" x="2379663" y="3602038"/>
          <p14:tracePt t="104246" x="2379663" y="3621088"/>
          <p14:tracePt t="104270" x="2370138" y="3638550"/>
          <p14:tracePt t="104295" x="2352675" y="3657600"/>
          <p14:tracePt t="104302" x="2352675" y="3665538"/>
          <p14:tracePt t="104310" x="2343150" y="3665538"/>
          <p14:tracePt t="104318" x="2333625" y="3684588"/>
          <p14:tracePt t="104335" x="2324100" y="3694113"/>
          <p14:tracePt t="104342" x="2316163" y="3702050"/>
          <p14:tracePt t="104352" x="2306638" y="3711575"/>
          <p14:tracePt t="104366" x="2297113" y="3721100"/>
          <p14:tracePt t="104383" x="2287588" y="3730625"/>
          <p14:tracePt t="104399" x="2279650" y="3738563"/>
          <p14:tracePt t="104406" x="2270125" y="3757613"/>
          <p14:tracePt t="104422" x="2260600" y="3757613"/>
          <p14:tracePt t="104520" x="2243138" y="3757613"/>
          <p14:tracePt t="104535" x="2224088" y="3757613"/>
          <p14:tracePt t="104728" x="2233613" y="3757613"/>
          <p14:tracePt t="104734" x="2260600" y="3757613"/>
          <p14:tracePt t="104742" x="2287588" y="3757613"/>
          <p14:tracePt t="104750" x="2343150" y="3757613"/>
          <p14:tracePt t="104758" x="2389188" y="3757613"/>
          <p14:tracePt t="104766" x="2416175" y="3757613"/>
          <p14:tracePt t="104774" x="2433638" y="3757613"/>
          <p14:tracePt t="104784" x="2443163" y="3757613"/>
          <p14:tracePt t="104790" x="2470150" y="3757613"/>
          <p14:tracePt t="104800" x="2489200" y="3757613"/>
          <p14:tracePt t="104806" x="2516188" y="3757613"/>
          <p14:tracePt t="104816" x="2533650" y="3748088"/>
          <p14:tracePt t="104822" x="2562225" y="3738563"/>
          <p14:tracePt t="104830" x="2579688" y="3738563"/>
          <p14:tracePt t="104838" x="2606675" y="3730625"/>
          <p14:tracePt t="104846" x="2643188" y="3721100"/>
          <p14:tracePt t="104854" x="2662238" y="3711575"/>
          <p14:tracePt t="104862" x="2671763" y="3702050"/>
          <p14:tracePt t="104885" x="2689225" y="3702050"/>
          <p14:tracePt t="104894" x="2698750" y="3702050"/>
          <p14:tracePt t="104927" x="2708275" y="3702050"/>
          <p14:tracePt t="104935" x="2725738" y="3694113"/>
          <p14:tracePt t="104943" x="2744788" y="3694113"/>
          <p14:tracePt t="104951" x="2781300" y="3694113"/>
          <p14:tracePt t="104959" x="2835275" y="3684588"/>
          <p14:tracePt t="104968" x="2917825" y="3684588"/>
          <p14:tracePt t="104975" x="2990850" y="3684588"/>
          <p14:tracePt t="104985" x="3063875" y="3684588"/>
          <p14:tracePt t="104991" x="3171825" y="3684588"/>
          <p14:tracePt t="105000" x="3227388" y="3684588"/>
          <p14:tracePt t="105006" x="3281363" y="3684588"/>
          <p14:tracePt t="105016" x="3300413" y="3665538"/>
          <p14:tracePt t="105022" x="3317875" y="3665538"/>
          <p14:tracePt t="105078" x="3327400" y="3657600"/>
          <p14:tracePt t="105296" x="3382963" y="3675063"/>
          <p14:tracePt t="105304" x="3463925" y="3721100"/>
          <p14:tracePt t="105312" x="3573463" y="3748088"/>
          <p14:tracePt t="105319" x="3738563" y="3794125"/>
          <p14:tracePt t="105327" x="3919538" y="3803650"/>
          <p14:tracePt t="105336" x="4184650" y="3840163"/>
          <p14:tracePt t="105343" x="4467225" y="3875088"/>
          <p14:tracePt t="105353" x="4740275" y="3911600"/>
          <p14:tracePt t="105359" x="5068888" y="3976688"/>
          <p14:tracePt t="105368" x="5341938" y="3994150"/>
          <p14:tracePt t="105375" x="5524500" y="4021138"/>
          <p14:tracePt t="105385" x="5724525" y="4057650"/>
          <p14:tracePt t="105391" x="5926138" y="4076700"/>
          <p14:tracePt t="105402" x="6053138" y="4086225"/>
          <p14:tracePt t="105407" x="6199188" y="4103688"/>
          <p14:tracePt t="105418" x="6372225" y="4130675"/>
          <p14:tracePt t="105423" x="6500813" y="4149725"/>
          <p14:tracePt t="105434" x="6627813" y="4159250"/>
          <p14:tracePt t="105438" x="6718300" y="4176713"/>
          <p14:tracePt t="105447" x="6800850" y="4186238"/>
          <p14:tracePt t="105454" x="6837363" y="4195763"/>
          <p14:tracePt t="105462" x="6846888" y="4195763"/>
          <p14:tracePt t="105470" x="6864350" y="4195763"/>
          <p14:tracePt t="105486" x="6873875" y="4195763"/>
          <p14:tracePt t="105535" x="6883400" y="4203700"/>
          <p14:tracePt t="105551" x="6883400" y="4213225"/>
          <p14:tracePt t="105559" x="6883400" y="4232275"/>
          <p14:tracePt t="105566" x="6883400" y="4240213"/>
          <p14:tracePt t="105582" x="6883400" y="4249738"/>
          <p14:tracePt t="105590" x="6883400" y="4276725"/>
          <p14:tracePt t="105599" x="6873875" y="4286250"/>
          <p14:tracePt t="105606" x="6873875" y="4295775"/>
          <p14:tracePt t="105616" x="6864350" y="4322763"/>
          <p14:tracePt t="105622" x="6864350" y="4332288"/>
          <p14:tracePt t="105630" x="6856413" y="4340225"/>
          <p14:tracePt t="105638" x="6837363" y="4368800"/>
          <p14:tracePt t="105646" x="6827838" y="4386263"/>
          <p14:tracePt t="105654" x="6827838" y="4413250"/>
          <p14:tracePt t="105662" x="6827838" y="4432300"/>
          <p14:tracePt t="105670" x="6827838" y="4486275"/>
          <p14:tracePt t="105678" x="6827838" y="4522788"/>
          <p14:tracePt t="105686" x="6827838" y="4551363"/>
          <p14:tracePt t="105695" x="6827838" y="4568825"/>
          <p14:tracePt t="105702" x="6856413" y="4614863"/>
          <p14:tracePt t="105710" x="6900863" y="4651375"/>
          <p14:tracePt t="105718" x="6946900" y="4678363"/>
          <p14:tracePt t="105727" x="6964363" y="4687888"/>
          <p14:tracePt t="105734" x="6992938" y="4687888"/>
          <p14:tracePt t="105742" x="7037388" y="4687888"/>
          <p14:tracePt t="105750" x="7056438" y="4697413"/>
          <p14:tracePt t="105758" x="7065963" y="4697413"/>
          <p14:tracePt t="105766" x="7073900" y="4697413"/>
          <p14:tracePt t="105840" x="7083425" y="4705350"/>
          <p14:tracePt t="105864" x="7083425" y="4714875"/>
          <p14:tracePt t="105879" x="7083425" y="4724400"/>
          <p14:tracePt t="105886" x="7083425" y="4732338"/>
          <p14:tracePt t="105894" x="7083425" y="4751388"/>
          <p14:tracePt t="105902" x="7092950" y="4768850"/>
          <p14:tracePt t="105910" x="7092950" y="4778375"/>
          <p14:tracePt t="105918" x="7092950" y="4805363"/>
          <p14:tracePt t="105926" x="7102475" y="4805363"/>
          <p14:tracePt t="105934" x="7102475" y="4814888"/>
          <p14:tracePt t="105942" x="7102475" y="4841875"/>
          <p14:tracePt t="105950" x="7102475" y="4851400"/>
          <p14:tracePt t="105958" x="7110413" y="4860925"/>
          <p14:tracePt t="105967" x="7119938" y="4887913"/>
          <p14:tracePt t="105974" x="7129463" y="4897438"/>
          <p14:tracePt t="106175" x="7129463" y="4878388"/>
          <p14:tracePt t="106183" x="7129463" y="4841875"/>
          <p14:tracePt t="106191" x="7119938" y="4824413"/>
          <p14:tracePt t="106199" x="7119938" y="4797425"/>
          <p14:tracePt t="106207" x="7119938" y="4760913"/>
          <p14:tracePt t="106219" x="7119938" y="4724400"/>
          <p14:tracePt t="106223" x="7110413" y="4687888"/>
          <p14:tracePt t="106232" x="7110413" y="4632325"/>
          <p14:tracePt t="106239" x="7110413" y="4587875"/>
          <p14:tracePt t="106247" x="7110413" y="4532313"/>
          <p14:tracePt t="106255" x="7110413" y="4459288"/>
          <p14:tracePt t="106263" x="7110413" y="4422775"/>
          <p14:tracePt t="106271" x="7110413" y="4368800"/>
          <p14:tracePt t="106279" x="7110413" y="4322763"/>
          <p14:tracePt t="106288" x="7129463" y="4268788"/>
          <p14:tracePt t="106295" x="7138988" y="4232275"/>
          <p14:tracePt t="106302" x="7138988" y="4176713"/>
          <p14:tracePt t="106332" x="7165975" y="4049713"/>
          <p14:tracePt t="106335" x="7165975" y="4021138"/>
          <p14:tracePt t="106342" x="7165975" y="3976688"/>
          <p14:tracePt t="106351" x="7165975" y="3940175"/>
          <p14:tracePt t="106358" x="7165975" y="3921125"/>
          <p14:tracePt t="106366" x="7165975" y="3903663"/>
          <p14:tracePt t="106374" x="7165975" y="3884613"/>
          <p14:tracePt t="106383" x="7165975" y="3875088"/>
          <p14:tracePt t="106638" x="7156450" y="3840163"/>
          <p14:tracePt t="106646" x="7129463" y="3830638"/>
          <p14:tracePt t="106654" x="7056438" y="3794125"/>
          <p14:tracePt t="106662" x="7010400" y="3767138"/>
          <p14:tracePt t="106670" x="6946900" y="3730625"/>
          <p14:tracePt t="106678" x="6892925" y="3694113"/>
          <p14:tracePt t="106686" x="6827838" y="3657600"/>
          <p14:tracePt t="106694" x="6764338" y="3621088"/>
          <p14:tracePt t="106702" x="6718300" y="3584575"/>
          <p14:tracePt t="106710" x="6673850" y="3538538"/>
          <p14:tracePt t="106718" x="6637338" y="3529013"/>
          <p14:tracePt t="106726" x="6591300" y="3492500"/>
          <p14:tracePt t="106735" x="6591300" y="3482975"/>
          <p14:tracePt t="106742" x="6581775" y="3475038"/>
          <p14:tracePt t="107096" x="6537325" y="3492500"/>
          <p14:tracePt t="107102" x="6427788" y="3519488"/>
          <p14:tracePt t="107110" x="6162675" y="3575050"/>
          <p14:tracePt t="107118" x="6072188" y="3602038"/>
          <p14:tracePt t="107126" x="5935663" y="3648075"/>
          <p14:tracePt t="107134" x="5807075" y="3675063"/>
          <p14:tracePt t="107142" x="5707063" y="3702050"/>
          <p14:tracePt t="107150" x="5543550" y="3738563"/>
          <p14:tracePt t="107158" x="5341938" y="3748088"/>
          <p14:tracePt t="107166" x="5114925" y="3784600"/>
          <p14:tracePt t="107174" x="4949825" y="3803650"/>
          <p14:tracePt t="107183" x="4803775" y="3803650"/>
          <p14:tracePt t="107190" x="4676775" y="3803650"/>
          <p14:tracePt t="107199" x="4530725" y="3803650"/>
          <p14:tracePt t="107206" x="4440238" y="3803650"/>
          <p14:tracePt t="107216" x="4330700" y="3803650"/>
          <p14:tracePt t="107222" x="4238625" y="3803650"/>
          <p14:tracePt t="107230" x="4148138" y="3803650"/>
          <p14:tracePt t="107238" x="4048125" y="3803650"/>
          <p14:tracePt t="107246" x="3938588" y="3803650"/>
          <p14:tracePt t="107254" x="3846513" y="3803650"/>
          <p14:tracePt t="107262" x="3738563" y="3803650"/>
          <p14:tracePt t="107270" x="3665538" y="3803650"/>
          <p14:tracePt t="107278" x="3573463" y="3803650"/>
          <p14:tracePt t="107286" x="3519488" y="3794125"/>
          <p14:tracePt t="107294" x="3473450" y="3784600"/>
          <p14:tracePt t="107302" x="3446463" y="3775075"/>
          <p14:tracePt t="107310" x="3427413" y="3767138"/>
          <p14:tracePt t="107398" x="3436938" y="3767138"/>
          <p14:tracePt t="107415" x="3473450" y="3767138"/>
          <p14:tracePt t="107422" x="3509963" y="3767138"/>
          <p14:tracePt t="107430" x="3527425" y="3767138"/>
          <p14:tracePt t="107438" x="3563938" y="3775075"/>
          <p14:tracePt t="107446" x="3573463" y="3784600"/>
          <p14:tracePt t="107454" x="3592513" y="3794125"/>
          <p14:tracePt t="107470" x="3600450" y="3794125"/>
          <p14:tracePt t="107478" x="3609975" y="3803650"/>
          <p14:tracePt t="107679" x="3665538" y="3803650"/>
          <p14:tracePt t="107686" x="3792538" y="3803650"/>
          <p14:tracePt t="107694" x="3938588" y="3803650"/>
          <p14:tracePt t="107702" x="4102100" y="3803650"/>
          <p14:tracePt t="107710" x="4257675" y="3803650"/>
          <p14:tracePt t="107718" x="4440238" y="3803650"/>
          <p14:tracePt t="107726" x="4603750" y="3803650"/>
          <p14:tracePt t="107734" x="4695825" y="3803650"/>
          <p14:tracePt t="107742" x="4786313" y="3803650"/>
          <p14:tracePt t="107750" x="4813300" y="3803650"/>
          <p14:tracePt t="107862" x="4795838" y="3811588"/>
          <p14:tracePt t="107870" x="4730750" y="3848100"/>
          <p14:tracePt t="107878" x="4695825" y="3857625"/>
          <p14:tracePt t="107886" x="4649788" y="3867150"/>
          <p14:tracePt t="107894" x="4594225" y="3867150"/>
          <p14:tracePt t="107902" x="4576763" y="3884613"/>
          <p14:tracePt t="107910" x="4540250" y="3894138"/>
          <p14:tracePt t="107974" x="4540250" y="3903663"/>
          <p14:tracePt t="107982" x="4594225" y="3867150"/>
          <p14:tracePt t="107990" x="4730750" y="3784600"/>
          <p14:tracePt t="107998" x="4832350" y="3721100"/>
          <p14:tracePt t="108006" x="5005388" y="3629025"/>
          <p14:tracePt t="108016" x="5178425" y="3529013"/>
          <p14:tracePt t="108022" x="5434013" y="3402013"/>
          <p14:tracePt t="108033" x="5607050" y="3302000"/>
          <p14:tracePt t="108038" x="5916613" y="3173413"/>
          <p14:tracePt t="108046" x="6335713" y="3009900"/>
          <p14:tracePt t="108055" x="6691313" y="2863850"/>
          <p14:tracePt t="108062" x="6929438" y="2744788"/>
          <p14:tracePt t="108072" x="7256463" y="2571750"/>
          <p14:tracePt t="108078" x="7475538" y="2444750"/>
          <p14:tracePt t="108086" x="7731125" y="2289175"/>
          <p14:tracePt t="108094" x="7885113" y="2179638"/>
          <p14:tracePt t="108103" x="7967663" y="2116138"/>
          <p14:tracePt t="108110" x="8067675" y="2006600"/>
          <p14:tracePt t="108119" x="8140700" y="1924050"/>
          <p14:tracePt t="108126" x="8177213" y="1878013"/>
          <p14:tracePt t="108134" x="8196263" y="1814513"/>
          <p14:tracePt t="108142" x="8213725" y="1787525"/>
          <p14:tracePt t="108150" x="8223250" y="1760538"/>
          <p14:tracePt t="108158" x="8232775" y="1714500"/>
          <p14:tracePt t="108174" x="8232775" y="1704975"/>
          <p14:tracePt t="108183" x="8232775" y="1697038"/>
          <p14:tracePt t="108200" x="8232775" y="1677988"/>
          <p14:tracePt t="108247" x="8232775" y="1668463"/>
          <p14:tracePt t="108271" x="8232775" y="1660525"/>
          <p14:tracePt t="108311" x="8232775" y="1651000"/>
          <p14:tracePt t="108320" x="8204200" y="1631950"/>
          <p14:tracePt t="108327" x="8159750" y="1624013"/>
          <p14:tracePt t="108336" x="8050213" y="1604963"/>
          <p14:tracePt t="108342" x="7958138" y="1595438"/>
          <p14:tracePt t="108351" x="7794625" y="1568450"/>
          <p14:tracePt t="108358" x="7675563" y="1550988"/>
          <p14:tracePt t="108366" x="7531100" y="1550988"/>
          <p14:tracePt t="108374" x="7439025" y="1550988"/>
          <p14:tracePt t="108383" x="7329488" y="1550988"/>
          <p14:tracePt t="108390" x="7275513" y="1550988"/>
          <p14:tracePt t="108400" x="7265988" y="1550988"/>
          <p14:tracePt t="108406" x="7248525" y="1541463"/>
          <p14:tracePt t="108416" x="7248525" y="1531938"/>
          <p14:tracePt t="108422" x="7248525" y="1522413"/>
          <p14:tracePt t="108430" x="7239000" y="1504950"/>
          <p14:tracePt t="108438" x="7239000" y="1485900"/>
          <p14:tracePt t="108446" x="7239000" y="1468438"/>
          <p14:tracePt t="108454" x="7219950" y="1431925"/>
          <p14:tracePt t="108462" x="7219950" y="1412875"/>
          <p14:tracePt t="108470" x="7212013" y="1385888"/>
          <p14:tracePt t="108478" x="7192963" y="1358900"/>
          <p14:tracePt t="108486" x="7192963" y="1339850"/>
          <p14:tracePt t="108494" x="7183438" y="1322388"/>
          <p14:tracePt t="108502" x="7175500" y="1295400"/>
          <p14:tracePt t="108510" x="7165975" y="1268413"/>
          <p14:tracePt t="108526" x="7165975" y="1239838"/>
          <p14:tracePt t="108534" x="7156450" y="1222375"/>
          <p14:tracePt t="108542" x="7146925" y="1212850"/>
          <p14:tracePt t="108551" x="7138988" y="1195388"/>
          <p14:tracePt t="108558" x="7129463" y="1185863"/>
          <p14:tracePt t="108566" x="7119938" y="1166813"/>
          <p14:tracePt t="108574" x="7110413" y="1139825"/>
          <p14:tracePt t="108582" x="7102475" y="1130300"/>
          <p14:tracePt t="108590" x="7102475" y="1122363"/>
          <p14:tracePt t="108599" x="7102475" y="1112838"/>
          <p14:tracePt t="108607" x="7092950" y="1085850"/>
          <p14:tracePt t="108619" x="7092950" y="1076325"/>
          <p14:tracePt t="108623" x="7092950" y="1057275"/>
          <p14:tracePt t="108635" x="7092950" y="1020763"/>
          <p14:tracePt t="108639" x="7092950" y="1003300"/>
          <p14:tracePt t="108648" x="7092950" y="976313"/>
          <p14:tracePt t="108655" x="7083425" y="957263"/>
          <p14:tracePt t="108663" x="7083425" y="930275"/>
          <p14:tracePt t="108671" x="7083425" y="903288"/>
          <p14:tracePt t="108682" x="7083425" y="874713"/>
          <p14:tracePt t="108686" x="7083425" y="839788"/>
          <p14:tracePt t="108695" x="7083425" y="830263"/>
          <p14:tracePt t="108702" x="7083425" y="820738"/>
          <p14:tracePt t="108710" x="7083425" y="793750"/>
          <p14:tracePt t="108718" x="7056438" y="774700"/>
          <p14:tracePt t="108784" x="7000875" y="774700"/>
          <p14:tracePt t="108792" x="6892925" y="774700"/>
          <p14:tracePt t="108800" x="6727825" y="774700"/>
          <p14:tracePt t="108810" x="6554788" y="774700"/>
          <p14:tracePt t="108820" x="6372225" y="774700"/>
          <p14:tracePt t="108824" x="6189663" y="774700"/>
          <p14:tracePt t="108837" x="6026150" y="774700"/>
          <p14:tracePt t="108839" x="5899150" y="774700"/>
          <p14:tracePt t="108846" x="5826125" y="774700"/>
          <p14:tracePt t="108854" x="5770563" y="774700"/>
          <p14:tracePt t="108862" x="5734050" y="766763"/>
          <p14:tracePt t="108935" x="5724525" y="774700"/>
          <p14:tracePt t="108943" x="5724525" y="803275"/>
          <p14:tracePt t="108951" x="5724525" y="839788"/>
          <p14:tracePt t="108958" x="5724525" y="884238"/>
          <p14:tracePt t="108968" x="5743575" y="939800"/>
          <p14:tracePt t="108975" x="5753100" y="966788"/>
          <p14:tracePt t="108984" x="5761038" y="1003300"/>
          <p14:tracePt t="108991" x="5797550" y="1049338"/>
          <p14:tracePt t="109001" x="5807075" y="1076325"/>
          <p14:tracePt t="109007" x="5816600" y="1103313"/>
          <p14:tracePt t="109017" x="5834063" y="1122363"/>
          <p14:tracePt t="109022" x="5843588" y="1130300"/>
          <p14:tracePt t="109031" x="5843588" y="1149350"/>
          <p14:tracePt t="109038" x="5853113" y="1176338"/>
          <p14:tracePt t="109054" x="5862638" y="1185863"/>
          <p14:tracePt t="109071" x="5862638" y="1203325"/>
          <p14:tracePt t="109079" x="5870575" y="1222375"/>
          <p14:tracePt t="109087" x="5880100" y="1231900"/>
          <p14:tracePt t="109096" x="5880100" y="1258888"/>
          <p14:tracePt t="109103" x="5880100" y="1276350"/>
          <p14:tracePt t="109111" x="5889625" y="1303338"/>
          <p14:tracePt t="109118" x="5889625" y="1339850"/>
          <p14:tracePt t="109126" x="5889625" y="1376363"/>
          <p14:tracePt t="109134" x="5889625" y="1431925"/>
          <p14:tracePt t="109142" x="5889625" y="1485900"/>
          <p14:tracePt t="109151" x="5889625" y="1541463"/>
          <p14:tracePt t="109158" x="5889625" y="1595438"/>
          <p14:tracePt t="109166" x="5889625" y="1651000"/>
          <p14:tracePt t="109174" x="5889625" y="1714500"/>
          <p14:tracePt t="109183" x="5889625" y="1787525"/>
          <p14:tracePt t="109190" x="5889625" y="1841500"/>
          <p14:tracePt t="109199" x="5889625" y="1914525"/>
          <p14:tracePt t="109206" x="5889625" y="1987550"/>
          <p14:tracePt t="109216" x="5889625" y="2060575"/>
          <p14:tracePt t="109222" x="5889625" y="2152650"/>
          <p14:tracePt t="109232" x="5889625" y="2252663"/>
          <p14:tracePt t="109238" x="5889625" y="2343150"/>
          <p14:tracePt t="109246" x="5889625" y="2416175"/>
          <p14:tracePt t="109254" x="5889625" y="2508250"/>
          <p14:tracePt t="109262" x="5889625" y="2598738"/>
          <p14:tracePt t="109270" x="5889625" y="2708275"/>
          <p14:tracePt t="109278" x="5889625" y="2763838"/>
          <p14:tracePt t="109287" x="5889625" y="2808288"/>
          <p14:tracePt t="109294" x="5899150" y="2890838"/>
          <p14:tracePt t="109302" x="5889625" y="2954338"/>
          <p14:tracePt t="109310" x="5889625" y="3046413"/>
          <p14:tracePt t="109318" x="5889625" y="3119438"/>
          <p14:tracePt t="109326" x="5889625" y="3209925"/>
          <p14:tracePt t="109334" x="5889625" y="3255963"/>
          <p14:tracePt t="109342" x="5889625" y="3309938"/>
          <p14:tracePt t="109350" x="5889625" y="3346450"/>
          <p14:tracePt t="109358" x="5889625" y="3375025"/>
          <p14:tracePt t="109366" x="5889625" y="3402013"/>
          <p14:tracePt t="109374" x="5889625" y="3411538"/>
          <p14:tracePt t="109383" x="5889625" y="3429000"/>
          <p14:tracePt t="109390" x="5889625" y="3446463"/>
          <p14:tracePt t="109400" x="5889625" y="3455988"/>
          <p14:tracePt t="109406" x="5889625" y="3465513"/>
          <p14:tracePt t="109417" x="5889625" y="3475038"/>
          <p14:tracePt t="109422" x="5889625" y="3482975"/>
          <p14:tracePt t="109430" x="5889625" y="3492500"/>
          <p14:tracePt t="109438" x="5889625" y="3502025"/>
          <p14:tracePt t="109446" x="5880100" y="3519488"/>
          <p14:tracePt t="109454" x="5880100" y="3529013"/>
          <p14:tracePt t="109462" x="5880100" y="3538538"/>
          <p14:tracePt t="109470" x="5880100" y="3548063"/>
          <p14:tracePt t="109478" x="5880100" y="3565525"/>
          <p14:tracePt t="109486" x="5880100" y="3575050"/>
          <p14:tracePt t="109494" x="5880100" y="3611563"/>
          <p14:tracePt t="109502" x="5862638" y="3648075"/>
          <p14:tracePt t="109510" x="5862638" y="3657600"/>
          <p14:tracePt t="109518" x="5862638" y="3675063"/>
          <p14:tracePt t="109526" x="5862638" y="3721100"/>
          <p14:tracePt t="109534" x="5853113" y="3748088"/>
          <p14:tracePt t="109542" x="5853113" y="3775075"/>
          <p14:tracePt t="109551" x="5853113" y="3811588"/>
          <p14:tracePt t="109558" x="5853113" y="3840163"/>
          <p14:tracePt t="109567" x="5853113" y="3867150"/>
          <p14:tracePt t="109574" x="5853113" y="3884613"/>
          <p14:tracePt t="109582" x="5853113" y="3911600"/>
          <p14:tracePt t="109590" x="5853113" y="3921125"/>
          <p14:tracePt t="109599" x="5853113" y="3948113"/>
          <p14:tracePt t="109607" x="5853113" y="3967163"/>
          <p14:tracePt t="109619" x="5853113" y="3976688"/>
          <p14:tracePt t="109623" x="5853113" y="3994150"/>
          <p14:tracePt t="109636" x="5853113" y="4003675"/>
          <p14:tracePt t="109640" x="5853113" y="4013200"/>
          <p14:tracePt t="109654" x="5853113" y="4030663"/>
          <p14:tracePt t="109662" x="5853113" y="4040188"/>
          <p14:tracePt t="109694" x="5853113" y="4049713"/>
          <p14:tracePt t="109718" x="5853113" y="4057650"/>
          <p14:tracePt t="109743" x="5853113" y="4067175"/>
          <p14:tracePt t="109846" x="5853113" y="4076700"/>
          <p14:tracePt t="109854" x="5870575" y="4086225"/>
          <p14:tracePt t="109862" x="5889625" y="4094163"/>
          <p14:tracePt t="109882" x="5999163" y="4094163"/>
          <p14:tracePt t="109886" x="6062663" y="4094163"/>
          <p14:tracePt t="109894" x="6099175" y="4094163"/>
          <p14:tracePt t="109902" x="6153150" y="4094163"/>
          <p14:tracePt t="109910" x="6181725" y="4094163"/>
          <p14:tracePt t="109918" x="6199188" y="4094163"/>
          <p14:tracePt t="109926" x="6226175" y="4094163"/>
          <p14:tracePt t="109934" x="6235700" y="4094163"/>
          <p14:tracePt t="109950" x="6245225" y="4094163"/>
          <p14:tracePt t="110046" x="6281738" y="4094163"/>
          <p14:tracePt t="110055" x="6335713" y="4094163"/>
          <p14:tracePt t="110062" x="6372225" y="4094163"/>
          <p14:tracePt t="110071" x="6427788" y="4094163"/>
          <p14:tracePt t="110079" x="6464300" y="4094163"/>
          <p14:tracePt t="110088" x="6491288" y="4094163"/>
          <p14:tracePt t="110095" x="6527800" y="4094163"/>
          <p14:tracePt t="110103" x="6537325" y="4094163"/>
          <p14:tracePt t="110111" x="6545263" y="4094163"/>
          <p14:tracePt t="110120" x="6554788" y="4094163"/>
          <p14:tracePt t="110238" x="6564313" y="4103688"/>
          <p14:tracePt t="110462" x="6564313" y="4086225"/>
          <p14:tracePt t="110470" x="6573838" y="4067175"/>
          <p14:tracePt t="110478" x="6581775" y="4040188"/>
          <p14:tracePt t="110486" x="6591300" y="4021138"/>
          <p14:tracePt t="110494" x="6591300" y="3976688"/>
          <p14:tracePt t="110502" x="6600825" y="3948113"/>
          <p14:tracePt t="110518" x="6600825" y="3930650"/>
          <p14:tracePt t="110526" x="6600825" y="3921125"/>
          <p14:tracePt t="110542" x="6600825" y="3894138"/>
          <p14:tracePt t="110558" x="6610350" y="3875088"/>
          <p14:tracePt t="110582" x="6610350" y="3857625"/>
          <p14:tracePt t="110975" x="6610350" y="3840163"/>
          <p14:tracePt t="110990" x="6627813" y="3821113"/>
          <p14:tracePt t="110998" x="6637338" y="3784600"/>
          <p14:tracePt t="111006" x="6637338" y="3767138"/>
          <p14:tracePt t="111014" x="6645275" y="3748088"/>
          <p14:tracePt t="111030" x="6654800" y="3730625"/>
          <p14:tracePt t="111038" x="6654800" y="3721100"/>
          <p14:tracePt t="111046" x="6664325" y="3694113"/>
          <p14:tracePt t="111054" x="6673850" y="3684588"/>
          <p14:tracePt t="111062" x="6681788" y="3665538"/>
          <p14:tracePt t="111071" x="6681788" y="3657600"/>
          <p14:tracePt t="111087" x="6681788" y="3638550"/>
          <p14:tracePt t="111096" x="6691313" y="3638550"/>
          <p14:tracePt t="111616" x="6691313" y="3629025"/>
          <p14:tracePt t="111624" x="6691313" y="3621088"/>
          <p14:tracePt t="111792" x="6691313" y="3602038"/>
          <p14:tracePt t="111856" x="6691313" y="3592513"/>
          <p14:tracePt t="111870" x="6591300" y="3611563"/>
          <p14:tracePt t="111878" x="6354763" y="3675063"/>
          <p14:tracePt t="111886" x="5834063" y="3803650"/>
          <p14:tracePt t="111894" x="5507038" y="3884613"/>
          <p14:tracePt t="111902" x="5224463" y="3921125"/>
          <p14:tracePt t="111910" x="4978400" y="3957638"/>
          <p14:tracePt t="111918" x="4630738" y="3994150"/>
          <p14:tracePt t="111926" x="4294188" y="3994150"/>
          <p14:tracePt t="111934" x="4065588" y="3994150"/>
          <p14:tracePt t="111942" x="3883025" y="3994150"/>
          <p14:tracePt t="111950" x="3756025" y="3994150"/>
          <p14:tracePt t="111958" x="3683000" y="3994150"/>
          <p14:tracePt t="111966" x="3646488" y="3994150"/>
          <p14:tracePt t="111974" x="3636963" y="3994150"/>
          <p14:tracePt t="112006" x="3619500" y="3994150"/>
          <p14:tracePt t="112024" x="3609975" y="3994150"/>
          <p14:tracePt t="112031" x="3563938" y="4003675"/>
          <p14:tracePt t="112039" x="3519488" y="4013200"/>
          <p14:tracePt t="112047" x="3436938" y="4040188"/>
          <p14:tracePt t="112055" x="3363913" y="4057650"/>
          <p14:tracePt t="112063" x="3327400" y="4057650"/>
          <p14:tracePt t="112072" x="3263900" y="4067175"/>
          <p14:tracePt t="112079" x="3227388" y="4067175"/>
          <p14:tracePt t="112087" x="3200400" y="4076700"/>
          <p14:tracePt t="112111" x="3190875" y="4086225"/>
          <p14:tracePt t="112119" x="3181350" y="4094163"/>
          <p14:tracePt t="112143" x="3171825" y="4103688"/>
          <p14:tracePt t="112216" x="3154363" y="4086225"/>
          <p14:tracePt t="112224" x="3108325" y="4049713"/>
          <p14:tracePt t="112232" x="3081338" y="4030663"/>
          <p14:tracePt t="112240" x="3017838" y="3994150"/>
          <p14:tracePt t="112252" x="2962275" y="3967163"/>
          <p14:tracePt t="112255" x="2881313" y="3930650"/>
          <p14:tracePt t="112263" x="2798763" y="3903663"/>
          <p14:tracePt t="112273" x="2725738" y="3884613"/>
          <p14:tracePt t="112278" x="2625725" y="3857625"/>
          <p14:tracePt t="112286" x="2562225" y="3840163"/>
          <p14:tracePt t="112295" x="2506663" y="3821113"/>
          <p14:tracePt t="112304" x="2462213" y="3803650"/>
          <p14:tracePt t="112310" x="2416175" y="3794125"/>
          <p14:tracePt t="112319" x="2397125" y="3794125"/>
          <p14:tracePt t="112326" x="2389188" y="3784600"/>
          <p14:tracePt t="112335" x="2389188" y="3775075"/>
          <p14:tracePt t="112342" x="2379663" y="3775075"/>
          <p14:tracePt t="112390" x="2370138" y="3757613"/>
          <p14:tracePt t="112406" x="2360613" y="3748088"/>
          <p14:tracePt t="112415" x="2352675" y="3748088"/>
          <p14:tracePt t="112431" x="2333625" y="3730625"/>
          <p14:tracePt t="112464" x="2324100" y="3730625"/>
          <p14:tracePt t="112473" x="2316163" y="3721100"/>
          <p14:tracePt t="112784" x="2333625" y="3721100"/>
          <p14:tracePt t="112790" x="2379663" y="3738563"/>
          <p14:tracePt t="112798" x="2416175" y="3738563"/>
          <p14:tracePt t="112806" x="2506663" y="3738563"/>
          <p14:tracePt t="112815" x="2543175" y="3748088"/>
          <p14:tracePt t="112822" x="2625725" y="3775075"/>
          <p14:tracePt t="112832" x="2735263" y="3784600"/>
          <p14:tracePt t="112838" x="2881313" y="3803650"/>
          <p14:tracePt t="112846" x="3044825" y="3830638"/>
          <p14:tracePt t="112854" x="3190875" y="3830638"/>
          <p14:tracePt t="112862" x="3300413" y="3830638"/>
          <p14:tracePt t="112889" x="3500438" y="3830638"/>
          <p14:tracePt t="112896" x="3519488" y="3830638"/>
          <p14:tracePt t="112902" x="3527425" y="3830638"/>
          <p14:tracePt t="112950" x="3536950" y="3830638"/>
          <p14:tracePt t="112990" x="3536950" y="3821113"/>
          <p14:tracePt t="113023" x="3536950" y="3811588"/>
          <p14:tracePt t="113104" x="3536950" y="3803650"/>
          <p14:tracePt t="113160" x="3563938" y="3784600"/>
          <p14:tracePt t="113169" x="3600450" y="3757613"/>
          <p14:tracePt t="113175" x="3619500" y="3738563"/>
          <p14:tracePt t="113183" x="3636963" y="3730625"/>
          <p14:tracePt t="113190" x="3646488" y="3721100"/>
          <p14:tracePt t="113478" x="3646488" y="3730625"/>
          <p14:tracePt t="113486" x="3646488" y="3738563"/>
          <p14:tracePt t="113494" x="3646488" y="3748088"/>
          <p14:tracePt t="113502" x="3629025" y="3767138"/>
          <p14:tracePt t="113510" x="3629025" y="3775075"/>
          <p14:tracePt t="113873" x="3629025" y="3784600"/>
          <p14:tracePt t="113878" x="3673475" y="3784600"/>
          <p14:tracePt t="113886" x="3756025" y="3767138"/>
          <p14:tracePt t="113894" x="3810000" y="3767138"/>
          <p14:tracePt t="113902" x="3865563" y="3757613"/>
          <p14:tracePt t="113910" x="3911600" y="3757613"/>
          <p14:tracePt t="113918" x="3956050" y="3738563"/>
          <p14:tracePt t="113926" x="3965575" y="3738563"/>
          <p14:tracePt t="113934" x="4002088" y="3738563"/>
          <p14:tracePt t="113942" x="4021138" y="3738563"/>
          <p14:tracePt t="113950" x="4048125" y="3730625"/>
          <p14:tracePt t="113966" x="4057650" y="3730625"/>
          <p14:tracePt t="114032" x="4065588" y="3730625"/>
          <p14:tracePt t="114038" x="4075113" y="3721100"/>
          <p14:tracePt t="114046" x="4111625" y="3721100"/>
          <p14:tracePt t="114054" x="4138613" y="3721100"/>
          <p14:tracePt t="114062" x="4175125" y="3721100"/>
          <p14:tracePt t="114071" x="4211638" y="3711575"/>
          <p14:tracePt t="114078" x="4248150" y="3711575"/>
          <p14:tracePt t="114086" x="4294188" y="3711575"/>
          <p14:tracePt t="114094" x="4321175" y="3711575"/>
          <p14:tracePt t="114102" x="4348163" y="3711575"/>
          <p14:tracePt t="114110" x="4357688" y="3711575"/>
          <p14:tracePt t="114118" x="4376738" y="3711575"/>
          <p14:tracePt t="114335" x="4303713" y="3711575"/>
          <p14:tracePt t="114343" x="4230688" y="3711575"/>
          <p14:tracePt t="114351" x="4121150" y="3711575"/>
          <p14:tracePt t="114359" x="4011613" y="3711575"/>
          <p14:tracePt t="114368" x="3883025" y="3711575"/>
          <p14:tracePt t="114375" x="3738563" y="3711575"/>
          <p14:tracePt t="114384" x="3592513" y="3711575"/>
          <p14:tracePt t="114391" x="3463925" y="3711575"/>
          <p14:tracePt t="114402" x="3354388" y="3711575"/>
          <p14:tracePt t="114407" x="3227388" y="3711575"/>
          <p14:tracePt t="114418" x="3117850" y="3711575"/>
          <p14:tracePt t="114422" x="3054350" y="3711575"/>
          <p14:tracePt t="114433" x="2998788" y="3711575"/>
          <p14:tracePt t="114438" x="2971800" y="3711575"/>
          <p14:tracePt t="114446" x="2944813" y="3711575"/>
          <p14:tracePt t="114454" x="2925763" y="3711575"/>
          <p14:tracePt t="114462" x="2908300" y="3711575"/>
          <p14:tracePt t="114470" x="2898775" y="3711575"/>
          <p14:tracePt t="114486" x="2889250" y="3711575"/>
          <p14:tracePt t="114494" x="2852738" y="3711575"/>
          <p14:tracePt t="114502" x="2835275" y="3711575"/>
          <p14:tracePt t="114510" x="2798763" y="3711575"/>
          <p14:tracePt t="114518" x="2744788" y="3711575"/>
          <p14:tracePt t="114526" x="2725738" y="3711575"/>
          <p14:tracePt t="114534" x="2679700" y="3711575"/>
          <p14:tracePt t="114542" x="2625725" y="3711575"/>
          <p14:tracePt t="114550" x="2598738" y="3711575"/>
          <p14:tracePt t="114558" x="2579688" y="3711575"/>
          <p14:tracePt t="114574" x="2562225" y="3711575"/>
          <p14:tracePt t="115030" x="2589213" y="3711575"/>
          <p14:tracePt t="115038" x="2725738" y="3711575"/>
          <p14:tracePt t="115046" x="2908300" y="3711575"/>
          <p14:tracePt t="115054" x="3090863" y="3711575"/>
          <p14:tracePt t="115062" x="3290888" y="3711575"/>
          <p14:tracePt t="115071" x="3473450" y="3711575"/>
          <p14:tracePt t="115080" x="3665538" y="3711575"/>
          <p14:tracePt t="115089" x="3829050" y="3711575"/>
          <p14:tracePt t="115096" x="3975100" y="3711575"/>
          <p14:tracePt t="115103" x="4084638" y="3711575"/>
          <p14:tracePt t="115112" x="4157663" y="3711575"/>
          <p14:tracePt t="115121" x="4202113" y="3711575"/>
          <p14:tracePt t="115128" x="4230688" y="3711575"/>
          <p14:tracePt t="115143" x="4238625" y="3711575"/>
          <p14:tracePt t="116384" x="4257675" y="3711575"/>
          <p14:tracePt t="116424" x="4284663" y="3721100"/>
          <p14:tracePt t="116448" x="4294188" y="3730625"/>
          <p14:tracePt t="116464" x="4303713" y="3738563"/>
          <p14:tracePt t="116472" x="4311650" y="3757613"/>
          <p14:tracePt t="116480" x="4330700" y="3767138"/>
          <p14:tracePt t="116487" x="4348163" y="3775075"/>
          <p14:tracePt t="116496" x="4403725" y="3784600"/>
          <p14:tracePt t="116502" x="4457700" y="3794125"/>
          <p14:tracePt t="116510" x="4557713" y="3857625"/>
          <p14:tracePt t="116518" x="4703763" y="3867150"/>
          <p14:tracePt t="116526" x="4868863" y="3884613"/>
          <p14:tracePt t="116536" x="5059363" y="3930650"/>
          <p14:tracePt t="116544" x="5278438" y="3930650"/>
          <p14:tracePt t="116553" x="5441950" y="3930650"/>
          <p14:tracePt t="116560" x="5588000" y="3930650"/>
          <p14:tracePt t="116569" x="5734050" y="3930650"/>
          <p14:tracePt t="116576" x="5843588" y="3930650"/>
          <p14:tracePt t="116587" x="5916613" y="3930650"/>
          <p14:tracePt t="116591" x="5953125" y="3930650"/>
          <p14:tracePt t="116602" x="5972175" y="3930650"/>
          <p14:tracePt t="116606" x="5989638" y="3940175"/>
          <p14:tracePt t="116615" x="5999163" y="3948113"/>
          <p14:tracePt t="116654" x="6016625" y="3967163"/>
          <p14:tracePt t="116670" x="6026150" y="3967163"/>
          <p14:tracePt t="116678" x="6062663" y="4013200"/>
          <p14:tracePt t="116686" x="6126163" y="4049713"/>
          <p14:tracePt t="116694" x="6162675" y="4086225"/>
          <p14:tracePt t="116702" x="6235700" y="4086225"/>
          <p14:tracePt t="116711" x="6281738" y="4103688"/>
          <p14:tracePt t="116718" x="6362700" y="4140200"/>
          <p14:tracePt t="116726" x="6435725" y="4159250"/>
          <p14:tracePt t="116735" x="6481763" y="4159250"/>
          <p14:tracePt t="116742" x="6508750" y="4167188"/>
          <p14:tracePt t="116751" x="6537325" y="4186238"/>
          <p14:tracePt t="116766" x="6554788" y="4186238"/>
          <p14:tracePt t="116912" x="6564313" y="4186238"/>
          <p14:tracePt t="116918" x="6573838" y="4186238"/>
          <p14:tracePt t="116927" x="6610350" y="4186238"/>
          <p14:tracePt t="116934" x="6618288" y="4176713"/>
          <p14:tracePt t="116942" x="6654800" y="4140200"/>
          <p14:tracePt t="116950" x="6754813" y="4086225"/>
          <p14:tracePt t="116958" x="6837363" y="4030663"/>
          <p14:tracePt t="116966" x="6900863" y="3976688"/>
          <p14:tracePt t="116974" x="6973888" y="3921125"/>
          <p14:tracePt t="116982" x="7019925" y="3884613"/>
          <p14:tracePt t="116990" x="7083425" y="3821113"/>
          <p14:tracePt t="116998" x="7119938" y="3784600"/>
          <p14:tracePt t="117006" x="7138988" y="3767138"/>
          <p14:tracePt t="117015" x="7146925" y="3757613"/>
          <p14:tracePt t="117222" x="7146925" y="3767138"/>
          <p14:tracePt t="117230" x="7146925" y="3794125"/>
          <p14:tracePt t="117238" x="7146925" y="3811588"/>
          <p14:tracePt t="117247" x="7138988" y="3840163"/>
          <p14:tracePt t="117254" x="7129463" y="3875088"/>
          <p14:tracePt t="117262" x="7119938" y="3894138"/>
          <p14:tracePt t="117270" x="7110413" y="3921125"/>
          <p14:tracePt t="117278" x="7110413" y="3940175"/>
          <p14:tracePt t="117286" x="7110413" y="3957638"/>
          <p14:tracePt t="117294" x="7102475" y="3984625"/>
          <p14:tracePt t="117302" x="7102475" y="3994150"/>
          <p14:tracePt t="117310" x="7102475" y="4003675"/>
          <p14:tracePt t="117318" x="7102475" y="4013200"/>
          <p14:tracePt t="117326" x="7102475" y="4021138"/>
          <p14:tracePt t="117342" x="7102475" y="4030663"/>
          <p14:tracePt t="117351" x="7102475" y="4040188"/>
          <p14:tracePt t="117369" x="7102475" y="4057650"/>
          <p14:tracePt t="117386" x="7119938" y="4076700"/>
          <p14:tracePt t="117416" x="7119938" y="4086225"/>
          <p14:tracePt t="117424" x="7129463" y="4094163"/>
          <p14:tracePt t="117622" x="7156450" y="4094163"/>
          <p14:tracePt t="117631" x="7175500" y="4076700"/>
          <p14:tracePt t="117649" x="7192963" y="4076700"/>
          <p14:tracePt t="117654" x="7202488" y="4067175"/>
          <p14:tracePt t="117670" x="7212013" y="4067175"/>
          <p14:tracePt t="117678" x="7219950" y="4057650"/>
          <p14:tracePt t="117694" x="7229475" y="4057650"/>
          <p14:tracePt t="117702" x="7256463" y="4040188"/>
          <p14:tracePt t="117726" x="7275513" y="4040188"/>
          <p14:tracePt t="117734" x="7283450" y="4040188"/>
          <p14:tracePt t="117750" x="7292975" y="4030663"/>
          <p14:tracePt t="117774" x="7302500" y="4021138"/>
          <p14:tracePt t="118542" x="7212013" y="4021138"/>
          <p14:tracePt t="118550" x="7010400" y="4021138"/>
          <p14:tracePt t="118558" x="6773863" y="4067175"/>
          <p14:tracePt t="118566" x="6573838" y="4076700"/>
          <p14:tracePt t="118574" x="6299200" y="4094163"/>
          <p14:tracePt t="118582" x="5907088" y="4140200"/>
          <p14:tracePt t="118590" x="5570538" y="4140200"/>
          <p14:tracePt t="118598" x="5041900" y="4167188"/>
          <p14:tracePt t="118606" x="4521200" y="4167188"/>
          <p14:tracePt t="118615" x="4121150" y="4167188"/>
          <p14:tracePt t="118622" x="3673475" y="4167188"/>
          <p14:tracePt t="118632" x="3409950" y="4167188"/>
          <p14:tracePt t="118638" x="3244850" y="4167188"/>
          <p14:tracePt t="118649" x="3063875" y="4176713"/>
          <p14:tracePt t="118654" x="2954338" y="4176713"/>
          <p14:tracePt t="118662" x="2844800" y="4195763"/>
          <p14:tracePt t="118670" x="2789238" y="4195763"/>
          <p14:tracePt t="118679" x="2752725" y="4203700"/>
          <p14:tracePt t="118686" x="2744788" y="4213225"/>
          <p14:tracePt t="118694" x="2725738" y="4222750"/>
          <p14:tracePt t="118702" x="2725738" y="4232275"/>
          <p14:tracePt t="118710" x="2708275" y="4232275"/>
          <p14:tracePt t="118718" x="2698750" y="4232275"/>
          <p14:tracePt t="118726" x="2689225" y="4232275"/>
          <p14:tracePt t="118734" x="2662238" y="4232275"/>
          <p14:tracePt t="118742" x="2643188" y="4232275"/>
          <p14:tracePt t="118750" x="2625725" y="4249738"/>
          <p14:tracePt t="118758" x="2606675" y="4259263"/>
          <p14:tracePt t="118766" x="2589213" y="4259263"/>
          <p14:tracePt t="118774" x="2562225" y="4268788"/>
          <p14:tracePt t="118783" x="2552700" y="4268788"/>
          <p14:tracePt t="118790" x="2525713" y="4276725"/>
          <p14:tracePt t="118798" x="2516188" y="4276725"/>
          <p14:tracePt t="118806" x="2498725" y="4286250"/>
          <p14:tracePt t="118814" x="2489200" y="4286250"/>
          <p14:tracePt t="118832" x="2470150" y="4295775"/>
          <p14:tracePt t="118838" x="2462213" y="4295775"/>
          <p14:tracePt t="118871" x="2452688" y="4303713"/>
          <p14:tracePt t="118895" x="2433638" y="4322763"/>
          <p14:tracePt t="118911" x="2425700" y="4332288"/>
          <p14:tracePt t="118926" x="2416175" y="4340225"/>
          <p14:tracePt t="118934" x="2406650" y="4359275"/>
          <p14:tracePt t="118982" x="2389188" y="4376738"/>
          <p14:tracePt t="118990" x="2379663" y="4386263"/>
          <p14:tracePt t="119056" x="2370138" y="4395788"/>
          <p14:tracePt t="119080" x="2360613" y="4405313"/>
          <p14:tracePt t="119104" x="2352675" y="4405313"/>
          <p14:tracePt t="119112" x="2333625" y="4413250"/>
          <p14:tracePt t="119119" x="2306638" y="4422775"/>
          <p14:tracePt t="119126" x="2297113" y="4422775"/>
          <p14:tracePt t="119134" x="2287588" y="4432300"/>
          <p14:tracePt t="119142" x="2270125" y="4441825"/>
          <p14:tracePt t="119150" x="2260600" y="4441825"/>
          <p14:tracePt t="119158" x="2233613" y="4468813"/>
          <p14:tracePt t="119166" x="2224088" y="4468813"/>
          <p14:tracePt t="119174" x="2206625" y="4478338"/>
          <p14:tracePt t="119190" x="2197100" y="4486275"/>
          <p14:tracePt t="119198" x="2187575" y="4486275"/>
          <p14:tracePt t="119206" x="2179638" y="4495800"/>
          <p14:tracePt t="119214" x="2160588" y="4505325"/>
          <p14:tracePt t="119222" x="2151063" y="4514850"/>
          <p14:tracePt t="119231" x="2143125" y="4514850"/>
          <p14:tracePt t="119238" x="2133600" y="4522788"/>
          <p14:tracePt t="119254" x="2124075" y="4522788"/>
          <p14:tracePt t="119270" x="2114550" y="4532313"/>
          <p14:tracePt t="119278" x="2106613" y="4532313"/>
          <p14:tracePt t="119302" x="2097088" y="4532313"/>
          <p14:tracePt t="119318" x="2087563" y="4532313"/>
          <p14:tracePt t="119352" x="2078038" y="4532313"/>
          <p14:tracePt t="119358" x="2070100" y="4532313"/>
          <p14:tracePt t="119406" x="2060575" y="4532313"/>
          <p14:tracePt t="119414" x="2041525" y="4532313"/>
          <p14:tracePt t="119438" x="2014538" y="4532313"/>
          <p14:tracePt t="119447" x="1997075" y="4532313"/>
          <p14:tracePt t="119454" x="1978025" y="4532313"/>
          <p14:tracePt t="119462" x="1960563" y="4532313"/>
          <p14:tracePt t="119470" x="1914525" y="4532313"/>
          <p14:tracePt t="119478" x="1905000" y="4532313"/>
          <p14:tracePt t="119486" x="1868488" y="4532313"/>
          <p14:tracePt t="119494" x="1831975" y="4532313"/>
          <p14:tracePt t="119502" x="1814513" y="4532313"/>
          <p14:tracePt t="119510" x="1804988" y="4532313"/>
          <p14:tracePt t="119518" x="1787525" y="4532313"/>
          <p14:tracePt t="119528" x="1768475" y="4532313"/>
          <p14:tracePt t="119590" x="1758950" y="4532313"/>
          <p14:tracePt t="119598" x="1758950" y="4522788"/>
          <p14:tracePt t="119622" x="1751013" y="4495800"/>
          <p14:tracePt t="119631" x="1741488" y="4495800"/>
          <p14:tracePt t="119648" x="1731963" y="4478338"/>
          <p14:tracePt t="119654" x="1722438" y="4468813"/>
          <p14:tracePt t="119670" x="1714500" y="4459288"/>
          <p14:tracePt t="119711" x="1695450" y="4449763"/>
          <p14:tracePt t="119719" x="1685925" y="4432300"/>
          <p14:tracePt t="119743" x="1685925" y="4422775"/>
          <p14:tracePt t="119751" x="1677988" y="4413250"/>
          <p14:tracePt t="119759" x="1668463" y="4395788"/>
          <p14:tracePt t="119775" x="1668463" y="4386263"/>
          <p14:tracePt t="119784" x="1668463" y="4376738"/>
          <p14:tracePt t="119791" x="1668463" y="4359275"/>
          <p14:tracePt t="119801" x="1668463" y="4349750"/>
          <p14:tracePt t="119807" x="1668463" y="4340225"/>
          <p14:tracePt t="119823" x="1668463" y="4322763"/>
          <p14:tracePt t="119839" x="1668463" y="4313238"/>
          <p14:tracePt t="119850" x="1668463" y="4303713"/>
          <p14:tracePt t="119855" x="1668463" y="4295775"/>
          <p14:tracePt t="119863" x="1668463" y="4276725"/>
          <p14:tracePt t="119871" x="1668463" y="4259263"/>
          <p14:tracePt t="119888" x="1685925" y="4240213"/>
          <p14:tracePt t="119903" x="1714500" y="4222750"/>
          <p14:tracePt t="119919" x="1731963" y="4213225"/>
          <p14:tracePt t="119927" x="1741488" y="4213225"/>
          <p14:tracePt t="119943" x="1751013" y="4203700"/>
          <p14:tracePt t="119951" x="1787525" y="4203700"/>
          <p14:tracePt t="119959" x="1814513" y="4203700"/>
          <p14:tracePt t="119968" x="1831975" y="4203700"/>
          <p14:tracePt t="119975" x="1878013" y="4195763"/>
          <p14:tracePt t="119984" x="1895475" y="4195763"/>
          <p14:tracePt t="119991" x="1924050" y="4195763"/>
          <p14:tracePt t="120001" x="1941513" y="4195763"/>
          <p14:tracePt t="120007" x="1978025" y="4195763"/>
          <p14:tracePt t="120017" x="2014538" y="4195763"/>
          <p14:tracePt t="120023" x="2033588" y="4195763"/>
          <p14:tracePt t="120034" x="2060575" y="4195763"/>
          <p14:tracePt t="120039" x="2070100" y="4195763"/>
          <p14:tracePt t="120057" x="2078038" y="4195763"/>
          <p14:tracePt t="120063" x="2097088" y="4195763"/>
          <p14:tracePt t="120079" x="2106613" y="4195763"/>
          <p14:tracePt t="120087" x="2114550" y="4195763"/>
          <p14:tracePt t="120095" x="2114550" y="4203700"/>
          <p14:tracePt t="120103" x="2114550" y="4213225"/>
          <p14:tracePt t="120119" x="2114550" y="4222750"/>
          <p14:tracePt t="120135" x="2114550" y="4249738"/>
          <p14:tracePt t="120167" x="2114550" y="4259263"/>
          <p14:tracePt t="120175" x="2114550" y="4268788"/>
          <p14:tracePt t="120199" x="2114550" y="4276725"/>
          <p14:tracePt t="120207" x="2114550" y="4286250"/>
          <p14:tracePt t="120239" x="2124075" y="4295775"/>
          <p14:tracePt t="120248" x="2133600" y="4303713"/>
          <p14:tracePt t="120271" x="2160588" y="4332288"/>
          <p14:tracePt t="120279" x="2170113" y="4340225"/>
          <p14:tracePt t="120287" x="2179638" y="4349750"/>
          <p14:tracePt t="120295" x="2187575" y="4359275"/>
          <p14:tracePt t="120304" x="2206625" y="4368800"/>
          <p14:tracePt t="120311" x="2214563" y="4376738"/>
          <p14:tracePt t="120319" x="2224088" y="4386263"/>
          <p14:tracePt t="120536" x="2251075" y="4386263"/>
          <p14:tracePt t="120542" x="2306638" y="4368800"/>
          <p14:tracePt t="120550" x="2452688" y="4349750"/>
          <p14:tracePt t="120558" x="2635250" y="4303713"/>
          <p14:tracePt t="120566" x="2817813" y="4295775"/>
          <p14:tracePt t="120574" x="3081338" y="4259263"/>
          <p14:tracePt t="120583" x="3400425" y="4195763"/>
          <p14:tracePt t="120590" x="3783013" y="4176713"/>
          <p14:tracePt t="120598" x="3965575" y="4159250"/>
          <p14:tracePt t="120606" x="4184650" y="4094163"/>
          <p14:tracePt t="120615" x="4376738" y="4030663"/>
          <p14:tracePt t="120623" x="4557713" y="4003675"/>
          <p14:tracePt t="120631" x="4749800" y="3940175"/>
          <p14:tracePt t="120638" x="4913313" y="3903663"/>
          <p14:tracePt t="120648" x="5041900" y="3875088"/>
          <p14:tracePt t="120654" x="5187950" y="3867150"/>
          <p14:tracePt t="120662" x="5287963" y="3848100"/>
          <p14:tracePt t="120670" x="5414963" y="3821113"/>
          <p14:tracePt t="120679" x="5543550" y="3803650"/>
          <p14:tracePt t="120686" x="5670550" y="3794125"/>
          <p14:tracePt t="120695" x="5816600" y="3775075"/>
          <p14:tracePt t="120702" x="5953125" y="3730625"/>
          <p14:tracePt t="120710" x="6099175" y="3702050"/>
          <p14:tracePt t="120718" x="6262688" y="3657600"/>
          <p14:tracePt t="120726" x="6418263" y="3629025"/>
          <p14:tracePt t="120734" x="6564313" y="3602038"/>
          <p14:tracePt t="120743" x="6691313" y="3556000"/>
          <p14:tracePt t="120750" x="6827838" y="3529013"/>
          <p14:tracePt t="120758" x="6937375" y="3492500"/>
          <p14:tracePt t="120766" x="7056438" y="3455988"/>
          <p14:tracePt t="120774" x="7129463" y="3438525"/>
          <p14:tracePt t="120782" x="7212013" y="3411538"/>
          <p14:tracePt t="120790" x="7229475" y="3402013"/>
          <p14:tracePt t="120798" x="7248525" y="3392488"/>
          <p14:tracePt t="120806" x="7256463" y="3392488"/>
          <p14:tracePt t="120814" x="7265988" y="3382963"/>
          <p14:tracePt t="121040" x="7248525" y="3382963"/>
          <p14:tracePt t="121049" x="7175500" y="3382963"/>
          <p14:tracePt t="121056" x="7138988" y="3382963"/>
          <p14:tracePt t="121068" x="7065963" y="3382963"/>
          <p14:tracePt t="121073" x="7029450" y="3382963"/>
          <p14:tracePt t="121080" x="6983413" y="3382963"/>
          <p14:tracePt t="121088" x="6964363" y="3382963"/>
          <p14:tracePt t="121095" x="6946900" y="3382963"/>
          <p14:tracePt t="121257" x="6946900" y="3375025"/>
          <p14:tracePt t="121352" x="6946900" y="3365500"/>
          <p14:tracePt t="121360" x="6946900" y="3346450"/>
          <p14:tracePt t="121376" x="6956425" y="3338513"/>
          <p14:tracePt t="121384" x="6964363" y="3328988"/>
          <p14:tracePt t="121391" x="6983413" y="3309938"/>
          <p14:tracePt t="121399" x="6992938" y="3309938"/>
          <p14:tracePt t="121422" x="7000875" y="3292475"/>
          <p14:tracePt t="121438" x="7000875" y="3282950"/>
          <p14:tracePt t="121463" x="7010400" y="3265488"/>
          <p14:tracePt t="121512" x="7019925" y="3255963"/>
          <p14:tracePt t="121694" x="7019925" y="3265488"/>
          <p14:tracePt t="121910" x="7019925" y="3273425"/>
          <p14:tracePt t="121918" x="7029450" y="3273425"/>
          <p14:tracePt t="121942" x="7029450" y="3265488"/>
          <p14:tracePt t="121960" x="7029450" y="3255963"/>
          <p14:tracePt t="121966" x="7037388" y="3228975"/>
          <p14:tracePt t="122176" x="7037388" y="3236913"/>
          <p14:tracePt t="122183" x="7037388" y="3273425"/>
          <p14:tracePt t="122198" x="7029450" y="3282950"/>
          <p14:tracePt t="122206" x="7019925" y="3292475"/>
          <p14:tracePt t="122488" x="6992938" y="3319463"/>
          <p14:tracePt t="122494" x="6956425" y="3338513"/>
          <p14:tracePt t="122502" x="6837363" y="3402013"/>
          <p14:tracePt t="122510" x="6737350" y="3455988"/>
          <p14:tracePt t="122518" x="6618288" y="3511550"/>
          <p14:tracePt t="122526" x="6427788" y="3592513"/>
          <p14:tracePt t="122534" x="6291263" y="3638550"/>
          <p14:tracePt t="122542" x="6145213" y="3711575"/>
          <p14:tracePt t="122550" x="5989638" y="3775075"/>
          <p14:tracePt t="122558" x="5826125" y="3848100"/>
          <p14:tracePt t="122566" x="5707063" y="3911600"/>
          <p14:tracePt t="122574" x="5570538" y="3967163"/>
          <p14:tracePt t="122582" x="5451475" y="4021138"/>
          <p14:tracePt t="122590" x="5387975" y="4067175"/>
          <p14:tracePt t="122598" x="5305425" y="4122738"/>
          <p14:tracePt t="122606" x="5260975" y="4140200"/>
          <p14:tracePt t="122614" x="5224463" y="4167188"/>
          <p14:tracePt t="122622" x="5187950" y="4186238"/>
          <p14:tracePt t="122631" x="5168900" y="4195763"/>
          <p14:tracePt t="122638" x="5151438" y="4203700"/>
          <p14:tracePt t="122647" x="5132388" y="4213225"/>
          <p14:tracePt t="122654" x="5122863" y="4222750"/>
          <p14:tracePt t="122686" x="5114925" y="4232275"/>
          <p14:tracePt t="122745" x="5105400" y="4240213"/>
          <p14:tracePt t="122760" x="5095875" y="4240213"/>
          <p14:tracePt t="122769" x="5086350" y="4249738"/>
          <p14:tracePt t="122783" x="5078413" y="4268788"/>
          <p14:tracePt t="122791" x="5068888" y="4276725"/>
          <p14:tracePt t="122800" x="5049838" y="4295775"/>
          <p14:tracePt t="122807" x="5041900" y="4295775"/>
          <p14:tracePt t="122817" x="5022850" y="4313238"/>
          <p14:tracePt t="122823" x="5005388" y="4322763"/>
          <p14:tracePt t="122832" x="4986338" y="4332288"/>
          <p14:tracePt t="122838" x="4932363" y="4368800"/>
          <p14:tracePt t="122848" x="4905375" y="4376738"/>
          <p14:tracePt t="122854" x="4849813" y="4376738"/>
          <p14:tracePt t="122863" x="4786313" y="4405313"/>
          <p14:tracePt t="122885" x="4649788" y="4413250"/>
          <p14:tracePt t="122887" x="4576763" y="4413250"/>
          <p14:tracePt t="122894" x="4521200" y="4413250"/>
          <p14:tracePt t="122902" x="4448175" y="4413250"/>
          <p14:tracePt t="122911" x="4403725" y="4413250"/>
          <p14:tracePt t="122918" x="4367213" y="4413250"/>
          <p14:tracePt t="122926" x="4311650" y="4413250"/>
          <p14:tracePt t="122934" x="4267200" y="4413250"/>
          <p14:tracePt t="122942" x="4238625" y="4405313"/>
          <p14:tracePt t="122950" x="4194175" y="4395788"/>
          <p14:tracePt t="122958" x="4175125" y="4386263"/>
          <p14:tracePt t="122966" x="4165600" y="4359275"/>
          <p14:tracePt t="122974" x="4157663" y="4359275"/>
          <p14:tracePt t="122982" x="4157663" y="4332288"/>
          <p14:tracePt t="122990" x="4157663" y="4322763"/>
          <p14:tracePt t="122998" x="4157663" y="4303713"/>
          <p14:tracePt t="123006" x="4157663" y="4286250"/>
          <p14:tracePt t="123015" x="4157663" y="4276725"/>
          <p14:tracePt t="123023" x="4157663" y="4259263"/>
          <p14:tracePt t="123031" x="4157663" y="4249738"/>
          <p14:tracePt t="123038" x="4157663" y="4240213"/>
          <p14:tracePt t="123048" x="4157663" y="4222750"/>
          <p14:tracePt t="123054" x="4165600" y="4213225"/>
          <p14:tracePt t="123062" x="4165600" y="4203700"/>
          <p14:tracePt t="123070" x="4165600" y="4195763"/>
          <p14:tracePt t="123296" x="4165600" y="4222750"/>
          <p14:tracePt t="123302" x="4157663" y="4240213"/>
          <p14:tracePt t="123310" x="4157663" y="4249738"/>
          <p14:tracePt t="123318" x="4148138" y="4276725"/>
          <p14:tracePt t="123326" x="4148138" y="4286250"/>
          <p14:tracePt t="123334" x="4148138" y="4313238"/>
          <p14:tracePt t="123350" x="4148138" y="4332288"/>
          <p14:tracePt t="123358" x="4148138" y="4349750"/>
          <p14:tracePt t="123366" x="4148138" y="4359275"/>
          <p14:tracePt t="123374" x="4148138" y="4368800"/>
          <p14:tracePt t="123382" x="4148138" y="4376738"/>
          <p14:tracePt t="123399" x="4148138" y="4386263"/>
          <p14:tracePt t="123448" x="4148138" y="4395788"/>
          <p14:tracePt t="123464" x="4148138" y="4405313"/>
          <p14:tracePt t="123488" x="4148138" y="4413250"/>
          <p14:tracePt t="123496" x="4157663" y="4432300"/>
          <p14:tracePt t="123511" x="4157663" y="4441825"/>
          <p14:tracePt t="123519" x="4165600" y="4449763"/>
          <p14:tracePt t="123526" x="4175125" y="4449763"/>
          <p14:tracePt t="123542" x="4184650" y="4478338"/>
          <p14:tracePt t="123558" x="4202113" y="4505325"/>
          <p14:tracePt t="123574" x="4211638" y="4505325"/>
          <p14:tracePt t="123598" x="4221163" y="4505325"/>
          <p14:tracePt t="123606" x="4248150" y="4505325"/>
          <p14:tracePt t="123615" x="4257675" y="4505325"/>
          <p14:tracePt t="123623" x="4284663" y="4505325"/>
          <p14:tracePt t="123631" x="4294188" y="4505325"/>
          <p14:tracePt t="123638" x="4311650" y="4505325"/>
          <p14:tracePt t="123648" x="4330700" y="4505325"/>
          <p14:tracePt t="123654" x="4348163" y="4495800"/>
          <p14:tracePt t="123662" x="4357688" y="4486275"/>
          <p14:tracePt t="123670" x="4376738" y="4478338"/>
          <p14:tracePt t="123686" x="4384675" y="4468813"/>
          <p14:tracePt t="123694" x="4394200" y="4459288"/>
          <p14:tracePt t="123710" x="4394200" y="4449763"/>
          <p14:tracePt t="123718" x="4403725" y="4441825"/>
          <p14:tracePt t="123734" x="4421188" y="4432300"/>
          <p14:tracePt t="123742" x="4430713" y="4422775"/>
          <p14:tracePt t="123750" x="4457700" y="4413250"/>
          <p14:tracePt t="123758" x="4476750" y="4395788"/>
          <p14:tracePt t="123774" x="4513263" y="4386263"/>
          <p14:tracePt t="123782" x="4540250" y="4376738"/>
          <p14:tracePt t="123790" x="4567238" y="4376738"/>
          <p14:tracePt t="123799" x="4622800" y="4359275"/>
          <p14:tracePt t="123806" x="4686300" y="4340225"/>
          <p14:tracePt t="123815" x="4759325" y="4332288"/>
          <p14:tracePt t="123822" x="4803775" y="4332288"/>
          <p14:tracePt t="123832" x="4840288" y="4332288"/>
          <p14:tracePt t="123838" x="4859338" y="4322763"/>
          <p14:tracePt t="123849" x="4886325" y="4322763"/>
          <p14:tracePt t="123854" x="4895850" y="4313238"/>
          <p14:tracePt t="123870" x="4905375" y="4303713"/>
          <p14:tracePt t="123918" x="4922838" y="4303713"/>
          <p14:tracePt t="123967" x="4932363" y="4303713"/>
          <p14:tracePt t="124095" x="4941888" y="4303713"/>
          <p14:tracePt t="124112" x="4941888" y="4313238"/>
          <p14:tracePt t="124126" x="4941888" y="4340225"/>
          <p14:tracePt t="124142" x="4941888" y="4349750"/>
          <p14:tracePt t="124200" x="4941888" y="4368800"/>
          <p14:tracePt t="124320" x="4941888" y="4386263"/>
          <p14:tracePt t="124326" x="4941888" y="4395788"/>
          <p14:tracePt t="124334" x="4941888" y="4405313"/>
          <p14:tracePt t="124342" x="4941888" y="4413250"/>
          <p14:tracePt t="124350" x="4932363" y="4422775"/>
          <p14:tracePt t="124382" x="4922838" y="4422775"/>
          <p14:tracePt t="124407" x="4905375" y="4422775"/>
          <p14:tracePt t="124414" x="4895850" y="4422775"/>
          <p14:tracePt t="124872" x="4886325" y="4422775"/>
          <p14:tracePt t="124878" x="4868863" y="4422775"/>
          <p14:tracePt t="124886" x="4859338" y="4422775"/>
          <p14:tracePt t="124894" x="4832350" y="4441825"/>
          <p14:tracePt t="124918" x="4832350" y="4468813"/>
          <p14:tracePt t="124926" x="4822825" y="4478338"/>
          <p14:tracePt t="124934" x="4813300" y="4478338"/>
          <p14:tracePt t="124966" x="4813300" y="4495800"/>
          <p14:tracePt t="124974" x="4803775" y="4505325"/>
          <p14:tracePt t="125254" x="4803775" y="4495800"/>
          <p14:tracePt t="125262" x="4776788" y="4495800"/>
          <p14:tracePt t="125270" x="4730750" y="4495800"/>
          <p14:tracePt t="125278" x="4703763" y="4486275"/>
          <p14:tracePt t="125286" x="4649788" y="4468813"/>
          <p14:tracePt t="125294" x="4613275" y="4468813"/>
          <p14:tracePt t="125302" x="4576763" y="4459288"/>
          <p14:tracePt t="125310" x="4530725" y="4441825"/>
          <p14:tracePt t="125318" x="4476750" y="4432300"/>
          <p14:tracePt t="125326" x="4403725" y="4432300"/>
          <p14:tracePt t="125335" x="4321175" y="4432300"/>
          <p14:tracePt t="125343" x="4267200" y="4432300"/>
          <p14:tracePt t="125351" x="4211638" y="4432300"/>
          <p14:tracePt t="125358" x="4194175" y="4432300"/>
          <p14:tracePt t="125366" x="4157663" y="4432300"/>
          <p14:tracePt t="125375" x="4148138" y="4432300"/>
          <p14:tracePt t="125383" x="4111625" y="4449763"/>
          <p14:tracePt t="125390" x="4102100" y="4459288"/>
          <p14:tracePt t="125400" x="4094163" y="4468813"/>
          <p14:tracePt t="125406" x="4065588" y="4495800"/>
          <p14:tracePt t="125415" x="4057650" y="4514850"/>
          <p14:tracePt t="125422" x="4057650" y="4532313"/>
          <p14:tracePt t="125432" x="4048125" y="4551363"/>
          <p14:tracePt t="125438" x="4029075" y="4578350"/>
          <p14:tracePt t="125449" x="4029075" y="4587875"/>
          <p14:tracePt t="125455" x="4021138" y="4595813"/>
          <p14:tracePt t="125465" x="4011613" y="4605338"/>
          <p14:tracePt t="125502" x="3992563" y="4614863"/>
          <p14:tracePt t="125510" x="3984625" y="4614863"/>
          <p14:tracePt t="125518" x="3948113" y="4614863"/>
          <p14:tracePt t="125526" x="3929063" y="4614863"/>
          <p14:tracePt t="125534" x="3875088" y="4614863"/>
          <p14:tracePt t="125542" x="3838575" y="4614863"/>
          <p14:tracePt t="125550" x="3775075" y="4587875"/>
          <p14:tracePt t="125558" x="3719513" y="4587875"/>
          <p14:tracePt t="125566" x="3656013" y="4587875"/>
          <p14:tracePt t="125574" x="3619500" y="4587875"/>
          <p14:tracePt t="125583" x="3600450" y="4587875"/>
          <p14:tracePt t="125590" x="3546475" y="4587875"/>
          <p14:tracePt t="125598" x="3500438" y="4595813"/>
          <p14:tracePt t="125606" x="3490913" y="4595813"/>
          <p14:tracePt t="125615" x="3490913" y="4605338"/>
          <p14:tracePt t="125622" x="3446463" y="4624388"/>
          <p14:tracePt t="125655" x="3427413" y="4624388"/>
          <p14:tracePt t="125663" x="3419475" y="4624388"/>
          <p14:tracePt t="125671" x="3409950" y="4624388"/>
          <p14:tracePt t="125680" x="3382963" y="4624388"/>
          <p14:tracePt t="125687" x="3354388" y="4624388"/>
          <p14:tracePt t="125697" x="3309938" y="4624388"/>
          <p14:tracePt t="125702" x="3254375" y="4624388"/>
          <p14:tracePt t="125710" x="3181350" y="4624388"/>
          <p14:tracePt t="125718" x="3071813" y="4624388"/>
          <p14:tracePt t="125726" x="2981325" y="4624388"/>
          <p14:tracePt t="125734" x="2871788" y="4624388"/>
          <p14:tracePt t="125742" x="2781300" y="4624388"/>
          <p14:tracePt t="125750" x="2689225" y="4624388"/>
          <p14:tracePt t="125758" x="2598738" y="4624388"/>
          <p14:tracePt t="125766" x="2543175" y="4624388"/>
          <p14:tracePt t="125774" x="2489200" y="4624388"/>
          <p14:tracePt t="125783" x="2452688" y="4624388"/>
          <p14:tracePt t="125790" x="2425700" y="4624388"/>
          <p14:tracePt t="125806" x="2406650" y="4624388"/>
          <p14:tracePt t="125822" x="2397125" y="4624388"/>
          <p14:tracePt t="125912" x="2370138" y="4624388"/>
          <p14:tracePt t="125919" x="2360613" y="4624388"/>
          <p14:tracePt t="125927" x="2343150" y="4614863"/>
          <p14:tracePt t="125934" x="2297113" y="4614863"/>
          <p14:tracePt t="125942" x="2297113" y="4605338"/>
          <p14:tracePt t="125950" x="2270125" y="4605338"/>
          <p14:tracePt t="125958" x="2243138" y="4587875"/>
          <p14:tracePt t="125966" x="2224088" y="4578350"/>
          <p14:tracePt t="125982" x="2206625" y="4568825"/>
          <p14:tracePt t="126048" x="2179638" y="4568825"/>
          <p14:tracePt t="126057" x="2170113" y="4568825"/>
          <p14:tracePt t="126065" x="2124075" y="4595813"/>
          <p14:tracePt t="126073" x="2106613" y="4605338"/>
          <p14:tracePt t="126078" x="2078038" y="4614863"/>
          <p14:tracePt t="126086" x="2060575" y="4624388"/>
          <p14:tracePt t="126094" x="2041525" y="4632325"/>
          <p14:tracePt t="126102" x="2033588" y="4641850"/>
          <p14:tracePt t="126118" x="2024063" y="4641850"/>
          <p14:tracePt t="126126" x="2014538" y="4641850"/>
          <p14:tracePt t="126134" x="2005013" y="4641850"/>
          <p14:tracePt t="126150" x="1997075" y="4641850"/>
          <p14:tracePt t="126198" x="1987550" y="4641850"/>
          <p14:tracePt t="126280" x="1978025" y="4641850"/>
          <p14:tracePt t="126312" x="1960563" y="4641850"/>
          <p14:tracePt t="126328" x="1941513" y="4641850"/>
          <p14:tracePt t="126360" x="1931988" y="4632325"/>
          <p14:tracePt t="126376" x="1924050" y="4624388"/>
          <p14:tracePt t="126422" x="1914525" y="4614863"/>
          <p14:tracePt t="126718" x="1905000" y="4595813"/>
          <p14:tracePt t="126727" x="1905000" y="4587875"/>
          <p14:tracePt t="126742" x="1905000" y="4578350"/>
          <p14:tracePt t="126750" x="1905000" y="4568825"/>
          <p14:tracePt t="126758" x="1905000" y="4559300"/>
          <p14:tracePt t="126766" x="1905000" y="4541838"/>
          <p14:tracePt t="126774" x="1905000" y="4522788"/>
          <p14:tracePt t="126782" x="1905000" y="4514850"/>
          <p14:tracePt t="126798" x="1905000" y="4505325"/>
          <p14:tracePt t="126823" x="1905000" y="4495800"/>
          <p14:tracePt t="126904" x="1905000" y="4486275"/>
          <p14:tracePt t="126918" x="1905000" y="4468813"/>
          <p14:tracePt t="126974" x="1905000" y="4459288"/>
          <p14:tracePt t="127222" x="1905000" y="4468813"/>
          <p14:tracePt t="127230" x="1914525" y="4478338"/>
          <p14:tracePt t="127238" x="1924050" y="4505325"/>
          <p14:tracePt t="127247" x="1931988" y="4522788"/>
          <p14:tracePt t="127254" x="1941513" y="4532313"/>
          <p14:tracePt t="127265" x="1968500" y="4559300"/>
          <p14:tracePt t="127270" x="1987550" y="4568825"/>
          <p14:tracePt t="127279" x="2005013" y="4578350"/>
          <p14:tracePt t="127287" x="2033588" y="4578350"/>
          <p14:tracePt t="127295" x="2060575" y="4595813"/>
          <p14:tracePt t="127302" x="2078038" y="4595813"/>
          <p14:tracePt t="127310" x="2106613" y="4595813"/>
          <p14:tracePt t="127318" x="2151063" y="4595813"/>
          <p14:tracePt t="127326" x="2179638" y="4595813"/>
          <p14:tracePt t="127335" x="2197100" y="4595813"/>
          <p14:tracePt t="127342" x="2224088" y="4595813"/>
          <p14:tracePt t="127350" x="2251075" y="4595813"/>
          <p14:tracePt t="127358" x="2287588" y="4595813"/>
          <p14:tracePt t="127366" x="2306638" y="4595813"/>
          <p14:tracePt t="127374" x="2333625" y="4595813"/>
          <p14:tracePt t="127382" x="2352675" y="4595813"/>
          <p14:tracePt t="127390" x="2370138" y="4595813"/>
          <p14:tracePt t="127399" x="2397125" y="4595813"/>
          <p14:tracePt t="127406" x="2425700" y="4595813"/>
          <p14:tracePt t="127415" x="2470150" y="4595813"/>
          <p14:tracePt t="127422" x="2516188" y="4578350"/>
          <p14:tracePt t="127431" x="2543175" y="4578350"/>
          <p14:tracePt t="127438" x="2589213" y="4551363"/>
          <p14:tracePt t="127449" x="2625725" y="4541838"/>
          <p14:tracePt t="127454" x="2643188" y="4532313"/>
          <p14:tracePt t="127465" x="2652713" y="4532313"/>
          <p14:tracePt t="127470" x="2679700" y="4532313"/>
          <p14:tracePt t="127486" x="2689225" y="4522788"/>
          <p14:tracePt t="127640" x="2698750" y="4505325"/>
          <p14:tracePt t="127656" x="2698750" y="4495800"/>
          <p14:tracePt t="127665" x="2698750" y="4478338"/>
          <p14:tracePt t="127671" x="2698750" y="4468813"/>
          <p14:tracePt t="127686" x="2698750" y="4459288"/>
          <p14:tracePt t="127702" x="2698750" y="4449763"/>
          <p14:tracePt t="128150" x="2698750" y="4459288"/>
          <p14:tracePt t="128158" x="2698750" y="4468813"/>
          <p14:tracePt t="128175" x="2698750" y="4478338"/>
          <p14:tracePt t="128183" x="2698750" y="4495800"/>
          <p14:tracePt t="128199" x="2698750" y="4505325"/>
          <p14:tracePt t="128215" x="2698750" y="4514850"/>
          <p14:tracePt t="128239" x="2698750" y="4532313"/>
          <p14:tracePt t="128271" x="2698750" y="4541838"/>
          <p14:tracePt t="128303" x="2708275" y="4551363"/>
          <p14:tracePt t="128319" x="2716213" y="4559300"/>
          <p14:tracePt t="128327" x="2744788" y="4568825"/>
          <p14:tracePt t="128335" x="2781300" y="4568825"/>
          <p14:tracePt t="128343" x="2825750" y="4587875"/>
          <p14:tracePt t="128351" x="2871788" y="4614863"/>
          <p14:tracePt t="128358" x="2925763" y="4624388"/>
          <p14:tracePt t="128367" x="3008313" y="4660900"/>
          <p14:tracePt t="128374" x="3081338" y="4678363"/>
          <p14:tracePt t="128383" x="3144838" y="4687888"/>
          <p14:tracePt t="128390" x="3236913" y="4697413"/>
          <p14:tracePt t="128398" x="3317875" y="4714875"/>
          <p14:tracePt t="128406" x="3373438" y="4724400"/>
          <p14:tracePt t="128415" x="3446463" y="4724400"/>
          <p14:tracePt t="128422" x="3509963" y="4732338"/>
          <p14:tracePt t="128431" x="3546475" y="4732338"/>
          <p14:tracePt t="128439" x="3582988" y="4732338"/>
          <p14:tracePt t="128448" x="3609975" y="4732338"/>
          <p14:tracePt t="128454" x="3629025" y="4732338"/>
          <p14:tracePt t="128465" x="3646488" y="4732338"/>
          <p14:tracePt t="128484" x="3665538" y="4732338"/>
          <p14:tracePt t="128496" x="3683000" y="4714875"/>
          <p14:tracePt t="128511" x="3709988" y="4697413"/>
          <p14:tracePt t="128526" x="3709988" y="4687888"/>
          <p14:tracePt t="128534" x="3719513" y="4678363"/>
          <p14:tracePt t="128542" x="3729038" y="4660900"/>
          <p14:tracePt t="128558" x="3738563" y="4651375"/>
          <p14:tracePt t="128566" x="3738563" y="4632325"/>
          <p14:tracePt t="128582" x="3738563" y="4605338"/>
          <p14:tracePt t="128591" x="3738563" y="4587875"/>
          <p14:tracePt t="128598" x="3738563" y="4578350"/>
          <p14:tracePt t="128606" x="3738563" y="4559300"/>
          <p14:tracePt t="128615" x="3738563" y="4551363"/>
          <p14:tracePt t="128622" x="3738563" y="4541838"/>
          <p14:tracePt t="128632" x="3738563" y="4532313"/>
          <p14:tracePt t="128638" x="3738563" y="4514850"/>
          <p14:tracePt t="128648" x="3738563" y="4505325"/>
          <p14:tracePt t="128654" x="3738563" y="4495800"/>
          <p14:tracePt t="128665" x="3738563" y="4478338"/>
          <p14:tracePt t="128670" x="3738563" y="4468813"/>
          <p14:tracePt t="128846" x="3738563" y="4459288"/>
          <p14:tracePt t="128854" x="3738563" y="4449763"/>
          <p14:tracePt t="128863" x="3738563" y="4441825"/>
          <p14:tracePt t="128870" x="3729038" y="4422775"/>
          <p14:tracePt t="128887" x="3719513" y="4405313"/>
          <p14:tracePt t="128894" x="3719513" y="4395788"/>
          <p14:tracePt t="128903" x="3719513" y="4386263"/>
          <p14:tracePt t="128910" x="3709988" y="4386263"/>
          <p14:tracePt t="129264" x="3702050" y="4386263"/>
          <p14:tracePt t="129551" x="3692525" y="4386263"/>
          <p14:tracePt t="129584" x="3665538" y="4395788"/>
          <p14:tracePt t="129608" x="3646488" y="4405313"/>
          <p14:tracePt t="129623" x="3646488" y="4413250"/>
          <p14:tracePt t="129630" x="3636963" y="4422775"/>
          <p14:tracePt t="129959" x="3646488" y="4432300"/>
          <p14:tracePt t="129967" x="3729038" y="4432300"/>
          <p14:tracePt t="129975" x="3846513" y="4405313"/>
          <p14:tracePt t="129982" x="3956050" y="4359275"/>
          <p14:tracePt t="129991" x="4094163" y="4340225"/>
          <p14:tracePt t="129999" x="4257675" y="4332288"/>
          <p14:tracePt t="130007" x="4440238" y="4286250"/>
          <p14:tracePt t="130015" x="4603750" y="4240213"/>
          <p14:tracePt t="130024" x="4759325" y="4195763"/>
          <p14:tracePt t="130032" x="4868863" y="4176713"/>
          <p14:tracePt t="130039" x="4995863" y="4130675"/>
          <p14:tracePt t="130048" x="5041900" y="4122738"/>
          <p14:tracePt t="130055" x="5105400" y="4113213"/>
          <p14:tracePt t="130064" x="5141913" y="4086225"/>
          <p14:tracePt t="130070" x="5168900" y="4067175"/>
          <p14:tracePt t="130078" x="5195888" y="4057650"/>
          <p14:tracePt t="130086" x="5251450" y="4040188"/>
          <p14:tracePt t="130094" x="5314950" y="4013200"/>
          <p14:tracePt t="130102" x="5378450" y="3984625"/>
          <p14:tracePt t="130110" x="5441950" y="3967163"/>
          <p14:tracePt t="130118" x="5570538" y="3930650"/>
          <p14:tracePt t="130126" x="5734050" y="3875088"/>
          <p14:tracePt t="130134" x="5953125" y="3803650"/>
          <p14:tracePt t="130142" x="6208713" y="3748088"/>
          <p14:tracePt t="130150" x="6491288" y="3694113"/>
          <p14:tracePt t="130158" x="6737350" y="3657600"/>
          <p14:tracePt t="130166" x="7029450" y="3602038"/>
          <p14:tracePt t="130174" x="7239000" y="3565525"/>
          <p14:tracePt t="130182" x="7402513" y="3511550"/>
          <p14:tracePt t="130190" x="7558088" y="3465513"/>
          <p14:tracePt t="130198" x="7685088" y="3438525"/>
          <p14:tracePt t="130206" x="7785100" y="3392488"/>
          <p14:tracePt t="130214" x="7813675" y="3382963"/>
          <p14:tracePt t="130222" x="7821613" y="3382963"/>
          <p14:tracePt t="130230" x="7831138" y="3375025"/>
          <p14:tracePt t="130462" x="7831138" y="3355975"/>
          <p14:tracePt t="130470" x="7831138" y="3346450"/>
          <p14:tracePt t="130487" x="7831138" y="3338513"/>
          <p14:tracePt t="130503" x="7821613" y="3328988"/>
          <p14:tracePt t="130527" x="7813675" y="3328988"/>
          <p14:tracePt t="130535" x="7794625" y="3328988"/>
          <p14:tracePt t="130558" x="7785100" y="3328988"/>
          <p14:tracePt t="130566" x="7777163" y="3328988"/>
          <p14:tracePt t="130574" x="7758113" y="3328988"/>
          <p14:tracePt t="130582" x="7748588" y="3328988"/>
          <p14:tracePt t="130590" x="7740650" y="3328988"/>
          <p14:tracePt t="130614" x="7721600" y="3346450"/>
          <p14:tracePt t="130622" x="7712075" y="3346450"/>
          <p14:tracePt t="130630" x="7704138" y="3346450"/>
          <p14:tracePt t="130638" x="7685088" y="3365500"/>
          <p14:tracePt t="130649" x="7667625" y="3375025"/>
          <p14:tracePt t="130654" x="7658100" y="3382963"/>
          <p14:tracePt t="130664" x="7639050" y="3402013"/>
          <p14:tracePt t="130670" x="7612063" y="3419475"/>
          <p14:tracePt t="130679" x="7602538" y="3429000"/>
          <p14:tracePt t="130686" x="7575550" y="3455988"/>
          <p14:tracePt t="130694" x="7558088" y="3475038"/>
          <p14:tracePt t="130702" x="7521575" y="3511550"/>
          <p14:tracePt t="130710" x="7494588" y="3538538"/>
          <p14:tracePt t="130718" x="7439025" y="3592513"/>
          <p14:tracePt t="130727" x="7421563" y="3621088"/>
          <p14:tracePt t="130734" x="7375525" y="3665538"/>
          <p14:tracePt t="130742" x="7339013" y="3711575"/>
          <p14:tracePt t="130750" x="7319963" y="3775075"/>
          <p14:tracePt t="130760" x="7292975" y="3794125"/>
          <p14:tracePt t="130768" x="7283450" y="3830638"/>
          <p14:tracePt t="130775" x="7275513" y="3857625"/>
          <p14:tracePt t="130784" x="7275513" y="3867150"/>
          <p14:tracePt t="130791" x="7275513" y="3875088"/>
          <p14:tracePt t="130799" x="7265988" y="3875088"/>
          <p14:tracePt t="130846" x="7256463" y="3875088"/>
          <p14:tracePt t="130886" x="7248525" y="3875088"/>
          <p14:tracePt t="130910" x="7248525" y="3867150"/>
          <p14:tracePt t="130942" x="7248525" y="3857625"/>
          <p14:tracePt t="130958" x="7248525" y="3840163"/>
          <p14:tracePt t="130974" x="7248525" y="3821113"/>
          <p14:tracePt t="130982" x="7256463" y="3811588"/>
          <p14:tracePt t="130998" x="7265988" y="3784600"/>
          <p14:tracePt t="131023" x="7265988" y="3775075"/>
          <p14:tracePt t="131039" x="7275513" y="3767138"/>
          <p14:tracePt t="131046" x="7283450" y="3757613"/>
          <p14:tracePt t="131336" x="7283450" y="3748088"/>
          <p14:tracePt t="131342" x="7283450" y="3738563"/>
          <p14:tracePt t="131358" x="7283450" y="3730625"/>
          <p14:tracePt t="131382" x="7283450" y="3702050"/>
          <p14:tracePt t="131592" x="7283450" y="3694113"/>
          <p14:tracePt t="131599" x="7283450" y="3657600"/>
          <p14:tracePt t="131608" x="7292975" y="3648075"/>
          <p14:tracePt t="131617" x="7302500" y="3648075"/>
          <p14:tracePt t="131712" x="7302500" y="3629025"/>
          <p14:tracePt t="131720" x="7312025" y="3611563"/>
          <p14:tracePt t="131735" x="7312025" y="3602038"/>
          <p14:tracePt t="131743" x="7312025" y="3575050"/>
          <p14:tracePt t="131751" x="7312025" y="3565525"/>
          <p14:tracePt t="131767" x="7312025" y="3556000"/>
          <p14:tracePt t="131823" x="7319963" y="3548063"/>
          <p14:tracePt t="131831" x="7329488" y="3548063"/>
          <p14:tracePt t="131880" x="7339013" y="3548063"/>
          <p14:tracePt t="131896" x="7339013" y="3556000"/>
          <p14:tracePt t="131934" x="7339013" y="3565525"/>
          <p14:tracePt t="131942" x="7339013" y="3575050"/>
          <p14:tracePt t="131950" x="7339013" y="3584575"/>
          <p14:tracePt t="131958" x="7339013" y="3592513"/>
          <p14:tracePt t="131966" x="7339013" y="3602038"/>
          <p14:tracePt t="131982" x="7329488" y="3611563"/>
          <p14:tracePt t="131998" x="7319963" y="3621088"/>
          <p14:tracePt t="132006" x="7312025" y="3629025"/>
          <p14:tracePt t="132023" x="7312025" y="3638550"/>
          <p14:tracePt t="132031" x="7302500" y="3657600"/>
          <p14:tracePt t="132038" x="7292975" y="3665538"/>
          <p14:tracePt t="132054" x="7283450" y="3665538"/>
          <p14:tracePt t="132070" x="7283450" y="3675063"/>
          <p14:tracePt t="132128" x="7283450" y="3684588"/>
          <p14:tracePt t="132288" x="7283450" y="3675063"/>
          <p14:tracePt t="132296" x="7292975" y="3657600"/>
          <p14:tracePt t="132307" x="7302500" y="3638550"/>
          <p14:tracePt t="132313" x="7302500" y="3602038"/>
          <p14:tracePt t="132319" x="7312025" y="3584575"/>
          <p14:tracePt t="132326" x="7312025" y="3538538"/>
          <p14:tracePt t="132334" x="7312025" y="3502025"/>
          <p14:tracePt t="132342" x="7319963" y="3492500"/>
          <p14:tracePt t="132351" x="7319963" y="3482975"/>
          <p14:tracePt t="132358" x="7319963" y="3455988"/>
          <p14:tracePt t="132374" x="7319963" y="3438525"/>
          <p14:tracePt t="132616" x="7319963" y="3429000"/>
          <p14:tracePt t="132624" x="7339013" y="3429000"/>
          <p14:tracePt t="132671" x="7348538" y="3438525"/>
          <p14:tracePt t="132895" x="7339013" y="3438525"/>
          <p14:tracePt t="132911" x="7329488" y="3429000"/>
          <p14:tracePt t="132919" x="7329488" y="3419475"/>
          <p14:tracePt t="132927" x="7319963" y="3419475"/>
          <p14:tracePt t="132934" x="7319963" y="3411538"/>
          <p14:tracePt t="132943" x="7319963" y="3402013"/>
          <p14:tracePt t="132950" x="7302500" y="3382963"/>
          <p14:tracePt t="132959" x="7292975" y="3375025"/>
          <p14:tracePt t="132975" x="7292975" y="3365500"/>
          <p14:tracePt t="132991" x="7283450" y="3355975"/>
          <p14:tracePt t="133064" x="7275513" y="3355975"/>
          <p14:tracePt t="133094" x="7265988" y="3346450"/>
          <p14:tracePt t="133102" x="7256463" y="3338513"/>
          <p14:tracePt t="133240" x="7239000" y="3346450"/>
          <p14:tracePt t="133248" x="7202488" y="3392488"/>
          <p14:tracePt t="133256" x="7183438" y="3438525"/>
          <p14:tracePt t="133264" x="7138988" y="3519488"/>
          <p14:tracePt t="133270" x="7129463" y="3575050"/>
          <p14:tracePt t="133281" x="7119938" y="3638550"/>
          <p14:tracePt t="133287" x="7119938" y="3675063"/>
          <p14:tracePt t="133295" x="7119938" y="3721100"/>
          <p14:tracePt t="133302" x="7092950" y="3748088"/>
          <p14:tracePt t="133310" x="7092950" y="3775075"/>
          <p14:tracePt t="133319" x="7092950" y="3794125"/>
          <p14:tracePt t="133326" x="7083425" y="3811588"/>
          <p14:tracePt t="133424" x="7083425" y="3830638"/>
          <p14:tracePt t="133431" x="7083425" y="3857625"/>
          <p14:tracePt t="133438" x="7083425" y="3875088"/>
          <p14:tracePt t="133447" x="7083425" y="3921125"/>
          <p14:tracePt t="133454" x="7092950" y="3957638"/>
          <p14:tracePt t="133463" x="7092950" y="3984625"/>
          <p14:tracePt t="133470" x="7092950" y="4003675"/>
          <p14:tracePt t="133480" x="7092950" y="4040188"/>
          <p14:tracePt t="133486" x="7092950" y="4067175"/>
          <p14:tracePt t="133494" x="7092950" y="4076700"/>
          <p14:tracePt t="133502" x="7092950" y="4094163"/>
          <p14:tracePt t="133510" x="7092950" y="4103688"/>
          <p14:tracePt t="133518" x="7092950" y="4122738"/>
          <p14:tracePt t="133526" x="7092950" y="4149725"/>
          <p14:tracePt t="133534" x="7092950" y="4167188"/>
          <p14:tracePt t="133542" x="7092950" y="4195763"/>
          <p14:tracePt t="133550" x="7092950" y="4213225"/>
          <p14:tracePt t="133558" x="7092950" y="4259263"/>
          <p14:tracePt t="133566" x="7102475" y="4295775"/>
          <p14:tracePt t="133574" x="7110413" y="4340225"/>
          <p14:tracePt t="133582" x="7110413" y="4395788"/>
          <p14:tracePt t="133590" x="7110413" y="4422775"/>
          <p14:tracePt t="133599" x="7110413" y="4478338"/>
          <p14:tracePt t="133606" x="7119938" y="4595813"/>
          <p14:tracePt t="133614" x="7165975" y="4678363"/>
          <p14:tracePt t="133622" x="7175500" y="4787900"/>
          <p14:tracePt t="133631" x="7219950" y="4887913"/>
          <p14:tracePt t="133638" x="7248525" y="5016500"/>
          <p14:tracePt t="133647" x="7292975" y="5116513"/>
          <p14:tracePt t="133654" x="7319963" y="5243513"/>
          <p14:tracePt t="133664" x="7375525" y="5380038"/>
          <p14:tracePt t="133670" x="7439025" y="5472113"/>
          <p14:tracePt t="133682" x="7475538" y="5608638"/>
          <p14:tracePt t="133686" x="7539038" y="5691188"/>
          <p14:tracePt t="133694" x="7594600" y="5772150"/>
          <p14:tracePt t="133702" x="7612063" y="5800725"/>
          <p14:tracePt t="133710" x="7639050" y="5845175"/>
          <p14:tracePt t="133718" x="7667625" y="5864225"/>
          <p14:tracePt t="133726" x="7685088" y="5891213"/>
          <p14:tracePt t="133734" x="7694613" y="5891213"/>
          <p14:tracePt t="134168" x="7694613" y="5900738"/>
          <p14:tracePt t="134198" x="7694613" y="5910263"/>
          <p14:tracePt t="134206" x="7694613" y="5927725"/>
          <p14:tracePt t="134214" x="7694613" y="5937250"/>
          <p14:tracePt t="134222" x="7694613" y="5946775"/>
          <p14:tracePt t="134238" x="7694613" y="5964238"/>
          <p14:tracePt t="134246" x="7694613" y="5983288"/>
          <p14:tracePt t="134254" x="7694613" y="6010275"/>
          <p14:tracePt t="134263" x="7704138" y="6027738"/>
          <p14:tracePt t="134270" x="7704138" y="6037263"/>
          <p14:tracePt t="134281" x="7712075" y="6073775"/>
          <p14:tracePt t="134295" x="7712075" y="6110288"/>
          <p14:tracePt t="134311" x="7712075" y="6119813"/>
          <p14:tracePt t="134568" x="7721600" y="6156325"/>
          <p14:tracePt t="134574" x="7748588" y="6192838"/>
          <p14:tracePt t="134582" x="7758113" y="6210300"/>
          <p14:tracePt t="134590" x="7758113" y="6219825"/>
          <p14:tracePt t="134598" x="7767638" y="6229350"/>
          <p14:tracePt t="134614" x="7777163" y="6229350"/>
          <p14:tracePt t="134622" x="7785100" y="6246813"/>
          <p14:tracePt t="134646" x="7794625" y="6256338"/>
          <p14:tracePt t="134662" x="7794625" y="6265863"/>
          <p14:tracePt t="134670" x="7794625" y="6283325"/>
          <p14:tracePt t="134682" x="7794625" y="6292850"/>
          <p14:tracePt t="134687" x="7804150" y="6310313"/>
          <p14:tracePt t="134703" x="7804150" y="6329363"/>
          <p14:tracePt t="134734" x="7804150" y="6338888"/>
          <p14:tracePt t="134950" x="7794625" y="6346825"/>
          <p14:tracePt t="134958" x="7785100" y="6356350"/>
          <p14:tracePt t="134966" x="7767638" y="6375400"/>
          <p14:tracePt t="134974" x="7748588" y="6383338"/>
          <p14:tracePt t="134983" x="7740650" y="6383338"/>
          <p14:tracePt t="134990" x="7721600" y="6392863"/>
          <p14:tracePt t="135001" x="7694613" y="6402388"/>
          <p14:tracePt t="135017" x="7685088" y="6402388"/>
          <p14:tracePt t="135542" x="7675563" y="6402388"/>
          <p14:tracePt t="135550" x="7675563" y="6383338"/>
          <p14:tracePt t="135566" x="7675563" y="6375400"/>
          <p14:tracePt t="135574" x="7675563" y="6346825"/>
          <p14:tracePt t="135590" x="7675563" y="6338888"/>
          <p14:tracePt t="135598" x="7675563" y="6310313"/>
          <p14:tracePt t="135606" x="7675563" y="6302375"/>
          <p14:tracePt t="135622" x="7675563" y="6292850"/>
          <p14:tracePt t="135646" x="7675563" y="6273800"/>
          <p14:tracePt t="135654" x="7675563" y="6256338"/>
          <p14:tracePt t="135670" x="7675563" y="6229350"/>
          <p14:tracePt t="135681" x="7667625" y="6210300"/>
          <p14:tracePt t="135686" x="7648575" y="6183313"/>
          <p14:tracePt t="135702" x="7631113" y="6164263"/>
          <p14:tracePt t="135710" x="7621588" y="6156325"/>
          <p14:tracePt t="135727" x="7602538" y="6146800"/>
          <p14:tracePt t="135750" x="7594600" y="6137275"/>
          <p14:tracePt t="135831" x="7585075" y="6127750"/>
          <p14:tracePt t="135990" x="7575550" y="6127750"/>
          <p14:tracePt t="135998" x="7539038" y="6127750"/>
          <p14:tracePt t="136006" x="7512050" y="6127750"/>
          <p14:tracePt t="136014" x="7485063" y="6127750"/>
          <p14:tracePt t="136022" x="7458075" y="6127750"/>
          <p14:tracePt t="136030" x="7429500" y="6127750"/>
          <p14:tracePt t="136038" x="7412038" y="6119813"/>
          <p14:tracePt t="136054" x="7402513" y="6119813"/>
          <p14:tracePt t="136064" x="7392988" y="6110288"/>
          <p14:tracePt t="136368" x="7375525" y="6100763"/>
          <p14:tracePt t="136374" x="7366000" y="6091238"/>
          <p14:tracePt t="136382" x="7356475" y="6083300"/>
          <p14:tracePt t="136398" x="7356475" y="6064250"/>
          <p14:tracePt t="136406" x="7312025" y="6018213"/>
          <p14:tracePt t="136414" x="7302500" y="6000750"/>
          <p14:tracePt t="136431" x="7292975" y="5991225"/>
          <p14:tracePt t="136447" x="7283450" y="5973763"/>
          <p14:tracePt t="136454" x="7275513" y="5964238"/>
          <p14:tracePt t="136464" x="7275513" y="5954713"/>
          <p14:tracePt t="136470" x="7265988" y="5937250"/>
          <p14:tracePt t="136487" x="7265988" y="5927725"/>
          <p14:tracePt t="136510" x="7265988" y="5918200"/>
          <p14:tracePt t="136519" x="7256463" y="5910263"/>
          <p14:tracePt t="137062" x="7256463" y="5854700"/>
          <p14:tracePt t="137070" x="7275513" y="5845175"/>
          <p14:tracePt t="137078" x="7292975" y="5827713"/>
          <p14:tracePt t="137086" x="7312025" y="5808663"/>
          <p14:tracePt t="137095" x="7329488" y="5791200"/>
          <p14:tracePt t="137102" x="7339013" y="5781675"/>
          <p14:tracePt t="137110" x="7348538" y="5764213"/>
          <p14:tracePt t="137118" x="7366000" y="5735638"/>
          <p14:tracePt t="137127" x="7375525" y="5727700"/>
          <p14:tracePt t="137135" x="7385050" y="5708650"/>
          <p14:tracePt t="137151" x="7392988" y="5699125"/>
          <p14:tracePt t="137158" x="7392988" y="5681663"/>
          <p14:tracePt t="137166" x="7402513" y="5662613"/>
          <p14:tracePt t="138040" x="7385050" y="5654675"/>
          <p14:tracePt t="138054" x="7375525" y="5654675"/>
          <p14:tracePt t="138070" x="7366000" y="5654675"/>
          <p14:tracePt t="138086" x="7348538" y="5654675"/>
          <p14:tracePt t="138102" x="7339013" y="5654675"/>
          <p14:tracePt t="138110" x="7329488" y="5654675"/>
          <p14:tracePt t="138118" x="7312025" y="5654675"/>
          <p14:tracePt t="138126" x="7275513" y="5654675"/>
          <p14:tracePt t="138134" x="7248525" y="5654675"/>
          <p14:tracePt t="138143" x="7175500" y="5672138"/>
          <p14:tracePt t="138152" x="7146925" y="5691188"/>
          <p14:tracePt t="138159" x="7110413" y="5699125"/>
          <p14:tracePt t="138167" x="7083425" y="5727700"/>
          <p14:tracePt t="138175" x="7037388" y="5745163"/>
          <p14:tracePt t="138183" x="7019925" y="5754688"/>
          <p14:tracePt t="138191" x="7000875" y="5772150"/>
          <p14:tracePt t="138200" x="6983413" y="5791200"/>
          <p14:tracePt t="138207" x="6964363" y="5800725"/>
          <p14:tracePt t="138214" x="6946900" y="5818188"/>
          <p14:tracePt t="138223" x="6937375" y="5827713"/>
          <p14:tracePt t="138231" x="6929438" y="5827713"/>
          <p14:tracePt t="138239" x="6919913" y="5837238"/>
          <p14:tracePt t="138248" x="6883400" y="5837238"/>
          <p14:tracePt t="138255" x="6837363" y="5845175"/>
          <p14:tracePt t="138265" x="6746875" y="5873750"/>
          <p14:tracePt t="138271" x="6654800" y="5873750"/>
          <p14:tracePt t="138281" x="6491288" y="5873750"/>
          <p14:tracePt t="138287" x="6326188" y="5873750"/>
          <p14:tracePt t="138297" x="6145213" y="5873750"/>
          <p14:tracePt t="138303" x="5943600" y="5873750"/>
          <p14:tracePt t="138311" x="5770563" y="5873750"/>
          <p14:tracePt t="138319" x="5607050" y="5873750"/>
          <p14:tracePt t="138327" x="5461000" y="5873750"/>
          <p14:tracePt t="138335" x="5324475" y="5854700"/>
          <p14:tracePt t="138343" x="5214938" y="5845175"/>
          <p14:tracePt t="138352" x="5141913" y="5845175"/>
          <p14:tracePt t="138359" x="5095875" y="5818188"/>
          <p14:tracePt t="138368" x="5068888" y="5818188"/>
          <p14:tracePt t="138374" x="5059363" y="5818188"/>
          <p14:tracePt t="138398" x="5049838" y="5808663"/>
          <p14:tracePt t="138440" x="5041900" y="5800725"/>
          <p14:tracePt t="138447" x="5014913" y="5781675"/>
          <p14:tracePt t="138464" x="5005388" y="5772150"/>
          <p14:tracePt t="138472" x="4995863" y="5764213"/>
          <p14:tracePt t="138483" x="4968875" y="5745163"/>
          <p14:tracePt t="138487" x="4932363" y="5727700"/>
          <p14:tracePt t="138497" x="4895850" y="5699125"/>
          <p14:tracePt t="138502" x="4840288" y="5662613"/>
          <p14:tracePt t="138518" x="4813300" y="5654675"/>
          <p14:tracePt t="138526" x="4759325" y="5645150"/>
          <p14:tracePt t="138534" x="4722813" y="5626100"/>
          <p14:tracePt t="138542" x="4703763" y="5618163"/>
          <p14:tracePt t="138550" x="4695825" y="5608638"/>
          <p14:tracePt t="138558" x="4676775" y="5608638"/>
          <p14:tracePt t="138566" x="4676775" y="5599113"/>
          <p14:tracePt t="138684" x="4659313" y="5581650"/>
          <p14:tracePt t="138690" x="4649788" y="5572125"/>
          <p14:tracePt t="138698" x="4622800" y="5535613"/>
          <p14:tracePt t="138703" x="4613275" y="5526088"/>
          <p14:tracePt t="138710" x="4586288" y="5499100"/>
          <p14:tracePt t="138718" x="4549775" y="5472113"/>
          <p14:tracePt t="138727" x="4503738" y="5416550"/>
          <p14:tracePt t="138734" x="4457700" y="5399088"/>
          <p14:tracePt t="138742" x="4430713" y="5380038"/>
          <p14:tracePt t="138750" x="4394200" y="5353050"/>
          <p14:tracePt t="138758" x="4321175" y="5316538"/>
          <p14:tracePt t="138766" x="4275138" y="5307013"/>
          <p14:tracePt t="138774" x="4238625" y="5289550"/>
          <p14:tracePt t="138782" x="4230688" y="5289550"/>
          <p14:tracePt t="138790" x="4211638" y="5289550"/>
          <p14:tracePt t="139272" x="4267200" y="5289550"/>
          <p14:tracePt t="139280" x="4367213" y="5289550"/>
          <p14:tracePt t="139288" x="4440238" y="5289550"/>
          <p14:tracePt t="139300" x="4476750" y="5289550"/>
          <p14:tracePt t="139303" x="4503738" y="5289550"/>
          <p14:tracePt t="139316" x="4540250" y="5289550"/>
          <p14:tracePt t="139336" x="4549775" y="5289550"/>
          <p14:tracePt t="139975" x="4557713" y="5262563"/>
          <p14:tracePt t="139983" x="4557713" y="5253038"/>
          <p14:tracePt t="139991" x="4557713" y="5226050"/>
          <p14:tracePt t="140007" x="4557713" y="5216525"/>
          <p14:tracePt t="140015" x="4557713" y="5207000"/>
          <p14:tracePt t="140023" x="4557713" y="5189538"/>
          <p14:tracePt t="141120" x="4530725" y="5189538"/>
          <p14:tracePt t="141129" x="4494213" y="5189538"/>
          <p14:tracePt t="141136" x="4421188" y="5189538"/>
          <p14:tracePt t="141144" x="4367213" y="5189538"/>
          <p14:tracePt t="141150" x="4321175" y="5189538"/>
          <p14:tracePt t="141158" x="4284663" y="5189538"/>
          <p14:tracePt t="141166" x="4257675" y="5189538"/>
          <p14:tracePt t="141174" x="4211638" y="5189538"/>
          <p14:tracePt t="141182" x="4202113" y="5189538"/>
          <p14:tracePt t="141190" x="4175125" y="5189538"/>
          <p14:tracePt t="141206" x="4165600" y="5189538"/>
          <p14:tracePt t="142486" x="4165600" y="5197475"/>
          <p14:tracePt t="142495" x="4175125" y="5226050"/>
          <p14:tracePt t="142502" x="4221163" y="5253038"/>
          <p14:tracePt t="142510" x="4275138" y="5270500"/>
          <p14:tracePt t="142518" x="4357688" y="5299075"/>
          <p14:tracePt t="142526" x="4457700" y="5343525"/>
          <p14:tracePt t="142534" x="4549775" y="5353050"/>
          <p14:tracePt t="142542" x="4630738" y="5380038"/>
          <p14:tracePt t="142550" x="4703763" y="5408613"/>
          <p14:tracePt t="142558" x="4767263" y="5416550"/>
          <p14:tracePt t="142566" x="4822825" y="5416550"/>
          <p14:tracePt t="142574" x="4876800" y="5435600"/>
          <p14:tracePt t="142582" x="4941888" y="5435600"/>
          <p14:tracePt t="142590" x="4978400" y="5445125"/>
          <p14:tracePt t="142598" x="5022850" y="5445125"/>
          <p14:tracePt t="142606" x="5049838" y="5445125"/>
          <p14:tracePt t="142614" x="5105400" y="5445125"/>
          <p14:tracePt t="142622" x="5132388" y="5445125"/>
          <p14:tracePt t="142630" x="5151438" y="5445125"/>
          <p14:tracePt t="142638" x="5178425" y="5445125"/>
          <p14:tracePt t="142647" x="5195888" y="5445125"/>
          <p14:tracePt t="142654" x="5241925" y="5445125"/>
          <p14:tracePt t="142663" x="5278438" y="5445125"/>
          <p14:tracePt t="142670" x="5297488" y="5445125"/>
          <p14:tracePt t="142680" x="5341938" y="5445125"/>
          <p14:tracePt t="142686" x="5378450" y="5445125"/>
          <p14:tracePt t="142697" x="5424488" y="5416550"/>
          <p14:tracePt t="142702" x="5451475" y="5416550"/>
          <p14:tracePt t="142711" x="5514975" y="5399088"/>
          <p14:tracePt t="142718" x="5570538" y="5399088"/>
          <p14:tracePt t="142729" x="5624513" y="5380038"/>
          <p14:tracePt t="142734" x="5688013" y="5362575"/>
          <p14:tracePt t="142742" x="5780088" y="5343525"/>
          <p14:tracePt t="142750" x="5862638" y="5343525"/>
          <p14:tracePt t="142758" x="5935663" y="5335588"/>
          <p14:tracePt t="142766" x="6026150" y="5316538"/>
          <p14:tracePt t="142774" x="6116638" y="5316538"/>
          <p14:tracePt t="142782" x="6199188" y="5316538"/>
          <p14:tracePt t="142790" x="6254750" y="5316538"/>
          <p14:tracePt t="142798" x="6291263" y="5316538"/>
          <p14:tracePt t="142806" x="6308725" y="5316538"/>
          <p14:tracePt t="142814" x="6326188" y="5316538"/>
          <p14:tracePt t="142920" x="6335713" y="5316538"/>
          <p14:tracePt t="142931" x="6335713" y="5335588"/>
          <p14:tracePt t="142936" x="6335713" y="5353050"/>
          <p14:tracePt t="142942" x="6335713" y="5380038"/>
          <p14:tracePt t="142950" x="6335713" y="5389563"/>
          <p14:tracePt t="142959" x="6335713" y="5399088"/>
          <p14:tracePt t="143048" x="6335713" y="5408613"/>
          <p14:tracePt t="143088" x="6326188" y="5408613"/>
          <p14:tracePt t="143112" x="6326188" y="5399088"/>
          <p14:tracePt t="143120" x="6326188" y="5389563"/>
          <p14:tracePt t="143128" x="6326188" y="5380038"/>
          <p14:tracePt t="143136" x="6326188" y="5372100"/>
          <p14:tracePt t="143143" x="6326188" y="5353050"/>
          <p14:tracePt t="143158" x="6326188" y="5343525"/>
          <p14:tracePt t="143166" x="6326188" y="5335588"/>
          <p14:tracePt t="143174" x="6326188" y="5316538"/>
          <p14:tracePt t="143182" x="6326188" y="5299075"/>
          <p14:tracePt t="143190" x="6335713" y="5270500"/>
          <p14:tracePt t="143198" x="6335713" y="5262563"/>
          <p14:tracePt t="143206" x="6354763" y="5243513"/>
          <p14:tracePt t="143214" x="6362700" y="5226050"/>
          <p14:tracePt t="143222" x="6381750" y="5197475"/>
          <p14:tracePt t="143238" x="6399213" y="5189538"/>
          <p14:tracePt t="143246" x="6408738" y="5180013"/>
          <p14:tracePt t="143254" x="6418263" y="5170488"/>
          <p14:tracePt t="143262" x="6445250" y="5160963"/>
          <p14:tracePt t="143270" x="6481763" y="5160963"/>
          <p14:tracePt t="143279" x="6545263" y="5153025"/>
          <p14:tracePt t="143286" x="6654800" y="5133975"/>
          <p14:tracePt t="143296" x="6746875" y="5133975"/>
          <p14:tracePt t="143302" x="6892925" y="5133975"/>
          <p14:tracePt t="143310" x="6964363" y="5106988"/>
          <p14:tracePt t="143318" x="7119938" y="5097463"/>
          <p14:tracePt t="143326" x="7339013" y="5080000"/>
          <p14:tracePt t="143334" x="7502525" y="5060950"/>
          <p14:tracePt t="143342" x="7694613" y="5016500"/>
          <p14:tracePt t="143351" x="7894638" y="4987925"/>
          <p14:tracePt t="143358" x="8031163" y="4943475"/>
          <p14:tracePt t="143367" x="8159750" y="4924425"/>
          <p14:tracePt t="143374" x="8269288" y="4897438"/>
          <p14:tracePt t="143382" x="8305800" y="4878388"/>
          <p14:tracePt t="143390" x="8323263" y="4870450"/>
          <p14:tracePt t="143398" x="8332788" y="4870450"/>
          <p14:tracePt t="143664" x="8332788" y="4878388"/>
          <p14:tracePt t="143672" x="8332788" y="4897438"/>
          <p14:tracePt t="143683" x="8313738" y="4951413"/>
          <p14:tracePt t="143689" x="8313738" y="4979988"/>
          <p14:tracePt t="143698" x="8313738" y="5024438"/>
          <p14:tracePt t="143702" x="8313738" y="5080000"/>
          <p14:tracePt t="143710" x="8313738" y="5133975"/>
          <p14:tracePt t="143718" x="8313738" y="5160963"/>
          <p14:tracePt t="143727" x="8313738" y="5216525"/>
          <p14:tracePt t="143734" x="8313738" y="5270500"/>
          <p14:tracePt t="143742" x="8313738" y="5316538"/>
          <p14:tracePt t="143750" x="8313738" y="5353050"/>
          <p14:tracePt t="143758" x="8313738" y="5399088"/>
          <p14:tracePt t="143766" x="8313738" y="5426075"/>
          <p14:tracePt t="143774" x="8313738" y="5453063"/>
          <p14:tracePt t="143782" x="8313738" y="5472113"/>
          <p14:tracePt t="143791" x="8313738" y="5499100"/>
          <p14:tracePt t="143798" x="8313738" y="5508625"/>
          <p14:tracePt t="143806" x="8313738" y="5518150"/>
          <p14:tracePt t="143814" x="8313738" y="5535613"/>
          <p14:tracePt t="143822" x="8342313" y="5554663"/>
          <p14:tracePt t="143838" x="8342313" y="5562600"/>
          <p14:tracePt t="143847" x="8342313" y="5572125"/>
          <p14:tracePt t="143903" x="8342313" y="5581650"/>
          <p14:tracePt t="143942" x="8342313" y="5599113"/>
          <p14:tracePt t="143950" x="8342313" y="5618163"/>
          <p14:tracePt t="143958" x="8342313" y="5635625"/>
          <p14:tracePt t="143966" x="8342313" y="5645150"/>
          <p14:tracePt t="143974" x="8350250" y="5662613"/>
          <p14:tracePt t="143982" x="8350250" y="5681663"/>
          <p14:tracePt t="143990" x="8350250" y="5691188"/>
          <p14:tracePt t="143998" x="8350250" y="5699125"/>
          <p14:tracePt t="144006" x="8350250" y="5708650"/>
          <p14:tracePt t="144014" x="8350250" y="5718175"/>
          <p14:tracePt t="144023" x="8350250" y="5727700"/>
          <p14:tracePt t="144030" x="8350250" y="5745163"/>
          <p14:tracePt t="144280" x="8342313" y="5735638"/>
          <p14:tracePt t="144290" x="8332788" y="5727700"/>
          <p14:tracePt t="144297" x="8332788" y="5708650"/>
          <p14:tracePt t="144304" x="8332788" y="5681663"/>
          <p14:tracePt t="144310" x="8323263" y="5662613"/>
          <p14:tracePt t="144318" x="8323263" y="5654675"/>
          <p14:tracePt t="144326" x="8313738" y="5635625"/>
          <p14:tracePt t="144334" x="8313738" y="5626100"/>
          <p14:tracePt t="144342" x="8313738" y="5608638"/>
          <p14:tracePt t="144350" x="8313738" y="5589588"/>
          <p14:tracePt t="144446" x="8313738" y="5581650"/>
          <p14:tracePt t="144462" x="8323263" y="5581650"/>
          <p14:tracePt t="144470" x="8332788" y="5581650"/>
          <p14:tracePt t="144478" x="8369300" y="5581650"/>
          <p14:tracePt t="144486" x="8396288" y="5581650"/>
          <p14:tracePt t="144496" x="8442325" y="5581650"/>
          <p14:tracePt t="144502" x="8478838" y="5581650"/>
          <p14:tracePt t="144510" x="8523288" y="5589588"/>
          <p14:tracePt t="144518" x="8551863" y="5599113"/>
          <p14:tracePt t="144526" x="8578850" y="5608638"/>
          <p14:tracePt t="144534" x="8605838" y="5618163"/>
          <p14:tracePt t="144542" x="8605838" y="5626100"/>
          <p14:tracePt t="144550" x="8605838" y="5635625"/>
          <p14:tracePt t="144558" x="8605838" y="5645150"/>
          <p14:tracePt t="144566" x="8624888" y="5662613"/>
          <p14:tracePt t="144574" x="8632825" y="5672138"/>
          <p14:tracePt t="144582" x="8632825" y="5681663"/>
          <p14:tracePt t="144590" x="8632825" y="5699125"/>
          <p14:tracePt t="144598" x="8632825" y="5708650"/>
          <p14:tracePt t="144606" x="8632825" y="5727700"/>
          <p14:tracePt t="144614" x="8632825" y="5745163"/>
          <p14:tracePt t="144622" x="8632825" y="5764213"/>
          <p14:tracePt t="144631" x="8624888" y="5781675"/>
          <p14:tracePt t="144638" x="8615363" y="5800725"/>
          <p14:tracePt t="144647" x="8588375" y="5818188"/>
          <p14:tracePt t="144654" x="8551863" y="5854700"/>
          <p14:tracePt t="144664" x="8523288" y="5873750"/>
          <p14:tracePt t="144670" x="8478838" y="5891213"/>
          <p14:tracePt t="144680" x="8459788" y="5918200"/>
          <p14:tracePt t="144686" x="8415338" y="5927725"/>
          <p14:tracePt t="144696" x="8386763" y="5937250"/>
          <p14:tracePt t="144702" x="8369300" y="5937250"/>
          <p14:tracePt t="144711" x="8359775" y="5937250"/>
          <p14:tracePt t="144799" x="8350250" y="5918200"/>
          <p14:tracePt t="144807" x="8350250" y="5891213"/>
          <p14:tracePt t="144815" x="8350250" y="5854700"/>
          <p14:tracePt t="144823" x="8350250" y="5808663"/>
          <p14:tracePt t="144831" x="8350250" y="5764213"/>
          <p14:tracePt t="144838" x="8350250" y="5708650"/>
          <p14:tracePt t="144846" x="8386763" y="5662613"/>
          <p14:tracePt t="144854" x="8415338" y="5645150"/>
          <p14:tracePt t="144862" x="8423275" y="5618163"/>
          <p14:tracePt t="144880" x="8451850" y="5589588"/>
          <p14:tracePt t="145062" x="8423275" y="5562600"/>
          <p14:tracePt t="145070" x="8369300" y="5481638"/>
          <p14:tracePt t="145079" x="8313738" y="5399088"/>
          <p14:tracePt t="145087" x="8223250" y="5307013"/>
          <p14:tracePt t="145097" x="8169275" y="5226050"/>
          <p14:tracePt t="145103" x="8077200" y="5089525"/>
          <p14:tracePt t="145113" x="8059738" y="5043488"/>
          <p14:tracePt t="145119" x="7994650" y="4897438"/>
          <p14:tracePt t="145127" x="7950200" y="4760913"/>
          <p14:tracePt t="145135" x="7940675" y="4632325"/>
          <p14:tracePt t="145143" x="7877175" y="4468813"/>
          <p14:tracePt t="145151" x="7877175" y="4359275"/>
          <p14:tracePt t="145159" x="7867650" y="4240213"/>
          <p14:tracePt t="145166" x="7867650" y="4113213"/>
          <p14:tracePt t="145175" x="7850188" y="4003675"/>
          <p14:tracePt t="145183" x="7831138" y="3957638"/>
          <p14:tracePt t="145191" x="7804150" y="3884613"/>
          <p14:tracePt t="145200" x="7804150" y="3840163"/>
          <p14:tracePt t="145207" x="7794625" y="3811588"/>
          <p14:tracePt t="145214" x="7785100" y="3767138"/>
          <p14:tracePt t="145222" x="7758113" y="3738563"/>
          <p14:tracePt t="145230" x="7748588" y="3721100"/>
          <p14:tracePt t="145239" x="7740650" y="3711575"/>
          <p14:tracePt t="145247" x="7740650" y="3702050"/>
          <p14:tracePt t="145264" x="7740650" y="3684588"/>
          <p14:tracePt t="145311" x="7740650" y="3675063"/>
          <p14:tracePt t="145319" x="7731125" y="3675063"/>
          <p14:tracePt t="145335" x="7712075" y="3665538"/>
          <p14:tracePt t="145351" x="7704138" y="3629025"/>
          <p14:tracePt t="145358" x="7694613" y="3611563"/>
          <p14:tracePt t="145367" x="7667625" y="3538538"/>
          <p14:tracePt t="145375" x="7658100" y="3511550"/>
          <p14:tracePt t="145383" x="7648575" y="3455988"/>
          <p14:tracePt t="145391" x="7648575" y="3429000"/>
          <p14:tracePt t="145399" x="7639050" y="3392488"/>
          <p14:tracePt t="145407" x="7639050" y="3355975"/>
          <p14:tracePt t="145415" x="7612063" y="3328988"/>
          <p14:tracePt t="145423" x="7612063" y="3292475"/>
          <p14:tracePt t="145430" x="7594600" y="3265488"/>
          <p14:tracePt t="145439" x="7594600" y="3255963"/>
          <p14:tracePt t="145447" x="7575550" y="3236913"/>
          <p14:tracePt t="145455" x="7567613" y="3236913"/>
          <p14:tracePt t="145464" x="7548563" y="3219450"/>
          <p14:tracePt t="145480" x="7548563" y="3209925"/>
          <p14:tracePt t="145560" x="7539038" y="3209925"/>
          <p14:tracePt t="145568" x="7531100" y="3200400"/>
          <p14:tracePt t="145576" x="7521575" y="3192463"/>
          <p14:tracePt t="145583" x="7521575" y="3182938"/>
          <p14:tracePt t="145591" x="7512050" y="3163888"/>
          <p14:tracePt t="145599" x="7502525" y="3146425"/>
          <p14:tracePt t="145607" x="7502525" y="3127375"/>
          <p14:tracePt t="145614" x="7475538" y="3109913"/>
          <p14:tracePt t="145622" x="7458075" y="3090863"/>
          <p14:tracePt t="145630" x="7421563" y="3054350"/>
          <p14:tracePt t="145638" x="7402513" y="3036888"/>
          <p14:tracePt t="145646" x="7385050" y="3017838"/>
          <p14:tracePt t="145654" x="7348538" y="2990850"/>
          <p14:tracePt t="145662" x="7329488" y="2973388"/>
          <p14:tracePt t="145670" x="7319963" y="2963863"/>
          <p14:tracePt t="145679" x="7302500" y="2946400"/>
          <p14:tracePt t="145686" x="7283450" y="2927350"/>
          <p14:tracePt t="145696" x="7275513" y="2909888"/>
          <p14:tracePt t="145702" x="7256463" y="2873375"/>
          <p14:tracePt t="145750" x="7256463" y="2854325"/>
          <p14:tracePt t="146040" x="7256463" y="2844800"/>
          <p14:tracePt t="146054" x="7256463" y="2836863"/>
          <p14:tracePt t="146071" x="7256463" y="2817813"/>
          <p14:tracePt t="146240" x="7256463" y="2808288"/>
          <p14:tracePt t="146248" x="7248525" y="2808288"/>
          <p14:tracePt t="146255" x="7229475" y="2808288"/>
          <p14:tracePt t="146267" x="7192963" y="2817813"/>
          <p14:tracePt t="146271" x="7156450" y="2827338"/>
          <p14:tracePt t="146280" x="7129463" y="2844800"/>
          <p14:tracePt t="146287" x="7110413" y="2863850"/>
          <p14:tracePt t="146297" x="7083425" y="2873375"/>
          <p14:tracePt t="146566" x="7073900" y="2881313"/>
          <p14:tracePt t="146632" x="7073900" y="2890838"/>
          <p14:tracePt t="146649" x="7073900" y="2900363"/>
          <p14:tracePt t="146656" x="7073900" y="2917825"/>
          <p14:tracePt t="146663" x="7073900" y="2936875"/>
          <p14:tracePt t="146671" x="7073900" y="2946400"/>
          <p14:tracePt t="146680" x="7073900" y="2954338"/>
          <p14:tracePt t="146696" x="7073900" y="2963863"/>
          <p14:tracePt t="146951" x="7073900" y="2973388"/>
          <p14:tracePt t="146959" x="7073900" y="2982913"/>
          <p14:tracePt t="146975" x="7073900" y="2990850"/>
          <p14:tracePt t="146983" x="7083425" y="3009900"/>
          <p14:tracePt t="146999" x="7102475" y="3027363"/>
          <p14:tracePt t="147016" x="7110413" y="3036888"/>
          <p14:tracePt t="147031" x="7119938" y="3036888"/>
          <p14:tracePt t="147183" x="7129463" y="3036888"/>
          <p14:tracePt t="147336" x="7138988" y="3036888"/>
          <p14:tracePt t="147344" x="7138988" y="3027363"/>
          <p14:tracePt t="147353" x="7138988" y="2990850"/>
          <p14:tracePt t="147360" x="7138988" y="2963863"/>
          <p14:tracePt t="147368" x="7138988" y="2946400"/>
          <p14:tracePt t="147374" x="7175500" y="2917825"/>
          <p14:tracePt t="147382" x="7175500" y="2900363"/>
          <p14:tracePt t="147390" x="7175500" y="2890838"/>
          <p14:tracePt t="147398" x="7175500" y="2881313"/>
          <p14:tracePt t="147406" x="7183438" y="2863850"/>
          <p14:tracePt t="147414" x="7183438" y="2854325"/>
          <p14:tracePt t="147431" x="7183438" y="2844800"/>
          <p14:tracePt t="147446" x="7183438" y="2836863"/>
          <p14:tracePt t="147744" x="7192963" y="2800350"/>
          <p14:tracePt t="147776" x="7192963" y="2790825"/>
          <p14:tracePt t="147783" x="7192963" y="2771775"/>
          <p14:tracePt t="148391" x="7192963" y="2790825"/>
          <p14:tracePt t="148406" x="7192963" y="2800350"/>
          <p14:tracePt t="151377" x="7192963" y="2808288"/>
          <p14:tracePt t="151382" x="7192963" y="2844800"/>
          <p14:tracePt t="151390" x="7192963" y="2863850"/>
          <p14:tracePt t="151398" x="7192963" y="2890838"/>
          <p14:tracePt t="151406" x="7192963" y="2927350"/>
          <p14:tracePt t="151414" x="7192963" y="2946400"/>
          <p14:tracePt t="151422" x="7192963" y="2954338"/>
          <p14:tracePt t="151430" x="7175500" y="2990850"/>
          <p14:tracePt t="151447" x="7175500" y="3000375"/>
          <p14:tracePt t="151462" x="7175500" y="3017838"/>
          <p14:tracePt t="151598" x="7175500" y="3027363"/>
          <p14:tracePt t="151614" x="7175500" y="3036888"/>
          <p14:tracePt t="151639" x="7175500" y="3054350"/>
          <p14:tracePt t="151647" x="7175500" y="3063875"/>
          <p14:tracePt t="151671" x="7175500" y="3073400"/>
          <p14:tracePt t="151760" x="7175500" y="3082925"/>
          <p14:tracePt t="151776" x="7175500" y="3090863"/>
          <p14:tracePt t="151784" x="7175500" y="3100388"/>
          <p14:tracePt t="151824" x="7175500" y="3109913"/>
          <p14:tracePt t="152040" x="7175500" y="3100388"/>
          <p14:tracePt t="152048" x="7175500" y="3063875"/>
          <p14:tracePt t="152057" x="7192963" y="3046413"/>
          <p14:tracePt t="152066" x="7202488" y="3000375"/>
          <p14:tracePt t="152072" x="7219950" y="2973388"/>
          <p14:tracePt t="152082" x="7229475" y="2954338"/>
          <p14:tracePt t="152087" x="7229475" y="2946400"/>
          <p14:tracePt t="152097" x="7229475" y="2927350"/>
          <p14:tracePt t="152102" x="7239000" y="2909888"/>
          <p14:tracePt t="152113" x="7239000" y="2900363"/>
          <p14:tracePt t="152118" x="7248525" y="2881313"/>
          <p14:tracePt t="152134" x="7248525" y="2873375"/>
          <p14:tracePt t="152296" x="7256463" y="2854325"/>
          <p14:tracePt t="152305" x="7265988" y="2844800"/>
          <p14:tracePt t="152670" x="7265988" y="2836863"/>
          <p14:tracePt t="152718" x="7265988" y="2827338"/>
          <p14:tracePt t="152726" x="7265988" y="2817813"/>
          <p14:tracePt t="152734" x="7265988" y="2790825"/>
          <p14:tracePt t="152758" x="7265988" y="2781300"/>
          <p14:tracePt t="152766" x="7265988" y="2771775"/>
          <p14:tracePt t="152774" x="7265988" y="2763838"/>
          <p14:tracePt t="153022" x="7265988" y="2754313"/>
          <p14:tracePt t="154223" x="7302500" y="2754313"/>
          <p14:tracePt t="154230" x="7521575" y="2754313"/>
          <p14:tracePt t="154238" x="7748588" y="2754313"/>
          <p14:tracePt t="154246" x="8013700" y="2754313"/>
          <p14:tracePt t="154254" x="8196263" y="2754313"/>
          <p14:tracePt t="154262" x="8342313" y="2763838"/>
          <p14:tracePt t="154270" x="8451850" y="2763838"/>
          <p14:tracePt t="154278" x="8505825" y="2763838"/>
          <p14:tracePt t="154286" x="8569325" y="2771775"/>
          <p14:tracePt t="154294" x="8605838" y="2771775"/>
          <p14:tracePt t="154302" x="8615363" y="2771775"/>
          <p14:tracePt t="154600" x="8624888" y="2781300"/>
          <p14:tracePt t="154615" x="8624888" y="2790825"/>
          <p14:tracePt t="154623" x="8624888" y="2800350"/>
          <p14:tracePt t="154631" x="8624888" y="2808288"/>
          <p14:tracePt t="154646" x="8605838" y="2827338"/>
          <p14:tracePt t="154654" x="8596313" y="2836863"/>
          <p14:tracePt t="154663" x="8578850" y="2854325"/>
          <p14:tracePt t="154670" x="8569325" y="2863850"/>
          <p14:tracePt t="154681" x="8551863" y="2881313"/>
          <p14:tracePt t="154686" x="8551863" y="2890838"/>
          <p14:tracePt t="154694" x="8542338" y="2917825"/>
          <p14:tracePt t="154712" x="8532813" y="2963863"/>
          <p14:tracePt t="154718" x="8532813" y="2973388"/>
          <p14:tracePt t="154728" x="8532813" y="3009900"/>
          <p14:tracePt t="154734" x="8532813" y="3036888"/>
          <p14:tracePt t="154742" x="8532813" y="3063875"/>
          <p14:tracePt t="154750" x="8532813" y="3119438"/>
          <p14:tracePt t="154758" x="8532813" y="3146425"/>
          <p14:tracePt t="154766" x="8532813" y="3192463"/>
          <p14:tracePt t="154774" x="8542338" y="3228975"/>
          <p14:tracePt t="154782" x="8551863" y="3309938"/>
          <p14:tracePt t="154790" x="8588375" y="3338513"/>
          <p14:tracePt t="154798" x="8596313" y="3402013"/>
          <p14:tracePt t="154806" x="8624888" y="3475038"/>
          <p14:tracePt t="154814" x="8651875" y="3556000"/>
          <p14:tracePt t="154822" x="8651875" y="3592513"/>
          <p14:tracePt t="154830" x="8661400" y="3665538"/>
          <p14:tracePt t="154838" x="8688388" y="3730625"/>
          <p14:tracePt t="154847" x="8697913" y="3794125"/>
          <p14:tracePt t="154854" x="8705850" y="3848100"/>
          <p14:tracePt t="154862" x="8715375" y="3911600"/>
          <p14:tracePt t="154882" x="8742363" y="4030663"/>
          <p14:tracePt t="154886" x="8742363" y="4086225"/>
          <p14:tracePt t="154895" x="8761413" y="4140200"/>
          <p14:tracePt t="154902" x="8761413" y="4195763"/>
          <p14:tracePt t="154913" x="8770938" y="4259263"/>
          <p14:tracePt t="154918" x="8770938" y="4276725"/>
          <p14:tracePt t="154930" x="8770938" y="4332288"/>
          <p14:tracePt t="154934" x="8778875" y="4359275"/>
          <p14:tracePt t="154942" x="8807450" y="4432300"/>
          <p14:tracePt t="154950" x="8815388" y="4505325"/>
          <p14:tracePt t="154958" x="8824913" y="4568825"/>
          <p14:tracePt t="154966" x="8842375" y="4624388"/>
          <p14:tracePt t="154974" x="8842375" y="4687888"/>
          <p14:tracePt t="154982" x="8861425" y="4741863"/>
          <p14:tracePt t="154990" x="8861425" y="4805363"/>
          <p14:tracePt t="154998" x="8861425" y="4833938"/>
          <p14:tracePt t="155006" x="8870950" y="4870450"/>
          <p14:tracePt t="155014" x="8870950" y="4906963"/>
          <p14:tracePt t="155030" x="8870950" y="4924425"/>
          <p14:tracePt t="155038" x="8870950" y="4943475"/>
          <p14:tracePt t="155055" x="8870950" y="4951413"/>
          <p14:tracePt t="155063" x="8870950" y="4960938"/>
          <p14:tracePt t="155083" x="8870950" y="4987925"/>
          <p14:tracePt t="155088" x="8870950" y="5006975"/>
          <p14:tracePt t="155098" x="8870950" y="5016500"/>
          <p14:tracePt t="155103" x="8870950" y="5053013"/>
          <p14:tracePt t="155114" x="8870950" y="5080000"/>
          <p14:tracePt t="155130" x="8870950" y="5106988"/>
          <p14:tracePt t="155135" x="8870950" y="5143500"/>
          <p14:tracePt t="155143" x="8870950" y="5180013"/>
          <p14:tracePt t="155151" x="8870950" y="5207000"/>
          <p14:tracePt t="155159" x="8870950" y="5233988"/>
          <p14:tracePt t="155167" x="8861425" y="5262563"/>
          <p14:tracePt t="155175" x="8861425" y="5280025"/>
          <p14:tracePt t="155183" x="8861425" y="5326063"/>
          <p14:tracePt t="155191" x="8851900" y="5343525"/>
          <p14:tracePt t="155200" x="8851900" y="5353050"/>
          <p14:tracePt t="155207" x="8851900" y="5372100"/>
          <p14:tracePt t="155223" x="8842375" y="5380038"/>
          <p14:tracePt t="155232" x="8842375" y="5389563"/>
          <p14:tracePt t="155247" x="8824913" y="5408613"/>
          <p14:tracePt t="155255" x="8824913" y="5416550"/>
          <p14:tracePt t="155271" x="8824913" y="5426075"/>
          <p14:tracePt t="155280" x="8824913" y="5435600"/>
          <p14:tracePt t="155287" x="8815388" y="5453063"/>
          <p14:tracePt t="155297" x="8807450" y="5481638"/>
          <p14:tracePt t="155303" x="8807450" y="5508625"/>
          <p14:tracePt t="155315" x="8778875" y="5526088"/>
          <p14:tracePt t="155319" x="8761413" y="5545138"/>
          <p14:tracePt t="155330" x="8761413" y="5554663"/>
          <p14:tracePt t="155335" x="8761413" y="5562600"/>
          <p14:tracePt t="155343" x="8761413" y="5589588"/>
          <p14:tracePt t="155664" x="8751888" y="5589588"/>
          <p14:tracePt t="155686" x="8742363" y="5608638"/>
          <p14:tracePt t="155694" x="8715375" y="5618163"/>
          <p14:tracePt t="155702" x="8678863" y="5645150"/>
          <p14:tracePt t="155710" x="8642350" y="5662613"/>
          <p14:tracePt t="155718" x="8615363" y="5672138"/>
          <p14:tracePt t="155728" x="8588375" y="5708650"/>
          <p14:tracePt t="155734" x="8569325" y="5718175"/>
          <p14:tracePt t="155742" x="8532813" y="5727700"/>
          <p14:tracePt t="155750" x="8515350" y="5735638"/>
          <p14:tracePt t="155761" x="8505825" y="5745163"/>
          <p14:tracePt t="155768" x="8496300" y="5745163"/>
          <p14:tracePt t="156001" x="8478838" y="5745163"/>
          <p14:tracePt t="156006" x="8432800" y="5745163"/>
          <p14:tracePt t="156014" x="8396288" y="5745163"/>
          <p14:tracePt t="156022" x="8350250" y="5735638"/>
          <p14:tracePt t="156030" x="8323263" y="5735638"/>
          <p14:tracePt t="156038" x="8305800" y="5735638"/>
          <p14:tracePt t="156046" x="8286750" y="5735638"/>
          <p14:tracePt t="156062" x="8277225" y="5727700"/>
          <p14:tracePt t="156280" x="8259763" y="5727700"/>
          <p14:tracePt t="156286" x="8159750" y="5727700"/>
          <p14:tracePt t="156294" x="7994650" y="5727700"/>
          <p14:tracePt t="156302" x="7748588" y="5727700"/>
          <p14:tracePt t="156311" x="7412038" y="5727700"/>
          <p14:tracePt t="156318" x="7083425" y="5727700"/>
          <p14:tracePt t="156328" x="6746875" y="5727700"/>
          <p14:tracePt t="156334" x="6518275" y="5727700"/>
          <p14:tracePt t="156342" x="6181725" y="5727700"/>
          <p14:tracePt t="156350" x="5953125" y="5727700"/>
          <p14:tracePt t="156358" x="5780088" y="5727700"/>
          <p14:tracePt t="156366" x="5580063" y="5727700"/>
          <p14:tracePt t="156374" x="5470525" y="5727700"/>
          <p14:tracePt t="156382" x="5341938" y="5727700"/>
          <p14:tracePt t="156390" x="5268913" y="5727700"/>
          <p14:tracePt t="156398" x="5205413" y="5727700"/>
          <p14:tracePt t="156406" x="5168900" y="5727700"/>
          <p14:tracePt t="156414" x="5122863" y="5727700"/>
          <p14:tracePt t="156422" x="5105400" y="5727700"/>
          <p14:tracePt t="156430" x="5068888" y="5727700"/>
          <p14:tracePt t="156438" x="5032375" y="5727700"/>
          <p14:tracePt t="156446" x="4986338" y="5727700"/>
          <p14:tracePt t="156454" x="4959350" y="5727700"/>
          <p14:tracePt t="156462" x="4913313" y="5745163"/>
          <p14:tracePt t="156470" x="4905375" y="5745163"/>
          <p14:tracePt t="156903" x="4886325" y="5745163"/>
          <p14:tracePt t="156910" x="4822825" y="5754688"/>
          <p14:tracePt t="156918" x="4686300" y="5772150"/>
          <p14:tracePt t="156927" x="4594225" y="5772150"/>
          <p14:tracePt t="156934" x="4521200" y="5772150"/>
          <p14:tracePt t="156942" x="4413250" y="5781675"/>
          <p14:tracePt t="156950" x="4340225" y="5791200"/>
          <p14:tracePt t="156958" x="4294188" y="5808663"/>
          <p14:tracePt t="156966" x="4248150" y="5818188"/>
          <p14:tracePt t="156974" x="4230688" y="5818188"/>
          <p14:tracePt t="156990" x="4211638" y="5818188"/>
          <p14:tracePt t="157030" x="4202113" y="5818188"/>
          <p14:tracePt t="157038" x="4184650" y="5808663"/>
          <p14:tracePt t="157046" x="4157663" y="5754688"/>
          <p14:tracePt t="157054" x="4138613" y="5708650"/>
          <p14:tracePt t="157062" x="4129088" y="5672138"/>
          <p14:tracePt t="157071" x="4121150" y="5645150"/>
          <p14:tracePt t="157078" x="4094163" y="5599113"/>
          <p14:tracePt t="157086" x="4075113" y="5535613"/>
          <p14:tracePt t="157102" x="4075113" y="5508625"/>
          <p14:tracePt t="157118" x="4075113" y="5499100"/>
          <p14:tracePt t="157134" x="4075113" y="5489575"/>
          <p14:tracePt t="157150" x="4075113" y="5481638"/>
          <p14:tracePt t="157158" x="4075113" y="5462588"/>
          <p14:tracePt t="157166" x="4075113" y="5453063"/>
          <p14:tracePt t="157182" x="4075113" y="5416550"/>
          <p14:tracePt t="157190" x="4075113" y="5399088"/>
          <p14:tracePt t="157198" x="4075113" y="5372100"/>
          <p14:tracePt t="157206" x="4075113" y="5353050"/>
          <p14:tracePt t="157214" x="4075113" y="5316538"/>
          <p14:tracePt t="157222" x="4075113" y="5307013"/>
          <p14:tracePt t="157230" x="4075113" y="5270500"/>
          <p14:tracePt t="157255" x="4075113" y="5262563"/>
          <p14:tracePt t="157287" x="4094163" y="5226050"/>
          <p14:tracePt t="157295" x="4121150" y="5226050"/>
          <p14:tracePt t="157303" x="4194175" y="5226050"/>
          <p14:tracePt t="157314" x="4267200" y="5226050"/>
          <p14:tracePt t="157319" x="4321175" y="5226050"/>
          <p14:tracePt t="157331" x="4448175" y="5226050"/>
          <p14:tracePt t="157335" x="4557713" y="5226050"/>
          <p14:tracePt t="157347" x="4667250" y="5226050"/>
          <p14:tracePt t="157352" x="4740275" y="5226050"/>
          <p14:tracePt t="157359" x="4813300" y="5226050"/>
          <p14:tracePt t="157367" x="4849813" y="5226050"/>
          <p14:tracePt t="157375" x="4886325" y="5226050"/>
          <p14:tracePt t="157391" x="4895850" y="5233988"/>
          <p14:tracePt t="157446" x="4895850" y="5253038"/>
          <p14:tracePt t="157454" x="4895850" y="5262563"/>
          <p14:tracePt t="157462" x="4895850" y="5270500"/>
          <p14:tracePt t="157470" x="4886325" y="5307013"/>
          <p14:tracePt t="157478" x="4886325" y="5316538"/>
          <p14:tracePt t="157486" x="4868863" y="5335588"/>
          <p14:tracePt t="157494" x="4822825" y="5380038"/>
          <p14:tracePt t="157502" x="4803775" y="5408613"/>
          <p14:tracePt t="157511" x="4786313" y="5426075"/>
          <p14:tracePt t="157518" x="4759325" y="5445125"/>
          <p14:tracePt t="157528" x="4740275" y="5481638"/>
          <p14:tracePt t="157534" x="4722813" y="5499100"/>
          <p14:tracePt t="157542" x="4703763" y="5518150"/>
          <p14:tracePt t="157550" x="4686300" y="5535613"/>
          <p14:tracePt t="157558" x="4676775" y="5554663"/>
          <p14:tracePt t="157566" x="4667250" y="5562600"/>
          <p14:tracePt t="157574" x="4659313" y="5572125"/>
          <p14:tracePt t="157582" x="4649788" y="5581650"/>
          <p14:tracePt t="157590" x="4649788" y="5589588"/>
          <p14:tracePt t="157598" x="4640263" y="5589588"/>
          <p14:tracePt t="157622" x="4630738" y="5599113"/>
          <p14:tracePt t="157630" x="4630738" y="5608638"/>
          <p14:tracePt t="157646" x="4630738" y="5626100"/>
          <p14:tracePt t="157662" x="4630738" y="5635625"/>
          <p14:tracePt t="157696" x="4630738" y="5645150"/>
          <p14:tracePt t="157808" x="4630738" y="5662613"/>
          <p14:tracePt t="157822" x="4630738" y="5672138"/>
          <p14:tracePt t="157830" x="4630738" y="5681663"/>
          <p14:tracePt t="157838" x="4630738" y="5691188"/>
          <p14:tracePt t="157846" x="4630738" y="5708650"/>
          <p14:tracePt t="157854" x="4630738" y="5727700"/>
          <p14:tracePt t="157862" x="4630738" y="5754688"/>
          <p14:tracePt t="157870" x="4630738" y="5764213"/>
          <p14:tracePt t="157881" x="4630738" y="5772150"/>
          <p14:tracePt t="157886" x="4630738" y="5791200"/>
          <p14:tracePt t="157966" x="4622800" y="5800725"/>
          <p14:tracePt t="157983" x="4613275" y="5800725"/>
          <p14:tracePt t="157991" x="4603750" y="5800725"/>
          <p14:tracePt t="157999" x="4594225" y="5800725"/>
          <p14:tracePt t="158006" x="4586288" y="5772150"/>
          <p14:tracePt t="158014" x="4567238" y="5735638"/>
          <p14:tracePt t="158023" x="4557713" y="5681663"/>
          <p14:tracePt t="158030" x="4557713" y="5645150"/>
          <p14:tracePt t="158038" x="4540250" y="5554663"/>
          <p14:tracePt t="158046" x="4540250" y="5481638"/>
          <p14:tracePt t="158054" x="4540250" y="5389563"/>
          <p14:tracePt t="158062" x="4540250" y="5280025"/>
          <p14:tracePt t="158070" x="4540250" y="5189538"/>
          <p14:tracePt t="158078" x="4540250" y="5080000"/>
          <p14:tracePt t="158086" x="4540250" y="5006975"/>
          <p14:tracePt t="158094" x="4540250" y="4914900"/>
          <p14:tracePt t="158102" x="4540250" y="4833938"/>
          <p14:tracePt t="158112" x="4540250" y="4778375"/>
          <p14:tracePt t="158118" x="4540250" y="4751388"/>
          <p14:tracePt t="158129" x="4540250" y="4714875"/>
          <p14:tracePt t="158135" x="4540250" y="4678363"/>
          <p14:tracePt t="158151" x="4540250" y="4660900"/>
          <p14:tracePt t="158167" x="4540250" y="4641850"/>
          <p14:tracePt t="158175" x="4540250" y="4632325"/>
          <p14:tracePt t="158207" x="4540250" y="4624388"/>
          <p14:tracePt t="158215" x="4540250" y="4614863"/>
          <p14:tracePt t="158231" x="4540250" y="4595813"/>
          <p14:tracePt t="158247" x="4540250" y="4587875"/>
          <p14:tracePt t="158255" x="4540250" y="4578350"/>
          <p14:tracePt t="158271" x="4540250" y="4559300"/>
          <p14:tracePt t="158280" x="4540250" y="4551363"/>
          <p14:tracePt t="158288" x="4540250" y="4541838"/>
          <p14:tracePt t="158296" x="4521200" y="4522788"/>
          <p14:tracePt t="158326" x="4513263" y="4514850"/>
          <p14:tracePt t="158334" x="4503738" y="4495800"/>
          <p14:tracePt t="158351" x="4503738" y="4486275"/>
          <p14:tracePt t="158358" x="4503738" y="4468813"/>
          <p14:tracePt t="158366" x="4494213" y="4468813"/>
          <p14:tracePt t="158592" x="4503738" y="4441825"/>
          <p14:tracePt t="158598" x="4521200" y="4422775"/>
          <p14:tracePt t="158606" x="4540250" y="4405313"/>
          <p14:tracePt t="158614" x="4576763" y="4368800"/>
          <p14:tracePt t="158622" x="4586288" y="4368800"/>
          <p14:tracePt t="158630" x="4586288" y="4340225"/>
          <p14:tracePt t="158638" x="4594225" y="4295775"/>
          <p14:tracePt t="158646" x="4594225" y="4268788"/>
          <p14:tracePt t="158654" x="4594225" y="4213225"/>
          <p14:tracePt t="158662" x="4594225" y="4203700"/>
          <p14:tracePt t="158670" x="4594225" y="4176713"/>
          <p14:tracePt t="158678" x="4594225" y="4122738"/>
          <p14:tracePt t="158686" x="4594225" y="4113213"/>
          <p14:tracePt t="158694" x="4594225" y="4076700"/>
          <p14:tracePt t="158702" x="4594225" y="4057650"/>
          <p14:tracePt t="158711" x="4557713" y="4030663"/>
          <p14:tracePt t="158718" x="4549775" y="3984625"/>
          <p14:tracePt t="158728" x="4540250" y="3976688"/>
          <p14:tracePt t="158734" x="4521200" y="3967163"/>
          <p14:tracePt t="158742" x="4503738" y="3957638"/>
          <p14:tracePt t="159048" x="4513263" y="3957638"/>
          <p14:tracePt t="159057" x="4521200" y="3957638"/>
          <p14:tracePt t="159063" x="4557713" y="3957638"/>
          <p14:tracePt t="159073" x="4613275" y="3957638"/>
          <p14:tracePt t="159079" x="4703763" y="3957638"/>
          <p14:tracePt t="159086" x="4832350" y="3957638"/>
          <p14:tracePt t="159095" x="4995863" y="3957638"/>
          <p14:tracePt t="159102" x="5141913" y="3957638"/>
          <p14:tracePt t="159112" x="5268913" y="3957638"/>
          <p14:tracePt t="159118" x="5378450" y="3957638"/>
          <p14:tracePt t="159129" x="5451475" y="3930650"/>
          <p14:tracePt t="159134" x="5534025" y="3911600"/>
          <p14:tracePt t="159145" x="5561013" y="3911600"/>
          <p14:tracePt t="159150" x="5580063" y="3903663"/>
          <p14:tracePt t="159159" x="5597525" y="3894138"/>
          <p14:tracePt t="159167" x="5607050" y="3894138"/>
          <p14:tracePt t="159174" x="5624513" y="3884613"/>
          <p14:tracePt t="159182" x="5634038" y="3875088"/>
          <p14:tracePt t="159190" x="5653088" y="3867150"/>
          <p14:tracePt t="159198" x="5661025" y="3867150"/>
          <p14:tracePt t="159208" x="5688013" y="3857625"/>
          <p14:tracePt t="159216" x="5743575" y="3848100"/>
          <p14:tracePt t="159223" x="5807075" y="3830638"/>
          <p14:tracePt t="159230" x="5880100" y="3830638"/>
          <p14:tracePt t="159238" x="5943600" y="3811588"/>
          <p14:tracePt t="159246" x="6016625" y="3811588"/>
          <p14:tracePt t="159254" x="6089650" y="3811588"/>
          <p14:tracePt t="159262" x="6199188" y="3803650"/>
          <p14:tracePt t="159270" x="6262688" y="3784600"/>
          <p14:tracePt t="159279" x="6318250" y="3784600"/>
          <p14:tracePt t="159286" x="6335713" y="3767138"/>
          <p14:tracePt t="159294" x="6381750" y="3767138"/>
          <p14:tracePt t="159302" x="6391275" y="3767138"/>
          <p14:tracePt t="159688" x="6399213" y="3767138"/>
          <p14:tracePt t="159694" x="6418263" y="3767138"/>
          <p14:tracePt t="159702" x="6491288" y="3767138"/>
          <p14:tracePt t="159711" x="6564313" y="3767138"/>
          <p14:tracePt t="159718" x="6654800" y="3767138"/>
          <p14:tracePt t="159727" x="6783388" y="3767138"/>
          <p14:tracePt t="159734" x="6900863" y="3738563"/>
          <p14:tracePt t="159744" x="7029450" y="3730625"/>
          <p14:tracePt t="159750" x="7156450" y="3694113"/>
          <p14:tracePt t="159758" x="7248525" y="3684588"/>
          <p14:tracePt t="159766" x="7402513" y="3657600"/>
          <p14:tracePt t="159774" x="7494588" y="3657600"/>
          <p14:tracePt t="159782" x="7575550" y="3611563"/>
          <p14:tracePt t="159790" x="7631113" y="3602038"/>
          <p14:tracePt t="159798" x="7685088" y="3602038"/>
          <p14:tracePt t="159806" x="7721600" y="3592513"/>
          <p14:tracePt t="159814" x="7758113" y="3584575"/>
          <p14:tracePt t="159822" x="7777163" y="3575050"/>
          <p14:tracePt t="159830" x="7785100" y="3575050"/>
          <p14:tracePt t="159838" x="7804150" y="3565525"/>
          <p14:tracePt t="159847" x="7840663" y="3565525"/>
          <p14:tracePt t="159854" x="7913688" y="3548063"/>
          <p14:tracePt t="159863" x="8023225" y="3538538"/>
          <p14:tracePt t="159870" x="8169275" y="3538538"/>
          <p14:tracePt t="159882" x="8350250" y="3538538"/>
          <p14:tracePt t="159886" x="8551863" y="3538538"/>
          <p14:tracePt t="159895" x="8797925" y="3538538"/>
          <p14:tracePt t="159902" x="9024938" y="35385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32832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t>ALU</a:t>
            </a:r>
            <a:r>
              <a:rPr lang="ja-JP" altLang="en-US" sz="2400" b="1" dirty="0"/>
              <a:t>とレジスタファイル</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24" name="テキスト ボックス 123">
            <a:extLst>
              <a:ext uri="{FF2B5EF4-FFF2-40B4-BE49-F238E27FC236}">
                <a16:creationId xmlns:a16="http://schemas.microsoft.com/office/drawing/2014/main" id="{BBDBDF73-0F85-4CB3-8C0A-C00024BBB8A7}"/>
              </a:ext>
            </a:extLst>
          </p:cNvPr>
          <p:cNvSpPr txBox="1"/>
          <p:nvPr/>
        </p:nvSpPr>
        <p:spPr>
          <a:xfrm>
            <a:off x="67328" y="1068169"/>
            <a:ext cx="2879554" cy="646331"/>
          </a:xfrm>
          <a:prstGeom prst="rect">
            <a:avLst/>
          </a:prstGeom>
          <a:noFill/>
          <a:ln>
            <a:solidFill>
              <a:schemeClr val="tx1"/>
            </a:solidFill>
          </a:ln>
        </p:spPr>
        <p:txBody>
          <a:bodyPr wrap="square" rtlCol="0">
            <a:spAutoFit/>
          </a:bodyPr>
          <a:lstStyle/>
          <a:p>
            <a:r>
              <a:rPr lang="en-US" altLang="ja-JP" dirty="0"/>
              <a:t>assign </a:t>
            </a:r>
            <a:r>
              <a:rPr lang="en-US" altLang="ja-JP" dirty="0" err="1"/>
              <a:t>addcom</a:t>
            </a:r>
            <a:r>
              <a:rPr lang="en-US" altLang="ja-JP" dirty="0"/>
              <a:t> = (</a:t>
            </a:r>
            <a:r>
              <a:rPr lang="en-US" altLang="ja-JP" dirty="0" err="1"/>
              <a:t>lw_op|sw_op|bra_op</a:t>
            </a:r>
            <a:r>
              <a:rPr lang="en-US" altLang="ja-JP" dirty="0"/>
              <a:t>);</a:t>
            </a:r>
          </a:p>
        </p:txBody>
      </p:sp>
      <p:sp>
        <p:nvSpPr>
          <p:cNvPr id="3" name="テキスト ボックス 2">
            <a:extLst>
              <a:ext uri="{FF2B5EF4-FFF2-40B4-BE49-F238E27FC236}">
                <a16:creationId xmlns:a16="http://schemas.microsoft.com/office/drawing/2014/main" id="{1FE4D826-11E6-45DE-AADD-28FF78EA5FE2}"/>
              </a:ext>
            </a:extLst>
          </p:cNvPr>
          <p:cNvSpPr txBox="1"/>
          <p:nvPr/>
        </p:nvSpPr>
        <p:spPr>
          <a:xfrm>
            <a:off x="51261" y="2318611"/>
            <a:ext cx="4288506" cy="942907"/>
          </a:xfrm>
          <a:prstGeom prst="rect">
            <a:avLst/>
          </a:prstGeom>
          <a:solidFill>
            <a:schemeClr val="bg1"/>
          </a:solidFill>
          <a:ln>
            <a:solidFill>
              <a:schemeClr val="tx1"/>
            </a:solidFill>
          </a:ln>
        </p:spPr>
        <p:txBody>
          <a:bodyPr wrap="square" rtlCol="0">
            <a:spAutoFit/>
          </a:bodyPr>
          <a:lstStyle/>
          <a:p>
            <a:r>
              <a:rPr lang="en-US" altLang="ja-JP"/>
              <a:t>alu alu_1(.a(srca), .b(srcb), .s(funct3), .ext(ext), .addcom(addcom),  .y(aluresult));</a:t>
            </a:r>
            <a:endParaRPr lang="en-US" altLang="ja-JP" dirty="0"/>
          </a:p>
        </p:txBody>
      </p:sp>
      <p:cxnSp>
        <p:nvCxnSpPr>
          <p:cNvPr id="5" name="直線矢印コネクタ 4">
            <a:extLst>
              <a:ext uri="{FF2B5EF4-FFF2-40B4-BE49-F238E27FC236}">
                <a16:creationId xmlns:a16="http://schemas.microsoft.com/office/drawing/2014/main" id="{83E26731-AE20-4A93-83B9-B095251281CA}"/>
              </a:ext>
            </a:extLst>
          </p:cNvPr>
          <p:cNvCxnSpPr>
            <a:cxnSpLocks/>
            <a:stCxn id="3" idx="3"/>
          </p:cNvCxnSpPr>
          <p:nvPr/>
        </p:nvCxnSpPr>
        <p:spPr>
          <a:xfrm flipV="1">
            <a:off x="4339767" y="1664033"/>
            <a:ext cx="2022138" cy="1126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D1C8D8A8-0035-41BD-AE82-C4F71F10D313}"/>
              </a:ext>
            </a:extLst>
          </p:cNvPr>
          <p:cNvSpPr txBox="1"/>
          <p:nvPr/>
        </p:nvSpPr>
        <p:spPr>
          <a:xfrm>
            <a:off x="276466" y="3428822"/>
            <a:ext cx="4704360" cy="1200329"/>
          </a:xfrm>
          <a:prstGeom prst="rect">
            <a:avLst/>
          </a:prstGeom>
          <a:solidFill>
            <a:schemeClr val="bg1"/>
          </a:solidFill>
          <a:ln>
            <a:solidFill>
              <a:schemeClr val="tx1"/>
            </a:solidFill>
          </a:ln>
        </p:spPr>
        <p:txBody>
          <a:bodyPr wrap="square" rtlCol="0">
            <a:spAutoFit/>
          </a:bodyPr>
          <a:lstStyle/>
          <a:p>
            <a:r>
              <a:rPr lang="en-US" altLang="ja-JP" dirty="0" err="1"/>
              <a:t>rfile</a:t>
            </a:r>
            <a:r>
              <a:rPr lang="en-US" altLang="ja-JP" dirty="0"/>
              <a:t> rfile_1(.</a:t>
            </a:r>
            <a:r>
              <a:rPr lang="en-US" altLang="ja-JP" dirty="0" err="1"/>
              <a:t>clk</a:t>
            </a:r>
            <a:r>
              <a:rPr lang="en-US" altLang="ja-JP" dirty="0"/>
              <a:t>(</a:t>
            </a:r>
            <a:r>
              <a:rPr lang="en-US" altLang="ja-JP" dirty="0" err="1"/>
              <a:t>clk</a:t>
            </a:r>
            <a:r>
              <a:rPr lang="en-US" altLang="ja-JP" dirty="0"/>
              <a:t>), .rd1(reg1), .a1(rs1), </a:t>
            </a:r>
          </a:p>
          <a:p>
            <a:r>
              <a:rPr lang="ja-JP" altLang="en-US" dirty="0"/>
              <a:t>　　　　　　　　　　　　　　</a:t>
            </a:r>
            <a:r>
              <a:rPr lang="en-US" altLang="ja-JP" dirty="0"/>
              <a:t>.rd2(reg2), .a2(rs2), </a:t>
            </a:r>
          </a:p>
          <a:p>
            <a:r>
              <a:rPr lang="en-US" altLang="ja-JP" dirty="0"/>
              <a:t>	.wd3(result), .a3(</a:t>
            </a:r>
            <a:r>
              <a:rPr lang="en-US" altLang="ja-JP" dirty="0" err="1"/>
              <a:t>rd</a:t>
            </a:r>
            <a:r>
              <a:rPr lang="en-US" altLang="ja-JP" dirty="0"/>
              <a:t>), .we3(</a:t>
            </a:r>
            <a:r>
              <a:rPr lang="en-US" altLang="ja-JP" dirty="0" err="1"/>
              <a:t>rwe</a:t>
            </a:r>
            <a:r>
              <a:rPr lang="en-US" altLang="ja-JP" dirty="0"/>
              <a:t>));</a:t>
            </a:r>
          </a:p>
          <a:p>
            <a:endParaRPr lang="en-US" altLang="ja-JP" dirty="0"/>
          </a:p>
        </p:txBody>
      </p:sp>
      <p:cxnSp>
        <p:nvCxnSpPr>
          <p:cNvPr id="130" name="直線矢印コネクタ 129">
            <a:extLst>
              <a:ext uri="{FF2B5EF4-FFF2-40B4-BE49-F238E27FC236}">
                <a16:creationId xmlns:a16="http://schemas.microsoft.com/office/drawing/2014/main" id="{FEC53D64-A49D-4BD9-8990-057D8AFFBAC0}"/>
              </a:ext>
            </a:extLst>
          </p:cNvPr>
          <p:cNvCxnSpPr>
            <a:cxnSpLocks/>
            <a:stCxn id="129" idx="3"/>
          </p:cNvCxnSpPr>
          <p:nvPr/>
        </p:nvCxnSpPr>
        <p:spPr>
          <a:xfrm flipV="1">
            <a:off x="4980826" y="3238499"/>
            <a:ext cx="1678737" cy="790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80D94AB6-A594-4955-A715-CE599A1F69E7}"/>
              </a:ext>
            </a:extLst>
          </p:cNvPr>
          <p:cNvCxnSpPr>
            <a:cxnSpLocks/>
          </p:cNvCxnSpPr>
          <p:nvPr/>
        </p:nvCxnSpPr>
        <p:spPr>
          <a:xfrm flipV="1">
            <a:off x="2894755" y="1179012"/>
            <a:ext cx="1913050" cy="263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97A2B189-4287-4D73-8A7F-45A4BD1C8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10051681"/>
      </p:ext>
    </p:extLst>
  </p:cSld>
  <p:clrMapOvr>
    <a:masterClrMapping/>
  </p:clrMapOvr>
  <mc:AlternateContent xmlns:mc="http://schemas.openxmlformats.org/markup-compatibility/2006">
    <mc:Choice xmlns:p14="http://schemas.microsoft.com/office/powerpoint/2010/main" Requires="p14">
      <p:transition spd="slow" p14:dur="2000" advTm="113276"/>
    </mc:Choice>
    <mc:Fallback>
      <p:transition spd="slow" advTm="11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15" x="8488363" y="2708275"/>
          <p14:tracePt t="1525" x="7894638" y="2525713"/>
          <p14:tracePt t="1531" x="7339013" y="2379663"/>
          <p14:tracePt t="1539" x="6892925" y="2262188"/>
          <p14:tracePt t="1547" x="6518275" y="2152650"/>
          <p14:tracePt t="1555" x="6153150" y="2070100"/>
          <p14:tracePt t="1563" x="5989638" y="1987550"/>
          <p14:tracePt t="1570" x="5816600" y="1914525"/>
          <p14:tracePt t="1579" x="5707063" y="1887538"/>
          <p14:tracePt t="1586" x="5624513" y="1833563"/>
          <p14:tracePt t="1595" x="5561013" y="1804988"/>
          <p14:tracePt t="1603" x="5514975" y="1778000"/>
          <p14:tracePt t="1612" x="5470525" y="1768475"/>
          <p14:tracePt t="1618" x="5441950" y="1760538"/>
          <p14:tracePt t="1628" x="5387975" y="1751013"/>
          <p14:tracePt t="1634" x="5297488" y="1751013"/>
          <p14:tracePt t="1642" x="5224463" y="1751013"/>
          <p14:tracePt t="1650" x="5114925" y="1751013"/>
          <p14:tracePt t="1658" x="4968875" y="1751013"/>
          <p14:tracePt t="1666" x="4786313" y="1751013"/>
          <p14:tracePt t="1674" x="4640263" y="1751013"/>
          <p14:tracePt t="1682" x="4476750" y="1751013"/>
          <p14:tracePt t="1690" x="4311650" y="1751013"/>
          <p14:tracePt t="1698" x="4184650" y="1751013"/>
          <p14:tracePt t="1706" x="4057650" y="1751013"/>
          <p14:tracePt t="1714" x="3965575" y="1751013"/>
          <p14:tracePt t="1722" x="3883025" y="1724025"/>
          <p14:tracePt t="1730" x="3865563" y="1724025"/>
          <p14:tracePt t="1739" x="3865563" y="1714500"/>
          <p14:tracePt t="1854" x="3856038" y="1704975"/>
          <p14:tracePt t="1860" x="3829050" y="1697038"/>
          <p14:tracePt t="1868" x="3810000" y="1677988"/>
          <p14:tracePt t="1876" x="3775075" y="1660525"/>
          <p14:tracePt t="1887" x="3765550" y="1651000"/>
          <p14:tracePt t="1891" x="3765550" y="1631950"/>
          <p14:tracePt t="1900" x="3738563" y="1624013"/>
          <p14:tracePt t="1907" x="3719513" y="1604963"/>
          <p14:tracePt t="1916" x="3692525" y="1587500"/>
          <p14:tracePt t="1923" x="3683000" y="1577975"/>
          <p14:tracePt t="1931" x="3656013" y="1568450"/>
          <p14:tracePt t="1939" x="3636963" y="1558925"/>
          <p14:tracePt t="1947" x="3619500" y="1558925"/>
          <p14:tracePt t="1954" x="3592513" y="1541463"/>
          <p14:tracePt t="1962" x="3546475" y="1531938"/>
          <p14:tracePt t="1971" x="3519488" y="1514475"/>
          <p14:tracePt t="1979" x="3473450" y="1514475"/>
          <p14:tracePt t="1987" x="3419475" y="1504950"/>
          <p14:tracePt t="1996" x="3382963" y="1504950"/>
          <p14:tracePt t="2003" x="3327400" y="1504950"/>
          <p14:tracePt t="2013" x="3263900" y="1485900"/>
          <p14:tracePt t="2018" x="3208338" y="1468438"/>
          <p14:tracePt t="2028" x="3200400" y="1468438"/>
          <p14:tracePt t="2034" x="3163888" y="1468438"/>
          <p14:tracePt t="2042" x="3154363" y="1468438"/>
          <p14:tracePt t="2867" x="3144838" y="1458913"/>
          <p14:tracePt t="3355" x="3144838" y="1431925"/>
          <p14:tracePt t="3362" x="3144838" y="1422400"/>
          <p14:tracePt t="3371" x="3144838" y="1385888"/>
          <p14:tracePt t="3379" x="3144838" y="1368425"/>
          <p14:tracePt t="3387" x="3136900" y="1331913"/>
          <p14:tracePt t="3396" x="3136900" y="1322388"/>
          <p14:tracePt t="3403" x="3136900" y="1295400"/>
          <p14:tracePt t="3413" x="3136900" y="1285875"/>
          <p14:tracePt t="3419" x="3136900" y="1276350"/>
          <p14:tracePt t="3429" x="3136900" y="1268413"/>
          <p14:tracePt t="3435" x="3117850" y="1239838"/>
          <p14:tracePt t="3916" x="3117850" y="1212850"/>
          <p14:tracePt t="3924" x="3117850" y="1203325"/>
          <p14:tracePt t="3932" x="3108325" y="1203325"/>
          <p14:tracePt t="3940" x="3100388" y="1185863"/>
          <p14:tracePt t="3949" x="3100388" y="1166813"/>
          <p14:tracePt t="3956" x="3100388" y="1158875"/>
          <p14:tracePt t="3978" x="3100388" y="1149350"/>
          <p14:tracePt t="5019" x="3100388" y="1139825"/>
          <p14:tracePt t="5044" x="3108325" y="1139825"/>
          <p14:tracePt t="5052" x="3108325" y="1149350"/>
          <p14:tracePt t="5067" x="3108325" y="1166813"/>
          <p14:tracePt t="5084" x="3108325" y="1203325"/>
          <p14:tracePt t="5100" x="3100388" y="1212850"/>
          <p14:tracePt t="5107" x="3100388" y="1222375"/>
          <p14:tracePt t="5124" x="3100388" y="1239838"/>
          <p14:tracePt t="5220" x="3100388" y="1249363"/>
          <p14:tracePt t="5244" x="3090863" y="1258888"/>
          <p14:tracePt t="5588" x="3090863" y="1276350"/>
          <p14:tracePt t="5595" x="3081338" y="1295400"/>
          <p14:tracePt t="5612" x="3071813" y="1303338"/>
          <p14:tracePt t="5621" x="3063875" y="1312863"/>
          <p14:tracePt t="5633" x="3063875" y="1322388"/>
          <p14:tracePt t="5636" x="3054350" y="1331913"/>
          <p14:tracePt t="5805" x="3044825" y="1339850"/>
          <p14:tracePt t="5812" x="3044825" y="1358900"/>
          <p14:tracePt t="5820" x="3044825" y="1376363"/>
          <p14:tracePt t="5829" x="3035300" y="1395413"/>
          <p14:tracePt t="5835" x="3035300" y="1404938"/>
          <p14:tracePt t="5844" x="3027363" y="1422400"/>
          <p14:tracePt t="5850" x="3027363" y="1431925"/>
          <p14:tracePt t="5858" x="3027363" y="1458913"/>
          <p14:tracePt t="5866" x="3017838" y="1458913"/>
          <p14:tracePt t="5874" x="3017838" y="1485900"/>
          <p14:tracePt t="5882" x="3008313" y="1495425"/>
          <p14:tracePt t="5890" x="3008313" y="1504950"/>
          <p14:tracePt t="5898" x="3008313" y="1514475"/>
          <p14:tracePt t="5906" x="3008313" y="1531938"/>
          <p14:tracePt t="5914" x="3008313" y="1541463"/>
          <p14:tracePt t="5940" x="3008313" y="1550988"/>
          <p14:tracePt t="6266" x="2998788" y="1577975"/>
          <p14:tracePt t="6274" x="2990850" y="1587500"/>
          <p14:tracePt t="6308" x="2990850" y="1595438"/>
          <p14:tracePt t="6510" x="2990850" y="1614488"/>
          <p14:tracePt t="6514" x="2981325" y="1624013"/>
          <p14:tracePt t="6530" x="2971800" y="1624013"/>
          <p14:tracePt t="6562" x="2971800" y="1631950"/>
          <p14:tracePt t="6570" x="2962275" y="1641475"/>
          <p14:tracePt t="6610" x="2962275" y="1651000"/>
          <p14:tracePt t="6668" x="2954338" y="1668463"/>
          <p14:tracePt t="6707" x="2944813" y="1677988"/>
          <p14:tracePt t="6996" x="2944813" y="1697038"/>
          <p14:tracePt t="7018" x="2935288" y="1704975"/>
          <p14:tracePt t="7027" x="2935288" y="1714500"/>
          <p14:tracePt t="7034" x="2925763" y="1724025"/>
          <p14:tracePt t="7043" x="2925763" y="1741488"/>
          <p14:tracePt t="7050" x="2917825" y="1760538"/>
          <p14:tracePt t="7058" x="2908300" y="1768475"/>
          <p14:tracePt t="7082" x="2898775" y="1778000"/>
          <p14:tracePt t="7090" x="2889250" y="1778000"/>
          <p14:tracePt t="7107" x="2881313" y="1797050"/>
          <p14:tracePt t="7130" x="2881313" y="1804988"/>
          <p14:tracePt t="7162" x="2871788" y="1804988"/>
          <p14:tracePt t="7562" x="2852738" y="1804988"/>
          <p14:tracePt t="7570" x="2825750" y="1804988"/>
          <p14:tracePt t="7578" x="2762250" y="1833563"/>
          <p14:tracePt t="7586" x="2725738" y="1833563"/>
          <p14:tracePt t="7594" x="2698750" y="1833563"/>
          <p14:tracePt t="7602" x="2643188" y="1833563"/>
          <p14:tracePt t="7611" x="2598738" y="1841500"/>
          <p14:tracePt t="7618" x="2589213" y="1841500"/>
          <p14:tracePt t="7628" x="2570163" y="1841500"/>
          <p14:tracePt t="7740" x="2562225" y="1841500"/>
          <p14:tracePt t="8140" x="2598738" y="1841500"/>
          <p14:tracePt t="8146" x="2643188" y="1841500"/>
          <p14:tracePt t="8154" x="2679700" y="1841500"/>
          <p14:tracePt t="8162" x="2781300" y="1841500"/>
          <p14:tracePt t="8170" x="2908300" y="1841500"/>
          <p14:tracePt t="8178" x="3054350" y="1841500"/>
          <p14:tracePt t="8186" x="3217863" y="1841500"/>
          <p14:tracePt t="8197" x="3363913" y="1841500"/>
          <p14:tracePt t="8202" x="3509963" y="1841500"/>
          <p14:tracePt t="8211" x="3619500" y="1841500"/>
          <p14:tracePt t="8218" x="3709988" y="1841500"/>
          <p14:tracePt t="8227" x="3783013" y="1841500"/>
          <p14:tracePt t="8234" x="3856038" y="1841500"/>
          <p14:tracePt t="8244" x="3902075" y="1841500"/>
          <p14:tracePt t="8250" x="3938588" y="1841500"/>
          <p14:tracePt t="8258" x="3984625" y="1841500"/>
          <p14:tracePt t="8266" x="3992563" y="1841500"/>
          <p14:tracePt t="8274" x="4029075" y="1841500"/>
          <p14:tracePt t="8282" x="4048125" y="1833563"/>
          <p14:tracePt t="8290" x="4065588" y="1833563"/>
          <p14:tracePt t="8298" x="4094163" y="1824038"/>
          <p14:tracePt t="8306" x="4129088" y="1814513"/>
          <p14:tracePt t="8314" x="4194175" y="1787525"/>
          <p14:tracePt t="8323" x="4275138" y="1768475"/>
          <p14:tracePt t="8330" x="4384675" y="1760538"/>
          <p14:tracePt t="8339" x="4513263" y="1741488"/>
          <p14:tracePt t="8346" x="4649788" y="1697038"/>
          <p14:tracePt t="8354" x="4776788" y="1668463"/>
          <p14:tracePt t="8363" x="4968875" y="1604963"/>
          <p14:tracePt t="8370" x="5095875" y="1568450"/>
          <p14:tracePt t="8378" x="5205413" y="1550988"/>
          <p14:tracePt t="8386" x="5360988" y="1477963"/>
          <p14:tracePt t="8395" x="5424488" y="1458913"/>
          <p14:tracePt t="8402" x="5497513" y="1422400"/>
          <p14:tracePt t="8411" x="5534025" y="1404938"/>
          <p14:tracePt t="8418" x="5561013" y="1368425"/>
          <p14:tracePt t="8427" x="5561013" y="1358900"/>
          <p14:tracePt t="8434" x="5570538" y="1349375"/>
          <p14:tracePt t="8444" x="5580063" y="1339850"/>
          <p14:tracePt t="8595" x="5561013" y="1339850"/>
          <p14:tracePt t="8603" x="5487988" y="1376363"/>
          <p14:tracePt t="8611" x="5424488" y="1395413"/>
          <p14:tracePt t="8620" x="5360988" y="1449388"/>
          <p14:tracePt t="8630" x="5297488" y="1504950"/>
          <p14:tracePt t="8635" x="5224463" y="1504950"/>
          <p14:tracePt t="8647" x="5178425" y="1541463"/>
          <p14:tracePt t="8651" x="5141913" y="1568450"/>
          <p14:tracePt t="8660" x="5122863" y="1577975"/>
          <p14:tracePt t="8668" x="5114925" y="1595438"/>
          <p14:tracePt t="8675" x="5105400" y="1604963"/>
          <p14:tracePt t="8804" x="5095875" y="1604963"/>
          <p14:tracePt t="8811" x="5068888" y="1604963"/>
          <p14:tracePt t="8820" x="5032375" y="1604963"/>
          <p14:tracePt t="8832" x="4978400" y="1604963"/>
          <p14:tracePt t="8837" x="4913313" y="1595438"/>
          <p14:tracePt t="8847" x="4859338" y="1577975"/>
          <p14:tracePt t="8851" x="4822825" y="1558925"/>
          <p14:tracePt t="8859" x="4767263" y="1550988"/>
          <p14:tracePt t="8867" x="4749800" y="1550988"/>
          <p14:tracePt t="8875" x="4740275" y="1541463"/>
          <p14:tracePt t="9212" x="4740275" y="1531938"/>
          <p14:tracePt t="9219" x="4803775" y="1514475"/>
          <p14:tracePt t="9229" x="4868863" y="1495425"/>
          <p14:tracePt t="9236" x="4905375" y="1485900"/>
          <p14:tracePt t="9247" x="4986338" y="1449388"/>
          <p14:tracePt t="9251" x="5032375" y="1441450"/>
          <p14:tracePt t="9262" x="5049838" y="1441450"/>
          <p14:tracePt t="9266" x="5068888" y="1431925"/>
          <p14:tracePt t="9338" x="5078413" y="1431925"/>
          <p14:tracePt t="9346" x="5105400" y="1422400"/>
          <p14:tracePt t="9354" x="5132388" y="1395413"/>
          <p14:tracePt t="9362" x="5168900" y="1385888"/>
          <p14:tracePt t="9370" x="5232400" y="1376363"/>
          <p14:tracePt t="9379" x="5287963" y="1368425"/>
          <p14:tracePt t="9386" x="5334000" y="1339850"/>
          <p14:tracePt t="9394" x="5397500" y="1331913"/>
          <p14:tracePt t="9402" x="5405438" y="1331913"/>
          <p14:tracePt t="9411" x="5434013" y="1322388"/>
          <p14:tracePt t="9418" x="5441950" y="1322388"/>
          <p14:tracePt t="9434" x="5451475" y="1312863"/>
          <p14:tracePt t="9834" x="5588000" y="1312863"/>
          <p14:tracePt t="9842" x="5789613" y="1312863"/>
          <p14:tracePt t="9850" x="6062663" y="1312863"/>
          <p14:tracePt t="9858" x="6291263" y="1312863"/>
          <p14:tracePt t="9867" x="6491288" y="1312863"/>
          <p14:tracePt t="9875" x="6637338" y="1312863"/>
          <p14:tracePt t="9883" x="6727825" y="1285875"/>
          <p14:tracePt t="9891" x="6773863" y="1276350"/>
          <p14:tracePt t="10058" x="6783388" y="1276350"/>
          <p14:tracePt t="10706" x="6783388" y="1249363"/>
          <p14:tracePt t="10714" x="6783388" y="1231900"/>
          <p14:tracePt t="10722" x="6783388" y="1185863"/>
          <p14:tracePt t="10730" x="6791325" y="1166813"/>
          <p14:tracePt t="10738" x="6791325" y="1149350"/>
          <p14:tracePt t="10754" x="6800850" y="1139825"/>
          <p14:tracePt t="10947" x="6800850" y="1149350"/>
          <p14:tracePt t="10954" x="6764338" y="1158875"/>
          <p14:tracePt t="10963" x="6746875" y="1166813"/>
          <p14:tracePt t="10970" x="6727825" y="1185863"/>
          <p14:tracePt t="10978" x="6700838" y="1195388"/>
          <p14:tracePt t="10986" x="6654800" y="1203325"/>
          <p14:tracePt t="10994" x="6618288" y="1212850"/>
          <p14:tracePt t="11002" x="6554788" y="1231900"/>
          <p14:tracePt t="11011" x="6508750" y="1249363"/>
          <p14:tracePt t="11018" x="6435725" y="1258888"/>
          <p14:tracePt t="11027" x="6391275" y="1258888"/>
          <p14:tracePt t="11034" x="6335713" y="1258888"/>
          <p14:tracePt t="11044" x="6262688" y="1276350"/>
          <p14:tracePt t="11051" x="6199188" y="1303338"/>
          <p14:tracePt t="11058" x="6126163" y="1312863"/>
          <p14:tracePt t="11066" x="6072188" y="1312863"/>
          <p14:tracePt t="11074" x="5999163" y="1312863"/>
          <p14:tracePt t="11082" x="5899150" y="1322388"/>
          <p14:tracePt t="11090" x="5789613" y="1339850"/>
          <p14:tracePt t="11098" x="5661025" y="1339850"/>
          <p14:tracePt t="11106" x="5514975" y="1339850"/>
          <p14:tracePt t="11114" x="5387975" y="1339850"/>
          <p14:tracePt t="11123" x="5241925" y="1339850"/>
          <p14:tracePt t="11130" x="5114925" y="1339850"/>
          <p14:tracePt t="11138" x="5005388" y="1339850"/>
          <p14:tracePt t="11146" x="4895850" y="1339850"/>
          <p14:tracePt t="11154" x="4822825" y="1339850"/>
          <p14:tracePt t="11162" x="4776788" y="1339850"/>
          <p14:tracePt t="11178" x="4767263" y="1339850"/>
          <p14:tracePt t="11404" x="4767263" y="1349375"/>
          <p14:tracePt t="11412" x="4767263" y="1376363"/>
          <p14:tracePt t="11421" x="4749800" y="1431925"/>
          <p14:tracePt t="11429" x="4730750" y="1495425"/>
          <p14:tracePt t="11435" x="4713288" y="1550988"/>
          <p14:tracePt t="11444" x="4695825" y="1631950"/>
          <p14:tracePt t="11450" x="4695825" y="1704975"/>
          <p14:tracePt t="11463" x="4667250" y="1797050"/>
          <p14:tracePt t="11467" x="4649788" y="1914525"/>
          <p14:tracePt t="11474" x="4649788" y="2006600"/>
          <p14:tracePt t="11482" x="4649788" y="2097088"/>
          <p14:tracePt t="11490" x="4649788" y="2206625"/>
          <p14:tracePt t="11499" x="4649788" y="2279650"/>
          <p14:tracePt t="11507" x="4649788" y="2371725"/>
          <p14:tracePt t="11514" x="4649788" y="2444750"/>
          <p14:tracePt t="11523" x="4649788" y="2498725"/>
          <p14:tracePt t="11530" x="4649788" y="2581275"/>
          <p14:tracePt t="11538" x="4649788" y="2617788"/>
          <p14:tracePt t="11546" x="4649788" y="2635250"/>
          <p14:tracePt t="11555" x="4649788" y="2662238"/>
          <p14:tracePt t="11562" x="4649788" y="2671763"/>
          <p14:tracePt t="11570" x="4649788" y="2698750"/>
          <p14:tracePt t="11579" x="4649788" y="2717800"/>
          <p14:tracePt t="11586" x="4649788" y="2727325"/>
          <p14:tracePt t="11594" x="4649788" y="2754313"/>
          <p14:tracePt t="11611" x="4640263" y="2763838"/>
          <p14:tracePt t="11618" x="4640263" y="2790825"/>
          <p14:tracePt t="11635" x="4640263" y="2800350"/>
          <p14:tracePt t="11644" x="4640263" y="2827338"/>
          <p14:tracePt t="11650" x="4640263" y="2836863"/>
          <p14:tracePt t="11659" x="4640263" y="2854325"/>
          <p14:tracePt t="11674" x="4640263" y="2890838"/>
          <p14:tracePt t="11682" x="4640263" y="2917825"/>
          <p14:tracePt t="11690" x="4640263" y="2954338"/>
          <p14:tracePt t="11698" x="4630738" y="2990850"/>
          <p14:tracePt t="11706" x="4630738" y="3017838"/>
          <p14:tracePt t="11714" x="4613275" y="3054350"/>
          <p14:tracePt t="11722" x="4613275" y="3090863"/>
          <p14:tracePt t="11731" x="4613275" y="3119438"/>
          <p14:tracePt t="11738" x="4603750" y="3136900"/>
          <p14:tracePt t="11746" x="4603750" y="3173413"/>
          <p14:tracePt t="11754" x="4594225" y="3192463"/>
          <p14:tracePt t="11762" x="4586288" y="3200400"/>
          <p14:tracePt t="11770" x="4586288" y="3209925"/>
          <p14:tracePt t="11778" x="4586288" y="3219450"/>
          <p14:tracePt t="11786" x="4567238" y="3236913"/>
          <p14:tracePt t="11795" x="4557713" y="3246438"/>
          <p14:tracePt t="11802" x="4549775" y="3265488"/>
          <p14:tracePt t="11811" x="4540250" y="3273425"/>
          <p14:tracePt t="11818" x="4540250" y="3282950"/>
          <p14:tracePt t="11828" x="4513263" y="3292475"/>
          <p14:tracePt t="11844" x="4513263" y="3302000"/>
          <p14:tracePt t="11851" x="4503738" y="3319463"/>
          <p14:tracePt t="11867" x="4494213" y="3328988"/>
          <p14:tracePt t="12060" x="4484688" y="3338513"/>
          <p14:tracePt t="12066" x="4484688" y="3355975"/>
          <p14:tracePt t="12082" x="4484688" y="3382963"/>
          <p14:tracePt t="12090" x="4484688" y="3402013"/>
          <p14:tracePt t="12098" x="4484688" y="3419475"/>
          <p14:tracePt t="12106" x="4476750" y="3438525"/>
          <p14:tracePt t="12114" x="4476750" y="3455988"/>
          <p14:tracePt t="12122" x="4476750" y="3475038"/>
          <p14:tracePt t="12130" x="4476750" y="3492500"/>
          <p14:tracePt t="12138" x="4476750" y="3511550"/>
          <p14:tracePt t="12146" x="4467225" y="3529013"/>
          <p14:tracePt t="12154" x="4467225" y="3538538"/>
          <p14:tracePt t="12162" x="4467225" y="3565525"/>
          <p14:tracePt t="12170" x="4467225" y="3575050"/>
          <p14:tracePt t="12186" x="4467225" y="3592513"/>
          <p14:tracePt t="12195" x="4467225" y="3602038"/>
          <p14:tracePt t="12212" x="4467225" y="3621088"/>
          <p14:tracePt t="12218" x="4467225" y="3638550"/>
          <p14:tracePt t="12243" x="4467225" y="3648075"/>
          <p14:tracePt t="12251" x="4476750" y="3665538"/>
          <p14:tracePt t="12300" x="4476750" y="3675063"/>
          <p14:tracePt t="12564" x="4467225" y="3657600"/>
          <p14:tracePt t="12796" x="4467225" y="3629025"/>
          <p14:tracePt t="12803" x="4457700" y="3602038"/>
          <p14:tracePt t="12811" x="4440238" y="3584575"/>
          <p14:tracePt t="12820" x="4440238" y="3556000"/>
          <p14:tracePt t="12829" x="4430713" y="3529013"/>
          <p14:tracePt t="12835" x="4421188" y="3511550"/>
          <p14:tracePt t="12845" x="4413250" y="3492500"/>
          <p14:tracePt t="12851" x="4413250" y="3475038"/>
          <p14:tracePt t="12858" x="4384675" y="3446463"/>
          <p14:tracePt t="12874" x="4384675" y="3419475"/>
          <p14:tracePt t="12882" x="4384675" y="3411538"/>
          <p14:tracePt t="12898" x="4376738" y="3392488"/>
          <p14:tracePt t="12930" x="4376738" y="3375025"/>
          <p14:tracePt t="13388" x="4376738" y="3365500"/>
          <p14:tracePt t="13395" x="4376738" y="3355975"/>
          <p14:tracePt t="13404" x="4376738" y="3309938"/>
          <p14:tracePt t="13411" x="4376738" y="3282950"/>
          <p14:tracePt t="13418" x="4376738" y="3255963"/>
          <p14:tracePt t="13427" x="4384675" y="3209925"/>
          <p14:tracePt t="13434" x="4384675" y="3182938"/>
          <p14:tracePt t="13444" x="4394200" y="3146425"/>
          <p14:tracePt t="13450" x="4394200" y="3119438"/>
          <p14:tracePt t="13460" x="4394200" y="3063875"/>
          <p14:tracePt t="13466" x="4403725" y="3027363"/>
          <p14:tracePt t="13474" x="4421188" y="2963863"/>
          <p14:tracePt t="13482" x="4421188" y="2936875"/>
          <p14:tracePt t="13490" x="4421188" y="2881313"/>
          <p14:tracePt t="13498" x="4440238" y="2817813"/>
          <p14:tracePt t="13507" x="4440238" y="2781300"/>
          <p14:tracePt t="13514" x="4440238" y="2727325"/>
          <p14:tracePt t="13523" x="4457700" y="2662238"/>
          <p14:tracePt t="13531" x="4457700" y="2608263"/>
          <p14:tracePt t="13539" x="4457700" y="2562225"/>
          <p14:tracePt t="13547" x="4467225" y="2508250"/>
          <p14:tracePt t="13555" x="4467225" y="2471738"/>
          <p14:tracePt t="13562" x="4467225" y="2425700"/>
          <p14:tracePt t="13571" x="4467225" y="2389188"/>
          <p14:tracePt t="13579" x="4467225" y="2343150"/>
          <p14:tracePt t="13586" x="4467225" y="2289175"/>
          <p14:tracePt t="13594" x="4467225" y="2252663"/>
          <p14:tracePt t="13603" x="4467225" y="2233613"/>
          <p14:tracePt t="13611" x="4467225" y="2189163"/>
          <p14:tracePt t="13619" x="4467225" y="2160588"/>
          <p14:tracePt t="13628" x="4476750" y="2133600"/>
          <p14:tracePt t="13635" x="4476750" y="2106613"/>
          <p14:tracePt t="13645" x="4476750" y="2060575"/>
          <p14:tracePt t="13651" x="4476750" y="2043113"/>
          <p14:tracePt t="13661" x="4484688" y="2006600"/>
          <p14:tracePt t="13667" x="4494213" y="1987550"/>
          <p14:tracePt t="13675" x="4503738" y="1951038"/>
          <p14:tracePt t="13683" x="4503738" y="1933575"/>
          <p14:tracePt t="13690" x="4513263" y="1897063"/>
          <p14:tracePt t="13699" x="4513263" y="1887538"/>
          <p14:tracePt t="13707" x="4513263" y="1860550"/>
          <p14:tracePt t="13714" x="4521200" y="1841500"/>
          <p14:tracePt t="13722" x="4521200" y="1824038"/>
          <p14:tracePt t="13730" x="4549775" y="1797050"/>
          <p14:tracePt t="13738" x="4557713" y="1778000"/>
          <p14:tracePt t="13746" x="4557713" y="1768475"/>
          <p14:tracePt t="13754" x="4567238" y="1751013"/>
          <p14:tracePt t="13762" x="4603750" y="1724025"/>
          <p14:tracePt t="13770" x="4603750" y="1714500"/>
          <p14:tracePt t="13778" x="4613275" y="1687513"/>
          <p14:tracePt t="13786" x="4622800" y="1668463"/>
          <p14:tracePt t="13794" x="4630738" y="1651000"/>
          <p14:tracePt t="13802" x="4649788" y="1631950"/>
          <p14:tracePt t="13811" x="4659313" y="1614488"/>
          <p14:tracePt t="13818" x="4659313" y="1604963"/>
          <p14:tracePt t="13827" x="4667250" y="1587500"/>
          <p14:tracePt t="13844" x="4667250" y="1577975"/>
          <p14:tracePt t="13851" x="4667250" y="1568450"/>
          <p14:tracePt t="13860" x="4667250" y="1550988"/>
          <p14:tracePt t="13866" x="4667250" y="1531938"/>
          <p14:tracePt t="13874" x="4676775" y="1531938"/>
          <p14:tracePt t="13883" x="4686300" y="1514475"/>
          <p14:tracePt t="13899" x="4686300" y="1504950"/>
          <p14:tracePt t="13906" x="4686300" y="1495425"/>
          <p14:tracePt t="13923" x="4686300" y="1485900"/>
          <p14:tracePt t="13931" x="4686300" y="1458913"/>
          <p14:tracePt t="13947" x="4686300" y="1449388"/>
          <p14:tracePt t="13987" x="4686300" y="1441450"/>
          <p14:tracePt t="14060" x="4686300" y="1422400"/>
          <p14:tracePt t="14068" x="4740275" y="1404938"/>
          <p14:tracePt t="14076" x="4886325" y="1395413"/>
          <p14:tracePt t="14086" x="5014913" y="1376363"/>
          <p14:tracePt t="14092" x="5178425" y="1376363"/>
          <p14:tracePt t="14102" x="5305425" y="1376363"/>
          <p14:tracePt t="14107" x="5414963" y="1376363"/>
          <p14:tracePt t="14115" x="5524500" y="1376363"/>
          <p14:tracePt t="14123" x="5597525" y="1376363"/>
          <p14:tracePt t="14131" x="5661025" y="1349375"/>
          <p14:tracePt t="14147" x="5670550" y="1349375"/>
          <p14:tracePt t="14260" x="5688013" y="1349375"/>
          <p14:tracePt t="14292" x="5697538" y="1349375"/>
          <p14:tracePt t="14459" x="5707063" y="1349375"/>
          <p14:tracePt t="14467" x="5743575" y="1331913"/>
          <p14:tracePt t="14475" x="5797550" y="1331913"/>
          <p14:tracePt t="14482" x="5853113" y="1331913"/>
          <p14:tracePt t="14490" x="5916613" y="1322388"/>
          <p14:tracePt t="14498" x="5980113" y="1276350"/>
          <p14:tracePt t="14507" x="5999163" y="1276350"/>
          <p14:tracePt t="14514" x="6016625" y="1276350"/>
          <p14:tracePt t="14675" x="6026150" y="1285875"/>
          <p14:tracePt t="14683" x="6026150" y="1312863"/>
          <p14:tracePt t="14691" x="6026150" y="1331913"/>
          <p14:tracePt t="14699" x="6016625" y="1368425"/>
          <p14:tracePt t="14707" x="6016625" y="1385888"/>
          <p14:tracePt t="14715" x="6016625" y="1412875"/>
          <p14:tracePt t="14723" x="6016625" y="1431925"/>
          <p14:tracePt t="14739" x="6016625" y="1449388"/>
          <p14:tracePt t="14747" x="6026150" y="1468438"/>
          <p14:tracePt t="14763" x="6035675" y="1477963"/>
          <p14:tracePt t="14981" x="6062663" y="1477963"/>
          <p14:tracePt t="14986" x="6080125" y="1458913"/>
          <p14:tracePt t="14994" x="6116638" y="1412875"/>
          <p14:tracePt t="15002" x="6135688" y="1376363"/>
          <p14:tracePt t="15010" x="6181725" y="1331913"/>
          <p14:tracePt t="15018" x="6189663" y="1331913"/>
          <p14:tracePt t="15026" x="6245225" y="1312863"/>
          <p14:tracePt t="15034" x="6272213" y="1295400"/>
          <p14:tracePt t="15044" x="6291263" y="1285875"/>
          <p14:tracePt t="15050" x="6335713" y="1276350"/>
          <p14:tracePt t="15060" x="6354763" y="1258888"/>
          <p14:tracePt t="15074" x="6362700" y="1258888"/>
          <p14:tracePt t="15138" x="6372225" y="1258888"/>
          <p14:tracePt t="15146" x="6408738" y="1258888"/>
          <p14:tracePt t="15154" x="6464300" y="1258888"/>
          <p14:tracePt t="15162" x="6518275" y="1258888"/>
          <p14:tracePt t="15170" x="6618288" y="1258888"/>
          <p14:tracePt t="15178" x="6727825" y="1276350"/>
          <p14:tracePt t="15187" x="6856413" y="1276350"/>
          <p14:tracePt t="15195" x="6983413" y="1303338"/>
          <p14:tracePt t="15214" x="7175500" y="1331913"/>
          <p14:tracePt t="15220" x="7229475" y="1331913"/>
          <p14:tracePt t="15229" x="7275513" y="1339850"/>
          <p14:tracePt t="15235" x="7312025" y="1349375"/>
          <p14:tracePt t="15246" x="7329488" y="1349375"/>
          <p14:tracePt t="15251" x="7348538" y="1349375"/>
          <p14:tracePt t="15262" x="7356475" y="1358900"/>
          <p14:tracePt t="15323" x="7366000" y="1368425"/>
          <p14:tracePt t="15331" x="7366000" y="1376363"/>
          <p14:tracePt t="15339" x="7375525" y="1395413"/>
          <p14:tracePt t="15356" x="7375525" y="1412875"/>
          <p14:tracePt t="15363" x="7375525" y="1422400"/>
          <p14:tracePt t="15371" x="7375525" y="1431925"/>
          <p14:tracePt t="15379" x="7375525" y="1449388"/>
          <p14:tracePt t="15387" x="7375525" y="1458913"/>
          <p14:tracePt t="15396" x="7375525" y="1468438"/>
          <p14:tracePt t="15402" x="7366000" y="1485900"/>
          <p14:tracePt t="15410" x="7356475" y="1495425"/>
          <p14:tracePt t="15418" x="7339013" y="1514475"/>
          <p14:tracePt t="15427" x="7329488" y="1514475"/>
          <p14:tracePt t="15434" x="7312025" y="1522413"/>
          <p14:tracePt t="15443" x="7275513" y="1550988"/>
          <p14:tracePt t="15450" x="7229475" y="1550988"/>
          <p14:tracePt t="15461" x="7175500" y="1558925"/>
          <p14:tracePt t="15466" x="7146925" y="1558925"/>
          <p14:tracePt t="15474" x="7092950" y="1558925"/>
          <p14:tracePt t="15482" x="7046913" y="1558925"/>
          <p14:tracePt t="15490" x="7019925" y="1558925"/>
          <p14:tracePt t="15498" x="7000875" y="1558925"/>
          <p14:tracePt t="15506" x="6973888" y="1558925"/>
          <p14:tracePt t="15514" x="6956425" y="1558925"/>
          <p14:tracePt t="15522" x="6946900" y="1550988"/>
          <p14:tracePt t="15538" x="6929438" y="1531938"/>
          <p14:tracePt t="15546" x="6919913" y="1522413"/>
          <p14:tracePt t="15555" x="6910388" y="1514475"/>
          <p14:tracePt t="15571" x="6900863" y="1477963"/>
          <p14:tracePt t="15579" x="6900863" y="1468438"/>
          <p14:tracePt t="15586" x="6892925" y="1449388"/>
          <p14:tracePt t="15602" x="6892925" y="1441450"/>
          <p14:tracePt t="15611" x="6873875" y="1412875"/>
          <p14:tracePt t="15618" x="6864350" y="1412875"/>
          <p14:tracePt t="15634" x="6856413" y="1395413"/>
          <p14:tracePt t="15645" x="6856413" y="1385888"/>
          <p14:tracePt t="15651" x="6856413" y="1376363"/>
          <p14:tracePt t="15667" x="6837363" y="1358900"/>
          <p14:tracePt t="15675" x="6827838" y="1349375"/>
          <p14:tracePt t="15691" x="6827838" y="1339850"/>
          <p14:tracePt t="15707" x="6819900" y="1339850"/>
          <p14:tracePt t="15723" x="6810375" y="1322388"/>
          <p14:tracePt t="15739" x="6810375" y="1312863"/>
          <p14:tracePt t="15755" x="6810375" y="1303338"/>
          <p14:tracePt t="15762" x="6810375" y="1295400"/>
          <p14:tracePt t="15771" x="6810375" y="1285875"/>
          <p14:tracePt t="15787" x="6810375" y="1268413"/>
          <p14:tracePt t="15803" x="6819900" y="1258888"/>
          <p14:tracePt t="15811" x="6827838" y="1249363"/>
          <p14:tracePt t="15819" x="6827838" y="1239838"/>
          <p14:tracePt t="15828" x="6856413" y="1239838"/>
          <p14:tracePt t="15835" x="6892925" y="1222375"/>
          <p14:tracePt t="15844" x="6929438" y="1222375"/>
          <p14:tracePt t="15851" x="6973888" y="1222375"/>
          <p14:tracePt t="15861" x="7029450" y="1222375"/>
          <p14:tracePt t="15867" x="7083425" y="1222375"/>
          <p14:tracePt t="15875" x="7119938" y="1222375"/>
          <p14:tracePt t="15883" x="7175500" y="1222375"/>
          <p14:tracePt t="15891" x="7248525" y="1222375"/>
          <p14:tracePt t="15899" x="7292975" y="1222375"/>
          <p14:tracePt t="15907" x="7319963" y="1222375"/>
          <p14:tracePt t="15915" x="7348538" y="1231900"/>
          <p14:tracePt t="15923" x="7366000" y="1239838"/>
          <p14:tracePt t="15931" x="7412038" y="1258888"/>
          <p14:tracePt t="16012" x="7412038" y="1276350"/>
          <p14:tracePt t="16020" x="7412038" y="1295400"/>
          <p14:tracePt t="16028" x="7412038" y="1303338"/>
          <p14:tracePt t="16036" x="7412038" y="1312863"/>
          <p14:tracePt t="16044" x="7412038" y="1339850"/>
          <p14:tracePt t="16050" x="7412038" y="1349375"/>
          <p14:tracePt t="16060" x="7412038" y="1358900"/>
          <p14:tracePt t="16075" x="7412038" y="1385888"/>
          <p14:tracePt t="16082" x="7412038" y="1395413"/>
          <p14:tracePt t="16090" x="7412038" y="1404938"/>
          <p14:tracePt t="16106" x="7402513" y="1431925"/>
          <p14:tracePt t="16114" x="7392988" y="1441450"/>
          <p14:tracePt t="16131" x="7375525" y="1458913"/>
          <p14:tracePt t="16138" x="7366000" y="1468438"/>
          <p14:tracePt t="16146" x="7356475" y="1468438"/>
          <p14:tracePt t="16155" x="7339013" y="1477963"/>
          <p14:tracePt t="16162" x="7312025" y="1477963"/>
          <p14:tracePt t="16170" x="7283450" y="1485900"/>
          <p14:tracePt t="16178" x="7239000" y="1504950"/>
          <p14:tracePt t="16186" x="7202488" y="1504950"/>
          <p14:tracePt t="16212" x="6910388" y="1504950"/>
          <p14:tracePt t="16219" x="6800850" y="1504950"/>
          <p14:tracePt t="16227" x="6691313" y="1504950"/>
          <p14:tracePt t="16234" x="6564313" y="1504950"/>
          <p14:tracePt t="16244" x="6472238" y="1504950"/>
          <p14:tracePt t="16250" x="6418263" y="1504950"/>
          <p14:tracePt t="16260" x="6354763" y="1504950"/>
          <p14:tracePt t="16266" x="6326188" y="1504950"/>
          <p14:tracePt t="16581" x="6318250" y="1504950"/>
          <p14:tracePt t="16588" x="6281738" y="1468438"/>
          <p14:tracePt t="16596" x="6272213" y="1441450"/>
          <p14:tracePt t="16603" x="6272213" y="1422400"/>
          <p14:tracePt t="16610" x="6262688" y="1376363"/>
          <p14:tracePt t="16618" x="6262688" y="1358900"/>
          <p14:tracePt t="16627" x="6262688" y="1331913"/>
          <p14:tracePt t="16634" x="6262688" y="1322388"/>
          <p14:tracePt t="16644" x="6262688" y="1303338"/>
          <p14:tracePt t="16651" x="6262688" y="1295400"/>
          <p14:tracePt t="16682" x="6262688" y="1285875"/>
          <p14:tracePt t="16690" x="6262688" y="1276350"/>
          <p14:tracePt t="16706" x="6299200" y="1276350"/>
          <p14:tracePt t="16714" x="6354763" y="1276350"/>
          <p14:tracePt t="16722" x="6418263" y="1268413"/>
          <p14:tracePt t="16730" x="6472238" y="1268413"/>
          <p14:tracePt t="16738" x="6554788" y="1239838"/>
          <p14:tracePt t="16746" x="6591300" y="1231900"/>
          <p14:tracePt t="16754" x="6627813" y="1231900"/>
          <p14:tracePt t="16762" x="6654800" y="1231900"/>
          <p14:tracePt t="16770" x="6673850" y="1231900"/>
          <p14:tracePt t="16778" x="6691313" y="1231900"/>
          <p14:tracePt t="17356" x="6700838" y="1231900"/>
          <p14:tracePt t="18268" x="6710363" y="1222375"/>
          <p14:tracePt t="18284" x="6710363" y="1203325"/>
          <p14:tracePt t="18291" x="6710363" y="1185863"/>
          <p14:tracePt t="18298" x="6710363" y="1176338"/>
          <p14:tracePt t="18306" x="6710363" y="1158875"/>
          <p14:tracePt t="18314" x="6710363" y="1149350"/>
          <p14:tracePt t="18338" x="6710363" y="1139825"/>
          <p14:tracePt t="21092" x="6710363" y="1130300"/>
          <p14:tracePt t="21107" x="6664325" y="1130300"/>
          <p14:tracePt t="21114" x="6554788" y="1130300"/>
          <p14:tracePt t="21122" x="6354763" y="1130300"/>
          <p14:tracePt t="21130" x="6108700" y="1130300"/>
          <p14:tracePt t="21138" x="5926138" y="1130300"/>
          <p14:tracePt t="21147" x="5707063" y="1130300"/>
          <p14:tracePt t="21154" x="5507038" y="1130300"/>
          <p14:tracePt t="21163" x="5360988" y="1130300"/>
          <p14:tracePt t="21170" x="5268913" y="1130300"/>
          <p14:tracePt t="21178" x="5232400" y="1130300"/>
          <p14:tracePt t="21187" x="5224463" y="1130300"/>
          <p14:tracePt t="21284" x="5214938" y="1130300"/>
          <p14:tracePt t="21290" x="5195888" y="1149350"/>
          <p14:tracePt t="21298" x="5187950" y="1158875"/>
          <p14:tracePt t="21306" x="5178425" y="1158875"/>
          <p14:tracePt t="21314" x="5151438" y="1166813"/>
          <p14:tracePt t="21322" x="5132388" y="1176338"/>
          <p14:tracePt t="21330" x="5122863" y="1185863"/>
          <p14:tracePt t="21338" x="5114925" y="1195388"/>
          <p14:tracePt t="21346" x="5095875" y="1203325"/>
          <p14:tracePt t="21354" x="5086350" y="1203325"/>
          <p14:tracePt t="21362" x="5068888" y="1212850"/>
          <p14:tracePt t="21370" x="5049838" y="1212850"/>
          <p14:tracePt t="21378" x="5032375" y="1231900"/>
          <p14:tracePt t="21386" x="5014913" y="1231900"/>
          <p14:tracePt t="21394" x="4995863" y="1239838"/>
          <p14:tracePt t="21402" x="4968875" y="1239838"/>
          <p14:tracePt t="21411" x="4959350" y="1239838"/>
          <p14:tracePt t="21418" x="4932363" y="1239838"/>
          <p14:tracePt t="21427" x="4913313" y="1249363"/>
          <p14:tracePt t="21434" x="4868863" y="1249363"/>
          <p14:tracePt t="21443" x="4832350" y="1268413"/>
          <p14:tracePt t="21450" x="4776788" y="1268413"/>
          <p14:tracePt t="21460" x="4740275" y="1268413"/>
          <p14:tracePt t="21466" x="4659313" y="1285875"/>
          <p14:tracePt t="21476" x="4613275" y="1295400"/>
          <p14:tracePt t="21482" x="4540250" y="1295400"/>
          <p14:tracePt t="21490" x="4467225" y="1312863"/>
          <p14:tracePt t="21498" x="4384675" y="1322388"/>
          <p14:tracePt t="21506" x="4294188" y="1349375"/>
          <p14:tracePt t="21514" x="4248150" y="1376363"/>
          <p14:tracePt t="21522" x="4157663" y="1376363"/>
          <p14:tracePt t="21530" x="4075113" y="1385888"/>
          <p14:tracePt t="21539" x="4002088" y="1412875"/>
          <p14:tracePt t="21546" x="3956050" y="1422400"/>
          <p14:tracePt t="21555" x="3883025" y="1441450"/>
          <p14:tracePt t="21562" x="3819525" y="1449388"/>
          <p14:tracePt t="21570" x="3765550" y="1449388"/>
          <p14:tracePt t="21578" x="3702050" y="1458913"/>
          <p14:tracePt t="21586" x="3665538" y="1468438"/>
          <p14:tracePt t="21595" x="3582988" y="1485900"/>
          <p14:tracePt t="21603" x="3509963" y="1485900"/>
          <p14:tracePt t="21610" x="3400425" y="1495425"/>
          <p14:tracePt t="21618" x="3273425" y="1514475"/>
          <p14:tracePt t="21627" x="3117850" y="1541463"/>
          <p14:tracePt t="21634" x="2971800" y="1568450"/>
          <p14:tracePt t="21644" x="2844800" y="1587500"/>
          <p14:tracePt t="21651" x="2716213" y="1614488"/>
          <p14:tracePt t="21661" x="2589213" y="1631950"/>
          <p14:tracePt t="21667" x="2452688" y="1660525"/>
          <p14:tracePt t="21677" x="2370138" y="1697038"/>
          <p14:tracePt t="21682" x="2297113" y="1714500"/>
          <p14:tracePt t="21690" x="2233613" y="1724025"/>
          <p14:tracePt t="21698" x="2179638" y="1751013"/>
          <p14:tracePt t="21706" x="2133600" y="1768475"/>
          <p14:tracePt t="21714" x="2114550" y="1778000"/>
          <p14:tracePt t="21722" x="2106613" y="1778000"/>
          <p14:tracePt t="21730" x="2097088" y="1778000"/>
          <p14:tracePt t="21787" x="2087563" y="1787525"/>
          <p14:tracePt t="21795" x="2070100" y="1804988"/>
          <p14:tracePt t="21803" x="2041525" y="1804988"/>
          <p14:tracePt t="21810" x="2014538" y="1824038"/>
          <p14:tracePt t="21819" x="1968500" y="1860550"/>
          <p14:tracePt t="21827" x="1924050" y="1870075"/>
          <p14:tracePt t="21836" x="1860550" y="1906588"/>
          <p14:tracePt t="21843" x="1814513" y="1933575"/>
          <p14:tracePt t="21850" x="1751013" y="1970088"/>
          <p14:tracePt t="21860" x="1668463" y="1997075"/>
          <p14:tracePt t="21866" x="1604963" y="2033588"/>
          <p14:tracePt t="21876" x="1549400" y="2060575"/>
          <p14:tracePt t="21882" x="1468438" y="2089150"/>
          <p14:tracePt t="21890" x="1449388" y="2106613"/>
          <p14:tracePt t="21898" x="1403350" y="2116138"/>
          <p14:tracePt t="21906" x="1376363" y="2116138"/>
          <p14:tracePt t="21914" x="1330325" y="2125663"/>
          <p14:tracePt t="21922" x="1322388" y="2125663"/>
          <p14:tracePt t="21930" x="1303338" y="2125663"/>
          <p14:tracePt t="21938" x="1293813" y="2125663"/>
          <p14:tracePt t="21946" x="1285875" y="2125663"/>
          <p14:tracePt t="21954" x="1258888" y="2125663"/>
          <p14:tracePt t="21962" x="1230313" y="2125663"/>
          <p14:tracePt t="21970" x="1185863" y="2125663"/>
          <p14:tracePt t="21978" x="1120775" y="2125663"/>
          <p14:tracePt t="21986" x="1020763" y="2097088"/>
          <p14:tracePt t="21994" x="947738" y="2079625"/>
          <p14:tracePt t="22003" x="866775" y="2079625"/>
          <p14:tracePt t="22011" x="811213" y="2070100"/>
          <p14:tracePt t="22019" x="720725" y="2060575"/>
          <p14:tracePt t="22027" x="655638" y="2033588"/>
          <p14:tracePt t="22035" x="628650" y="2024063"/>
          <p14:tracePt t="22044" x="592138" y="2016125"/>
          <p14:tracePt t="22050" x="555625" y="2016125"/>
          <p14:tracePt t="22060" x="547688" y="2006600"/>
          <p14:tracePt t="22066" x="538163" y="1997075"/>
          <p14:tracePt t="22076" x="528638" y="1979613"/>
          <p14:tracePt t="22090" x="528638" y="1951038"/>
          <p14:tracePt t="22098" x="528638" y="1933575"/>
          <p14:tracePt t="22106" x="519113" y="1906588"/>
          <p14:tracePt t="22114" x="519113" y="1887538"/>
          <p14:tracePt t="22123" x="501650" y="1851025"/>
          <p14:tracePt t="22131" x="501650" y="1824038"/>
          <p14:tracePt t="22139" x="492125" y="1804988"/>
          <p14:tracePt t="22147" x="492125" y="1787525"/>
          <p14:tracePt t="22155" x="492125" y="1778000"/>
          <p14:tracePt t="22164" x="482600" y="1751013"/>
          <p14:tracePt t="22202" x="482600" y="1741488"/>
          <p14:tracePt t="22218" x="482600" y="1724025"/>
          <p14:tracePt t="22235" x="482600" y="1714500"/>
          <p14:tracePt t="22251" x="482600" y="1704975"/>
          <p14:tracePt t="22259" x="482600" y="1697038"/>
          <p14:tracePt t="22276" x="482600" y="1687513"/>
          <p14:tracePt t="22315" x="482600" y="1677988"/>
          <p14:tracePt t="22620" x="492125" y="1677988"/>
          <p14:tracePt t="22636" x="492125" y="1697038"/>
          <p14:tracePt t="22642" x="492125" y="1704975"/>
          <p14:tracePt t="22650" x="501650" y="1714500"/>
          <p14:tracePt t="22659" x="519113" y="1731963"/>
          <p14:tracePt t="22666" x="538163" y="1751013"/>
          <p14:tracePt t="22676" x="574675" y="1768475"/>
          <p14:tracePt t="22682" x="601663" y="1778000"/>
          <p14:tracePt t="22690" x="647700" y="1804988"/>
          <p14:tracePt t="22698" x="711200" y="1824038"/>
          <p14:tracePt t="22706" x="765175" y="1841500"/>
          <p14:tracePt t="22714" x="847725" y="1870075"/>
          <p14:tracePt t="22722" x="903288" y="1870075"/>
          <p14:tracePt t="22730" x="957263" y="1878013"/>
          <p14:tracePt t="22738" x="1057275" y="1887538"/>
          <p14:tracePt t="22746" x="1084263" y="1887538"/>
          <p14:tracePt t="22754" x="1130300" y="1906588"/>
          <p14:tracePt t="22762" x="1166813" y="1906588"/>
          <p14:tracePt t="22770" x="1185863" y="1906588"/>
          <p14:tracePt t="22778" x="1230313" y="1924050"/>
          <p14:tracePt t="22786" x="1239838" y="1924050"/>
          <p14:tracePt t="22794" x="1249363" y="1924050"/>
          <p14:tracePt t="22802" x="1258888" y="1924050"/>
          <p14:tracePt t="22811" x="1266825" y="1924050"/>
          <p14:tracePt t="22906" x="1276350" y="1924050"/>
          <p14:tracePt t="22915" x="1293813" y="1924050"/>
          <p14:tracePt t="22922" x="1303338" y="1924050"/>
          <p14:tracePt t="22930" x="1303338" y="1914525"/>
          <p14:tracePt t="22946" x="1303338" y="1897063"/>
          <p14:tracePt t="22962" x="1303338" y="1878013"/>
          <p14:tracePt t="22971" x="1303338" y="1860550"/>
          <p14:tracePt t="22978" x="1303338" y="1851025"/>
          <p14:tracePt t="22994" x="1303338" y="1841500"/>
          <p14:tracePt t="23002" x="1303338" y="1833563"/>
          <p14:tracePt t="23010" x="1303338" y="1814513"/>
          <p14:tracePt t="23034" x="1303338" y="1804988"/>
          <p14:tracePt t="23051" x="1293813" y="1797050"/>
          <p14:tracePt t="23075" x="1293813" y="1778000"/>
          <p14:tracePt t="23083" x="1293813" y="1768475"/>
          <p14:tracePt t="23091" x="1293813" y="1760538"/>
          <p14:tracePt t="23099" x="1285875" y="1741488"/>
          <p14:tracePt t="23115" x="1266825" y="1714500"/>
          <p14:tracePt t="23131" x="1266825" y="1677988"/>
          <p14:tracePt t="23147" x="1266825" y="1668463"/>
          <p14:tracePt t="23155" x="1266825" y="1651000"/>
          <p14:tracePt t="23163" x="1266825" y="1641475"/>
          <p14:tracePt t="23171" x="1266825" y="1631950"/>
          <p14:tracePt t="23187" x="1266825" y="1624013"/>
          <p14:tracePt t="23668" x="1266825" y="1641475"/>
          <p14:tracePt t="23675" x="1266825" y="1651000"/>
          <p14:tracePt t="23682" x="1266825" y="1677988"/>
          <p14:tracePt t="23690" x="1276350" y="1697038"/>
          <p14:tracePt t="23698" x="1285875" y="1724025"/>
          <p14:tracePt t="23706" x="1285875" y="1731963"/>
          <p14:tracePt t="23714" x="1312863" y="1760538"/>
          <p14:tracePt t="23722" x="1322388" y="1778000"/>
          <p14:tracePt t="23730" x="1358900" y="1814513"/>
          <p14:tracePt t="23738" x="1376363" y="1833563"/>
          <p14:tracePt t="23746" x="1385888" y="1833563"/>
          <p14:tracePt t="23754" x="1395413" y="1841500"/>
          <p14:tracePt t="23762" x="1403350" y="1841500"/>
          <p14:tracePt t="23771" x="1422400" y="1860550"/>
          <p14:tracePt t="23786" x="1431925" y="1870075"/>
          <p14:tracePt t="24052" x="1439863" y="1870075"/>
          <p14:tracePt t="24090" x="1458913" y="1870075"/>
          <p14:tracePt t="24098" x="1512888" y="1860550"/>
          <p14:tracePt t="24106" x="1622425" y="1860550"/>
          <p14:tracePt t="24114" x="1695450" y="1860550"/>
          <p14:tracePt t="24122" x="1768475" y="1851025"/>
          <p14:tracePt t="24131" x="1868488" y="1851025"/>
          <p14:tracePt t="24139" x="1924050" y="1851025"/>
          <p14:tracePt t="24147" x="1978025" y="1851025"/>
          <p14:tracePt t="24154" x="2005013" y="1851025"/>
          <p14:tracePt t="24162" x="2033588" y="1841500"/>
          <p14:tracePt t="24171" x="2051050" y="1841500"/>
          <p14:tracePt t="24178" x="2070100" y="1841500"/>
          <p14:tracePt t="24187" x="2087563" y="1833563"/>
          <p14:tracePt t="24602" x="2087563" y="1824038"/>
          <p14:tracePt t="24626" x="2087563" y="1814513"/>
          <p14:tracePt t="24634" x="2087563" y="1804988"/>
          <p14:tracePt t="24642" x="2087563" y="1787525"/>
          <p14:tracePt t="24650" x="2097088" y="1768475"/>
          <p14:tracePt t="24666" x="2097088" y="1760538"/>
          <p14:tracePt t="24676" x="2097088" y="1751013"/>
          <p14:tracePt t="24682" x="2106613" y="1724025"/>
          <p14:tracePt t="24707" x="2106613" y="1704975"/>
          <p14:tracePt t="24715" x="2106613" y="1697038"/>
          <p14:tracePt t="24723" x="2106613" y="1687513"/>
          <p14:tracePt t="24731" x="2106613" y="1677988"/>
          <p14:tracePt t="24747" x="2106613" y="1660525"/>
          <p14:tracePt t="25668" x="2124075" y="1677988"/>
          <p14:tracePt t="25677" x="2133600" y="1677988"/>
          <p14:tracePt t="25685" x="2160588" y="1697038"/>
          <p14:tracePt t="25695" x="2179638" y="1697038"/>
          <p14:tracePt t="25699" x="2243138" y="1714500"/>
          <p14:tracePt t="25706" x="2333625" y="1741488"/>
          <p14:tracePt t="25714" x="2479675" y="1768475"/>
          <p14:tracePt t="25722" x="2643188" y="1787525"/>
          <p14:tracePt t="25730" x="2825750" y="1804988"/>
          <p14:tracePt t="25738" x="3035300" y="1833563"/>
          <p14:tracePt t="25747" x="3217863" y="1833563"/>
          <p14:tracePt t="25754" x="3400425" y="1833563"/>
          <p14:tracePt t="25762" x="3563938" y="1851025"/>
          <p14:tracePt t="25770" x="3709988" y="1851025"/>
          <p14:tracePt t="25778" x="3802063" y="1851025"/>
          <p14:tracePt t="25786" x="3875088" y="1860550"/>
          <p14:tracePt t="25794" x="3938588" y="1870075"/>
          <p14:tracePt t="25802" x="3975100" y="1870075"/>
          <p14:tracePt t="25811" x="3984625" y="1870075"/>
          <p14:tracePt t="25818" x="4002088" y="1870075"/>
          <p14:tracePt t="25826" x="4029075" y="1897063"/>
          <p14:tracePt t="25834" x="4075113" y="1897063"/>
          <p14:tracePt t="25843" x="4138613" y="1897063"/>
          <p14:tracePt t="25850" x="4248150" y="1906588"/>
          <p14:tracePt t="25859" x="4394200" y="1906588"/>
          <p14:tracePt t="25866" x="4594225" y="1906588"/>
          <p14:tracePt t="25876" x="4795838" y="1906588"/>
          <p14:tracePt t="25883" x="5014913" y="1906588"/>
          <p14:tracePt t="25891" x="5241925" y="1906588"/>
          <p14:tracePt t="25898" x="5507038" y="1906588"/>
          <p14:tracePt t="25906" x="5688013" y="1906588"/>
          <p14:tracePt t="25914" x="5843588" y="1906588"/>
          <p14:tracePt t="25922" x="5989638" y="1906588"/>
          <p14:tracePt t="25930" x="6116638" y="1906588"/>
          <p14:tracePt t="25938" x="6181725" y="1906588"/>
          <p14:tracePt t="25947" x="6218238" y="1906588"/>
          <p14:tracePt t="25954" x="6235700" y="1906588"/>
          <p14:tracePt t="26092" x="6262688" y="1914525"/>
          <p14:tracePt t="26106" x="6281738" y="1914525"/>
          <p14:tracePt t="26122" x="6291263" y="1924050"/>
          <p14:tracePt t="26131" x="6308725" y="1933575"/>
          <p14:tracePt t="26139" x="6318250" y="1943100"/>
          <p14:tracePt t="26154" x="6326188" y="1951038"/>
          <p14:tracePt t="26260" x="6326188" y="1943100"/>
          <p14:tracePt t="26266" x="6318250" y="1933575"/>
          <p14:tracePt t="26275" x="6318250" y="1914525"/>
          <p14:tracePt t="26282" x="6318250" y="1897063"/>
          <p14:tracePt t="26290" x="6308725" y="1887538"/>
          <p14:tracePt t="26298" x="6308725" y="1878013"/>
          <p14:tracePt t="26314" x="6308725" y="1870075"/>
          <p14:tracePt t="26459" x="6318250" y="1887538"/>
          <p14:tracePt t="26467" x="6362700" y="1933575"/>
          <p14:tracePt t="26476" x="6408738" y="1970088"/>
          <p14:tracePt t="26483" x="6472238" y="2006600"/>
          <p14:tracePt t="26495" x="6554788" y="2060575"/>
          <p14:tracePt t="26499" x="6591300" y="2089150"/>
          <p14:tracePt t="26508" x="6637338" y="2125663"/>
          <p14:tracePt t="26516" x="6681788" y="2179638"/>
          <p14:tracePt t="26523" x="6727825" y="2197100"/>
          <p14:tracePt t="26532" x="6754813" y="2233613"/>
          <p14:tracePt t="26541" x="6783388" y="2252663"/>
          <p14:tracePt t="26547" x="6800850" y="2270125"/>
          <p14:tracePt t="26564" x="6810375" y="2279650"/>
          <p14:tracePt t="26571" x="6810375" y="2298700"/>
          <p14:tracePt t="26587" x="6810375" y="2306638"/>
          <p14:tracePt t="26619" x="6810375" y="2335213"/>
          <p14:tracePt t="26651" x="6810375" y="2343150"/>
          <p14:tracePt t="26795" x="6810375" y="2316163"/>
          <p14:tracePt t="26803" x="6810375" y="2289175"/>
          <p14:tracePt t="26811" x="6810375" y="2262188"/>
          <p14:tracePt t="26819" x="6810375" y="2243138"/>
          <p14:tracePt t="26828" x="6810375" y="2216150"/>
          <p14:tracePt t="26836" x="6810375" y="2189163"/>
          <p14:tracePt t="26843" x="6810375" y="2170113"/>
          <p14:tracePt t="26851" x="6810375" y="2152650"/>
          <p14:tracePt t="26859" x="6810375" y="2133600"/>
          <p14:tracePt t="26866" x="6810375" y="2125663"/>
          <p14:tracePt t="26898" x="6810375" y="2116138"/>
          <p14:tracePt t="26923" x="6810375" y="2089150"/>
          <p14:tracePt t="26932" x="6810375" y="2079625"/>
          <p14:tracePt t="26939" x="6810375" y="2070100"/>
          <p14:tracePt t="26955" x="6837363" y="2043113"/>
          <p14:tracePt t="26964" x="6846888" y="2033588"/>
          <p14:tracePt t="26971" x="6883400" y="2024063"/>
          <p14:tracePt t="26980" x="6937375" y="2024063"/>
          <p14:tracePt t="26986" x="6964363" y="2016125"/>
          <p14:tracePt t="26996" x="6983413" y="2016125"/>
          <p14:tracePt t="27003" x="7037388" y="1987550"/>
          <p14:tracePt t="27011" x="7083425" y="1979613"/>
          <p14:tracePt t="27019" x="7138988" y="1979613"/>
          <p14:tracePt t="27027" x="7183438" y="1979613"/>
          <p14:tracePt t="27035" x="7239000" y="1979613"/>
          <p14:tracePt t="27043" x="7292975" y="1979613"/>
          <p14:tracePt t="27051" x="7348538" y="1979613"/>
          <p14:tracePt t="27059" x="7402513" y="1979613"/>
          <p14:tracePt t="27066" x="7429500" y="1979613"/>
          <p14:tracePt t="27076" x="7475538" y="1979613"/>
          <p14:tracePt t="27082" x="7531100" y="1979613"/>
          <p14:tracePt t="27092" x="7558088" y="1970088"/>
          <p14:tracePt t="27098" x="7585075" y="1970088"/>
          <p14:tracePt t="27106" x="7621588" y="1960563"/>
          <p14:tracePt t="27122" x="7639050" y="1951038"/>
          <p14:tracePt t="27283" x="7639050" y="1933575"/>
          <p14:tracePt t="27290" x="7639050" y="1906588"/>
          <p14:tracePt t="27298" x="7639050" y="1887538"/>
          <p14:tracePt t="27307" x="7639050" y="1878013"/>
          <p14:tracePt t="27314" x="7639050" y="1851025"/>
          <p14:tracePt t="27322" x="7612063" y="1797050"/>
          <p14:tracePt t="27330" x="7594600" y="1751013"/>
          <p14:tracePt t="27338" x="7585075" y="1714500"/>
          <p14:tracePt t="27346" x="7548563" y="1660525"/>
          <p14:tracePt t="27354" x="7539038" y="1614488"/>
          <p14:tracePt t="27362" x="7531100" y="1577975"/>
          <p14:tracePt t="27370" x="7512050" y="1550988"/>
          <p14:tracePt t="27386" x="7494588" y="1522413"/>
          <p14:tracePt t="27651" x="7494588" y="1514475"/>
          <p14:tracePt t="27659" x="7421563" y="1514475"/>
          <p14:tracePt t="27666" x="7275513" y="1514475"/>
          <p14:tracePt t="27674" x="7102475" y="1541463"/>
          <p14:tracePt t="27682" x="6919913" y="1568450"/>
          <p14:tracePt t="27692" x="6610350" y="1604963"/>
          <p14:tracePt t="27698" x="6326188" y="1641475"/>
          <p14:tracePt t="27706" x="5935663" y="1704975"/>
          <p14:tracePt t="27714" x="5697538" y="1724025"/>
          <p14:tracePt t="27722" x="5387975" y="1768475"/>
          <p14:tracePt t="27730" x="5187950" y="1833563"/>
          <p14:tracePt t="27738" x="5022850" y="1833563"/>
          <p14:tracePt t="27746" x="4859338" y="1841500"/>
          <p14:tracePt t="27755" x="4730750" y="1870075"/>
          <p14:tracePt t="27762" x="4659313" y="1887538"/>
          <p14:tracePt t="27770" x="4613275" y="1887538"/>
          <p14:tracePt t="27778" x="4576763" y="1887538"/>
          <p14:tracePt t="27786" x="4557713" y="1897063"/>
          <p14:tracePt t="27794" x="4540250" y="1897063"/>
          <p14:tracePt t="27802" x="4521200" y="1897063"/>
          <p14:tracePt t="27810" x="4476750" y="1906588"/>
          <p14:tracePt t="27818" x="4448175" y="1906588"/>
          <p14:tracePt t="27827" x="4403725" y="1906588"/>
          <p14:tracePt t="27835" x="4303713" y="1933575"/>
          <p14:tracePt t="27843" x="4194175" y="1933575"/>
          <p14:tracePt t="27851" x="4029075" y="1943100"/>
          <p14:tracePt t="27860" x="3846513" y="1943100"/>
          <p14:tracePt t="27867" x="3656013" y="1943100"/>
          <p14:tracePt t="27877" x="3455988" y="1943100"/>
          <p14:tracePt t="27883" x="3236913" y="1943100"/>
          <p14:tracePt t="27893" x="3090863" y="1943100"/>
          <p14:tracePt t="27898" x="2944813" y="1943100"/>
          <p14:tracePt t="27907" x="2852738" y="1943100"/>
          <p14:tracePt t="27915" x="2735263" y="1960563"/>
          <p14:tracePt t="27923" x="2698750" y="1960563"/>
          <p14:tracePt t="27931" x="2679700" y="1960563"/>
          <p14:tracePt t="27940" x="2662238" y="1970088"/>
          <p14:tracePt t="28010" x="2643188" y="1970088"/>
          <p14:tracePt t="28018" x="2625725" y="1970088"/>
          <p14:tracePt t="28026" x="2598738" y="1970088"/>
          <p14:tracePt t="28034" x="2552700" y="1970088"/>
          <p14:tracePt t="28042" x="2525713" y="1987550"/>
          <p14:tracePt t="28050" x="2489200" y="1997075"/>
          <p14:tracePt t="28059" x="2425700" y="1997075"/>
          <p14:tracePt t="28066" x="2389188" y="1997075"/>
          <p14:tracePt t="28076" x="2343150" y="1997075"/>
          <p14:tracePt t="28082" x="2316163" y="1997075"/>
          <p14:tracePt t="28092" x="2279650" y="1997075"/>
          <p14:tracePt t="28098" x="2243138" y="1997075"/>
          <p14:tracePt t="28106" x="2233613" y="1997075"/>
          <p14:tracePt t="28114" x="2224088" y="1997075"/>
          <p14:tracePt t="28122" x="2206625" y="1997075"/>
          <p14:tracePt t="28130" x="2197100" y="1997075"/>
          <p14:tracePt t="28138" x="2187575" y="1997075"/>
          <p14:tracePt t="28162" x="2179638" y="1997075"/>
          <p14:tracePt t="28171" x="2170113" y="1987550"/>
          <p14:tracePt t="28197" x="2160588" y="1970088"/>
          <p14:tracePt t="28203" x="2151063" y="1960563"/>
          <p14:tracePt t="28219" x="2143125" y="1951038"/>
          <p14:tracePt t="28235" x="2143125" y="1943100"/>
          <p14:tracePt t="28244" x="2133600" y="1933575"/>
          <p14:tracePt t="28267" x="2133600" y="1924050"/>
          <p14:tracePt t="28283" x="2133600" y="1914525"/>
          <p14:tracePt t="28307" x="2133600" y="1906588"/>
          <p14:tracePt t="28338" x="2133600" y="1887538"/>
          <p14:tracePt t="28466" x="2114550" y="1878013"/>
          <p14:tracePt t="28475" x="2070100" y="1878013"/>
          <p14:tracePt t="28482" x="2060575" y="1878013"/>
          <p14:tracePt t="28491" x="2014538" y="1878013"/>
          <p14:tracePt t="28498" x="1997075" y="1878013"/>
          <p14:tracePt t="28506" x="1978025" y="1878013"/>
          <p14:tracePt t="28514" x="1968500" y="1878013"/>
          <p14:tracePt t="28634" x="1960563" y="1878013"/>
          <p14:tracePt t="28642" x="1960563" y="1870075"/>
          <p14:tracePt t="28651" x="1960563" y="1824038"/>
          <p14:tracePt t="28659" x="1968500" y="1787525"/>
          <p14:tracePt t="28667" x="1978025" y="1768475"/>
          <p14:tracePt t="28677" x="1987550" y="1724025"/>
          <p14:tracePt t="28682" x="1997075" y="1697038"/>
          <p14:tracePt t="28696" x="2005013" y="1660525"/>
          <p14:tracePt t="28699" x="2014538" y="1641475"/>
          <p14:tracePt t="28707" x="2014538" y="1631950"/>
          <p14:tracePt t="28731" x="2024063" y="1614488"/>
          <p14:tracePt t="28779" x="2033588" y="1604963"/>
          <p14:tracePt t="28803" x="2060575" y="1587500"/>
          <p14:tracePt t="28811" x="2097088" y="1587500"/>
          <p14:tracePt t="28819" x="2151063" y="1587500"/>
          <p14:tracePt t="28826" x="2224088" y="1587500"/>
          <p14:tracePt t="28834" x="2297113" y="1587500"/>
          <p14:tracePt t="28842" x="2360613" y="1587500"/>
          <p14:tracePt t="28850" x="2397125" y="1587500"/>
          <p14:tracePt t="28859" x="2416175" y="1587500"/>
          <p14:tracePt t="28866" x="2433638" y="1587500"/>
          <p14:tracePt t="28922" x="2443163" y="1587500"/>
          <p14:tracePt t="28930" x="2443163" y="1595438"/>
          <p14:tracePt t="28946" x="2443163" y="1624013"/>
          <p14:tracePt t="28955" x="2433638" y="1631950"/>
          <p14:tracePt t="28963" x="2425700" y="1641475"/>
          <p14:tracePt t="28971" x="2416175" y="1641475"/>
          <p14:tracePt t="28987" x="2397125" y="1651000"/>
          <p14:tracePt t="29003" x="2397125" y="1660525"/>
          <p14:tracePt t="29034" x="2397125" y="1668463"/>
          <p14:tracePt t="29074" x="2397125" y="1677988"/>
          <p14:tracePt t="29082" x="2406650" y="1677988"/>
          <p14:tracePt t="29091" x="2416175" y="1677988"/>
          <p14:tracePt t="29098" x="2462213" y="1697038"/>
          <p14:tracePt t="29106" x="2579688" y="1724025"/>
          <p14:tracePt t="29114" x="2762250" y="1724025"/>
          <p14:tracePt t="29122" x="2871788" y="1724025"/>
          <p14:tracePt t="29130" x="3090863" y="1724025"/>
          <p14:tracePt t="29138" x="3317875" y="1724025"/>
          <p14:tracePt t="29146" x="3609975" y="1724025"/>
          <p14:tracePt t="29154" x="3792538" y="1724025"/>
          <p14:tracePt t="29162" x="4021138" y="1724025"/>
          <p14:tracePt t="29170" x="4157663" y="1724025"/>
          <p14:tracePt t="29178" x="4303713" y="1724025"/>
          <p14:tracePt t="29186" x="4448175" y="1724025"/>
          <p14:tracePt t="29211" x="4749800" y="1724025"/>
          <p14:tracePt t="29218" x="4803775" y="1724025"/>
          <p14:tracePt t="29227" x="4859338" y="1714500"/>
          <p14:tracePt t="29234" x="4922838" y="1704975"/>
          <p14:tracePt t="29243" x="4949825" y="1704975"/>
          <p14:tracePt t="29250" x="4986338" y="1704975"/>
          <p14:tracePt t="29259" x="5005388" y="1704975"/>
          <p14:tracePt t="29266" x="5049838" y="1704975"/>
          <p14:tracePt t="29275" x="5068888" y="1704975"/>
          <p14:tracePt t="29282" x="5095875" y="1704975"/>
          <p14:tracePt t="29292" x="5114925" y="1697038"/>
          <p14:tracePt t="29298" x="5141913" y="1697038"/>
          <p14:tracePt t="29306" x="5151438" y="1697038"/>
          <p14:tracePt t="29314" x="5168900" y="1677988"/>
          <p14:tracePt t="29322" x="5187950" y="1677988"/>
          <p14:tracePt t="29330" x="5205413" y="1668463"/>
          <p14:tracePt t="29338" x="5224463" y="1668463"/>
          <p14:tracePt t="29346" x="5232400" y="1660525"/>
          <p14:tracePt t="29354" x="5251450" y="1651000"/>
          <p14:tracePt t="29362" x="5287963" y="1631950"/>
          <p14:tracePt t="29378" x="5314950" y="1614488"/>
          <p14:tracePt t="29394" x="5334000" y="1604963"/>
          <p14:tracePt t="29426" x="5351463" y="1587500"/>
          <p14:tracePt t="29442" x="5368925" y="1577975"/>
          <p14:tracePt t="29450" x="5397500" y="1568450"/>
          <p14:tracePt t="29466" x="5434013" y="1550988"/>
          <p14:tracePt t="29482" x="5451475" y="1531938"/>
          <p14:tracePt t="29498" x="5470525" y="1522413"/>
          <p14:tracePt t="29523" x="5487988" y="1504950"/>
          <p14:tracePt t="29557" x="5524500" y="1495425"/>
          <p14:tracePt t="29564" x="5524500" y="1485900"/>
          <p14:tracePt t="29731" x="5534025" y="1485900"/>
          <p14:tracePt t="29748" x="5534025" y="1495425"/>
          <p14:tracePt t="29764" x="5534025" y="1514475"/>
          <p14:tracePt t="29772" x="5534025" y="1522413"/>
          <p14:tracePt t="29780" x="5534025" y="1531938"/>
          <p14:tracePt t="29787" x="5534025" y="1550988"/>
          <p14:tracePt t="29794" x="5534025" y="1568450"/>
          <p14:tracePt t="29818" x="5534025" y="1577975"/>
          <p14:tracePt t="29932" x="5534025" y="1595438"/>
          <p14:tracePt t="29988" x="5543550" y="1604963"/>
          <p14:tracePt t="29995" x="5551488" y="1604963"/>
          <p14:tracePt t="30012" x="5570538" y="1604963"/>
          <p14:tracePt t="30020" x="5670550" y="1604963"/>
          <p14:tracePt t="30030" x="5743575" y="1604963"/>
          <p14:tracePt t="30035" x="5834063" y="1604963"/>
          <p14:tracePt t="30043" x="5962650" y="1604963"/>
          <p14:tracePt t="30051" x="6108700" y="1604963"/>
          <p14:tracePt t="30060" x="6235700" y="1604963"/>
          <p14:tracePt t="30067" x="6362700" y="1604963"/>
          <p14:tracePt t="30077" x="6454775" y="1604963"/>
          <p14:tracePt t="30083" x="6508750" y="1604963"/>
          <p14:tracePt t="30093" x="6537325" y="1604963"/>
          <p14:tracePt t="30107" x="6545263" y="1604963"/>
          <p14:tracePt t="30458" x="6554788" y="1614488"/>
          <p14:tracePt t="32741" x="6545263" y="1614488"/>
          <p14:tracePt t="32771" x="6537325" y="1641475"/>
          <p14:tracePt t="32778" x="6418263" y="1731963"/>
          <p14:tracePt t="32786" x="6272213" y="1787525"/>
          <p14:tracePt t="32794" x="6116638" y="1851025"/>
          <p14:tracePt t="32802" x="6007100" y="1897063"/>
          <p14:tracePt t="32810" x="5889625" y="1951038"/>
          <p14:tracePt t="32818" x="5724525" y="1997075"/>
          <p14:tracePt t="32827" x="5551488" y="2043113"/>
          <p14:tracePt t="32834" x="5424488" y="2089150"/>
          <p14:tracePt t="32842" x="5268913" y="2160588"/>
          <p14:tracePt t="32850" x="5159375" y="2179638"/>
          <p14:tracePt t="32859" x="5086350" y="2189163"/>
          <p14:tracePt t="32866" x="5005388" y="2233613"/>
          <p14:tracePt t="32875" x="4959350" y="2252663"/>
          <p14:tracePt t="32882" x="4913313" y="2262188"/>
          <p14:tracePt t="32892" x="4868863" y="2298700"/>
          <p14:tracePt t="32898" x="4849813" y="2306638"/>
          <p14:tracePt t="32907" x="4776788" y="2335213"/>
          <p14:tracePt t="32915" x="4749800" y="2352675"/>
          <p14:tracePt t="32923" x="4703763" y="2371725"/>
          <p14:tracePt t="32931" x="4640263" y="2398713"/>
          <p14:tracePt t="32939" x="4576763" y="2425700"/>
          <p14:tracePt t="32947" x="4494213" y="2462213"/>
          <p14:tracePt t="32955" x="4467225" y="2471738"/>
          <p14:tracePt t="32963" x="4440238" y="2498725"/>
          <p14:tracePt t="32971" x="4394200" y="2525713"/>
          <p14:tracePt t="32978" x="4357688" y="2544763"/>
          <p14:tracePt t="32987" x="4330700" y="2571750"/>
          <p14:tracePt t="32995" x="4321175" y="2581275"/>
          <p14:tracePt t="33003" x="4311650" y="2581275"/>
          <p14:tracePt t="33011" x="4303713" y="2589213"/>
          <p14:tracePt t="33035" x="4294188" y="2608263"/>
          <p14:tracePt t="33043" x="4284663" y="2617788"/>
          <p14:tracePt t="33059" x="4275138" y="2625725"/>
          <p14:tracePt t="33067" x="4257675" y="2635250"/>
          <p14:tracePt t="33077" x="4211638" y="2671763"/>
          <p14:tracePt t="33083" x="4165600" y="2690813"/>
          <p14:tracePt t="33093" x="4138613" y="2708275"/>
          <p14:tracePt t="33099" x="4075113" y="2735263"/>
          <p14:tracePt t="33109" x="3984625" y="2744788"/>
          <p14:tracePt t="33115" x="3919538" y="2771775"/>
          <p14:tracePt t="33123" x="3846513" y="2781300"/>
          <p14:tracePt t="33131" x="3765550" y="2808288"/>
          <p14:tracePt t="33139" x="3729038" y="2808288"/>
          <p14:tracePt t="33147" x="3665538" y="2844800"/>
          <p14:tracePt t="33155" x="3629025" y="2844800"/>
          <p14:tracePt t="33164" x="3609975" y="2844800"/>
          <p14:tracePt t="33170" x="3600450" y="2844800"/>
          <p14:tracePt t="33178" x="3592513" y="2854325"/>
          <p14:tracePt t="33186" x="3582988" y="2854325"/>
          <p14:tracePt t="33853" x="3619500" y="2836863"/>
          <p14:tracePt t="33858" x="3665538" y="2808288"/>
          <p14:tracePt t="33866" x="3719513" y="2790825"/>
          <p14:tracePt t="33875" x="3756025" y="2771775"/>
          <p14:tracePt t="33882" x="3783013" y="2754313"/>
          <p14:tracePt t="33891" x="3810000" y="2735263"/>
          <p14:tracePt t="33898" x="3846513" y="2727325"/>
          <p14:tracePt t="33915" x="3865563" y="2717800"/>
          <p14:tracePt t="33922" x="3875088" y="2717800"/>
          <p14:tracePt t="34028" x="3911600" y="2717800"/>
          <p14:tracePt t="34034" x="3984625" y="2717800"/>
          <p14:tracePt t="34042" x="4057650" y="2717800"/>
          <p14:tracePt t="34050" x="4184650" y="2717800"/>
          <p14:tracePt t="34059" x="4348163" y="2717800"/>
          <p14:tracePt t="34066" x="4513263" y="2717800"/>
          <p14:tracePt t="34075" x="4713288" y="2717800"/>
          <p14:tracePt t="34082" x="4803775" y="2717800"/>
          <p14:tracePt t="34093" x="4932363" y="2717800"/>
          <p14:tracePt t="34099" x="5041900" y="2717800"/>
          <p14:tracePt t="34111" x="5151438" y="2690813"/>
          <p14:tracePt t="34115" x="5214938" y="2671763"/>
          <p14:tracePt t="34123" x="5268913" y="2662238"/>
          <p14:tracePt t="34130" x="5314950" y="2654300"/>
          <p14:tracePt t="34138" x="5341938" y="2644775"/>
          <p14:tracePt t="34146" x="5360988" y="2625725"/>
          <p14:tracePt t="34154" x="5368925" y="2617788"/>
          <p14:tracePt t="34163" x="5378450" y="2608263"/>
          <p14:tracePt t="34172" x="5397500" y="2598738"/>
          <p14:tracePt t="34180" x="5397500" y="2589213"/>
          <p14:tracePt t="34188" x="5405438" y="2581275"/>
          <p14:tracePt t="34197" x="5424488" y="2571750"/>
          <p14:tracePt t="34212" x="5507038" y="2535238"/>
          <p14:tracePt t="34219" x="5524500" y="2517775"/>
          <p14:tracePt t="34228" x="5588000" y="2508250"/>
          <p14:tracePt t="34234" x="5634038" y="2481263"/>
          <p14:tracePt t="34242" x="5724525" y="2435225"/>
          <p14:tracePt t="34250" x="5807075" y="2398713"/>
          <p14:tracePt t="34258" x="5907088" y="2371725"/>
          <p14:tracePt t="34266" x="6007100" y="2316163"/>
          <p14:tracePt t="34275" x="6062663" y="2298700"/>
          <p14:tracePt t="34282" x="6126163" y="2262188"/>
          <p14:tracePt t="34291" x="6189663" y="2243138"/>
          <p14:tracePt t="34298" x="6218238" y="2206625"/>
          <p14:tracePt t="34307" x="6254750" y="2197100"/>
          <p14:tracePt t="34314" x="6254750" y="2189163"/>
          <p14:tracePt t="34322" x="6262688" y="2179638"/>
          <p14:tracePt t="34330" x="6272213" y="2170113"/>
          <p14:tracePt t="34626" x="6291263" y="2170113"/>
          <p14:tracePt t="34634" x="6308725" y="2160588"/>
          <p14:tracePt t="34642" x="6335713" y="2152650"/>
          <p14:tracePt t="34650" x="6372225" y="2152650"/>
          <p14:tracePt t="34659" x="6408738" y="2143125"/>
          <p14:tracePt t="34666" x="6427788" y="2143125"/>
          <p14:tracePt t="34675" x="6445250" y="2125663"/>
          <p14:tracePt t="34682" x="6454775" y="2125663"/>
          <p14:tracePt t="34693" x="6472238" y="2125663"/>
          <p14:tracePt t="34699" x="6481763" y="2116138"/>
          <p14:tracePt t="34796" x="6491288" y="2106613"/>
          <p14:tracePt t="34818" x="6491288" y="2097088"/>
          <p14:tracePt t="34826" x="6527800" y="2089150"/>
          <p14:tracePt t="34834" x="6564313" y="2070100"/>
          <p14:tracePt t="34842" x="6591300" y="2060575"/>
          <p14:tracePt t="34850" x="6618288" y="2043113"/>
          <p14:tracePt t="34859" x="6637338" y="2033588"/>
          <p14:tracePt t="34866" x="6673850" y="2033588"/>
          <p14:tracePt t="34875" x="6691313" y="2016125"/>
          <p14:tracePt t="34882" x="6718300" y="2006600"/>
          <p14:tracePt t="34892" x="6727825" y="2006600"/>
          <p14:tracePt t="34899" x="6754813" y="1987550"/>
          <p14:tracePt t="34909" x="6764338" y="1979613"/>
          <p14:tracePt t="34931" x="6783388" y="1970088"/>
          <p14:tracePt t="34955" x="6800850" y="1960563"/>
          <p14:tracePt t="34962" x="6810375" y="1960563"/>
          <p14:tracePt t="34970" x="6819900" y="1951038"/>
          <p14:tracePt t="34978" x="6846888" y="1943100"/>
          <p14:tracePt t="34986" x="6864350" y="1933575"/>
          <p14:tracePt t="34994" x="6900863" y="1924050"/>
          <p14:tracePt t="35002" x="6919913" y="1924050"/>
          <p14:tracePt t="35010" x="6964363" y="1914525"/>
          <p14:tracePt t="35018" x="7019925" y="1914525"/>
          <p14:tracePt t="35026" x="7073900" y="1897063"/>
          <p14:tracePt t="35034" x="7119938" y="1887538"/>
          <p14:tracePt t="35043" x="7156450" y="1887538"/>
          <p14:tracePt t="35051" x="7192963" y="1878013"/>
          <p14:tracePt t="35060" x="7229475" y="1878013"/>
          <p14:tracePt t="35067" x="7265988" y="1870075"/>
          <p14:tracePt t="35076" x="7275513" y="1870075"/>
          <p14:tracePt t="35093" x="7283450" y="1870075"/>
          <p14:tracePt t="35200" x="7302500" y="1870075"/>
          <p14:tracePt t="35206" x="7312025" y="1870075"/>
          <p14:tracePt t="35213" x="7319963" y="1870075"/>
          <p14:tracePt t="35219" x="7329488" y="1870075"/>
          <p14:tracePt t="35228" x="7356475" y="1870075"/>
          <p14:tracePt t="35388" x="7366000" y="1870075"/>
          <p14:tracePt t="35562" x="7385050" y="1870075"/>
          <p14:tracePt t="35578" x="7402513" y="1870075"/>
          <p14:tracePt t="35587" x="7412038" y="1870075"/>
          <p14:tracePt t="35594" x="7439025" y="1860550"/>
          <p14:tracePt t="35603" x="7458075" y="1841500"/>
          <p14:tracePt t="35611" x="7475538" y="1833563"/>
          <p14:tracePt t="35619" x="7485063" y="1824038"/>
          <p14:tracePt t="35627" x="7494588" y="1814513"/>
          <p14:tracePt t="35643" x="7512050" y="1797050"/>
          <p14:tracePt t="35956" x="7502525" y="1797050"/>
          <p14:tracePt t="35962" x="7494588" y="1804988"/>
          <p14:tracePt t="35970" x="7485063" y="1804988"/>
          <p14:tracePt t="35978" x="7475538" y="1814513"/>
          <p14:tracePt t="35986" x="7466013" y="1814513"/>
          <p14:tracePt t="35994" x="7439025" y="1833563"/>
          <p14:tracePt t="36082" x="7429500" y="1833563"/>
          <p14:tracePt t="36090" x="7412038" y="1841500"/>
          <p14:tracePt t="36203" x="7412038" y="1833563"/>
          <p14:tracePt t="36227" x="7412038" y="1824038"/>
          <p14:tracePt t="37388" x="7402513" y="1814513"/>
          <p14:tracePt t="37394" x="7385050" y="1824038"/>
          <p14:tracePt t="37402" x="7339013" y="1860550"/>
          <p14:tracePt t="37410" x="7256463" y="1897063"/>
          <p14:tracePt t="37418" x="7212013" y="1933575"/>
          <p14:tracePt t="37427" x="7165975" y="1970088"/>
          <p14:tracePt t="37434" x="7119938" y="1979613"/>
          <p14:tracePt t="37442" x="7102475" y="2016125"/>
          <p14:tracePt t="37450" x="7073900" y="2033588"/>
          <p14:tracePt t="37458" x="7037388" y="2052638"/>
          <p14:tracePt t="37467" x="7019925" y="2070100"/>
          <p14:tracePt t="37479" x="7010400" y="2079625"/>
          <p14:tracePt t="37484" x="6992938" y="2097088"/>
          <p14:tracePt t="37495" x="6973888" y="2116138"/>
          <p14:tracePt t="37499" x="6964363" y="2125663"/>
          <p14:tracePt t="37509" x="6956425" y="2133600"/>
          <p14:tracePt t="37515" x="6937375" y="2143125"/>
          <p14:tracePt t="37523" x="6937375" y="2152650"/>
          <p14:tracePt t="37531" x="6919913" y="2179638"/>
          <p14:tracePt t="37539" x="6892925" y="2206625"/>
          <p14:tracePt t="37547" x="6883400" y="2216150"/>
          <p14:tracePt t="37556" x="6864350" y="2233613"/>
          <p14:tracePt t="37563" x="6837363" y="2262188"/>
          <p14:tracePt t="37571" x="6810375" y="2279650"/>
          <p14:tracePt t="37579" x="6773863" y="2316163"/>
          <p14:tracePt t="37587" x="6737350" y="2335213"/>
          <p14:tracePt t="37595" x="6710363" y="2352675"/>
          <p14:tracePt t="37604" x="6691313" y="2362200"/>
          <p14:tracePt t="37610" x="6673850" y="2371725"/>
          <p14:tracePt t="37618" x="6654800" y="2398713"/>
          <p14:tracePt t="37626" x="6645275" y="2398713"/>
          <p14:tracePt t="37642" x="6627813" y="2408238"/>
          <p14:tracePt t="37979" x="6610350" y="2416175"/>
          <p14:tracePt t="37986" x="6581775" y="2452688"/>
          <p14:tracePt t="38002" x="6554788" y="2471738"/>
          <p14:tracePt t="38010" x="6527800" y="2489200"/>
          <p14:tracePt t="38018" x="6527800" y="2498725"/>
          <p14:tracePt t="38026" x="6508750" y="2508250"/>
          <p14:tracePt t="38034" x="6500813" y="2517775"/>
          <p14:tracePt t="38050" x="6481763" y="2535238"/>
          <p14:tracePt t="38204" x="6472238" y="2544763"/>
          <p14:tracePt t="38212" x="6464300" y="2554288"/>
          <p14:tracePt t="38220" x="6445250" y="2554288"/>
          <p14:tracePt t="38228" x="6427788" y="2581275"/>
          <p14:tracePt t="38235" x="6408738" y="2589213"/>
          <p14:tracePt t="38251" x="6391275" y="2598738"/>
          <p14:tracePt t="38267" x="6372225" y="2598738"/>
          <p14:tracePt t="38283" x="6362700" y="2598738"/>
          <p14:tracePt t="38476" x="6354763" y="2598738"/>
          <p14:tracePt t="38493" x="6345238" y="2589213"/>
          <p14:tracePt t="38542" x="6335713" y="2581275"/>
          <p14:tracePt t="38564" x="6326188" y="2571750"/>
          <p14:tracePt t="38588" x="6318250" y="2562225"/>
          <p14:tracePt t="38604" x="6308725" y="2544763"/>
          <p14:tracePt t="38620" x="6299200" y="2525713"/>
          <p14:tracePt t="38629" x="6299200" y="2508250"/>
          <p14:tracePt t="38635" x="6291263" y="2489200"/>
          <p14:tracePt t="38642" x="6281738" y="2471738"/>
          <p14:tracePt t="38650" x="6281738" y="2462213"/>
          <p14:tracePt t="38658" x="6281738" y="2452688"/>
          <p14:tracePt t="38666" x="6272213" y="2444750"/>
          <p14:tracePt t="38682" x="6272213" y="2416175"/>
          <p14:tracePt t="38692" x="6272213" y="2408238"/>
          <p14:tracePt t="38708" x="6272213" y="2398713"/>
          <p14:tracePt t="38714" x="6272213" y="2389188"/>
          <p14:tracePt t="38725" x="6272213" y="2379663"/>
          <p14:tracePt t="38730" x="6272213" y="2371725"/>
          <p14:tracePt t="38754" x="6272213" y="2343150"/>
          <p14:tracePt t="38762" x="6272213" y="2335213"/>
          <p14:tracePt t="38770" x="6281738" y="2316163"/>
          <p14:tracePt t="38786" x="6291263" y="2306638"/>
          <p14:tracePt t="38794" x="6308725" y="2289175"/>
          <p14:tracePt t="38802" x="6318250" y="2289175"/>
          <p14:tracePt t="38810" x="6326188" y="2289175"/>
          <p14:tracePt t="38819" x="6354763" y="2279650"/>
          <p14:tracePt t="38827" x="6362700" y="2279650"/>
          <p14:tracePt t="38842" x="6372225" y="2279650"/>
          <p14:tracePt t="38851" x="6391275" y="2270125"/>
          <p14:tracePt t="38858" x="6399213" y="2270125"/>
          <p14:tracePt t="38866" x="6418263" y="2270125"/>
          <p14:tracePt t="38875" x="6445250" y="2270125"/>
          <p14:tracePt t="38883" x="6472238" y="2270125"/>
          <p14:tracePt t="38892" x="6518275" y="2270125"/>
          <p14:tracePt t="38898" x="6554788" y="2270125"/>
          <p14:tracePt t="38908" x="6581775" y="2270125"/>
          <p14:tracePt t="38914" x="6600825" y="2270125"/>
          <p14:tracePt t="38922" x="6637338" y="2289175"/>
          <p14:tracePt t="38930" x="6654800" y="2298700"/>
          <p14:tracePt t="38938" x="6664325" y="2306638"/>
          <p14:tracePt t="38946" x="6673850" y="2316163"/>
          <p14:tracePt t="38970" x="6681788" y="2335213"/>
          <p14:tracePt t="38979" x="6691313" y="2335213"/>
          <p14:tracePt t="38987" x="6691313" y="2343150"/>
          <p14:tracePt t="38994" x="6691313" y="2362200"/>
          <p14:tracePt t="39003" x="6691313" y="2371725"/>
          <p14:tracePt t="39011" x="6691313" y="2389188"/>
          <p14:tracePt t="39019" x="6691313" y="2408238"/>
          <p14:tracePt t="39026" x="6691313" y="2416175"/>
          <p14:tracePt t="39034" x="6691313" y="2425700"/>
          <p14:tracePt t="39043" x="6691313" y="2444750"/>
          <p14:tracePt t="39050" x="6691313" y="2462213"/>
          <p14:tracePt t="39059" x="6681788" y="2498725"/>
          <p14:tracePt t="39066" x="6673850" y="2498725"/>
          <p14:tracePt t="39075" x="6673850" y="2517775"/>
          <p14:tracePt t="39082" x="6664325" y="2554288"/>
          <p14:tracePt t="39091" x="6645275" y="2571750"/>
          <p14:tracePt t="39098" x="6645275" y="2589213"/>
          <p14:tracePt t="39108" x="6637338" y="2589213"/>
          <p14:tracePt t="39114" x="6627813" y="2598738"/>
          <p14:tracePt t="39123" x="6618288" y="2617788"/>
          <p14:tracePt t="39130" x="6618288" y="2625725"/>
          <p14:tracePt t="39138" x="6600825" y="2644775"/>
          <p14:tracePt t="39146" x="6600825" y="2654300"/>
          <p14:tracePt t="39154" x="6591300" y="2662238"/>
          <p14:tracePt t="39162" x="6573838" y="2662238"/>
          <p14:tracePt t="39170" x="6527800" y="2681288"/>
          <p14:tracePt t="39178" x="6508750" y="2690813"/>
          <p14:tracePt t="39195" x="6445250" y="2690813"/>
          <p14:tracePt t="39202" x="6345238" y="2708275"/>
          <p14:tracePt t="39211" x="6308725" y="2708275"/>
          <p14:tracePt t="39219" x="6235700" y="2708275"/>
          <p14:tracePt t="39226" x="6181725" y="2708275"/>
          <p14:tracePt t="39234" x="6153150" y="2708275"/>
          <p14:tracePt t="39243" x="6108700" y="2708275"/>
          <p14:tracePt t="39250" x="6072188" y="2708275"/>
          <p14:tracePt t="39267" x="6053138" y="2708275"/>
          <p14:tracePt t="39275" x="6035675" y="2690813"/>
          <p14:tracePt t="39292" x="6026150" y="2690813"/>
          <p14:tracePt t="39298" x="6016625" y="2681288"/>
          <p14:tracePt t="39309" x="6007100" y="2671763"/>
          <p14:tracePt t="39314" x="5980113" y="2644775"/>
          <p14:tracePt t="39323" x="5972175" y="2635250"/>
          <p14:tracePt t="39330" x="5962650" y="2625725"/>
          <p14:tracePt t="39338" x="5962650" y="2608263"/>
          <p14:tracePt t="39346" x="5943600" y="2589213"/>
          <p14:tracePt t="39354" x="5943600" y="2581275"/>
          <p14:tracePt t="39362" x="5935663" y="2571750"/>
          <p14:tracePt t="39370" x="5935663" y="2562225"/>
          <p14:tracePt t="39378" x="5935663" y="2535238"/>
          <p14:tracePt t="39386" x="5935663" y="2525713"/>
          <p14:tracePt t="39394" x="5935663" y="2517775"/>
          <p14:tracePt t="39402" x="5935663" y="2489200"/>
          <p14:tracePt t="39410" x="5935663" y="2471738"/>
          <p14:tracePt t="39418" x="5935663" y="2462213"/>
          <p14:tracePt t="39426" x="5935663" y="2444750"/>
          <p14:tracePt t="39434" x="5935663" y="2435225"/>
          <p14:tracePt t="39442" x="5935663" y="2425700"/>
          <p14:tracePt t="39451" x="5943600" y="2398713"/>
          <p14:tracePt t="39467" x="5953125" y="2379663"/>
          <p14:tracePt t="39476" x="5962650" y="2371725"/>
          <p14:tracePt t="39483" x="5962650" y="2352675"/>
          <p14:tracePt t="39492" x="5989638" y="2343150"/>
          <p14:tracePt t="39509" x="6026150" y="2335213"/>
          <p14:tracePt t="39515" x="6035675" y="2335213"/>
          <p14:tracePt t="39525" x="6062663" y="2335213"/>
          <p14:tracePt t="39531" x="6108700" y="2335213"/>
          <p14:tracePt t="39539" x="6126163" y="2335213"/>
          <p14:tracePt t="39547" x="6153150" y="2335213"/>
          <p14:tracePt t="39556" x="6181725" y="2335213"/>
          <p14:tracePt t="39563" x="6208713" y="2335213"/>
          <p14:tracePt t="39570" x="6226175" y="2335213"/>
          <p14:tracePt t="39578" x="6245225" y="2335213"/>
          <p14:tracePt t="39586" x="6262688" y="2335213"/>
          <p14:tracePt t="39594" x="6272213" y="2335213"/>
          <p14:tracePt t="39602" x="6291263" y="2335213"/>
          <p14:tracePt t="39610" x="6308725" y="2335213"/>
          <p14:tracePt t="39618" x="6308725" y="2343150"/>
          <p14:tracePt t="39626" x="6318250" y="2352675"/>
          <p14:tracePt t="39634" x="6326188" y="2371725"/>
          <p14:tracePt t="39642" x="6335713" y="2379663"/>
          <p14:tracePt t="39650" x="6345238" y="2379663"/>
          <p14:tracePt t="39659" x="6354763" y="2389188"/>
          <p14:tracePt t="39666" x="6362700" y="2408238"/>
          <p14:tracePt t="39675" x="6372225" y="2425700"/>
          <p14:tracePt t="39683" x="6381750" y="2435225"/>
          <p14:tracePt t="39698" x="6391275" y="2444750"/>
          <p14:tracePt t="39714" x="6391275" y="2462213"/>
          <p14:tracePt t="39730" x="6399213" y="2471738"/>
          <p14:tracePt t="39806" x="6399213" y="2481263"/>
          <p14:tracePt t="39812" x="6399213" y="2498725"/>
          <p14:tracePt t="39821" x="6399213" y="2508250"/>
          <p14:tracePt t="39826" x="6399213" y="2517775"/>
          <p14:tracePt t="39842" x="6399213" y="2525713"/>
          <p14:tracePt t="39850" x="6399213" y="2535238"/>
          <p14:tracePt t="39859" x="6399213" y="2544763"/>
          <p14:tracePt t="39866" x="6399213" y="2554288"/>
          <p14:tracePt t="39875" x="6399213" y="2562225"/>
          <p14:tracePt t="39882" x="6399213" y="2581275"/>
          <p14:tracePt t="39891" x="6399213" y="2589213"/>
          <p14:tracePt t="39898" x="6399213" y="2598738"/>
          <p14:tracePt t="39914" x="6399213" y="2617788"/>
          <p14:tracePt t="39923" x="6399213" y="2625725"/>
          <p14:tracePt t="39939" x="6391275" y="2644775"/>
          <p14:tracePt t="39947" x="6381750" y="2654300"/>
          <p14:tracePt t="39955" x="6372225" y="2654300"/>
          <p14:tracePt t="39963" x="6345238" y="2671763"/>
          <p14:tracePt t="39971" x="6326188" y="2671763"/>
          <p14:tracePt t="39979" x="6299200" y="2681288"/>
          <p14:tracePt t="39987" x="6262688" y="2690813"/>
          <p14:tracePt t="39994" x="6254750" y="2690813"/>
          <p14:tracePt t="40003" x="6245225" y="2690813"/>
          <p14:tracePt t="40010" x="6208713" y="2698750"/>
          <p14:tracePt t="40019" x="6189663" y="2698750"/>
          <p14:tracePt t="40026" x="6153150" y="2698750"/>
          <p14:tracePt t="40034" x="6145213" y="2698750"/>
          <p14:tracePt t="40042" x="6116638" y="2698750"/>
          <p14:tracePt t="40050" x="6108700" y="2698750"/>
          <p14:tracePt t="40066" x="6099175" y="2698750"/>
          <p14:tracePt t="40090" x="6080125" y="2698750"/>
          <p14:tracePt t="40298" x="6099175" y="2717800"/>
          <p14:tracePt t="40307" x="6135688" y="2744788"/>
          <p14:tracePt t="40314" x="6172200" y="2754313"/>
          <p14:tracePt t="40322" x="6218238" y="2771775"/>
          <p14:tracePt t="40330" x="6262688" y="2800350"/>
          <p14:tracePt t="40338" x="6308725" y="2836863"/>
          <p14:tracePt t="40346" x="6326188" y="2844800"/>
          <p14:tracePt t="40354" x="6345238" y="2854325"/>
          <p14:tracePt t="40362" x="6381750" y="2873375"/>
          <p14:tracePt t="40370" x="6391275" y="2881313"/>
          <p14:tracePt t="40386" x="6391275" y="2890838"/>
          <p14:tracePt t="40394" x="6399213" y="2890838"/>
          <p14:tracePt t="40434" x="6399213" y="2909888"/>
          <p14:tracePt t="40474" x="6408738" y="2917825"/>
          <p14:tracePt t="40510" x="6418263" y="2927350"/>
          <p14:tracePt t="40540" x="6418263" y="2936875"/>
          <p14:tracePt t="40557" x="6418263" y="2954338"/>
          <p14:tracePt t="40563" x="6418263" y="2963863"/>
          <p14:tracePt t="40571" x="6408738" y="2963863"/>
          <p14:tracePt t="40618" x="6399213" y="2973388"/>
          <p14:tracePt t="40643" x="6399213" y="2982913"/>
          <p14:tracePt t="40652" x="6381750" y="3000375"/>
          <p14:tracePt t="40668" x="6381750" y="3017838"/>
          <p14:tracePt t="40675" x="6372225" y="3046413"/>
          <p14:tracePt t="40683" x="6362700" y="3054350"/>
          <p14:tracePt t="40692" x="6362700" y="3082925"/>
          <p14:tracePt t="40699" x="6354763" y="3100388"/>
          <p14:tracePt t="40708" x="6345238" y="3109913"/>
          <p14:tracePt t="40714" x="6345238" y="3127375"/>
          <p14:tracePt t="40722" x="6335713" y="3146425"/>
          <p14:tracePt t="40730" x="6335713" y="3155950"/>
          <p14:tracePt t="40738" x="6335713" y="3173413"/>
          <p14:tracePt t="40746" x="6335713" y="3182938"/>
          <p14:tracePt t="40754" x="6335713" y="3192463"/>
          <p14:tracePt t="40762" x="6335713" y="3219450"/>
          <p14:tracePt t="40771" x="6335713" y="3228975"/>
          <p14:tracePt t="40778" x="6335713" y="3255963"/>
          <p14:tracePt t="40786" x="6335713" y="3273425"/>
          <p14:tracePt t="40794" x="6335713" y="3282950"/>
          <p14:tracePt t="40802" x="6335713" y="3292475"/>
          <p14:tracePt t="40810" x="6335713" y="3309938"/>
          <p14:tracePt t="40818" x="6335713" y="3319463"/>
          <p14:tracePt t="40834" x="6335713" y="3338513"/>
          <p14:tracePt t="40842" x="6326188" y="3346450"/>
          <p14:tracePt t="40924" x="6318250" y="3346450"/>
          <p14:tracePt t="40972" x="6318250" y="3338513"/>
          <p14:tracePt t="40980" x="6318250" y="3319463"/>
          <p14:tracePt t="40988" x="6326188" y="3309938"/>
          <p14:tracePt t="41003" x="6335713" y="3302000"/>
          <p14:tracePt t="41011" x="6345238" y="3302000"/>
          <p14:tracePt t="41019" x="6362700" y="3282950"/>
          <p14:tracePt t="41027" x="6381750" y="3265488"/>
          <p14:tracePt t="41034" x="6391275" y="3228975"/>
          <p14:tracePt t="41043" x="6399213" y="3219450"/>
          <p14:tracePt t="41050" x="6408738" y="3209925"/>
          <p14:tracePt t="41058" x="6435725" y="3146425"/>
          <p14:tracePt t="41066" x="6435725" y="3127375"/>
          <p14:tracePt t="41074" x="6464300" y="3109913"/>
          <p14:tracePt t="41082" x="6481763" y="3082925"/>
          <p14:tracePt t="41091" x="6491288" y="3036888"/>
          <p14:tracePt t="41098" x="6491288" y="3017838"/>
          <p14:tracePt t="41108" x="6500813" y="2982913"/>
          <p14:tracePt t="41114" x="6500813" y="2973388"/>
          <p14:tracePt t="41124" x="6508750" y="2954338"/>
          <p14:tracePt t="41130" x="6508750" y="2936875"/>
          <p14:tracePt t="41138" x="6508750" y="2917825"/>
          <p14:tracePt t="41146" x="6508750" y="2909888"/>
          <p14:tracePt t="41282" x="6508750" y="2900363"/>
          <p14:tracePt t="41290" x="6500813" y="2900363"/>
          <p14:tracePt t="41307" x="6481763" y="2900363"/>
          <p14:tracePt t="41315" x="6472238" y="2909888"/>
          <p14:tracePt t="41323" x="6464300" y="2917825"/>
          <p14:tracePt t="41331" x="6454775" y="2927350"/>
          <p14:tracePt t="41426" x="6454775" y="2917825"/>
          <p14:tracePt t="41435" x="6454775" y="2909888"/>
          <p14:tracePt t="41443" x="6454775" y="2890838"/>
          <p14:tracePt t="41451" x="6454775" y="2873375"/>
          <p14:tracePt t="41459" x="6454775" y="2844800"/>
          <p14:tracePt t="41467" x="6454775" y="2827338"/>
          <p14:tracePt t="41475" x="6454775" y="2800350"/>
          <p14:tracePt t="41482" x="6454775" y="2781300"/>
          <p14:tracePt t="41491" x="6454775" y="2754313"/>
          <p14:tracePt t="41498" x="6454775" y="2727325"/>
          <p14:tracePt t="41508" x="6454775" y="2681288"/>
          <p14:tracePt t="41514" x="6454775" y="2654300"/>
          <p14:tracePt t="41524" x="6454775" y="2625725"/>
          <p14:tracePt t="41530" x="6454775" y="2581275"/>
          <p14:tracePt t="41538" x="6454775" y="2554288"/>
          <p14:tracePt t="41546" x="6454775" y="2525713"/>
          <p14:tracePt t="41555" x="6454775" y="2498725"/>
          <p14:tracePt t="41562" x="6454775" y="2471738"/>
          <p14:tracePt t="41570" x="6454775" y="2435225"/>
          <p14:tracePt t="41586" x="6454775" y="2398713"/>
          <p14:tracePt t="41594" x="6454775" y="2379663"/>
          <p14:tracePt t="41602" x="6454775" y="2362200"/>
          <p14:tracePt t="41610" x="6454775" y="2343150"/>
          <p14:tracePt t="41618" x="6445250" y="2316163"/>
          <p14:tracePt t="41626" x="6445250" y="2270125"/>
          <p14:tracePt t="41634" x="6435725" y="2252663"/>
          <p14:tracePt t="41643" x="6435725" y="2243138"/>
          <p14:tracePt t="41651" x="6435725" y="2216150"/>
          <p14:tracePt t="41658" x="6435725" y="2197100"/>
          <p14:tracePt t="41666" x="6435725" y="2179638"/>
          <p14:tracePt t="41675" x="6435725" y="2170113"/>
          <p14:tracePt t="41683" x="6427788" y="2143125"/>
          <p14:tracePt t="41699" x="6427788" y="2125663"/>
          <p14:tracePt t="41708" x="6427788" y="2116138"/>
          <p14:tracePt t="41714" x="6427788" y="2097088"/>
          <p14:tracePt t="41722" x="6427788" y="2089150"/>
          <p14:tracePt t="41730" x="6427788" y="2079625"/>
          <p14:tracePt t="41746" x="6427788" y="2060575"/>
          <p14:tracePt t="41754" x="6427788" y="2052638"/>
          <p14:tracePt t="41762" x="6427788" y="2043113"/>
          <p14:tracePt t="41771" x="6427788" y="2033588"/>
          <p14:tracePt t="41786" x="6427788" y="2016125"/>
          <p14:tracePt t="41802" x="6427788" y="2006600"/>
          <p14:tracePt t="41810" x="6427788" y="1997075"/>
          <p14:tracePt t="41826" x="6427788" y="1979613"/>
          <p14:tracePt t="41842" x="6427788" y="1970088"/>
          <p14:tracePt t="41858" x="6427788" y="1960563"/>
          <p14:tracePt t="41882" x="6427788" y="1951038"/>
          <p14:tracePt t="42580" x="6427788" y="1960563"/>
          <p14:tracePt t="43229" x="6427788" y="1970088"/>
          <p14:tracePt t="43474" x="6427788" y="1979613"/>
          <p14:tracePt t="43483" x="6427788" y="2006600"/>
          <p14:tracePt t="43491" x="6427788" y="2024063"/>
          <p14:tracePt t="43499" x="6418263" y="2052638"/>
          <p14:tracePt t="43511" x="6399213" y="2070100"/>
          <p14:tracePt t="43515" x="6391275" y="2089150"/>
          <p14:tracePt t="43527" x="6381750" y="2106613"/>
          <p14:tracePt t="43531" x="6381750" y="2116138"/>
          <p14:tracePt t="43571" x="6362700" y="2125663"/>
          <p14:tracePt t="43579" x="6354763" y="2125663"/>
          <p14:tracePt t="43587" x="6345238" y="2125663"/>
          <p14:tracePt t="43595" x="6326188" y="2125663"/>
          <p14:tracePt t="43603" x="6308725" y="2116138"/>
          <p14:tracePt t="43612" x="6299200" y="2106613"/>
          <p14:tracePt t="43619" x="6291263" y="2089150"/>
          <p14:tracePt t="43642" x="6281738" y="2079625"/>
          <p14:tracePt t="43820" x="6299200" y="2079625"/>
          <p14:tracePt t="43827" x="6308725" y="2079625"/>
          <p14:tracePt t="43837" x="6326188" y="2079625"/>
          <p14:tracePt t="43845" x="6335713" y="2097088"/>
          <p14:tracePt t="43862" x="6335713" y="2116138"/>
          <p14:tracePt t="43867" x="6335713" y="2143125"/>
          <p14:tracePt t="43877" x="6335713" y="2179638"/>
          <p14:tracePt t="43883" x="6335713" y="2206625"/>
          <p14:tracePt t="43893" x="6318250" y="2225675"/>
          <p14:tracePt t="43899" x="6291263" y="2252663"/>
          <p14:tracePt t="43910" x="6291263" y="2262188"/>
          <p14:tracePt t="43914" x="6281738" y="2270125"/>
          <p14:tracePt t="43924" x="6262688" y="2289175"/>
          <p14:tracePt t="43938" x="6254750" y="2298700"/>
          <p14:tracePt t="43994" x="6235700" y="2298700"/>
          <p14:tracePt t="44003" x="6226175" y="2298700"/>
          <p14:tracePt t="44020" x="6218238" y="2298700"/>
          <p14:tracePt t="44044" x="6189663" y="2306638"/>
          <p14:tracePt t="44060" x="6181725" y="2316163"/>
          <p14:tracePt t="44146" x="6172200" y="2316163"/>
          <p14:tracePt t="44154" x="6153150" y="2316163"/>
          <p14:tracePt t="44162" x="6135688" y="2316163"/>
          <p14:tracePt t="44170" x="6126163" y="2306638"/>
          <p14:tracePt t="44178" x="6108700" y="2298700"/>
          <p14:tracePt t="44186" x="6099175" y="2289175"/>
          <p14:tracePt t="44194" x="6080125" y="2279650"/>
          <p14:tracePt t="44202" x="6080125" y="2270125"/>
          <p14:tracePt t="44210" x="6062663" y="2262188"/>
          <p14:tracePt t="44453" x="6053138" y="2252663"/>
          <p14:tracePt t="44462" x="6043613" y="2252663"/>
          <p14:tracePt t="44610" x="6035675" y="2243138"/>
          <p14:tracePt t="44618" x="6062663" y="2225675"/>
          <p14:tracePt t="44626" x="6099175" y="2206625"/>
          <p14:tracePt t="44634" x="6135688" y="2189163"/>
          <p14:tracePt t="44642" x="6172200" y="2160588"/>
          <p14:tracePt t="44650" x="6181725" y="2143125"/>
          <p14:tracePt t="44659" x="6208713" y="2133600"/>
          <p14:tracePt t="44666" x="6218238" y="2125663"/>
          <p14:tracePt t="44675" x="6226175" y="2125663"/>
          <p14:tracePt t="44682" x="6235700" y="2116138"/>
          <p14:tracePt t="44706" x="6245225" y="2116138"/>
          <p14:tracePt t="44747" x="6245225" y="2106613"/>
          <p14:tracePt t="44916" x="6245225" y="2097088"/>
          <p14:tracePt t="44923" x="6245225" y="2079625"/>
          <p14:tracePt t="44938" x="6254750" y="2070100"/>
          <p14:tracePt t="45028" x="6262688" y="2070100"/>
          <p14:tracePt t="45037" x="6272213" y="2079625"/>
          <p14:tracePt t="45046" x="6299200" y="2079625"/>
          <p14:tracePt t="45051" x="6354763" y="2079625"/>
          <p14:tracePt t="45059" x="6391275" y="2089150"/>
          <p14:tracePt t="45066" x="6435725" y="2089150"/>
          <p14:tracePt t="45075" x="6464300" y="2089150"/>
          <p14:tracePt t="45082" x="6481763" y="2089150"/>
          <p14:tracePt t="45090" x="6491288" y="2089150"/>
          <p14:tracePt t="45098" x="6500813" y="2089150"/>
          <p14:tracePt t="45258" x="6508750" y="2089150"/>
          <p14:tracePt t="45267" x="6518275" y="2089150"/>
          <p14:tracePt t="45275" x="6527800" y="2089150"/>
          <p14:tracePt t="45283" x="6537325" y="2089150"/>
          <p14:tracePt t="45293" x="6564313" y="2089150"/>
          <p14:tracePt t="45299" x="6573838" y="2089150"/>
          <p14:tracePt t="45668" x="6591300" y="2106613"/>
          <p14:tracePt t="45684" x="6600825" y="2116138"/>
          <p14:tracePt t="45700" x="6610350" y="2152650"/>
          <p14:tracePt t="45715" x="6610350" y="2160588"/>
          <p14:tracePt t="45723" x="6618288" y="2170113"/>
          <p14:tracePt t="45730" x="6618288" y="2197100"/>
          <p14:tracePt t="45747" x="6627813" y="2197100"/>
          <p14:tracePt t="45885" x="6627813" y="2206625"/>
          <p14:tracePt t="45898" x="6627813" y="2225675"/>
          <p14:tracePt t="45907" x="6627813" y="2233613"/>
          <p14:tracePt t="45914" x="6627813" y="2243138"/>
          <p14:tracePt t="45923" x="6637338" y="2252663"/>
          <p14:tracePt t="45933" x="6654800" y="2289175"/>
          <p14:tracePt t="45949" x="6654800" y="2298700"/>
          <p14:tracePt t="45956" x="6664325" y="2325688"/>
          <p14:tracePt t="45987" x="6673850" y="2335213"/>
          <p14:tracePt t="46171" x="6645275" y="2335213"/>
          <p14:tracePt t="46179" x="6545263" y="2335213"/>
          <p14:tracePt t="46187" x="6399213" y="2335213"/>
          <p14:tracePt t="46197" x="6308725" y="2335213"/>
          <p14:tracePt t="46203" x="6181725" y="2335213"/>
          <p14:tracePt t="46211" x="6108700" y="2335213"/>
          <p14:tracePt t="46219" x="6072188" y="2335213"/>
          <p14:tracePt t="46229" x="6035675" y="2335213"/>
          <p14:tracePt t="46500" x="6016625" y="2335213"/>
          <p14:tracePt t="46508" x="5889625" y="2389188"/>
          <p14:tracePt t="46514" x="5724525" y="2435225"/>
          <p14:tracePt t="46524" x="5588000" y="2481263"/>
          <p14:tracePt t="46530" x="5441950" y="2525713"/>
          <p14:tracePt t="46538" x="5305425" y="2554288"/>
          <p14:tracePt t="46546" x="5195888" y="2598738"/>
          <p14:tracePt t="46554" x="5095875" y="2635250"/>
          <p14:tracePt t="46562" x="5014913" y="2681288"/>
          <p14:tracePt t="46570" x="4922838" y="2717800"/>
          <p14:tracePt t="46578" x="4822825" y="2744788"/>
          <p14:tracePt t="46587" x="4730750" y="2771775"/>
          <p14:tracePt t="46596" x="4594225" y="2808288"/>
          <p14:tracePt t="46604" x="4467225" y="2836863"/>
          <p14:tracePt t="46611" x="4357688" y="2836863"/>
          <p14:tracePt t="46620" x="4248150" y="2844800"/>
          <p14:tracePt t="46627" x="4111625" y="2873375"/>
          <p14:tracePt t="46635" x="3965575" y="2890838"/>
          <p14:tracePt t="46643" x="3819525" y="2917825"/>
          <p14:tracePt t="46651" x="3683000" y="2954338"/>
          <p14:tracePt t="46658" x="3563938" y="2954338"/>
          <p14:tracePt t="46667" x="3427413" y="2982913"/>
          <p14:tracePt t="46675" x="3317875" y="2982913"/>
          <p14:tracePt t="46683" x="3263900" y="2990850"/>
          <p14:tracePt t="46691" x="3181350" y="3000375"/>
          <p14:tracePt t="46699" x="3136900" y="3027363"/>
          <p14:tracePt t="46708" x="3063875" y="3027363"/>
          <p14:tracePt t="46715" x="3008313" y="3036888"/>
          <p14:tracePt t="46725" x="2962275" y="3046413"/>
          <p14:tracePt t="46731" x="2917825" y="3073400"/>
          <p14:tracePt t="46739" x="2871788" y="3082925"/>
          <p14:tracePt t="46747" x="2844800" y="3090863"/>
          <p14:tracePt t="46755" x="2817813" y="3127375"/>
          <p14:tracePt t="46763" x="2781300" y="3136900"/>
          <p14:tracePt t="46771" x="2744788" y="3155950"/>
          <p14:tracePt t="46779" x="2725738" y="3163888"/>
          <p14:tracePt t="46787" x="2689225" y="3173413"/>
          <p14:tracePt t="46795" x="2662238" y="3182938"/>
          <p14:tracePt t="46803" x="2635250" y="3192463"/>
          <p14:tracePt t="46811" x="2598738" y="3192463"/>
          <p14:tracePt t="46819" x="2579688" y="3200400"/>
          <p14:tracePt t="46827" x="2562225" y="3200400"/>
          <p14:tracePt t="46835" x="2543175" y="3209925"/>
          <p14:tracePt t="46844" x="2525713" y="3219450"/>
          <p14:tracePt t="46851" x="2498725" y="3228975"/>
          <p14:tracePt t="46858" x="2489200" y="3228975"/>
          <p14:tracePt t="46867" x="2452688" y="3236913"/>
          <p14:tracePt t="46875" x="2425700" y="3255963"/>
          <p14:tracePt t="46883" x="2406650" y="3255963"/>
          <p14:tracePt t="46891" x="2352675" y="3273425"/>
          <p14:tracePt t="46899" x="2306638" y="3273425"/>
          <p14:tracePt t="46907" x="2251075" y="3282950"/>
          <p14:tracePt t="46915" x="2179638" y="3302000"/>
          <p14:tracePt t="46924" x="2114550" y="3302000"/>
          <p14:tracePt t="46930" x="2060575" y="3309938"/>
          <p14:tracePt t="46939" x="2014538" y="3309938"/>
          <p14:tracePt t="46946" x="1960563" y="3309938"/>
          <p14:tracePt t="46954" x="1931988" y="3319463"/>
          <p14:tracePt t="46962" x="1905000" y="3328988"/>
          <p14:tracePt t="46970" x="1878013" y="3328988"/>
          <p14:tracePt t="46979" x="1868488" y="3328988"/>
          <p14:tracePt t="46986" x="1851025" y="3338513"/>
          <p14:tracePt t="47010" x="1831975" y="3338513"/>
          <p14:tracePt t="47026" x="1824038" y="3338513"/>
          <p14:tracePt t="47084" x="1814513" y="3338513"/>
          <p14:tracePt t="47100" x="1814513" y="3328988"/>
          <p14:tracePt t="47109" x="1814513" y="3309938"/>
          <p14:tracePt t="47115" x="1814513" y="3302000"/>
          <p14:tracePt t="47125" x="1814513" y="3292475"/>
          <p14:tracePt t="47131" x="1814513" y="3273425"/>
          <p14:tracePt t="47141" x="1814513" y="3246438"/>
          <p14:tracePt t="47147" x="1814513" y="3236913"/>
          <p14:tracePt t="47155" x="1804988" y="3209925"/>
          <p14:tracePt t="47163" x="1795463" y="3200400"/>
          <p14:tracePt t="47170" x="1787525" y="3192463"/>
          <p14:tracePt t="47178" x="1778000" y="3182938"/>
          <p14:tracePt t="47244" x="1768475" y="3182938"/>
          <p14:tracePt t="47276" x="1731963" y="3182938"/>
          <p14:tracePt t="47284" x="1722438" y="3182938"/>
          <p14:tracePt t="47291" x="1685925" y="3182938"/>
          <p14:tracePt t="47299" x="1649413" y="3182938"/>
          <p14:tracePt t="47308" x="1612900" y="3182938"/>
          <p14:tracePt t="47314" x="1585913" y="3173413"/>
          <p14:tracePt t="47324" x="1558925" y="3163888"/>
          <p14:tracePt t="47330" x="1541463" y="3163888"/>
          <p14:tracePt t="47339" x="1512888" y="3155950"/>
          <p14:tracePt t="47347" x="1495425" y="3155950"/>
          <p14:tracePt t="47354" x="1485900" y="3155950"/>
          <p14:tracePt t="47362" x="1458913" y="3146425"/>
          <p14:tracePt t="47370" x="1449388" y="3146425"/>
          <p14:tracePt t="47378" x="1431925" y="3146425"/>
          <p14:tracePt t="47386" x="1403350" y="3136900"/>
          <p14:tracePt t="47394" x="1395413" y="3136900"/>
          <p14:tracePt t="47402" x="1376363" y="3136900"/>
          <p14:tracePt t="47410" x="1358900" y="3136900"/>
          <p14:tracePt t="47418" x="1339850" y="3119438"/>
          <p14:tracePt t="47426" x="1330325" y="3109913"/>
          <p14:tracePt t="47434" x="1322388" y="3109913"/>
          <p14:tracePt t="47523" x="1312863" y="3073400"/>
          <p14:tracePt t="47530" x="1312863" y="3063875"/>
          <p14:tracePt t="47538" x="1312863" y="3054350"/>
          <p14:tracePt t="47546" x="1312863" y="3046413"/>
          <p14:tracePt t="47554" x="1322388" y="3017838"/>
          <p14:tracePt t="47562" x="1330325" y="3017838"/>
          <p14:tracePt t="47570" x="1330325" y="2990850"/>
          <p14:tracePt t="47578" x="1330325" y="2982913"/>
          <p14:tracePt t="47586" x="1339850" y="2963863"/>
          <p14:tracePt t="47594" x="1339850" y="2954338"/>
          <p14:tracePt t="47602" x="1358900" y="2927350"/>
          <p14:tracePt t="47610" x="1366838" y="2909888"/>
          <p14:tracePt t="47618" x="1376363" y="2900363"/>
          <p14:tracePt t="47634" x="1385888" y="2890838"/>
          <p14:tracePt t="47659" x="1395413" y="2890838"/>
          <p14:tracePt t="47683" x="1403350" y="2881313"/>
          <p14:tracePt t="47691" x="1412875" y="2873375"/>
          <p14:tracePt t="47699" x="1422400" y="2854325"/>
          <p14:tracePt t="47715" x="1422400" y="2844800"/>
          <p14:tracePt t="47747" x="1431925" y="2836863"/>
          <p14:tracePt t="47763" x="1439863" y="2827338"/>
          <p14:tracePt t="48668" x="1449388" y="2827338"/>
          <p14:tracePt t="48682" x="1458913" y="2827338"/>
          <p14:tracePt t="49162" x="1468438" y="2827338"/>
          <p14:tracePt t="49178" x="1495425" y="2854325"/>
          <p14:tracePt t="49186" x="1522413" y="2854325"/>
          <p14:tracePt t="49194" x="1531938" y="2854325"/>
          <p14:tracePt t="49202" x="1549400" y="2854325"/>
          <p14:tracePt t="49211" x="1576388" y="2863850"/>
          <p14:tracePt t="49434" x="1585913" y="2863850"/>
          <p14:tracePt t="49442" x="1595438" y="2863850"/>
          <p14:tracePt t="49450" x="1604963" y="2863850"/>
          <p14:tracePt t="49890" x="1622425" y="2863850"/>
          <p14:tracePt t="49898" x="1658938" y="2863850"/>
          <p14:tracePt t="49906" x="1668463" y="2854325"/>
          <p14:tracePt t="49914" x="1704975" y="2844800"/>
          <p14:tracePt t="49924" x="1731963" y="2827338"/>
          <p14:tracePt t="49930" x="1778000" y="2808288"/>
          <p14:tracePt t="49940" x="1831975" y="2790825"/>
          <p14:tracePt t="49946" x="1924050" y="2790825"/>
          <p14:tracePt t="49954" x="1997075" y="2790825"/>
          <p14:tracePt t="49962" x="2097088" y="2781300"/>
          <p14:tracePt t="49970" x="2151063" y="2781300"/>
          <p14:tracePt t="49978" x="2260600" y="2754313"/>
          <p14:tracePt t="49987" x="2370138" y="2754313"/>
          <p14:tracePt t="49995" x="2506663" y="2735263"/>
          <p14:tracePt t="50003" x="2635250" y="2727325"/>
          <p14:tracePt t="50011" x="2725738" y="2708275"/>
          <p14:tracePt t="50019" x="2835275" y="2698750"/>
          <p14:tracePt t="50027" x="2935288" y="2671763"/>
          <p14:tracePt t="50035" x="3044825" y="2671763"/>
          <p14:tracePt t="50043" x="3117850" y="2671763"/>
          <p14:tracePt t="50051" x="3190875" y="2654300"/>
          <p14:tracePt t="50059" x="3254375" y="2654300"/>
          <p14:tracePt t="50067" x="3290888" y="2654300"/>
          <p14:tracePt t="50075" x="3336925" y="2654300"/>
          <p14:tracePt t="50083" x="3373438" y="2654300"/>
          <p14:tracePt t="50091" x="3390900" y="2654300"/>
          <p14:tracePt t="50108" x="3400425" y="2654300"/>
          <p14:tracePt t="50114" x="3419475" y="2654300"/>
          <p14:tracePt t="50139" x="3427413" y="2654300"/>
          <p14:tracePt t="50402" x="3436938" y="2644775"/>
          <p14:tracePt t="50418" x="3436938" y="2635250"/>
          <p14:tracePt t="50426" x="3436938" y="2617788"/>
          <p14:tracePt t="50434" x="3436938" y="2598738"/>
          <p14:tracePt t="50442" x="3436938" y="2589213"/>
          <p14:tracePt t="50450" x="3436938" y="2571750"/>
          <p14:tracePt t="50458" x="3436938" y="2544763"/>
          <p14:tracePt t="50466" x="3455988" y="2517775"/>
          <p14:tracePt t="50474" x="3490913" y="2498725"/>
          <p14:tracePt t="50482" x="3519488" y="2471738"/>
          <p14:tracePt t="50490" x="3556000" y="2462213"/>
          <p14:tracePt t="50498" x="3592513" y="2444750"/>
          <p14:tracePt t="50507" x="3656013" y="2416175"/>
          <p14:tracePt t="50514" x="3729038" y="2408238"/>
          <p14:tracePt t="50524" x="3829050" y="2379663"/>
          <p14:tracePt t="50530" x="3883025" y="2379663"/>
          <p14:tracePt t="50540" x="3965575" y="2362200"/>
          <p14:tracePt t="50546" x="4075113" y="2352675"/>
          <p14:tracePt t="50555" x="4148138" y="2335213"/>
          <p14:tracePt t="50562" x="4238625" y="2335213"/>
          <p14:tracePt t="50570" x="4321175" y="2306638"/>
          <p14:tracePt t="50578" x="4384675" y="2298700"/>
          <p14:tracePt t="50586" x="4476750" y="2298700"/>
          <p14:tracePt t="50594" x="4513263" y="2289175"/>
          <p14:tracePt t="50602" x="4540250" y="2289175"/>
          <p14:tracePt t="50610" x="4586288" y="2279650"/>
          <p14:tracePt t="50619" x="4594225" y="2279650"/>
          <p14:tracePt t="50626" x="4613275" y="2279650"/>
          <p14:tracePt t="50692" x="4622800" y="2270125"/>
          <p14:tracePt t="51044" x="4622800" y="2289175"/>
          <p14:tracePt t="51050" x="4622800" y="2306638"/>
          <p14:tracePt t="51058" x="4594225" y="2316163"/>
          <p14:tracePt t="51066" x="4567238" y="2325688"/>
          <p14:tracePt t="51082" x="4557713" y="2335213"/>
          <p14:tracePt t="51308" x="4567238" y="2316163"/>
          <p14:tracePt t="51317" x="4576763" y="2298700"/>
          <p14:tracePt t="51325" x="4586288" y="2289175"/>
          <p14:tracePt t="51330" x="4613275" y="2262188"/>
          <p14:tracePt t="51340" x="4622800" y="2252663"/>
          <p14:tracePt t="51346" x="4630738" y="2243138"/>
          <p14:tracePt t="51354" x="4640263" y="2233613"/>
          <p14:tracePt t="51362" x="4667250" y="2216150"/>
          <p14:tracePt t="51370" x="4676775" y="2216150"/>
          <p14:tracePt t="51378" x="4695825" y="2197100"/>
          <p14:tracePt t="51386" x="4713288" y="2179638"/>
          <p14:tracePt t="51394" x="4730750" y="2152650"/>
          <p14:tracePt t="51402" x="4749800" y="2125663"/>
          <p14:tracePt t="51410" x="4767263" y="2106613"/>
          <p14:tracePt t="51418" x="4813300" y="2070100"/>
          <p14:tracePt t="51427" x="4822825" y="2060575"/>
          <p14:tracePt t="51435" x="4859338" y="2052638"/>
          <p14:tracePt t="51445" x="4876800" y="2043113"/>
          <p14:tracePt t="51452" x="4905375" y="2024063"/>
          <p14:tracePt t="51461" x="4913313" y="2006600"/>
          <p14:tracePt t="51467" x="4949825" y="1997075"/>
          <p14:tracePt t="51474" x="4995863" y="1951038"/>
          <p14:tracePt t="51490" x="5014913" y="1943100"/>
          <p14:tracePt t="51498" x="5049838" y="1933575"/>
          <p14:tracePt t="51507" x="5068888" y="1914525"/>
          <p14:tracePt t="51514" x="5078413" y="1906588"/>
          <p14:tracePt t="51523" x="5086350" y="1906588"/>
          <p14:tracePt t="51530" x="5095875" y="1906588"/>
          <p14:tracePt t="51540" x="5105400" y="1897063"/>
          <p14:tracePt t="51866" x="5095875" y="1897063"/>
          <p14:tracePt t="52274" x="5122863" y="1897063"/>
          <p14:tracePt t="52282" x="5195888" y="1860550"/>
          <p14:tracePt t="52290" x="5260975" y="1804988"/>
          <p14:tracePt t="52298" x="5341938" y="1760538"/>
          <p14:tracePt t="52307" x="5405438" y="1724025"/>
          <p14:tracePt t="52314" x="5470525" y="1687513"/>
          <p14:tracePt t="52323" x="5514975" y="1668463"/>
          <p14:tracePt t="52330" x="5561013" y="1631950"/>
          <p14:tracePt t="52340" x="5588000" y="1595438"/>
          <p14:tracePt t="52346" x="5653088" y="1558925"/>
          <p14:tracePt t="52355" x="5688013" y="1541463"/>
          <p14:tracePt t="52363" x="5716588" y="1522413"/>
          <p14:tracePt t="52371" x="5734050" y="1485900"/>
          <p14:tracePt t="52379" x="5753100" y="1477963"/>
          <p14:tracePt t="52387" x="5797550" y="1441450"/>
          <p14:tracePt t="52395" x="5807075" y="1441450"/>
          <p14:tracePt t="52402" x="5834063" y="1431925"/>
          <p14:tracePt t="52410" x="5843588" y="1431925"/>
          <p14:tracePt t="52418" x="5870575" y="1412875"/>
          <p14:tracePt t="52426" x="5889625" y="1404938"/>
          <p14:tracePt t="52434" x="5899150" y="1395413"/>
          <p14:tracePt t="52442" x="5926138" y="1385888"/>
          <p14:tracePt t="52458" x="5943600" y="1368425"/>
          <p14:tracePt t="52466" x="5953125" y="1358900"/>
          <p14:tracePt t="52475" x="5962650" y="1349375"/>
          <p14:tracePt t="52482" x="5972175" y="1339850"/>
          <p14:tracePt t="52490" x="5980113" y="1339850"/>
          <p14:tracePt t="52498" x="5999163" y="1322388"/>
          <p14:tracePt t="52530" x="6016625" y="1303338"/>
          <p14:tracePt t="52724" x="6026150" y="1295400"/>
          <p14:tracePt t="52730" x="6035675" y="1285875"/>
          <p14:tracePt t="52739" x="6043613" y="1258888"/>
          <p14:tracePt t="52898" x="5980113" y="1285875"/>
          <p14:tracePt t="52906" x="5880100" y="1349375"/>
          <p14:tracePt t="52914" x="5724525" y="1422400"/>
          <p14:tracePt t="52922" x="5661025" y="1458913"/>
          <p14:tracePt t="52930" x="5580063" y="1514475"/>
          <p14:tracePt t="52940" x="5478463" y="1568450"/>
          <p14:tracePt t="52946" x="5434013" y="1604963"/>
          <p14:tracePt t="52955" x="5387975" y="1641475"/>
          <p14:tracePt t="52963" x="5324475" y="1697038"/>
          <p14:tracePt t="52971" x="5287963" y="1714500"/>
          <p14:tracePt t="52979" x="5232400" y="1751013"/>
          <p14:tracePt t="52987" x="5195888" y="1778000"/>
          <p14:tracePt t="52995" x="5159375" y="1833563"/>
          <p14:tracePt t="53003" x="5095875" y="1878013"/>
          <p14:tracePt t="53011" x="5032375" y="1933575"/>
          <p14:tracePt t="53019" x="4932363" y="2006600"/>
          <p14:tracePt t="53027" x="4849813" y="2060575"/>
          <p14:tracePt t="53035" x="4749800" y="2106613"/>
          <p14:tracePt t="53044" x="4640263" y="2143125"/>
          <p14:tracePt t="53050" x="4503738" y="2206625"/>
          <p14:tracePt t="53058" x="4413250" y="2233613"/>
          <p14:tracePt t="53066" x="4311650" y="2289175"/>
          <p14:tracePt t="53075" x="4211638" y="2316163"/>
          <p14:tracePt t="53082" x="4148138" y="2352675"/>
          <p14:tracePt t="53090" x="4121150" y="2362200"/>
          <p14:tracePt t="53098" x="4094163" y="2379663"/>
          <p14:tracePt t="53107" x="4065588" y="2398713"/>
          <p14:tracePt t="53114" x="4048125" y="2408238"/>
          <p14:tracePt t="53123" x="4038600" y="2416175"/>
          <p14:tracePt t="53146" x="4029075" y="2416175"/>
          <p14:tracePt t="53162" x="4011613" y="2435225"/>
          <p14:tracePt t="53171" x="4002088" y="2444750"/>
          <p14:tracePt t="53180" x="3992563" y="2452688"/>
          <p14:tracePt t="53195" x="3956050" y="2489200"/>
          <p14:tracePt t="53203" x="3948113" y="2498725"/>
          <p14:tracePt t="53211" x="3948113" y="2508250"/>
          <p14:tracePt t="53218" x="3919538" y="2535238"/>
          <p14:tracePt t="53227" x="3911600" y="2544763"/>
          <p14:tracePt t="53236" x="3902075" y="2562225"/>
          <p14:tracePt t="53245" x="3892550" y="2581275"/>
          <p14:tracePt t="53252" x="3892550" y="2598738"/>
          <p14:tracePt t="53260" x="3892550" y="2608263"/>
          <p14:tracePt t="53266" x="3875088" y="2625725"/>
          <p14:tracePt t="53275" x="3875088" y="2654300"/>
          <p14:tracePt t="53282" x="3875088" y="2662238"/>
          <p14:tracePt t="53298" x="3875088" y="2690813"/>
          <p14:tracePt t="53307" x="3875088" y="2698750"/>
          <p14:tracePt t="53314" x="3875088" y="2708275"/>
          <p14:tracePt t="53323" x="3875088" y="2717800"/>
          <p14:tracePt t="53330" x="3875088" y="2727325"/>
          <p14:tracePt t="53363" x="3875088" y="2735263"/>
          <p14:tracePt t="53426" x="3875088" y="2744788"/>
          <p14:tracePt t="53434" x="3875088" y="2754313"/>
          <p14:tracePt t="53450" x="3875088" y="2781300"/>
          <p14:tracePt t="53466" x="3875088" y="2800350"/>
          <p14:tracePt t="53482" x="3883025" y="2808288"/>
          <p14:tracePt t="53572" x="3892550" y="2827338"/>
          <p14:tracePt t="53602" x="3892550" y="2836863"/>
          <p14:tracePt t="53626" x="3892550" y="2863850"/>
          <p14:tracePt t="53828" x="3919538" y="2890838"/>
          <p14:tracePt t="53839" x="3975100" y="2890838"/>
          <p14:tracePt t="53845" x="4057650" y="2873375"/>
          <p14:tracePt t="53851" x="4121150" y="2827338"/>
          <p14:tracePt t="53859" x="4175125" y="2817813"/>
          <p14:tracePt t="53867" x="4202113" y="2800350"/>
          <p14:tracePt t="53874" x="4211638" y="2790825"/>
          <p14:tracePt t="53884" x="4221163" y="2790825"/>
          <p14:tracePt t="54020" x="4202113" y="2790825"/>
          <p14:tracePt t="54026" x="4157663" y="2800350"/>
          <p14:tracePt t="54034" x="4102100" y="2817813"/>
          <p14:tracePt t="54042" x="4038600" y="2836863"/>
          <p14:tracePt t="54050" x="3956050" y="2881313"/>
          <p14:tracePt t="54058" x="3883025" y="2890838"/>
          <p14:tracePt t="54066" x="3783013" y="2936875"/>
          <p14:tracePt t="54075" x="3709988" y="2946400"/>
          <p14:tracePt t="54082" x="3629025" y="2963863"/>
          <p14:tracePt t="54090" x="3573463" y="2973388"/>
          <p14:tracePt t="54098" x="3490913" y="3009900"/>
          <p14:tracePt t="54107" x="3436938" y="3009900"/>
          <p14:tracePt t="54114" x="3373438" y="3027363"/>
          <p14:tracePt t="54124" x="3317875" y="3027363"/>
          <p14:tracePt t="54131" x="3281363" y="3036888"/>
          <p14:tracePt t="54141" x="3217863" y="3036888"/>
          <p14:tracePt t="54147" x="3154363" y="3073400"/>
          <p14:tracePt t="54155" x="3117850" y="3073400"/>
          <p14:tracePt t="54164" x="3063875" y="3082925"/>
          <p14:tracePt t="54170" x="2925763" y="3100388"/>
          <p14:tracePt t="54179" x="2852738" y="3109913"/>
          <p14:tracePt t="54195" x="2643188" y="3136900"/>
          <p14:tracePt t="54202" x="2552700" y="3155950"/>
          <p14:tracePt t="54210" x="2425700" y="3155950"/>
          <p14:tracePt t="54218" x="2279650" y="3163888"/>
          <p14:tracePt t="54227" x="2133600" y="3163888"/>
          <p14:tracePt t="54234" x="2005013" y="3163888"/>
          <p14:tracePt t="54242" x="1931988" y="3163888"/>
          <p14:tracePt t="54250" x="1804988" y="3163888"/>
          <p14:tracePt t="54258" x="1731963" y="3163888"/>
          <p14:tracePt t="54266" x="1677988" y="3163888"/>
          <p14:tracePt t="54274" x="1612900" y="3182938"/>
          <p14:tracePt t="54282" x="1576388" y="3192463"/>
          <p14:tracePt t="54290" x="1549400" y="3200400"/>
          <p14:tracePt t="54298" x="1541463" y="3200400"/>
          <p14:tracePt t="54307" x="1504950" y="3200400"/>
          <p14:tracePt t="54314" x="1485900" y="3200400"/>
          <p14:tracePt t="54323" x="1468438" y="3209925"/>
          <p14:tracePt t="54340" x="1439863" y="3209925"/>
          <p14:tracePt t="54346" x="1422400" y="3209925"/>
          <p14:tracePt t="54354" x="1403350" y="3209925"/>
          <p14:tracePt t="54362" x="1385888" y="3219450"/>
          <p14:tracePt t="54370" x="1376363" y="3219450"/>
          <p14:tracePt t="54378" x="1349375" y="3219450"/>
          <p14:tracePt t="54386" x="1330325" y="3219450"/>
          <p14:tracePt t="54394" x="1293813" y="3228975"/>
          <p14:tracePt t="54402" x="1258888" y="3236913"/>
          <p14:tracePt t="54410" x="1230313" y="3246438"/>
          <p14:tracePt t="54418" x="1185863" y="3246438"/>
          <p14:tracePt t="54426" x="1130300" y="3255963"/>
          <p14:tracePt t="54434" x="1057275" y="3273425"/>
          <p14:tracePt t="54442" x="966788" y="3273425"/>
          <p14:tracePt t="54450" x="893763" y="3273425"/>
          <p14:tracePt t="54458" x="830263" y="3273425"/>
          <p14:tracePt t="54466" x="757238" y="3273425"/>
          <p14:tracePt t="54474" x="720725" y="3273425"/>
          <p14:tracePt t="54482" x="674688" y="3273425"/>
          <p14:tracePt t="54490" x="665163" y="3273425"/>
          <p14:tracePt t="55052" x="655638" y="3282950"/>
          <p14:tracePt t="55148" x="674688" y="3292475"/>
          <p14:tracePt t="55155" x="738188" y="3292475"/>
          <p14:tracePt t="55162" x="847725" y="3292475"/>
          <p14:tracePt t="55171" x="920750" y="3292475"/>
          <p14:tracePt t="55178" x="984250" y="3292475"/>
          <p14:tracePt t="55195" x="1084263" y="3292475"/>
          <p14:tracePt t="55202" x="1103313" y="3292475"/>
          <p14:tracePt t="55210" x="1130300" y="3292475"/>
          <p14:tracePt t="55218" x="1139825" y="3292475"/>
          <p14:tracePt t="55226" x="1149350" y="3292475"/>
          <p14:tracePt t="55243" x="1176338" y="3292475"/>
          <p14:tracePt t="55252" x="1185863" y="3292475"/>
          <p14:tracePt t="55260" x="1193800" y="3292475"/>
          <p14:tracePt t="55267" x="1203325" y="3292475"/>
          <p14:tracePt t="55277" x="1212850" y="3292475"/>
          <p14:tracePt t="55283" x="1222375" y="3292475"/>
          <p14:tracePt t="55293" x="1230313" y="3292475"/>
          <p14:tracePt t="55299" x="1249363" y="3292475"/>
          <p14:tracePt t="55547" x="1276350" y="3265488"/>
          <p14:tracePt t="55556" x="1376363" y="3265488"/>
          <p14:tracePt t="55563" x="1458913" y="3228975"/>
          <p14:tracePt t="55571" x="1512888" y="3219450"/>
          <p14:tracePt t="55579" x="1576388" y="3200400"/>
          <p14:tracePt t="55587" x="1604963" y="3182938"/>
          <p14:tracePt t="55595" x="1622425" y="3163888"/>
          <p14:tracePt t="55611" x="1631950" y="3155950"/>
          <p14:tracePt t="56218" x="1658938" y="3146425"/>
          <p14:tracePt t="56226" x="1677988" y="3127375"/>
          <p14:tracePt t="56234" x="1704975" y="3127375"/>
          <p14:tracePt t="56242" x="1722438" y="3119438"/>
          <p14:tracePt t="56250" x="1741488" y="3109913"/>
          <p14:tracePt t="56258" x="1768475" y="3100388"/>
          <p14:tracePt t="56275" x="1768475" y="3090863"/>
          <p14:tracePt t="56356" x="1787525" y="3090863"/>
          <p14:tracePt t="56684" x="1795463" y="3090863"/>
          <p14:tracePt t="56690" x="1804988" y="3090863"/>
          <p14:tracePt t="56698" x="1831975" y="3090863"/>
          <p14:tracePt t="56722" x="1841500" y="3090863"/>
          <p14:tracePt t="57130" x="1841500" y="3119438"/>
          <p14:tracePt t="57138" x="1841500" y="3127375"/>
          <p14:tracePt t="57146" x="1841500" y="3146425"/>
          <p14:tracePt t="57162" x="1831975" y="3173413"/>
          <p14:tracePt t="57170" x="1831975" y="3182938"/>
          <p14:tracePt t="57194" x="1824038" y="3192463"/>
          <p14:tracePt t="57211" x="1814513" y="3192463"/>
          <p14:tracePt t="57219" x="1795463" y="3209925"/>
          <p14:tracePt t="57226" x="1787525" y="3219450"/>
          <p14:tracePt t="57234" x="1778000" y="3228975"/>
          <p14:tracePt t="57242" x="1768475" y="3236913"/>
          <p14:tracePt t="57250" x="1751013" y="3255963"/>
          <p14:tracePt t="57258" x="1751013" y="3265488"/>
          <p14:tracePt t="57266" x="1741488" y="3273425"/>
          <p14:tracePt t="57282" x="1731963" y="3273425"/>
          <p14:tracePt t="57299" x="1714500" y="3292475"/>
          <p14:tracePt t="57331" x="1704975" y="3302000"/>
          <p14:tracePt t="57363" x="1695450" y="3319463"/>
          <p14:tracePt t="57370" x="1695450" y="3328988"/>
          <p14:tracePt t="57378" x="1677988" y="3346450"/>
          <p14:tracePt t="57394" x="1668463" y="3355975"/>
          <p14:tracePt t="57402" x="1649413" y="3375025"/>
          <p14:tracePt t="57426" x="1649413" y="3382963"/>
          <p14:tracePt t="57620" x="1641475" y="3382963"/>
          <p14:tracePt t="57642" x="1641475" y="3375025"/>
          <p14:tracePt t="57658" x="1649413" y="3365500"/>
          <p14:tracePt t="57683" x="1658938" y="3346450"/>
          <p14:tracePt t="57698" x="1668463" y="3338513"/>
          <p14:tracePt t="57706" x="1677988" y="3328988"/>
          <p14:tracePt t="57722" x="1685925" y="3319463"/>
          <p14:tracePt t="57730" x="1695450" y="3319463"/>
          <p14:tracePt t="57738" x="1704975" y="3302000"/>
          <p14:tracePt t="57755" x="1704975" y="3292475"/>
          <p14:tracePt t="57762" x="1714500" y="3282950"/>
          <p14:tracePt t="57771" x="1731963" y="3265488"/>
          <p14:tracePt t="57794" x="1751013" y="3246438"/>
          <p14:tracePt t="57802" x="1758950" y="3236913"/>
          <p14:tracePt t="57827" x="1768475" y="3219450"/>
          <p14:tracePt t="57876" x="1778000" y="3209925"/>
          <p14:tracePt t="58236" x="1841500" y="3192463"/>
          <p14:tracePt t="58243" x="2005013" y="3163888"/>
          <p14:tracePt t="58251" x="2206625" y="3146425"/>
          <p14:tracePt t="58259" x="2516188" y="3109913"/>
          <p14:tracePt t="58267" x="2881313" y="3046413"/>
          <p14:tracePt t="58275" x="3290888" y="3027363"/>
          <p14:tracePt t="58283" x="3729038" y="2954338"/>
          <p14:tracePt t="58292" x="4038600" y="2917825"/>
          <p14:tracePt t="58299" x="4238625" y="2917825"/>
          <p14:tracePt t="58308" x="4476750" y="2863850"/>
          <p14:tracePt t="58314" x="4659313" y="2836863"/>
          <p14:tracePt t="58323" x="4803775" y="2817813"/>
          <p14:tracePt t="58330" x="4886325" y="2781300"/>
          <p14:tracePt t="58340" x="4959350" y="2781300"/>
          <p14:tracePt t="58346" x="4986338" y="2771775"/>
          <p14:tracePt t="58356" x="5032375" y="2763838"/>
          <p14:tracePt t="58362" x="5049838" y="2754313"/>
          <p14:tracePt t="58370" x="5068888" y="2744788"/>
          <p14:tracePt t="58378" x="5095875" y="2735263"/>
          <p14:tracePt t="58386" x="5159375" y="2717800"/>
          <p14:tracePt t="58394" x="5232400" y="2708275"/>
          <p14:tracePt t="58402" x="5341938" y="2708275"/>
          <p14:tracePt t="58410" x="5470525" y="2708275"/>
          <p14:tracePt t="58418" x="5616575" y="2708275"/>
          <p14:tracePt t="58426" x="5780088" y="2662238"/>
          <p14:tracePt t="58434" x="5962650" y="2644775"/>
          <p14:tracePt t="58442" x="6153150" y="2581275"/>
          <p14:tracePt t="58451" x="6318250" y="2554288"/>
          <p14:tracePt t="58460" x="6472238" y="2489200"/>
          <p14:tracePt t="58466" x="6618288" y="2416175"/>
          <p14:tracePt t="58474" x="6718300" y="2362200"/>
          <p14:tracePt t="58482" x="6837363" y="2289175"/>
          <p14:tracePt t="58490" x="6873875" y="2252663"/>
          <p14:tracePt t="58498" x="6900863" y="2225675"/>
          <p14:tracePt t="58506" x="6910388" y="2197100"/>
          <p14:tracePt t="58514" x="6919913" y="2189163"/>
          <p14:tracePt t="58523" x="6919913" y="2179638"/>
          <p14:tracePt t="58626" x="6919913" y="2152650"/>
          <p14:tracePt t="58634" x="6919913" y="2133600"/>
          <p14:tracePt t="58642" x="6919913" y="2116138"/>
          <p14:tracePt t="58651" x="6919913" y="2097088"/>
          <p14:tracePt t="58659" x="6919913" y="2060575"/>
          <p14:tracePt t="58667" x="6919913" y="2033588"/>
          <p14:tracePt t="58675" x="6919913" y="1987550"/>
          <p14:tracePt t="58683" x="6919913" y="1960563"/>
          <p14:tracePt t="58692" x="6919913" y="1943100"/>
          <p14:tracePt t="58699" x="6919913" y="1897063"/>
          <p14:tracePt t="58708" x="6919913" y="1878013"/>
          <p14:tracePt t="58715" x="6919913" y="1851025"/>
          <p14:tracePt t="58727" x="6919913" y="1841500"/>
          <p14:tracePt t="58730" x="6919913" y="1824038"/>
          <p14:tracePt t="58739" x="6919913" y="1814513"/>
          <p14:tracePt t="58746" x="6919913" y="1797050"/>
          <p14:tracePt t="58756" x="6919913" y="1778000"/>
          <p14:tracePt t="58762" x="6919913" y="1768475"/>
          <p14:tracePt t="58771" x="6919913" y="1741488"/>
          <p14:tracePt t="58778" x="6919913" y="1731963"/>
          <p14:tracePt t="58786" x="6919913" y="1724025"/>
          <p14:tracePt t="58794" x="6919913" y="1704975"/>
          <p14:tracePt t="58802" x="6919913" y="1697038"/>
          <p14:tracePt t="58810" x="6910388" y="1677988"/>
          <p14:tracePt t="58818" x="6900863" y="1668463"/>
          <p14:tracePt t="58835" x="6900863" y="1660525"/>
          <p14:tracePt t="58850" x="6900863" y="1651000"/>
          <p14:tracePt t="58858" x="6892925" y="1641475"/>
          <p14:tracePt t="59180" x="6892925" y="1604963"/>
          <p14:tracePt t="59187" x="6900863" y="1587500"/>
          <p14:tracePt t="59194" x="6919913" y="1550988"/>
          <p14:tracePt t="59202" x="6929438" y="1522413"/>
          <p14:tracePt t="59210" x="6956425" y="1477963"/>
          <p14:tracePt t="59218" x="6956425" y="1468438"/>
          <p14:tracePt t="59226" x="6964363" y="1449388"/>
          <p14:tracePt t="59242" x="6964363" y="1441450"/>
          <p14:tracePt t="59316" x="6973888" y="1431925"/>
          <p14:tracePt t="59412" x="6973888" y="1422400"/>
          <p14:tracePt t="59421" x="6973888" y="1404938"/>
          <p14:tracePt t="59427" x="6983413" y="1385888"/>
          <p14:tracePt t="59435" x="6992938" y="1385888"/>
          <p14:tracePt t="59442" x="6992938" y="1376363"/>
          <p14:tracePt t="59450" x="7000875" y="1358900"/>
          <p14:tracePt t="59458" x="7000875" y="1339850"/>
          <p14:tracePt t="59466" x="7000875" y="1331913"/>
          <p14:tracePt t="59564" x="7000875" y="1322388"/>
          <p14:tracePt t="59573" x="7000875" y="1295400"/>
          <p14:tracePt t="59580" x="7000875" y="1268413"/>
          <p14:tracePt t="59587" x="7010400" y="1231900"/>
          <p14:tracePt t="59595" x="7010400" y="1185863"/>
          <p14:tracePt t="59602" x="7010400" y="1166813"/>
          <p14:tracePt t="59610" x="7010400" y="1130300"/>
          <p14:tracePt t="59618" x="7010400" y="1076325"/>
          <p14:tracePt t="59626" x="7010400" y="1030288"/>
          <p14:tracePt t="59634" x="7010400" y="976313"/>
          <p14:tracePt t="59642" x="7010400" y="939800"/>
          <p14:tracePt t="59650" x="7010400" y="884238"/>
          <p14:tracePt t="59658" x="7010400" y="857250"/>
          <p14:tracePt t="59666" x="7019925" y="811213"/>
          <p14:tracePt t="59674" x="7019925" y="766763"/>
          <p14:tracePt t="59682" x="7046913" y="730250"/>
          <p14:tracePt t="59691" x="7046913" y="693738"/>
          <p14:tracePt t="59698" x="7046913" y="684213"/>
          <p14:tracePt t="59707" x="7046913" y="665163"/>
          <p14:tracePt t="59714" x="7056438" y="628650"/>
          <p14:tracePt t="59723" x="7056438" y="620713"/>
          <p14:tracePt t="59730" x="7056438" y="611188"/>
          <p14:tracePt t="59755" x="7056438" y="592138"/>
          <p14:tracePt t="59876" x="7037388" y="592138"/>
          <p14:tracePt t="59884" x="6900863" y="611188"/>
          <p14:tracePt t="59891" x="6737350" y="638175"/>
          <p14:tracePt t="59899" x="6454775" y="657225"/>
          <p14:tracePt t="59908" x="6116638" y="657225"/>
          <p14:tracePt t="59915" x="5853113" y="674688"/>
          <p14:tracePt t="59925" x="5624513" y="674688"/>
          <p14:tracePt t="59931" x="5441950" y="674688"/>
          <p14:tracePt t="59941" x="5314950" y="684213"/>
          <p14:tracePt t="59947" x="5224463" y="684213"/>
          <p14:tracePt t="59958" x="5195888" y="684213"/>
          <p14:tracePt t="60068" x="5187950" y="693738"/>
          <p14:tracePt t="60100" x="5187950" y="701675"/>
          <p14:tracePt t="60109" x="5187950" y="711200"/>
          <p14:tracePt t="60116" x="5187950" y="720725"/>
          <p14:tracePt t="60139" x="5187950" y="738188"/>
          <p14:tracePt t="60180" x="5195888" y="757238"/>
          <p14:tracePt t="60186" x="5205413" y="766763"/>
          <p14:tracePt t="60194" x="5205413" y="774700"/>
          <p14:tracePt t="60202" x="5224463" y="793750"/>
          <p14:tracePt t="60211" x="5251450" y="820738"/>
          <p14:tracePt t="60218" x="5268913" y="839788"/>
          <p14:tracePt t="60226" x="5287963" y="903288"/>
          <p14:tracePt t="60234" x="5314950" y="947738"/>
          <p14:tracePt t="60242" x="5368925" y="1030288"/>
          <p14:tracePt t="60250" x="5387975" y="1093788"/>
          <p14:tracePt t="60258" x="5434013" y="1158875"/>
          <p14:tracePt t="60266" x="5451475" y="1212850"/>
          <p14:tracePt t="60275" x="5497513" y="1312863"/>
          <p14:tracePt t="60284" x="5524500" y="1412875"/>
          <p14:tracePt t="60294" x="5551488" y="1504950"/>
          <p14:tracePt t="60300" x="5561013" y="1587500"/>
          <p14:tracePt t="60310" x="5580063" y="1660525"/>
          <p14:tracePt t="60316" x="5588000" y="1731963"/>
          <p14:tracePt t="60327" x="5588000" y="1824038"/>
          <p14:tracePt t="60331" x="5588000" y="1951038"/>
          <p14:tracePt t="60341" x="5588000" y="2052638"/>
          <p14:tracePt t="60347" x="5588000" y="2160588"/>
          <p14:tracePt t="60358" x="5588000" y="2270125"/>
          <p14:tracePt t="60363" x="5588000" y="2362200"/>
          <p14:tracePt t="60374" x="5588000" y="2471738"/>
          <p14:tracePt t="60379" x="5588000" y="2544763"/>
          <p14:tracePt t="60387" x="5616575" y="2635250"/>
          <p14:tracePt t="60395" x="5616575" y="2681288"/>
          <p14:tracePt t="60403" x="5616575" y="2744788"/>
          <p14:tracePt t="60410" x="5616575" y="2808288"/>
          <p14:tracePt t="60418" x="5616575" y="2863850"/>
          <p14:tracePt t="60426" x="5616575" y="2917825"/>
          <p14:tracePt t="60434" x="5616575" y="2973388"/>
          <p14:tracePt t="60442" x="5616575" y="3027363"/>
          <p14:tracePt t="60450" x="5616575" y="3090863"/>
          <p14:tracePt t="60458" x="5616575" y="3146425"/>
          <p14:tracePt t="60466" x="5616575" y="3200400"/>
          <p14:tracePt t="60474" x="5616575" y="3236913"/>
          <p14:tracePt t="60482" x="5616575" y="3292475"/>
          <p14:tracePt t="60490" x="5616575" y="3338513"/>
          <p14:tracePt t="60498" x="5616575" y="3375025"/>
          <p14:tracePt t="60506" x="5616575" y="3411538"/>
          <p14:tracePt t="60514" x="5616575" y="3446463"/>
          <p14:tracePt t="60523" x="5616575" y="3502025"/>
          <p14:tracePt t="60530" x="5616575" y="3548063"/>
          <p14:tracePt t="60539" x="5607050" y="3565525"/>
          <p14:tracePt t="60546" x="5607050" y="3602038"/>
          <p14:tracePt t="60556" x="5607050" y="3629025"/>
          <p14:tracePt t="60562" x="5607050" y="3665538"/>
          <p14:tracePt t="60570" x="5607050" y="3684588"/>
          <p14:tracePt t="60578" x="5607050" y="3694113"/>
          <p14:tracePt t="60586" x="5607050" y="3730625"/>
          <p14:tracePt t="60594" x="5607050" y="3757613"/>
          <p14:tracePt t="60602" x="5607050" y="3784600"/>
          <p14:tracePt t="60610" x="5607050" y="3830638"/>
          <p14:tracePt t="60619" x="5597525" y="3867150"/>
          <p14:tracePt t="60626" x="5597525" y="3875088"/>
          <p14:tracePt t="60634" x="5580063" y="3911600"/>
          <p14:tracePt t="60642" x="5580063" y="3940175"/>
          <p14:tracePt t="60650" x="5580063" y="3976688"/>
          <p14:tracePt t="60658" x="5580063" y="3994150"/>
          <p14:tracePt t="60666" x="5580063" y="4030663"/>
          <p14:tracePt t="60674" x="5580063" y="4049713"/>
          <p14:tracePt t="60682" x="5580063" y="4076700"/>
          <p14:tracePt t="60690" x="5580063" y="4094163"/>
          <p14:tracePt t="60698" x="5580063" y="4113213"/>
          <p14:tracePt t="60706" x="5580063" y="4122738"/>
          <p14:tracePt t="60714" x="5580063" y="4130675"/>
          <p14:tracePt t="60723" x="5580063" y="4140200"/>
          <p14:tracePt t="60731" x="5580063" y="4149725"/>
          <p14:tracePt t="60746" x="5580063" y="4159250"/>
          <p14:tracePt t="60757" x="5580063" y="4167188"/>
          <p14:tracePt t="60762" x="5580063" y="4176713"/>
          <p14:tracePt t="60778" x="5580063" y="4195763"/>
          <p14:tracePt t="60794" x="5580063" y="4203700"/>
          <p14:tracePt t="60818" x="5580063" y="4213225"/>
          <p14:tracePt t="60843" x="5580063" y="4232275"/>
          <p14:tracePt t="60867" x="5580063" y="4240213"/>
          <p14:tracePt t="60890" x="5580063" y="4259263"/>
          <p14:tracePt t="61036" x="5588000" y="4268788"/>
          <p14:tracePt t="61042" x="5597525" y="4268788"/>
          <p14:tracePt t="61050" x="5607050" y="4268788"/>
          <p14:tracePt t="61058" x="5616575" y="4268788"/>
          <p14:tracePt t="61066" x="5634038" y="4286250"/>
          <p14:tracePt t="61074" x="5653088" y="4286250"/>
          <p14:tracePt t="61082" x="5697538" y="4295775"/>
          <p14:tracePt t="61090" x="5707063" y="4295775"/>
          <p14:tracePt t="61098" x="5753100" y="4295775"/>
          <p14:tracePt t="61107" x="5761038" y="4295775"/>
          <p14:tracePt t="61114" x="5797550" y="4295775"/>
          <p14:tracePt t="61123" x="5807075" y="4295775"/>
          <p14:tracePt t="61493" x="5834063" y="4295775"/>
          <p14:tracePt t="61498" x="5853113" y="4295775"/>
          <p14:tracePt t="61507" x="5899150" y="4295775"/>
          <p14:tracePt t="61514" x="5926138" y="4295775"/>
          <p14:tracePt t="61522" x="5935663" y="4295775"/>
          <p14:tracePt t="63156" x="5989638" y="4295775"/>
          <p14:tracePt t="63162" x="6053138" y="4286250"/>
          <p14:tracePt t="63171" x="6099175" y="4276725"/>
          <p14:tracePt t="63178" x="6135688" y="4276725"/>
          <p14:tracePt t="63186" x="6153150" y="4268788"/>
          <p14:tracePt t="63540" x="6181725" y="4268788"/>
          <p14:tracePt t="63549" x="6226175" y="4259263"/>
          <p14:tracePt t="63558" x="6254750" y="4259263"/>
          <p14:tracePt t="63564" x="6262688" y="4259263"/>
          <p14:tracePt t="63574" x="6272213" y="4249738"/>
          <p14:tracePt t="64618" x="6272213" y="4268788"/>
          <p14:tracePt t="64626" x="6272213" y="4276725"/>
          <p14:tracePt t="64914" x="6262688" y="4286250"/>
          <p14:tracePt t="65156" x="6254750" y="4286250"/>
          <p14:tracePt t="65166" x="6235700" y="4268788"/>
          <p14:tracePt t="65174" x="6181725" y="4232275"/>
          <p14:tracePt t="65180" x="6153150" y="4213225"/>
          <p14:tracePt t="65188" x="6116638" y="4176713"/>
          <p14:tracePt t="65212" x="6007100" y="4067175"/>
          <p14:tracePt t="65219" x="5953125" y="4030663"/>
          <p14:tracePt t="65227" x="5907088" y="3984625"/>
          <p14:tracePt t="65235" x="5853113" y="3911600"/>
          <p14:tracePt t="65243" x="5789613" y="3848100"/>
          <p14:tracePt t="65250" x="5761038" y="3803650"/>
          <p14:tracePt t="65258" x="5734050" y="3757613"/>
          <p14:tracePt t="65266" x="5707063" y="3711575"/>
          <p14:tracePt t="65274" x="5670550" y="3648075"/>
          <p14:tracePt t="65282" x="5661025" y="3602038"/>
          <p14:tracePt t="65291" x="5653088" y="3565525"/>
          <p14:tracePt t="65300" x="5616575" y="3511550"/>
          <p14:tracePt t="65310" x="5597525" y="3475038"/>
          <p14:tracePt t="65316" x="5588000" y="3429000"/>
          <p14:tracePt t="65326" x="5588000" y="3375025"/>
          <p14:tracePt t="65330" x="5580063" y="3328988"/>
          <p14:tracePt t="65340" x="5561013" y="3282950"/>
          <p14:tracePt t="65347" x="5551488" y="3246438"/>
          <p14:tracePt t="65357" x="5534025" y="3209925"/>
          <p14:tracePt t="65363" x="5534025" y="3200400"/>
          <p14:tracePt t="65373" x="5524500" y="3163888"/>
          <p14:tracePt t="65379" x="5524500" y="3155950"/>
          <p14:tracePt t="65387" x="5507038" y="3127375"/>
          <p14:tracePt t="65394" x="5507038" y="3109913"/>
          <p14:tracePt t="65402" x="5507038" y="3100388"/>
          <p14:tracePt t="65418" x="5497513" y="3082925"/>
          <p14:tracePt t="65428" x="5497513" y="3073400"/>
          <p14:tracePt t="65436" x="5497513" y="3063875"/>
          <p14:tracePt t="65482" x="5487988" y="3054350"/>
          <p14:tracePt t="65692" x="5507038" y="3054350"/>
          <p14:tracePt t="65700" x="5534025" y="3054350"/>
          <p14:tracePt t="65707" x="5551488" y="3054350"/>
          <p14:tracePt t="65715" x="5561013" y="3054350"/>
          <p14:tracePt t="65725" x="5588000" y="3054350"/>
          <p14:tracePt t="65731" x="5607050" y="3046413"/>
          <p14:tracePt t="65739" x="5634038" y="3046413"/>
          <p14:tracePt t="65746" x="5653088" y="3027363"/>
          <p14:tracePt t="65755" x="5661025" y="3027363"/>
          <p14:tracePt t="65762" x="5680075" y="3017838"/>
          <p14:tracePt t="65778" x="5697538" y="3009900"/>
          <p14:tracePt t="65938" x="5697538" y="3036888"/>
          <p14:tracePt t="65946" x="5697538" y="3073400"/>
          <p14:tracePt t="65954" x="5697538" y="3119438"/>
          <p14:tracePt t="65962" x="5697538" y="3173413"/>
          <p14:tracePt t="65973" x="5697538" y="3246438"/>
          <p14:tracePt t="65978" x="5697538" y="3282950"/>
          <p14:tracePt t="65987" x="5688013" y="3355975"/>
          <p14:tracePt t="65995" x="5670550" y="3402013"/>
          <p14:tracePt t="66003" x="5670550" y="3475038"/>
          <p14:tracePt t="66011" x="5670550" y="3548063"/>
          <p14:tracePt t="66019" x="5670550" y="3584575"/>
          <p14:tracePt t="66026" x="5670550" y="3657600"/>
          <p14:tracePt t="66034" x="5670550" y="3711575"/>
          <p14:tracePt t="66043" x="5670550" y="3803650"/>
          <p14:tracePt t="66051" x="5670550" y="3857625"/>
          <p14:tracePt t="66059" x="5670550" y="3940175"/>
          <p14:tracePt t="66067" x="5680075" y="3994150"/>
          <p14:tracePt t="66074" x="5688013" y="4076700"/>
          <p14:tracePt t="66082" x="5716588" y="4130675"/>
          <p14:tracePt t="66090" x="5743575" y="4213225"/>
          <p14:tracePt t="66098" x="5753100" y="4286250"/>
          <p14:tracePt t="66106" x="5761038" y="4349750"/>
          <p14:tracePt t="66114" x="5780088" y="4395788"/>
          <p14:tracePt t="66122" x="5789613" y="4449763"/>
          <p14:tracePt t="66130" x="5807075" y="4495800"/>
          <p14:tracePt t="66138" x="5816600" y="4541838"/>
          <p14:tracePt t="66146" x="5834063" y="4578350"/>
          <p14:tracePt t="66156" x="5834063" y="4605338"/>
          <p14:tracePt t="66163" x="5853113" y="4632325"/>
          <p14:tracePt t="66172" x="5853113" y="4651375"/>
          <p14:tracePt t="66179" x="5853113" y="4687888"/>
          <p14:tracePt t="66186" x="5862638" y="4705350"/>
          <p14:tracePt t="66207" x="5862638" y="4741863"/>
          <p14:tracePt t="66210" x="5862638" y="4768850"/>
          <p14:tracePt t="66218" x="5862638" y="4778375"/>
          <p14:tracePt t="66226" x="5862638" y="4797425"/>
          <p14:tracePt t="66234" x="5862638" y="4814888"/>
          <p14:tracePt t="66242" x="5862638" y="4833938"/>
          <p14:tracePt t="66258" x="5862638" y="4860925"/>
          <p14:tracePt t="66266" x="5862638" y="4870450"/>
          <p14:tracePt t="66275" x="5862638" y="4897438"/>
          <p14:tracePt t="66283" x="5862638" y="4914900"/>
          <p14:tracePt t="66291" x="5862638" y="4943475"/>
          <p14:tracePt t="66298" x="5862638" y="4970463"/>
          <p14:tracePt t="66306" x="5862638" y="5006975"/>
          <p14:tracePt t="66314" x="5862638" y="5043488"/>
          <p14:tracePt t="66322" x="5862638" y="5060950"/>
          <p14:tracePt t="66330" x="5862638" y="5106988"/>
          <p14:tracePt t="66340" x="5862638" y="5143500"/>
          <p14:tracePt t="66347" x="5862638" y="5160963"/>
          <p14:tracePt t="66357" x="5862638" y="5197475"/>
          <p14:tracePt t="66363" x="5862638" y="5216525"/>
          <p14:tracePt t="66373" x="5862638" y="5253038"/>
          <p14:tracePt t="66379" x="5862638" y="5289550"/>
          <p14:tracePt t="66387" x="5862638" y="5307013"/>
          <p14:tracePt t="66395" x="5862638" y="5335588"/>
          <p14:tracePt t="66402" x="5862638" y="5353050"/>
          <p14:tracePt t="66410" x="5862638" y="5380038"/>
          <p14:tracePt t="66418" x="5862638" y="5389563"/>
          <p14:tracePt t="66426" x="5862638" y="5408613"/>
          <p14:tracePt t="66434" x="5862638" y="5435600"/>
          <p14:tracePt t="66442" x="5862638" y="5453063"/>
          <p14:tracePt t="66450" x="5862638" y="5472113"/>
          <p14:tracePt t="66458" x="5853113" y="5489575"/>
          <p14:tracePt t="66474" x="5843588" y="5518150"/>
          <p14:tracePt t="66483" x="5843588" y="5535613"/>
          <p14:tracePt t="66490" x="5843588" y="5572125"/>
          <p14:tracePt t="66498" x="5834063" y="5572125"/>
          <p14:tracePt t="66514" x="5834063" y="5581650"/>
          <p14:tracePt t="66922" x="5843588" y="5589588"/>
          <p14:tracePt t="66931" x="5853113" y="5589588"/>
          <p14:tracePt t="66946" x="5880100" y="5589588"/>
          <p14:tracePt t="66955" x="5889625" y="5589588"/>
          <p14:tracePt t="66971" x="5899150" y="5589588"/>
          <p14:tracePt t="67044" x="5907088" y="5589588"/>
          <p14:tracePt t="67052" x="5926138" y="5589588"/>
          <p14:tracePt t="67058" x="5980113" y="5589588"/>
          <p14:tracePt t="67066" x="6007100" y="5589588"/>
          <p14:tracePt t="67074" x="6062663" y="5589588"/>
          <p14:tracePt t="67082" x="6099175" y="5589588"/>
          <p14:tracePt t="67090" x="6126163" y="5589588"/>
          <p14:tracePt t="67098" x="6145213" y="5589588"/>
          <p14:tracePt t="67106" x="6153150" y="5589588"/>
          <p14:tracePt t="67122" x="6172200" y="5589588"/>
          <p14:tracePt t="67340" x="6145213" y="5589588"/>
          <p14:tracePt t="67348" x="6108700" y="5589588"/>
          <p14:tracePt t="67356" x="6089650" y="5589588"/>
          <p14:tracePt t="67363" x="6062663" y="5589588"/>
          <p14:tracePt t="67374" x="6053138" y="5589588"/>
          <p14:tracePt t="67379" x="6043613" y="5589588"/>
          <p14:tracePt t="67387" x="6026150" y="5589588"/>
          <p14:tracePt t="67394" x="6007100" y="5589588"/>
          <p14:tracePt t="67410" x="5999163" y="5589588"/>
          <p14:tracePt t="67778" x="5989638" y="5589588"/>
          <p14:tracePt t="67946" x="5989638" y="5581650"/>
          <p14:tracePt t="68700" x="5989638" y="5589588"/>
          <p14:tracePt t="68715" x="5989638" y="5608638"/>
          <p14:tracePt t="68723" x="5989638" y="5618163"/>
          <p14:tracePt t="68962" x="5989638" y="5635625"/>
          <p14:tracePt t="68971" x="5972175" y="5654675"/>
          <p14:tracePt t="68978" x="5962650" y="5662613"/>
          <p14:tracePt t="68986" x="5953125" y="5672138"/>
          <p14:tracePt t="69002" x="5943600" y="5672138"/>
          <p14:tracePt t="69010" x="5935663" y="5672138"/>
          <p14:tracePt t="69026" x="5926138" y="5681663"/>
          <p14:tracePt t="69034" x="5916613" y="5681663"/>
          <p14:tracePt t="69042" x="5916613" y="5691188"/>
          <p14:tracePt t="69050" x="5907088" y="5699125"/>
          <p14:tracePt t="69066" x="5899150" y="5708650"/>
          <p14:tracePt t="69613" x="5889625" y="5708650"/>
          <p14:tracePt t="69650" x="5889625" y="5691188"/>
          <p14:tracePt t="69658" x="5889625" y="5654675"/>
          <p14:tracePt t="69666" x="5889625" y="5618163"/>
          <p14:tracePt t="69674" x="5880100" y="5599113"/>
          <p14:tracePt t="69682" x="5870575" y="5545138"/>
          <p14:tracePt t="69690" x="5853113" y="5489575"/>
          <p14:tracePt t="69698" x="5853113" y="5445125"/>
          <p14:tracePt t="69707" x="5834063" y="5399088"/>
          <p14:tracePt t="69714" x="5826125" y="5372100"/>
          <p14:tracePt t="69722" x="5816600" y="5335588"/>
          <p14:tracePt t="69730" x="5807075" y="5299075"/>
          <p14:tracePt t="69738" x="5789613" y="5270500"/>
          <p14:tracePt t="69746" x="5761038" y="5216525"/>
          <p14:tracePt t="69755" x="5753100" y="5180013"/>
          <p14:tracePt t="69762" x="5716588" y="5126038"/>
          <p14:tracePt t="69772" x="5716588" y="5080000"/>
          <p14:tracePt t="69778" x="5688013" y="5006975"/>
          <p14:tracePt t="69786" x="5616575" y="4906963"/>
          <p14:tracePt t="69794" x="5543550" y="4797425"/>
          <p14:tracePt t="69802" x="5470525" y="4660900"/>
          <p14:tracePt t="69810" x="5434013" y="4559300"/>
          <p14:tracePt t="69818" x="5368925" y="4459288"/>
          <p14:tracePt t="69826" x="5360988" y="4368800"/>
          <p14:tracePt t="69834" x="5334000" y="4286250"/>
          <p14:tracePt t="69842" x="5305425" y="4213225"/>
          <p14:tracePt t="69850" x="5305425" y="4167188"/>
          <p14:tracePt t="69858" x="5297488" y="4122738"/>
          <p14:tracePt t="69867" x="5297488" y="4113213"/>
          <p14:tracePt t="69874" x="5297488" y="4094163"/>
          <p14:tracePt t="69883" x="5297488" y="4086225"/>
          <p14:tracePt t="70109" x="5305425" y="4086225"/>
          <p14:tracePt t="70122" x="5314950" y="4094163"/>
          <p14:tracePt t="70130" x="5334000" y="4094163"/>
          <p14:tracePt t="70138" x="5351463" y="4113213"/>
          <p14:tracePt t="70146" x="5360988" y="4113213"/>
          <p14:tracePt t="70155" x="5360988" y="4122738"/>
          <p14:tracePt t="70162" x="5368925" y="4122738"/>
          <p14:tracePt t="70172" x="5387975" y="4130675"/>
          <p14:tracePt t="70189" x="5397500" y="4130675"/>
          <p14:tracePt t="70212" x="5434013" y="4130675"/>
          <p14:tracePt t="70226" x="5461000" y="4130675"/>
          <p14:tracePt t="70234" x="5470525" y="4130675"/>
          <p14:tracePt t="70242" x="5497513" y="4130675"/>
          <p14:tracePt t="70250" x="5507038" y="4130675"/>
          <p14:tracePt t="70258" x="5514975" y="4130675"/>
          <p14:tracePt t="70266" x="5543550" y="4130675"/>
          <p14:tracePt t="70492" x="5551488" y="4130675"/>
          <p14:tracePt t="70724" x="5561013" y="4130675"/>
          <p14:tracePt t="70730" x="5607050" y="4130675"/>
          <p14:tracePt t="70738" x="5680075" y="4130675"/>
          <p14:tracePt t="70746" x="5761038" y="4113213"/>
          <p14:tracePt t="70755" x="5807075" y="4103688"/>
          <p14:tracePt t="70762" x="5843588" y="4103688"/>
          <p14:tracePt t="70771" x="5889625" y="4103688"/>
          <p14:tracePt t="70778" x="5943600" y="4094163"/>
          <p14:tracePt t="70788" x="5972175" y="4094163"/>
          <p14:tracePt t="70794" x="5989638" y="4094163"/>
          <p14:tracePt t="70802" x="6035675" y="4086225"/>
          <p14:tracePt t="70819" x="6043613" y="4086225"/>
          <p14:tracePt t="70876" x="6062663" y="4086225"/>
          <p14:tracePt t="70884" x="6072188" y="4086225"/>
          <p14:tracePt t="70892" x="6108700" y="4086225"/>
          <p14:tracePt t="70900" x="6135688" y="4086225"/>
          <p14:tracePt t="70911" x="6189663" y="4086225"/>
          <p14:tracePt t="70915" x="6245225" y="4086225"/>
          <p14:tracePt t="70922" x="6335713" y="4086225"/>
          <p14:tracePt t="70930" x="6381750" y="4086225"/>
          <p14:tracePt t="70942" x="6435725" y="4086225"/>
          <p14:tracePt t="70948" x="6472238" y="4086225"/>
          <p14:tracePt t="70960" x="6518275" y="4086225"/>
          <p14:tracePt t="70964" x="6554788" y="4086225"/>
          <p14:tracePt t="70978" x="6600825" y="4086225"/>
          <p14:tracePt t="70990" x="6618288" y="4086225"/>
          <p14:tracePt t="70994" x="6637338" y="4086225"/>
          <p14:tracePt t="71010" x="6645275" y="4086225"/>
          <p14:tracePt t="71066" x="6654800" y="4086225"/>
          <p14:tracePt t="71082" x="6664325" y="4086225"/>
          <p14:tracePt t="71090" x="6681788" y="4086225"/>
          <p14:tracePt t="71098" x="6691313" y="4086225"/>
          <p14:tracePt t="71106" x="6700838" y="4086225"/>
          <p14:tracePt t="71114" x="6737350" y="4086225"/>
          <p14:tracePt t="71130" x="6764338" y="4086225"/>
          <p14:tracePt t="71138" x="6773863" y="4086225"/>
          <p14:tracePt t="71146" x="6783388" y="4086225"/>
          <p14:tracePt t="71394" x="6791325" y="4076700"/>
          <p14:tracePt t="71402" x="6791325" y="4067175"/>
          <p14:tracePt t="71410" x="6791325" y="4057650"/>
          <p14:tracePt t="71418" x="6791325" y="4030663"/>
          <p14:tracePt t="71426" x="6791325" y="4021138"/>
          <p14:tracePt t="71434" x="6791325" y="3984625"/>
          <p14:tracePt t="71442" x="6791325" y="3976688"/>
          <p14:tracePt t="71450" x="6791325" y="3940175"/>
          <p14:tracePt t="71458" x="6791325" y="3911600"/>
          <p14:tracePt t="71466" x="6791325" y="3875088"/>
          <p14:tracePt t="71474" x="6791325" y="3830638"/>
          <p14:tracePt t="71482" x="6791325" y="3794125"/>
          <p14:tracePt t="71490" x="6791325" y="3775075"/>
          <p14:tracePt t="71498" x="6791325" y="3748088"/>
          <p14:tracePt t="71507" x="6791325" y="3730625"/>
          <p14:tracePt t="71516" x="6791325" y="3721100"/>
          <p14:tracePt t="71756" x="6791325" y="3730625"/>
          <p14:tracePt t="71764" x="6783388" y="3767138"/>
          <p14:tracePt t="71773" x="6773863" y="3775075"/>
          <p14:tracePt t="71780" x="6754813" y="3803650"/>
          <p14:tracePt t="71789" x="6727825" y="3840163"/>
          <p14:tracePt t="71794" x="6710363" y="3867150"/>
          <p14:tracePt t="71802" x="6700838" y="3884613"/>
          <p14:tracePt t="71810" x="6673850" y="3930650"/>
          <p14:tracePt t="71818" x="6664325" y="3930650"/>
          <p14:tracePt t="71826" x="6654800" y="3940175"/>
          <p14:tracePt t="71834" x="6645275" y="3967163"/>
          <p14:tracePt t="71842" x="6627813" y="3976688"/>
          <p14:tracePt t="71851" x="6618288" y="3984625"/>
          <p14:tracePt t="71858" x="6618288" y="4003675"/>
          <p14:tracePt t="71866" x="6610350" y="4013200"/>
          <p14:tracePt t="71874" x="6600825" y="4021138"/>
          <p14:tracePt t="72027" x="6610350" y="4013200"/>
          <p14:tracePt t="72035" x="6627813" y="4003675"/>
          <p14:tracePt t="72043" x="6637338" y="3994150"/>
          <p14:tracePt t="72051" x="6654800" y="3976688"/>
          <p14:tracePt t="72058" x="6681788" y="3967163"/>
          <p14:tracePt t="72074" x="6718300" y="3957638"/>
          <p14:tracePt t="72082" x="6718300" y="3948113"/>
          <p14:tracePt t="72090" x="6737350" y="3940175"/>
          <p14:tracePt t="72098" x="6773863" y="3921125"/>
          <p14:tracePt t="72106" x="6783388" y="3921125"/>
          <p14:tracePt t="72114" x="6791325" y="3911600"/>
          <p14:tracePt t="72123" x="6810375" y="3911600"/>
          <p14:tracePt t="72130" x="6819900" y="3903663"/>
          <p14:tracePt t="72146" x="6837363" y="3894138"/>
          <p14:tracePt t="72570" x="6837363" y="3903663"/>
          <p14:tracePt t="72660" x="6837363" y="3911600"/>
          <p14:tracePt t="72666" x="6827838" y="3921125"/>
          <p14:tracePt t="72674" x="6819900" y="3930650"/>
          <p14:tracePt t="72682" x="6800850" y="3930650"/>
          <p14:tracePt t="72690" x="6800850" y="3940175"/>
          <p14:tracePt t="72698" x="6800850" y="3957638"/>
          <p14:tracePt t="72706" x="6791325" y="3967163"/>
          <p14:tracePt t="72714" x="6783388" y="3976688"/>
          <p14:tracePt t="72723" x="6773863" y="3984625"/>
          <p14:tracePt t="72739" x="6773863" y="3994150"/>
          <p14:tracePt t="72746" x="6764338" y="3994150"/>
          <p14:tracePt t="72770" x="6764338" y="4003675"/>
          <p14:tracePt t="72778" x="6754813" y="4013200"/>
          <p14:tracePt t="72818" x="6746875" y="4021138"/>
          <p14:tracePt t="72842" x="6746875" y="4030663"/>
          <p14:tracePt t="72851" x="6737350" y="4040188"/>
          <p14:tracePt t="72866" x="6727825" y="4049713"/>
          <p14:tracePt t="72883" x="6700838" y="4049713"/>
          <p14:tracePt t="72891" x="6691313" y="4049713"/>
          <p14:tracePt t="72898" x="6681788" y="4057650"/>
          <p14:tracePt t="72906" x="6664325" y="4057650"/>
          <p14:tracePt t="72914" x="6654800" y="4057650"/>
          <p14:tracePt t="72923" x="6627813" y="4076700"/>
          <p14:tracePt t="72930" x="6610350" y="4076700"/>
          <p14:tracePt t="73165" x="6637338" y="4076700"/>
          <p14:tracePt t="73173" x="6710363" y="4076700"/>
          <p14:tracePt t="73178" x="6783388" y="4076700"/>
          <p14:tracePt t="73188" x="6910388" y="4076700"/>
          <p14:tracePt t="73208" x="7110413" y="4076700"/>
          <p14:tracePt t="73210" x="7183438" y="4076700"/>
          <p14:tracePt t="73218" x="7248525" y="4076700"/>
          <p14:tracePt t="73226" x="7275513" y="4076700"/>
          <p14:tracePt t="73234" x="7292975" y="4076700"/>
          <p14:tracePt t="73242" x="7302500" y="4076700"/>
          <p14:tracePt t="73587" x="7292975" y="4076700"/>
          <p14:tracePt t="73595" x="7275513" y="4076700"/>
          <p14:tracePt t="73604" x="7256463" y="4057650"/>
          <p14:tracePt t="73611" x="7239000" y="4030663"/>
          <p14:tracePt t="73619" x="7212013" y="4003675"/>
          <p14:tracePt t="73626" x="7183438" y="3967163"/>
          <p14:tracePt t="73634" x="7165975" y="3948113"/>
          <p14:tracePt t="73642" x="7119938" y="3911600"/>
          <p14:tracePt t="73650" x="7102475" y="3903663"/>
          <p14:tracePt t="73658" x="7065963" y="3875088"/>
          <p14:tracePt t="73666" x="7046913" y="3857625"/>
          <p14:tracePt t="73674" x="7029450" y="3840163"/>
          <p14:tracePt t="73683" x="7029450" y="3821113"/>
          <p14:tracePt t="73691" x="7019925" y="3803650"/>
          <p14:tracePt t="73699" x="7010400" y="3784600"/>
          <p14:tracePt t="73706" x="6992938" y="3748088"/>
          <p14:tracePt t="73714" x="6992938" y="3738563"/>
          <p14:tracePt t="73723" x="6983413" y="3730625"/>
          <p14:tracePt t="73738" x="6983413" y="3711575"/>
          <p14:tracePt t="73746" x="6973888" y="3702050"/>
          <p14:tracePt t="74068" x="6956425" y="3702050"/>
          <p14:tracePt t="74074" x="6900863" y="3721100"/>
          <p14:tracePt t="74082" x="6856413" y="3757613"/>
          <p14:tracePt t="74090" x="6810375" y="3767138"/>
          <p14:tracePt t="74098" x="6746875" y="3803650"/>
          <p14:tracePt t="74107" x="6718300" y="3821113"/>
          <p14:tracePt t="74114" x="6710363" y="3821113"/>
          <p14:tracePt t="74124" x="6700838" y="3821113"/>
          <p14:tracePt t="74386" x="6673850" y="3867150"/>
          <p14:tracePt t="74402" x="6645275" y="3911600"/>
          <p14:tracePt t="74410" x="6637338" y="3930650"/>
          <p14:tracePt t="74418" x="6637338" y="3957638"/>
          <p14:tracePt t="74426" x="6618288" y="3984625"/>
          <p14:tracePt t="74434" x="6618288" y="4003675"/>
          <p14:tracePt t="74442" x="6610350" y="4021138"/>
          <p14:tracePt t="74450" x="6610350" y="4040188"/>
          <p14:tracePt t="74458" x="6610350" y="4049713"/>
          <p14:tracePt t="77908" x="6600825" y="4057650"/>
          <p14:tracePt t="77922" x="6591300" y="4057650"/>
          <p14:tracePt t="78300" x="6554788" y="4057650"/>
          <p14:tracePt t="78308" x="6518275" y="4067175"/>
          <p14:tracePt t="78316" x="6491288" y="4086225"/>
          <p14:tracePt t="78323" x="6472238" y="4103688"/>
          <p14:tracePt t="78330" x="6454775" y="4130675"/>
          <p14:tracePt t="78339" x="6408738" y="4149725"/>
          <p14:tracePt t="78346" x="6391275" y="4167188"/>
          <p14:tracePt t="78354" x="6381750" y="4176713"/>
          <p14:tracePt t="78362" x="6362700" y="4195763"/>
          <p14:tracePt t="78378" x="6362700" y="4203700"/>
          <p14:tracePt t="78442" x="6345238" y="4213225"/>
          <p14:tracePt t="78459" x="6335713" y="4213225"/>
          <p14:tracePt t="78475" x="6326188" y="4213225"/>
          <p14:tracePt t="78483" x="6318250" y="4222750"/>
          <p14:tracePt t="78636" x="6299200" y="4240213"/>
          <p14:tracePt t="78642" x="6272213" y="4240213"/>
          <p14:tracePt t="78650" x="6218238" y="4240213"/>
          <p14:tracePt t="78658" x="6162675" y="4249738"/>
          <p14:tracePt t="78666" x="6035675" y="4249738"/>
          <p14:tracePt t="78674" x="5907088" y="4249738"/>
          <p14:tracePt t="78682" x="5743575" y="4249738"/>
          <p14:tracePt t="78690" x="5580063" y="4249738"/>
          <p14:tracePt t="78698" x="5414963" y="4249738"/>
          <p14:tracePt t="78706" x="5268913" y="4249738"/>
          <p14:tracePt t="78714" x="5159375" y="4249738"/>
          <p14:tracePt t="78723" x="5049838" y="4249738"/>
          <p14:tracePt t="78730" x="4995863" y="4249738"/>
          <p14:tracePt t="78738" x="4978400" y="4249738"/>
          <p14:tracePt t="78746" x="4968875" y="4249738"/>
          <p14:tracePt t="78908" x="4986338" y="4249738"/>
          <p14:tracePt t="78918" x="5068888" y="4240213"/>
          <p14:tracePt t="78922" x="5168900" y="4213225"/>
          <p14:tracePt t="78931" x="5314950" y="4176713"/>
          <p14:tracePt t="78939" x="5461000" y="4140200"/>
          <p14:tracePt t="78946" x="5616575" y="4094163"/>
          <p14:tracePt t="78955" x="5761038" y="4067175"/>
          <p14:tracePt t="78962" x="5916613" y="4013200"/>
          <p14:tracePt t="78971" x="6062663" y="3976688"/>
          <p14:tracePt t="78978" x="6189663" y="3948113"/>
          <p14:tracePt t="78987" x="6299200" y="3940175"/>
          <p14:tracePt t="78994" x="6418263" y="3921125"/>
          <p14:tracePt t="79004" x="6491288" y="3921125"/>
          <p14:tracePt t="79010" x="6545263" y="3921125"/>
          <p14:tracePt t="79018" x="6573838" y="3911600"/>
          <p14:tracePt t="79026" x="6581775" y="3911600"/>
          <p14:tracePt t="79274" x="6591300" y="3911600"/>
          <p14:tracePt t="79283" x="6618288" y="3911600"/>
          <p14:tracePt t="79290" x="6681788" y="3911600"/>
          <p14:tracePt t="79298" x="6827838" y="3911600"/>
          <p14:tracePt t="79306" x="7010400" y="3911600"/>
          <p14:tracePt t="79314" x="7256463" y="3911600"/>
          <p14:tracePt t="79322" x="7521575" y="3911600"/>
          <p14:tracePt t="79330" x="7894638" y="3911600"/>
          <p14:tracePt t="79338" x="8232775" y="3911600"/>
          <p14:tracePt t="79346" x="8496300" y="3911600"/>
          <p14:tracePt t="79354" x="8761413" y="3911600"/>
          <p14:tracePt t="79362" x="9017000" y="3911600"/>
          <p14:tracePt t="80099" x="8715375" y="3957638"/>
          <p14:tracePt t="80106" x="8405813" y="3984625"/>
          <p14:tracePt t="80114" x="8132763" y="4003675"/>
          <p14:tracePt t="80122" x="7950200" y="4003675"/>
          <p14:tracePt t="80131" x="7748588" y="4003675"/>
          <p14:tracePt t="80138" x="7602538" y="4003675"/>
          <p14:tracePt t="80146" x="7531100" y="4003675"/>
          <p14:tracePt t="80155" x="7458075" y="4003675"/>
          <p14:tracePt t="80162" x="7429500" y="4003675"/>
          <p14:tracePt t="80171" x="7412038" y="4003675"/>
          <p14:tracePt t="80191" x="7385050" y="3994150"/>
          <p14:tracePt t="80205" x="7375525" y="3994150"/>
          <p14:tracePt t="80219" x="7366000" y="3984625"/>
          <p14:tracePt t="80227" x="7339013" y="3967163"/>
          <p14:tracePt t="80243" x="7329488" y="3957638"/>
          <p14:tracePt t="80251" x="7312025" y="3940175"/>
          <p14:tracePt t="80259" x="7302500" y="3940175"/>
          <p14:tracePt t="80267" x="7302500" y="3930650"/>
          <p14:tracePt t="80275" x="7283450" y="3921125"/>
          <p14:tracePt t="80283" x="7265988" y="3911600"/>
          <p14:tracePt t="80290" x="7248525" y="3903663"/>
          <p14:tracePt t="80298" x="7239000" y="3894138"/>
          <p14:tracePt t="80308" x="7219950" y="3884613"/>
          <p14:tracePt t="80314" x="7212013" y="3884613"/>
          <p14:tracePt t="80322" x="7202488" y="3884613"/>
          <p14:tracePt t="80330" x="7192963" y="3884613"/>
          <p14:tracePt t="80339" x="7165975" y="3875088"/>
          <p14:tracePt t="80362" x="7146925" y="3857625"/>
          <p14:tracePt t="80371" x="7138988" y="3857625"/>
          <p14:tracePt t="80387" x="7119938" y="3848100"/>
          <p14:tracePt t="80394" x="7073900" y="3848100"/>
          <p14:tracePt t="80404" x="7037388" y="3840163"/>
          <p14:tracePt t="80410" x="7010400" y="3821113"/>
          <p14:tracePt t="80418" x="6919913" y="3803650"/>
          <p14:tracePt t="80426" x="6883400" y="3803650"/>
          <p14:tracePt t="80434" x="6810375" y="3784600"/>
          <p14:tracePt t="80442" x="6727825" y="3775075"/>
          <p14:tracePt t="80450" x="6673850" y="3775075"/>
          <p14:tracePt t="80458" x="6654800" y="3767138"/>
          <p14:tracePt t="80466" x="6610350" y="3748088"/>
          <p14:tracePt t="80564" x="6581775" y="3748088"/>
          <p14:tracePt t="80571" x="6564313" y="3748088"/>
          <p14:tracePt t="80581" x="6518275" y="3748088"/>
          <p14:tracePt t="80589" x="6464300" y="3748088"/>
          <p14:tracePt t="80594" x="6427788" y="3748088"/>
          <p14:tracePt t="80604" x="6408738" y="3757613"/>
          <p14:tracePt t="80610" x="6372225" y="3757613"/>
          <p14:tracePt t="80618" x="6362700" y="3757613"/>
          <p14:tracePt t="81132" x="6381750" y="3757613"/>
          <p14:tracePt t="81138" x="6435725" y="3757613"/>
          <p14:tracePt t="81146" x="6472238" y="3757613"/>
          <p14:tracePt t="81155" x="6500813" y="3757613"/>
          <p14:tracePt t="81162" x="6518275" y="3738563"/>
          <p14:tracePt t="81171" x="6545263" y="3730625"/>
          <p14:tracePt t="81178" x="6564313" y="3730625"/>
          <p14:tracePt t="81190" x="6610350" y="3730625"/>
          <p14:tracePt t="81195" x="6627813" y="3721100"/>
          <p14:tracePt t="81210" x="6654800" y="3721100"/>
          <p14:tracePt t="81219" x="6664325" y="3721100"/>
          <p14:tracePt t="81227" x="6673850" y="3721100"/>
          <p14:tracePt t="81357" x="6654800" y="3721100"/>
          <p14:tracePt t="81362" x="6573838" y="3721100"/>
          <p14:tracePt t="81370" x="6491288" y="3721100"/>
          <p14:tracePt t="81378" x="6399213" y="3721100"/>
          <p14:tracePt t="81387" x="6345238" y="3721100"/>
          <p14:tracePt t="81394" x="6281738" y="3748088"/>
          <p14:tracePt t="81404" x="6226175" y="3748088"/>
          <p14:tracePt t="81410" x="6199188" y="3748088"/>
          <p14:tracePt t="81418" x="6189663" y="3748088"/>
          <p14:tracePt t="81450" x="6181725" y="3748088"/>
          <p14:tracePt t="81466" x="6162675" y="3748088"/>
          <p14:tracePt t="81491" x="6153150" y="3748088"/>
          <p14:tracePt t="81499" x="6145213" y="3738563"/>
          <p14:tracePt t="81508" x="6145213" y="3721100"/>
          <p14:tracePt t="81515" x="6135688" y="3702050"/>
          <p14:tracePt t="81524" x="6126163" y="3665538"/>
          <p14:tracePt t="81531" x="6126163" y="3657600"/>
          <p14:tracePt t="81540" x="6126163" y="3621088"/>
          <p14:tracePt t="81547" x="6126163" y="3602038"/>
          <p14:tracePt t="81555" x="6108700" y="3556000"/>
          <p14:tracePt t="81563" x="6108700" y="3548063"/>
          <p14:tracePt t="81572" x="6108700" y="3519488"/>
          <p14:tracePt t="81578" x="6108700" y="3502025"/>
          <p14:tracePt t="81588" x="6108700" y="3475038"/>
          <p14:tracePt t="81594" x="6108700" y="3455988"/>
          <p14:tracePt t="81604" x="6108700" y="3429000"/>
          <p14:tracePt t="81610" x="6108700" y="3411538"/>
          <p14:tracePt t="81619" x="6108700" y="3382963"/>
          <p14:tracePt t="81626" x="6108700" y="3365500"/>
          <p14:tracePt t="81634" x="6108700" y="3346450"/>
          <p14:tracePt t="81642" x="6108700" y="3328988"/>
          <p14:tracePt t="81650" x="6108700" y="3302000"/>
          <p14:tracePt t="81658" x="6108700" y="3282950"/>
          <p14:tracePt t="81666" x="6108700" y="3255963"/>
          <p14:tracePt t="81674" x="6126163" y="3219450"/>
          <p14:tracePt t="81682" x="6145213" y="3200400"/>
          <p14:tracePt t="81691" x="6172200" y="3155950"/>
          <p14:tracePt t="81698" x="6189663" y="3127375"/>
          <p14:tracePt t="81706" x="6208713" y="3119438"/>
          <p14:tracePt t="81714" x="6245225" y="3073400"/>
          <p14:tracePt t="81722" x="6272213" y="3063875"/>
          <p14:tracePt t="81730" x="6299200" y="3063875"/>
          <p14:tracePt t="81738" x="6354763" y="3054350"/>
          <p14:tracePt t="81746" x="6372225" y="3054350"/>
          <p14:tracePt t="81754" x="6418263" y="3054350"/>
          <p14:tracePt t="81762" x="6454775" y="3054350"/>
          <p14:tracePt t="81771" x="6500813" y="3054350"/>
          <p14:tracePt t="81778" x="6527800" y="3054350"/>
          <p14:tracePt t="81788" x="6554788" y="3054350"/>
          <p14:tracePt t="81794" x="6610350" y="3054350"/>
          <p14:tracePt t="81804" x="6627813" y="3054350"/>
          <p14:tracePt t="81810" x="6673850" y="3090863"/>
          <p14:tracePt t="81818" x="6718300" y="3109913"/>
          <p14:tracePt t="81826" x="6754813" y="3136900"/>
          <p14:tracePt t="81834" x="6800850" y="3163888"/>
          <p14:tracePt t="81842" x="6827838" y="3192463"/>
          <p14:tracePt t="81850" x="6873875" y="3219450"/>
          <p14:tracePt t="81859" x="6900863" y="3246438"/>
          <p14:tracePt t="81866" x="6929438" y="3273425"/>
          <p14:tracePt t="81874" x="6956425" y="3302000"/>
          <p14:tracePt t="81882" x="7000875" y="3346450"/>
          <p14:tracePt t="81890" x="7010400" y="3355975"/>
          <p14:tracePt t="81898" x="7037388" y="3375025"/>
          <p14:tracePt t="81906" x="7046913" y="3382963"/>
          <p14:tracePt t="81914" x="7056438" y="3402013"/>
          <p14:tracePt t="81923" x="7073900" y="3411538"/>
          <p14:tracePt t="81930" x="7083425" y="3419475"/>
          <p14:tracePt t="81938" x="7092950" y="3429000"/>
          <p14:tracePt t="81946" x="7092950" y="3438525"/>
          <p14:tracePt t="81954" x="7092950" y="3446463"/>
          <p14:tracePt t="81963" x="7092950" y="3475038"/>
          <p14:tracePt t="81971" x="7092950" y="3492500"/>
          <p14:tracePt t="81978" x="7092950" y="3519488"/>
          <p14:tracePt t="81987" x="7092950" y="3538538"/>
          <p14:tracePt t="81994" x="7092950" y="3565525"/>
          <p14:tracePt t="82004" x="7092950" y="3584575"/>
          <p14:tracePt t="82010" x="7092950" y="3629025"/>
          <p14:tracePt t="82018" x="7056438" y="3648075"/>
          <p14:tracePt t="82026" x="7029450" y="3684588"/>
          <p14:tracePt t="82034" x="6983413" y="3702050"/>
          <p14:tracePt t="82042" x="6900863" y="3748088"/>
          <p14:tracePt t="82050" x="6837363" y="3767138"/>
          <p14:tracePt t="82058" x="6764338" y="3794125"/>
          <p14:tracePt t="82066" x="6664325" y="3811588"/>
          <p14:tracePt t="82075" x="6591300" y="3821113"/>
          <p14:tracePt t="82082" x="6508750" y="3857625"/>
          <p14:tracePt t="82091" x="6472238" y="3857625"/>
          <p14:tracePt t="82098" x="6454775" y="3857625"/>
          <p14:tracePt t="82106" x="6435725" y="3857625"/>
          <p14:tracePt t="82197" x="6427788" y="3857625"/>
          <p14:tracePt t="82220" x="6427788" y="3840163"/>
          <p14:tracePt t="82229" x="6427788" y="3830638"/>
          <p14:tracePt t="82244" x="6427788" y="3821113"/>
          <p14:tracePt t="83243" x="6427788" y="3811588"/>
          <p14:tracePt t="83259" x="6427788" y="3803650"/>
          <p14:tracePt t="83267" x="6435725" y="3775075"/>
          <p14:tracePt t="83275" x="6445250" y="3775075"/>
          <p14:tracePt t="83291" x="6445250" y="3748088"/>
          <p14:tracePt t="83298" x="6454775" y="3730625"/>
          <p14:tracePt t="83306" x="6464300" y="3721100"/>
          <p14:tracePt t="83314" x="6472238" y="3711575"/>
          <p14:tracePt t="83323" x="6472238" y="3702050"/>
          <p14:tracePt t="83330" x="6472238" y="3694113"/>
          <p14:tracePt t="83339" x="6472238" y="3684588"/>
          <p14:tracePt t="83363" x="6472238" y="3675063"/>
          <p14:tracePt t="83524" x="6464300" y="3675063"/>
          <p14:tracePt t="83530" x="6445250" y="3694113"/>
          <p14:tracePt t="83538" x="6418263" y="3721100"/>
          <p14:tracePt t="83546" x="6381750" y="3738563"/>
          <p14:tracePt t="83555" x="6354763" y="3767138"/>
          <p14:tracePt t="83562" x="6299200" y="3775075"/>
          <p14:tracePt t="83570" x="6254750" y="3794125"/>
          <p14:tracePt t="83579" x="6235700" y="3821113"/>
          <p14:tracePt t="83587" x="6208713" y="3830638"/>
          <p14:tracePt t="83594" x="6162675" y="3840163"/>
          <p14:tracePt t="83604" x="6126163" y="3867150"/>
          <p14:tracePt t="83610" x="6089650" y="3867150"/>
          <p14:tracePt t="83619" x="6035675" y="3875088"/>
          <p14:tracePt t="83626" x="5972175" y="3894138"/>
          <p14:tracePt t="83634" x="5916613" y="3894138"/>
          <p14:tracePt t="83642" x="5843588" y="3894138"/>
          <p14:tracePt t="83650" x="5816600" y="3894138"/>
          <p14:tracePt t="83658" x="5743575" y="3894138"/>
          <p14:tracePt t="83666" x="5688013" y="3894138"/>
          <p14:tracePt t="83674" x="5634038" y="3894138"/>
          <p14:tracePt t="83682" x="5580063" y="3894138"/>
          <p14:tracePt t="83690" x="5543550" y="3894138"/>
          <p14:tracePt t="83698" x="5514975" y="3894138"/>
          <p14:tracePt t="83707" x="5497513" y="3894138"/>
          <p14:tracePt t="83714" x="5487988" y="3894138"/>
          <p14:tracePt t="83755" x="5478463" y="3894138"/>
          <p14:tracePt t="83763" x="5461000" y="3894138"/>
          <p14:tracePt t="83771" x="5441950" y="3894138"/>
          <p14:tracePt t="83779" x="5424488" y="3875088"/>
          <p14:tracePt t="83789" x="5405438" y="3875088"/>
          <p14:tracePt t="83795" x="5360988" y="3857625"/>
          <p14:tracePt t="83805" x="5297488" y="3840163"/>
          <p14:tracePt t="83811" x="5268913" y="3840163"/>
          <p14:tracePt t="83822" x="5214938" y="3840163"/>
          <p14:tracePt t="83827" x="5168900" y="3811588"/>
          <p14:tracePt t="83835" x="5132388" y="3811588"/>
          <p14:tracePt t="83843" x="5086350" y="3811588"/>
          <p14:tracePt t="83852" x="5068888" y="3811588"/>
          <p14:tracePt t="83859" x="5041900" y="3811588"/>
          <p14:tracePt t="83867" x="5022850" y="3811588"/>
          <p14:tracePt t="83875" x="4995863" y="3811588"/>
          <p14:tracePt t="83883" x="4986338" y="3821113"/>
          <p14:tracePt t="83891" x="4968875" y="3830638"/>
          <p14:tracePt t="83899" x="4941888" y="3848100"/>
          <p14:tracePt t="83907" x="4913313" y="3867150"/>
          <p14:tracePt t="83915" x="4895850" y="3875088"/>
          <p14:tracePt t="83923" x="4886325" y="3875088"/>
          <p14:tracePt t="83930" x="4849813" y="3875088"/>
          <p14:tracePt t="83939" x="4840288" y="3875088"/>
          <p14:tracePt t="83946" x="4813300" y="3875088"/>
          <p14:tracePt t="83954" x="4795838" y="3875088"/>
          <p14:tracePt t="83962" x="4767263" y="3875088"/>
          <p14:tracePt t="83971" x="4759325" y="3875088"/>
          <p14:tracePt t="83978" x="4749800" y="3875088"/>
          <p14:tracePt t="83988" x="4722813" y="3875088"/>
          <p14:tracePt t="83994" x="4703763" y="3875088"/>
          <p14:tracePt t="84010" x="4667250" y="3875088"/>
          <p14:tracePt t="84018" x="4630738" y="3857625"/>
          <p14:tracePt t="84026" x="4613275" y="3857625"/>
          <p14:tracePt t="84034" x="4576763" y="3857625"/>
          <p14:tracePt t="84042" x="4530725" y="3857625"/>
          <p14:tracePt t="84050" x="4476750" y="3857625"/>
          <p14:tracePt t="84058" x="4457700" y="3857625"/>
          <p14:tracePt t="84066" x="4421188" y="3857625"/>
          <p14:tracePt t="84074" x="4376738" y="3857625"/>
          <p14:tracePt t="84082" x="4367213" y="3857625"/>
          <p14:tracePt t="84090" x="4321175" y="3857625"/>
          <p14:tracePt t="84098" x="4284663" y="3857625"/>
          <p14:tracePt t="84106" x="4267200" y="3857625"/>
          <p14:tracePt t="84114" x="4230688" y="3857625"/>
          <p14:tracePt t="84122" x="4221163" y="3857625"/>
          <p14:tracePt t="84130" x="4184650" y="3857625"/>
          <p14:tracePt t="84138" x="4175125" y="3857625"/>
          <p14:tracePt t="84146" x="4165600" y="3857625"/>
          <p14:tracePt t="84163" x="4148138" y="3857625"/>
          <p14:tracePt t="84172" x="4138613" y="3857625"/>
          <p14:tracePt t="84212" x="4129088" y="3857625"/>
          <p14:tracePt t="84235" x="4111625" y="3857625"/>
          <p14:tracePt t="84243" x="4102100" y="3857625"/>
          <p14:tracePt t="84251" x="4094163" y="3857625"/>
          <p14:tracePt t="84267" x="4084638" y="3867150"/>
          <p14:tracePt t="84524" x="4102100" y="3867150"/>
          <p14:tracePt t="84530" x="4102100" y="3857625"/>
          <p14:tracePt t="84538" x="4102100" y="3848100"/>
          <p14:tracePt t="84546" x="4111625" y="3840163"/>
          <p14:tracePt t="84556" x="4111625" y="3830638"/>
          <p14:tracePt t="84562" x="4129088" y="3811588"/>
          <p14:tracePt t="84578" x="4138613" y="3803650"/>
          <p14:tracePt t="84594" x="4148138" y="3794125"/>
          <p14:tracePt t="84618" x="4148138" y="3784600"/>
          <p14:tracePt t="84794" x="4138613" y="3784600"/>
          <p14:tracePt t="84986" x="4230688" y="3775075"/>
          <p14:tracePt t="84994" x="4330700" y="3757613"/>
          <p14:tracePt t="85003" x="4476750" y="3748088"/>
          <p14:tracePt t="85010" x="4659313" y="3694113"/>
          <p14:tracePt t="85020" x="4786313" y="3684588"/>
          <p14:tracePt t="85026" x="4949825" y="3665538"/>
          <p14:tracePt t="85034" x="5078413" y="3657600"/>
          <p14:tracePt t="85042" x="5214938" y="3629025"/>
          <p14:tracePt t="85050" x="5341938" y="3611563"/>
          <p14:tracePt t="85058" x="5434013" y="3584575"/>
          <p14:tracePt t="85066" x="5551488" y="3556000"/>
          <p14:tracePt t="85074" x="5624513" y="3538538"/>
          <p14:tracePt t="85082" x="5653088" y="3511550"/>
          <p14:tracePt t="85090" x="5688013" y="3475038"/>
          <p14:tracePt t="85098" x="5734050" y="3465513"/>
          <p14:tracePt t="85106" x="5780088" y="3455988"/>
          <p14:tracePt t="85114" x="5789613" y="3446463"/>
          <p14:tracePt t="85122" x="5789613" y="3438525"/>
          <p14:tracePt t="85138" x="5807075" y="3429000"/>
          <p14:tracePt t="85146" x="5816600" y="3429000"/>
          <p14:tracePt t="85154" x="5826125" y="3429000"/>
          <p14:tracePt t="85162" x="5853113" y="3429000"/>
          <p14:tracePt t="85171" x="5862638" y="3429000"/>
          <p14:tracePt t="85178" x="5880100" y="3429000"/>
          <p14:tracePt t="85187" x="5907088" y="3429000"/>
          <p14:tracePt t="85205" x="5943600" y="3429000"/>
          <p14:tracePt t="85220" x="5953125" y="3429000"/>
          <p14:tracePt t="85226" x="5989638" y="3419475"/>
          <p14:tracePt t="85234" x="5999163" y="3402013"/>
          <p14:tracePt t="85242" x="6007100" y="3392488"/>
          <p14:tracePt t="85251" x="6016625" y="3392488"/>
          <p14:tracePt t="85258" x="6026150" y="3382963"/>
          <p14:tracePt t="85274" x="6035675" y="3375025"/>
          <p14:tracePt t="85298" x="6035675" y="3365500"/>
          <p14:tracePt t="85315" x="6043613" y="3355975"/>
          <p14:tracePt t="85338" x="6043613" y="3346450"/>
          <p14:tracePt t="85354" x="6043613" y="3338513"/>
          <p14:tracePt t="85362" x="6043613" y="3328988"/>
          <p14:tracePt t="85378" x="6043613" y="3309938"/>
          <p14:tracePt t="85394" x="6043613" y="3292475"/>
          <p14:tracePt t="85404" x="6043613" y="3282950"/>
          <p14:tracePt t="85410" x="6035675" y="3273425"/>
          <p14:tracePt t="85420" x="6026150" y="3265488"/>
          <p14:tracePt t="85426" x="6016625" y="3246438"/>
          <p14:tracePt t="85442" x="6016625" y="3236913"/>
          <p14:tracePt t="85450" x="6016625" y="3228975"/>
          <p14:tracePt t="85458" x="6016625" y="3209925"/>
          <p14:tracePt t="85467" x="6016625" y="3192463"/>
          <p14:tracePt t="85475" x="6016625" y="3182938"/>
          <p14:tracePt t="85483" x="6016625" y="3173413"/>
          <p14:tracePt t="85491" x="6016625" y="3163888"/>
          <p14:tracePt t="85499" x="6016625" y="3146425"/>
          <p14:tracePt t="85507" x="6016625" y="3127375"/>
          <p14:tracePt t="85515" x="6016625" y="3109913"/>
          <p14:tracePt t="85523" x="6016625" y="3100388"/>
          <p14:tracePt t="85531" x="6016625" y="3082925"/>
          <p14:tracePt t="85540" x="6016625" y="3063875"/>
          <p14:tracePt t="85571" x="6016625" y="3046413"/>
          <p14:tracePt t="86019" x="6016625" y="3082925"/>
          <p14:tracePt t="86026" x="6026150" y="3082925"/>
          <p14:tracePt t="86034" x="6053138" y="3109913"/>
          <p14:tracePt t="86042" x="6108700" y="3127375"/>
          <p14:tracePt t="86050" x="6208713" y="3136900"/>
          <p14:tracePt t="86058" x="6281738" y="3136900"/>
          <p14:tracePt t="86066" x="6335713" y="3155950"/>
          <p14:tracePt t="86074" x="6399213" y="3155950"/>
          <p14:tracePt t="86082" x="6435725" y="3173413"/>
          <p14:tracePt t="86090" x="6472238" y="3173413"/>
          <p14:tracePt t="86098" x="6508750" y="3173413"/>
          <p14:tracePt t="86106" x="6554788" y="3173413"/>
          <p14:tracePt t="86114" x="6573838" y="3173413"/>
          <p14:tracePt t="86122" x="6610350" y="3173413"/>
          <p14:tracePt t="86130" x="6637338" y="3173413"/>
          <p14:tracePt t="86138" x="6654800" y="3173413"/>
          <p14:tracePt t="86146" x="6681788" y="3173413"/>
          <p14:tracePt t="86154" x="6718300" y="3173413"/>
          <p14:tracePt t="86162" x="6754813" y="3173413"/>
          <p14:tracePt t="86171" x="6800850" y="3173413"/>
          <p14:tracePt t="86178" x="6837363" y="3173413"/>
          <p14:tracePt t="86187" x="6892925" y="3173413"/>
          <p14:tracePt t="86205" x="7019925" y="3173413"/>
          <p14:tracePt t="86210" x="7083425" y="3173413"/>
          <p14:tracePt t="86220" x="7156450" y="3173413"/>
          <p14:tracePt t="86227" x="7212013" y="3173413"/>
          <p14:tracePt t="86234" x="7265988" y="3173413"/>
          <p14:tracePt t="86242" x="7319963" y="3173413"/>
          <p14:tracePt t="86250" x="7366000" y="3173413"/>
          <p14:tracePt t="86258" x="7402513" y="3173413"/>
          <p14:tracePt t="86266" x="7429500" y="3173413"/>
          <p14:tracePt t="86274" x="7466013" y="3173413"/>
          <p14:tracePt t="86283" x="7485063" y="3173413"/>
          <p14:tracePt t="86299" x="7494588" y="3173413"/>
          <p14:tracePt t="86395" x="7512050" y="3173413"/>
          <p14:tracePt t="86403" x="7548563" y="3173413"/>
          <p14:tracePt t="86410" x="7575550" y="3173413"/>
          <p14:tracePt t="86419" x="7612063" y="3173413"/>
          <p14:tracePt t="86426" x="7658100" y="3173413"/>
          <p14:tracePt t="86434" x="7694613" y="3173413"/>
          <p14:tracePt t="86442" x="7721600" y="3173413"/>
          <p14:tracePt t="86450" x="7758113" y="3173413"/>
          <p14:tracePt t="86458" x="7777163" y="3173413"/>
          <p14:tracePt t="86466" x="7813675" y="3173413"/>
          <p14:tracePt t="86474" x="7821613" y="3173413"/>
          <p14:tracePt t="86482" x="7840663" y="3173413"/>
          <p14:tracePt t="86490" x="7858125" y="3163888"/>
          <p14:tracePt t="86620" x="7867650" y="3155950"/>
          <p14:tracePt t="86629" x="7894638" y="3127375"/>
          <p14:tracePt t="86637" x="7904163" y="3119438"/>
          <p14:tracePt t="86644" x="7904163" y="3109913"/>
          <p14:tracePt t="86652" x="7931150" y="3082925"/>
          <p14:tracePt t="86661" x="7940675" y="3073400"/>
          <p14:tracePt t="86667" x="7950200" y="3073400"/>
          <p14:tracePt t="86675" x="7967663" y="3046413"/>
          <p14:tracePt t="86683" x="7977188" y="3036888"/>
          <p14:tracePt t="86691" x="7986713" y="3027363"/>
          <p14:tracePt t="86826" x="7977188" y="3027363"/>
          <p14:tracePt t="86834" x="7958138" y="3046413"/>
          <p14:tracePt t="86842" x="7940675" y="3063875"/>
          <p14:tracePt t="86851" x="7931150" y="3073400"/>
          <p14:tracePt t="86858" x="7913688" y="3090863"/>
          <p14:tracePt t="86866" x="7904163" y="3100388"/>
          <p14:tracePt t="86874" x="7894638" y="3100388"/>
          <p14:tracePt t="86882" x="7867650" y="3119438"/>
          <p14:tracePt t="86890" x="7840663" y="3127375"/>
          <p14:tracePt t="86898" x="7813675" y="3146425"/>
          <p14:tracePt t="86906" x="7767638" y="3155950"/>
          <p14:tracePt t="86914" x="7685088" y="3200400"/>
          <p14:tracePt t="86922" x="7575550" y="3228975"/>
          <p14:tracePt t="86930" x="7466013" y="3236913"/>
          <p14:tracePt t="86939" x="7329488" y="3282950"/>
          <p14:tracePt t="86946" x="7219950" y="3309938"/>
          <p14:tracePt t="86954" x="7083425" y="3338513"/>
          <p14:tracePt t="86962" x="6956425" y="3338513"/>
          <p14:tracePt t="86971" x="6827838" y="3355975"/>
          <p14:tracePt t="86978" x="6737350" y="3365500"/>
          <p14:tracePt t="86987" x="6654800" y="3382963"/>
          <p14:tracePt t="86994" x="6581775" y="3411538"/>
          <p14:tracePt t="87004" x="6537325" y="3411538"/>
          <p14:tracePt t="87010" x="6508750" y="3411538"/>
          <p14:tracePt t="87020" x="6491288" y="3419475"/>
          <p14:tracePt t="87026" x="6472238" y="3419475"/>
          <p14:tracePt t="87035" x="6464300" y="3419475"/>
          <p14:tracePt t="87042" x="6454775" y="3419475"/>
          <p14:tracePt t="87050" x="6445250" y="3419475"/>
          <p14:tracePt t="87058" x="6435725" y="3429000"/>
          <p14:tracePt t="87066" x="6418263" y="3429000"/>
          <p14:tracePt t="87074" x="6408738" y="3429000"/>
          <p14:tracePt t="87082" x="6381750" y="3429000"/>
          <p14:tracePt t="87090" x="6362700" y="3429000"/>
          <p14:tracePt t="87098" x="6335713" y="3429000"/>
          <p14:tracePt t="87106" x="6326188" y="3429000"/>
          <p14:tracePt t="87114" x="6291263" y="3429000"/>
          <p14:tracePt t="87122" x="6281738" y="3429000"/>
          <p14:tracePt t="87130" x="6254750" y="3429000"/>
          <p14:tracePt t="87138" x="6245225" y="3429000"/>
          <p14:tracePt t="87155" x="6235700" y="3429000"/>
          <p14:tracePt t="87981" x="6208713" y="3429000"/>
          <p14:tracePt t="87987" x="6199188" y="3429000"/>
          <p14:tracePt t="87994" x="6189663" y="3429000"/>
          <p14:tracePt t="88004" x="6162675" y="3429000"/>
          <p14:tracePt t="88010" x="6135688" y="3429000"/>
          <p14:tracePt t="88020" x="6126163" y="3419475"/>
          <p14:tracePt t="88026" x="6108700" y="3411538"/>
          <p14:tracePt t="88034" x="6099175" y="3402013"/>
          <p14:tracePt t="88042" x="6072188" y="3392488"/>
          <p14:tracePt t="88050" x="6072188" y="3382963"/>
          <p14:tracePt t="88058" x="6062663" y="3375025"/>
          <p14:tracePt t="88066" x="6053138" y="3365500"/>
          <p14:tracePt t="88074" x="6043613" y="3365500"/>
          <p14:tracePt t="88082" x="6035675" y="3355975"/>
          <p14:tracePt t="88090" x="6016625" y="3338513"/>
          <p14:tracePt t="88106" x="6007100" y="3319463"/>
          <p14:tracePt t="88114" x="5989638" y="3273425"/>
          <p14:tracePt t="88130" x="5989638" y="3246438"/>
          <p14:tracePt t="88139" x="5972175" y="3209925"/>
          <p14:tracePt t="88147" x="5962650" y="3209925"/>
          <p14:tracePt t="88155" x="5943600" y="3182938"/>
          <p14:tracePt t="88162" x="5935663" y="3182938"/>
          <p14:tracePt t="88174" x="5907088" y="3173413"/>
          <p14:tracePt t="88181" x="5899150" y="3173413"/>
          <p14:tracePt t="88190" x="5889625" y="3173413"/>
          <p14:tracePt t="88206" x="5880100" y="3173413"/>
          <p14:tracePt t="88332" x="5870575" y="3173413"/>
          <p14:tracePt t="88340" x="5862638" y="3163888"/>
          <p14:tracePt t="88372" x="5853113" y="3163888"/>
          <p14:tracePt t="88403" x="5843588" y="3163888"/>
          <p14:tracePt t="88426" x="5826125" y="3163888"/>
          <p14:tracePt t="88434" x="5816600" y="3163888"/>
          <p14:tracePt t="88442" x="5807075" y="3163888"/>
          <p14:tracePt t="88450" x="5770563" y="3163888"/>
          <p14:tracePt t="88458" x="5753100" y="3146425"/>
          <p14:tracePt t="88466" x="5724525" y="3146425"/>
          <p14:tracePt t="88474" x="5707063" y="3146425"/>
          <p14:tracePt t="88482" x="5680075" y="3146425"/>
          <p14:tracePt t="88490" x="5670550" y="3146425"/>
          <p14:tracePt t="88498" x="5661025" y="3146425"/>
          <p14:tracePt t="88514" x="5643563" y="3146425"/>
          <p14:tracePt t="88733" x="5616575" y="3146425"/>
          <p14:tracePt t="88738" x="5561013" y="3146425"/>
          <p14:tracePt t="88746" x="5524500" y="3146425"/>
          <p14:tracePt t="88754" x="5470525" y="3146425"/>
          <p14:tracePt t="88762" x="5424488" y="3146425"/>
          <p14:tracePt t="88771" x="5405438" y="3155950"/>
          <p14:tracePt t="88778" x="5378450" y="3155950"/>
          <p14:tracePt t="88787" x="5368925" y="3155950"/>
          <p14:tracePt t="88810" x="5360988" y="3155950"/>
          <p14:tracePt t="88834" x="5341938" y="3155950"/>
          <p14:tracePt t="88858" x="5334000" y="3155950"/>
          <p14:tracePt t="88883" x="5324475" y="3155950"/>
          <p14:tracePt t="88891" x="5314950" y="3155950"/>
          <p14:tracePt t="88899" x="5305425" y="3146425"/>
          <p14:tracePt t="88907" x="5287963" y="3146425"/>
          <p14:tracePt t="88915" x="5278438" y="3146425"/>
          <p14:tracePt t="88922" x="5251450" y="3146425"/>
          <p14:tracePt t="88939" x="5214938" y="3146425"/>
          <p14:tracePt t="88947" x="5195888" y="3146425"/>
          <p14:tracePt t="88954" x="5168900" y="3146425"/>
          <p14:tracePt t="88963" x="5122863" y="3146425"/>
          <p14:tracePt t="88971" x="5095875" y="3146425"/>
          <p14:tracePt t="88979" x="5049838" y="3146425"/>
          <p14:tracePt t="88988" x="5014913" y="3146425"/>
          <p14:tracePt t="88995" x="4968875" y="3146425"/>
          <p14:tracePt t="89011" x="4959350" y="3146425"/>
          <p14:tracePt t="89027" x="4932363" y="3136900"/>
          <p14:tracePt t="89035" x="4913313" y="3136900"/>
          <p14:tracePt t="89042" x="4886325" y="3136900"/>
          <p14:tracePt t="89050" x="4859338" y="3127375"/>
          <p14:tracePt t="89066" x="4832350" y="3127375"/>
          <p14:tracePt t="89074" x="4813300" y="3127375"/>
          <p14:tracePt t="89082" x="4795838" y="3127375"/>
          <p14:tracePt t="89090" x="4786313" y="3119438"/>
          <p14:tracePt t="89098" x="4767263" y="3119438"/>
          <p14:tracePt t="89114" x="4749800" y="3119438"/>
          <p14:tracePt t="89122" x="4730750" y="3109913"/>
          <p14:tracePt t="89138" x="4722813" y="3100388"/>
          <p14:tracePt t="89155" x="4695825" y="3090863"/>
          <p14:tracePt t="89170" x="4667250" y="3082925"/>
          <p14:tracePt t="89178" x="4659313" y="3082925"/>
          <p14:tracePt t="89187" x="4649788" y="3082925"/>
          <p14:tracePt t="89205" x="4622800" y="3073400"/>
          <p14:tracePt t="89211" x="4613275" y="3073400"/>
          <p14:tracePt t="89220" x="4603750" y="3073400"/>
          <p14:tracePt t="89226" x="4594225" y="3073400"/>
          <p14:tracePt t="89234" x="4576763" y="3073400"/>
          <p14:tracePt t="89259" x="4567238" y="3073400"/>
          <p14:tracePt t="89386" x="4622800" y="3046413"/>
          <p14:tracePt t="89395" x="4759325" y="3027363"/>
          <p14:tracePt t="89402" x="4941888" y="3017838"/>
          <p14:tracePt t="89410" x="5195888" y="2982913"/>
          <p14:tracePt t="89419" x="5470525" y="2963863"/>
          <p14:tracePt t="89426" x="5734050" y="2946400"/>
          <p14:tracePt t="89434" x="6072188" y="2946400"/>
          <p14:tracePt t="89442" x="6272213" y="2927350"/>
          <p14:tracePt t="89450" x="6454775" y="2927350"/>
          <p14:tracePt t="89458" x="6581775" y="2927350"/>
          <p14:tracePt t="89466" x="6654800" y="2927350"/>
          <p14:tracePt t="89474" x="6673850" y="2927350"/>
          <p14:tracePt t="89571" x="6681788" y="2927350"/>
          <p14:tracePt t="89578" x="6654800" y="2954338"/>
          <p14:tracePt t="89586" x="6591300" y="2982913"/>
          <p14:tracePt t="89594" x="6554788" y="3009900"/>
          <p14:tracePt t="89603" x="6481763" y="3054350"/>
          <p14:tracePt t="89610" x="6427788" y="3090863"/>
          <p14:tracePt t="89620" x="6362700" y="3146425"/>
          <p14:tracePt t="89626" x="6318250" y="3163888"/>
          <p14:tracePt t="89634" x="6254750" y="3219450"/>
          <p14:tracePt t="89642" x="6172200" y="3246438"/>
          <p14:tracePt t="89650" x="6126163" y="3282950"/>
          <p14:tracePt t="89658" x="6080125" y="3309938"/>
          <p14:tracePt t="89666" x="6035675" y="3338513"/>
          <p14:tracePt t="89674" x="5953125" y="3375025"/>
          <p14:tracePt t="89682" x="5907088" y="3402013"/>
          <p14:tracePt t="89690" x="5843588" y="3438525"/>
          <p14:tracePt t="89698" x="5780088" y="3465513"/>
          <p14:tracePt t="89706" x="5707063" y="3502025"/>
          <p14:tracePt t="89714" x="5670550" y="3511550"/>
          <p14:tracePt t="89722" x="5616575" y="3538538"/>
          <p14:tracePt t="89730" x="5570538" y="3556000"/>
          <p14:tracePt t="89738" x="5561013" y="3556000"/>
          <p14:tracePt t="89746" x="5543550" y="3565525"/>
          <p14:tracePt t="89762" x="5534025" y="3565525"/>
          <p14:tracePt t="89794" x="5534025" y="3575050"/>
          <p14:tracePt t="89802" x="5524500" y="3575050"/>
          <p14:tracePt t="89810" x="5497513" y="3584575"/>
          <p14:tracePt t="89819" x="5461000" y="3602038"/>
          <p14:tracePt t="89826" x="5441950" y="3611563"/>
          <p14:tracePt t="89834" x="5424488" y="3621088"/>
          <p14:tracePt t="89842" x="5405438" y="3638550"/>
          <p14:tracePt t="89850" x="5360988" y="3665538"/>
          <p14:tracePt t="89858" x="5324475" y="3675063"/>
          <p14:tracePt t="89866" x="5278438" y="3684588"/>
          <p14:tracePt t="89875" x="5195888" y="3711575"/>
          <p14:tracePt t="89882" x="5122863" y="3738563"/>
          <p14:tracePt t="89890" x="5005388" y="3784600"/>
          <p14:tracePt t="89898" x="4913313" y="3794125"/>
          <p14:tracePt t="89906" x="4849813" y="3803650"/>
          <p14:tracePt t="89914" x="4722813" y="3821113"/>
          <p14:tracePt t="89922" x="4594225" y="3848100"/>
          <p14:tracePt t="89930" x="4448175" y="3867150"/>
          <p14:tracePt t="89938" x="4321175" y="3875088"/>
          <p14:tracePt t="89946" x="4202113" y="3894138"/>
          <p14:tracePt t="89955" x="4094163" y="3921125"/>
          <p14:tracePt t="89962" x="4002088" y="3921125"/>
          <p14:tracePt t="89970" x="3911600" y="3921125"/>
          <p14:tracePt t="89978" x="3856038" y="3921125"/>
          <p14:tracePt t="89987" x="3819525" y="3921125"/>
          <p14:tracePt t="89994" x="3792538" y="3921125"/>
          <p14:tracePt t="90003" x="3756025" y="3921125"/>
          <p14:tracePt t="90010" x="3738563" y="3921125"/>
          <p14:tracePt t="90020" x="3702050" y="3921125"/>
          <p14:tracePt t="90026" x="3692525" y="3921125"/>
          <p14:tracePt t="90034" x="3646488" y="3921125"/>
          <p14:tracePt t="90042" x="3629025" y="3911600"/>
          <p14:tracePt t="90050" x="3582988" y="3903663"/>
          <p14:tracePt t="90058" x="3556000" y="3875088"/>
          <p14:tracePt t="90066" x="3527425" y="3867150"/>
          <p14:tracePt t="90074" x="3490913" y="3857625"/>
          <p14:tracePt t="90082" x="3455988" y="3848100"/>
          <p14:tracePt t="90090" x="3446463" y="3848100"/>
          <p14:tracePt t="90099" x="3427413" y="3848100"/>
          <p14:tracePt t="90106" x="3390900" y="3840163"/>
          <p14:tracePt t="90114" x="3382963" y="3830638"/>
          <p14:tracePt t="90125" x="3354388" y="3830638"/>
          <p14:tracePt t="90133" x="3346450" y="3821113"/>
          <p14:tracePt t="90141" x="3317875" y="3821113"/>
          <p14:tracePt t="90148" x="3309938" y="3821113"/>
          <p14:tracePt t="90157" x="3290888" y="3821113"/>
          <p14:tracePt t="90165" x="3273425" y="3821113"/>
          <p14:tracePt t="90175" x="3273425" y="3811588"/>
          <p14:tracePt t="90180" x="3263900" y="3811588"/>
          <p14:tracePt t="90191" x="3254375" y="3811588"/>
          <p14:tracePt t="90204" x="3227388" y="3811588"/>
          <p14:tracePt t="90308" x="3263900" y="3811588"/>
          <p14:tracePt t="90316" x="3336925" y="3811588"/>
          <p14:tracePt t="90325" x="3409950" y="3811588"/>
          <p14:tracePt t="90332" x="3519488" y="3811588"/>
          <p14:tracePt t="90340" x="3592513" y="3811588"/>
          <p14:tracePt t="90347" x="3683000" y="3811588"/>
          <p14:tracePt t="90354" x="3775075" y="3811588"/>
          <p14:tracePt t="90363" x="3875088" y="3784600"/>
          <p14:tracePt t="90371" x="3929063" y="3775075"/>
          <p14:tracePt t="90379" x="3975100" y="3775075"/>
          <p14:tracePt t="90387" x="4011613" y="3767138"/>
          <p14:tracePt t="90395" x="4029075" y="3767138"/>
          <p14:tracePt t="90404" x="4038600" y="3757613"/>
          <p14:tracePt t="90410" x="4048125" y="3757613"/>
          <p14:tracePt t="90434" x="4065588" y="3748088"/>
          <p14:tracePt t="90450" x="4065588" y="3738563"/>
          <p14:tracePt t="90483" x="4075113" y="3721100"/>
          <p14:tracePt t="90499" x="4084638" y="3721100"/>
          <p14:tracePt t="90523" x="4094163" y="3711575"/>
          <p14:tracePt t="90531" x="4094163" y="3702050"/>
          <p14:tracePt t="90547" x="4102100" y="3694113"/>
          <p14:tracePt t="90572" x="4102100" y="3684588"/>
          <p14:tracePt t="90579" x="4111625" y="3665538"/>
          <p14:tracePt t="90587" x="4111625" y="3657600"/>
          <p14:tracePt t="90604" x="4111625" y="3648075"/>
          <p14:tracePt t="90620" x="4121150" y="3638550"/>
          <p14:tracePt t="90636" x="4121150" y="3621088"/>
          <p14:tracePt t="90644" x="4121150" y="3611563"/>
          <p14:tracePt t="90652" x="4129088" y="3602038"/>
          <p14:tracePt t="90659" x="4138613" y="3592513"/>
          <p14:tracePt t="90667" x="4148138" y="3592513"/>
          <p14:tracePt t="90675" x="4148138" y="3575050"/>
          <p14:tracePt t="90683" x="4148138" y="3565525"/>
          <p14:tracePt t="90692" x="4148138" y="3556000"/>
          <p14:tracePt t="90708" x="4157663" y="3529013"/>
          <p14:tracePt t="90884" x="4157663" y="3548063"/>
          <p14:tracePt t="90893" x="4138613" y="3565525"/>
          <p14:tracePt t="90901" x="4129088" y="3575050"/>
          <p14:tracePt t="90907" x="4111625" y="3592513"/>
          <p14:tracePt t="90922" x="4075113" y="3611563"/>
          <p14:tracePt t="90931" x="4065588" y="3629025"/>
          <p14:tracePt t="90939" x="4065588" y="3638550"/>
          <p14:tracePt t="90947" x="4048125" y="3657600"/>
          <p14:tracePt t="90954" x="4038600" y="3665538"/>
          <p14:tracePt t="90962" x="4029075" y="3694113"/>
          <p14:tracePt t="90971" x="3992563" y="3711575"/>
          <p14:tracePt t="90978" x="3975100" y="3730625"/>
          <p14:tracePt t="90987" x="3948113" y="3757613"/>
          <p14:tracePt t="90994" x="3929063" y="3784600"/>
          <p14:tracePt t="91003" x="3892550" y="3803650"/>
          <p14:tracePt t="91010" x="3875088" y="3821113"/>
          <p14:tracePt t="91020" x="3846513" y="3848100"/>
          <p14:tracePt t="91026" x="3838575" y="3857625"/>
          <p14:tracePt t="91035" x="3819525" y="3875088"/>
          <p14:tracePt t="91042" x="3802063" y="3894138"/>
          <p14:tracePt t="91050" x="3792538" y="3903663"/>
          <p14:tracePt t="91068" x="3775075" y="3911600"/>
          <p14:tracePt t="91077" x="3756025" y="3921125"/>
          <p14:tracePt t="91084" x="3746500" y="3940175"/>
          <p14:tracePt t="91091" x="3738563" y="3948113"/>
          <p14:tracePt t="91099" x="3729038" y="3948113"/>
          <p14:tracePt t="91107" x="3719513" y="3957638"/>
          <p14:tracePt t="91115" x="3709988" y="3967163"/>
          <p14:tracePt t="91139" x="3692525" y="3967163"/>
          <p14:tracePt t="91155" x="3683000" y="3976688"/>
          <p14:tracePt t="91163" x="3673475" y="3984625"/>
          <p14:tracePt t="91179" x="3665538" y="3984625"/>
          <p14:tracePt t="91187" x="3646488" y="3984625"/>
          <p14:tracePt t="91207" x="3619500" y="4003675"/>
          <p14:tracePt t="91220" x="3592513" y="4030663"/>
          <p14:tracePt t="91226" x="3573463" y="4030663"/>
          <p14:tracePt t="91236" x="3563938" y="4030663"/>
          <p14:tracePt t="91242" x="3527425" y="4057650"/>
          <p14:tracePt t="91250" x="3482975" y="4086225"/>
          <p14:tracePt t="91259" x="3473450" y="4094163"/>
          <p14:tracePt t="91268" x="3446463" y="4103688"/>
          <p14:tracePt t="91276" x="3427413" y="4122738"/>
          <p14:tracePt t="91284" x="3419475" y="4130675"/>
          <p14:tracePt t="91292" x="3409950" y="4149725"/>
          <p14:tracePt t="91306" x="3400425" y="4167188"/>
          <p14:tracePt t="91322" x="3390900" y="4176713"/>
          <p14:tracePt t="91330" x="3373438" y="4195763"/>
          <p14:tracePt t="91339" x="3363913" y="4195763"/>
          <p14:tracePt t="91346" x="3354388" y="4203700"/>
          <p14:tracePt t="91354" x="3346450" y="4203700"/>
          <p14:tracePt t="91362" x="3336925" y="4213225"/>
          <p14:tracePt t="91395" x="3336925" y="4222750"/>
          <p14:tracePt t="91524" x="3327400" y="4249738"/>
          <p14:tracePt t="91542" x="3309938" y="4259263"/>
          <p14:tracePt t="91546" x="3300413" y="4268788"/>
          <p14:tracePt t="91554" x="3290888" y="4268788"/>
          <p14:tracePt t="91562" x="3281363" y="4268788"/>
          <p14:tracePt t="91571" x="3273425" y="4276725"/>
          <p14:tracePt t="91578" x="3263900" y="4286250"/>
          <p14:tracePt t="91586" x="3254375" y="4303713"/>
          <p14:tracePt t="91594" x="3236913" y="4322763"/>
          <p14:tracePt t="91603" x="3227388" y="4332288"/>
          <p14:tracePt t="91610" x="3217863" y="4340225"/>
          <p14:tracePt t="91626" x="3208338" y="4368800"/>
          <p14:tracePt t="91642" x="3200400" y="4386263"/>
          <p14:tracePt t="91683" x="3190875" y="4386263"/>
          <p14:tracePt t="91731" x="3181350" y="4395788"/>
          <p14:tracePt t="91757" x="3171825" y="4405313"/>
          <p14:tracePt t="92028" x="3171825" y="4413250"/>
          <p14:tracePt t="92572" x="3171825" y="4422775"/>
          <p14:tracePt t="93300" x="3171825" y="4395788"/>
          <p14:tracePt t="93308" x="3171825" y="4386263"/>
          <p14:tracePt t="93315" x="3171825" y="4376738"/>
          <p14:tracePt t="93322" x="3171825" y="4349750"/>
          <p14:tracePt t="93330" x="3171825" y="4332288"/>
          <p14:tracePt t="93338" x="3171825" y="4303713"/>
          <p14:tracePt t="93346" x="3171825" y="4276725"/>
          <p14:tracePt t="93354" x="3190875" y="4249738"/>
          <p14:tracePt t="93362" x="3200400" y="4203700"/>
          <p14:tracePt t="93371" x="3200400" y="4176713"/>
          <p14:tracePt t="93378" x="3208338" y="4130675"/>
          <p14:tracePt t="93387" x="3208338" y="4094163"/>
          <p14:tracePt t="93394" x="3227388" y="4057650"/>
          <p14:tracePt t="93403" x="3227388" y="4040188"/>
          <p14:tracePt t="93410" x="3227388" y="4013200"/>
          <p14:tracePt t="93419" x="3244850" y="3984625"/>
          <p14:tracePt t="93426" x="3244850" y="3976688"/>
          <p14:tracePt t="93436" x="3254375" y="3948113"/>
          <p14:tracePt t="93458" x="3254375" y="3940175"/>
          <p14:tracePt t="93482" x="3254375" y="3930650"/>
          <p14:tracePt t="93708" x="3263900" y="3930650"/>
          <p14:tracePt t="93740" x="3281363" y="3930650"/>
          <p14:tracePt t="94084" x="3281363" y="3940175"/>
          <p14:tracePt t="94090" x="3281363" y="3957638"/>
          <p14:tracePt t="94114" x="3281363" y="3976688"/>
          <p14:tracePt t="94122" x="3290888" y="3994150"/>
          <p14:tracePt t="94138" x="3317875" y="4013200"/>
          <p14:tracePt t="94155" x="3336925" y="4013200"/>
          <p14:tracePt t="94163" x="3354388" y="4021138"/>
          <p14:tracePt t="94171" x="3363913" y="4030663"/>
          <p14:tracePt t="94268" x="3373438" y="4040188"/>
          <p14:tracePt t="94308" x="3373438" y="4049713"/>
          <p14:tracePt t="94316" x="3373438" y="4057650"/>
          <p14:tracePt t="94324" x="3373438" y="4067175"/>
          <p14:tracePt t="94340" x="3363913" y="4086225"/>
          <p14:tracePt t="94355" x="3363913" y="4103688"/>
          <p14:tracePt t="94363" x="3354388" y="4113213"/>
          <p14:tracePt t="94532" x="3354388" y="4103688"/>
          <p14:tracePt t="94548" x="3354388" y="4076700"/>
          <p14:tracePt t="94572" x="3354388" y="4067175"/>
          <p14:tracePt t="94579" x="3354388" y="4049713"/>
          <p14:tracePt t="94587" x="3354388" y="4040188"/>
          <p14:tracePt t="94594" x="3354388" y="4030663"/>
          <p14:tracePt t="94604" x="3354388" y="4021138"/>
          <p14:tracePt t="94610" x="3354388" y="4003675"/>
          <p14:tracePt t="94635" x="3354388" y="3994150"/>
          <p14:tracePt t="94642" x="3354388" y="3984625"/>
          <p14:tracePt t="94892" x="3354388" y="3976688"/>
          <p14:tracePt t="94898" x="3346450" y="3976688"/>
          <p14:tracePt t="94906" x="3336925" y="3976688"/>
          <p14:tracePt t="94914" x="3309938" y="3976688"/>
          <p14:tracePt t="94922" x="3300413" y="3976688"/>
          <p14:tracePt t="95058" x="3300413" y="3957638"/>
          <p14:tracePt t="95074" x="3300413" y="3940175"/>
          <p14:tracePt t="95083" x="3309938" y="3930650"/>
          <p14:tracePt t="95091" x="3309938" y="3921125"/>
          <p14:tracePt t="95132" x="3317875" y="3911600"/>
          <p14:tracePt t="95189" x="3317875" y="3903663"/>
          <p14:tracePt t="95220" x="3300413" y="3903663"/>
          <p14:tracePt t="95227" x="3290888" y="3903663"/>
          <p14:tracePt t="95236" x="3281363" y="3903663"/>
          <p14:tracePt t="95243" x="3254375" y="3894138"/>
          <p14:tracePt t="95259" x="3208338" y="3867150"/>
          <p14:tracePt t="95275" x="3200400" y="3857625"/>
          <p14:tracePt t="95283" x="3190875" y="3840163"/>
          <p14:tracePt t="95292" x="3190875" y="3830638"/>
          <p14:tracePt t="95299" x="3163888" y="3803650"/>
          <p14:tracePt t="95307" x="3154363" y="3784600"/>
          <p14:tracePt t="95314" x="3154363" y="3775075"/>
          <p14:tracePt t="95323" x="3144838" y="3748088"/>
          <p14:tracePt t="95330" x="3117850" y="3730625"/>
          <p14:tracePt t="95339" x="3117850" y="3721100"/>
          <p14:tracePt t="95346" x="3117850" y="3711575"/>
          <p14:tracePt t="95355" x="3117850" y="3702050"/>
          <p14:tracePt t="95363" x="3108325" y="3694113"/>
          <p14:tracePt t="95492" x="3100388" y="3694113"/>
          <p14:tracePt t="95508" x="3100388" y="3702050"/>
          <p14:tracePt t="95530" x="3100388" y="3721100"/>
          <p14:tracePt t="95554" x="3100388" y="3730625"/>
          <p14:tracePt t="95579" x="3100388" y="3738563"/>
          <p14:tracePt t="95611" x="3100388" y="3775075"/>
          <p14:tracePt t="95618" x="3100388" y="3784600"/>
          <p14:tracePt t="95627" x="3144838" y="3840163"/>
          <p14:tracePt t="95635" x="3181350" y="3840163"/>
          <p14:tracePt t="95642" x="3273425" y="3857625"/>
          <p14:tracePt t="95650" x="3382963" y="3884613"/>
          <p14:tracePt t="95658" x="3490913" y="3903663"/>
          <p14:tracePt t="95666" x="3609975" y="3911600"/>
          <p14:tracePt t="95674" x="3719513" y="3911600"/>
          <p14:tracePt t="95682" x="3846513" y="3911600"/>
          <p14:tracePt t="95690" x="3956050" y="3911600"/>
          <p14:tracePt t="95698" x="4084638" y="3911600"/>
          <p14:tracePt t="95706" x="4230688" y="3911600"/>
          <p14:tracePt t="95714" x="4376738" y="3884613"/>
          <p14:tracePt t="95722" x="4540250" y="3840163"/>
          <p14:tracePt t="95730" x="4695825" y="3794125"/>
          <p14:tracePt t="95738" x="4905375" y="3721100"/>
          <p14:tracePt t="95746" x="5105400" y="3657600"/>
          <p14:tracePt t="95754" x="5251450" y="3629025"/>
          <p14:tracePt t="95762" x="5441950" y="3565525"/>
          <p14:tracePt t="95771" x="5607050" y="3519488"/>
          <p14:tracePt t="95778" x="5770563" y="3475038"/>
          <p14:tracePt t="95787" x="5943600" y="3411538"/>
          <p14:tracePt t="95794" x="6089650" y="3338513"/>
          <p14:tracePt t="95802" x="6272213" y="3309938"/>
          <p14:tracePt t="95810" x="6518275" y="3219450"/>
          <p14:tracePt t="95819" x="6691313" y="3155950"/>
          <p14:tracePt t="95826" x="6956425" y="3090863"/>
          <p14:tracePt t="95836" x="7229475" y="2990850"/>
          <p14:tracePt t="95842" x="7412038" y="2963863"/>
          <p14:tracePt t="95850" x="7602538" y="2900363"/>
          <p14:tracePt t="95858" x="7748588" y="2836863"/>
          <p14:tracePt t="95866" x="7840663" y="2827338"/>
          <p14:tracePt t="95874" x="7904163" y="2808288"/>
          <p14:tracePt t="95882" x="7913688" y="2808288"/>
          <p14:tracePt t="95923" x="7913688" y="2800350"/>
          <p14:tracePt t="95933" x="7885113" y="2800350"/>
          <p14:tracePt t="95940" x="7877175" y="2800350"/>
          <p14:tracePt t="95947" x="7831138" y="2800350"/>
          <p14:tracePt t="95957" x="7777163" y="2800350"/>
          <p14:tracePt t="95962" x="7704138" y="2800350"/>
          <p14:tracePt t="95970" x="7594600" y="2800350"/>
          <p14:tracePt t="95978" x="7494588" y="2800350"/>
          <p14:tracePt t="95986" x="7385050" y="2800350"/>
          <p14:tracePt t="95994" x="7275513" y="2800350"/>
          <p14:tracePt t="96003" x="7183438" y="2800350"/>
          <p14:tracePt t="96010" x="7092950" y="2800350"/>
          <p14:tracePt t="96019" x="7037388" y="2800350"/>
          <p14:tracePt t="96026" x="6983413" y="2800350"/>
          <p14:tracePt t="96036" x="6937375" y="2800350"/>
          <p14:tracePt t="96042" x="6900863" y="2800350"/>
          <p14:tracePt t="96050" x="6873875" y="2800350"/>
          <p14:tracePt t="96058" x="6827838" y="2800350"/>
          <p14:tracePt t="96067" x="6773863" y="2800350"/>
          <p14:tracePt t="96074" x="6737350" y="2800350"/>
          <p14:tracePt t="96082" x="6691313" y="2800350"/>
          <p14:tracePt t="96090" x="6637338" y="2800350"/>
          <p14:tracePt t="96098" x="6610350" y="2800350"/>
          <p14:tracePt t="96106" x="6554788" y="2800350"/>
          <p14:tracePt t="96114" x="6537325" y="2800350"/>
          <p14:tracePt t="96122" x="6527800" y="2800350"/>
          <p14:tracePt t="96426" x="6518275" y="2790825"/>
          <p14:tracePt t="96435" x="6518275" y="2763838"/>
          <p14:tracePt t="96442" x="6537325" y="2708275"/>
          <p14:tracePt t="96450" x="6545263" y="2644775"/>
          <p14:tracePt t="96458" x="6545263" y="2571750"/>
          <p14:tracePt t="96466" x="6545263" y="2517775"/>
          <p14:tracePt t="96474" x="6545263" y="2444750"/>
          <p14:tracePt t="96482" x="6545263" y="2379663"/>
          <p14:tracePt t="96490" x="6564313" y="2325688"/>
          <p14:tracePt t="96498" x="6581775" y="2298700"/>
          <p14:tracePt t="96506" x="6591300" y="2225675"/>
          <p14:tracePt t="96514" x="6591300" y="2206625"/>
          <p14:tracePt t="96522" x="6591300" y="2160588"/>
          <p14:tracePt t="96530" x="6600825" y="2143125"/>
          <p14:tracePt t="96538" x="6600825" y="2125663"/>
          <p14:tracePt t="96692" x="6600825" y="2152650"/>
          <p14:tracePt t="96700" x="6600825" y="2206625"/>
          <p14:tracePt t="96709" x="6600825" y="2270125"/>
          <p14:tracePt t="96716" x="6600825" y="2325688"/>
          <p14:tracePt t="96722" x="6610350" y="2352675"/>
          <p14:tracePt t="96731" x="6645275" y="2444750"/>
          <p14:tracePt t="96738" x="6718300" y="2525713"/>
          <p14:tracePt t="96746" x="6746875" y="2554288"/>
          <p14:tracePt t="96754" x="6837363" y="2608263"/>
          <p14:tracePt t="96762" x="6929438" y="2671763"/>
          <p14:tracePt t="96771" x="7046913" y="2698750"/>
          <p14:tracePt t="96778" x="7129463" y="2735263"/>
          <p14:tracePt t="96786" x="7183438" y="2763838"/>
          <p14:tracePt t="96794" x="7248525" y="2800350"/>
          <p14:tracePt t="96803" x="7256463" y="2800350"/>
          <p14:tracePt t="96810" x="7283450" y="2808288"/>
          <p14:tracePt t="96923" x="7283450" y="2827338"/>
          <p14:tracePt t="96939" x="7283450" y="2836863"/>
          <p14:tracePt t="96955" x="7283450" y="2844800"/>
          <p14:tracePt t="97156" x="7283450" y="2836863"/>
          <p14:tracePt t="97169" x="7283450" y="2808288"/>
          <p14:tracePt t="97175" x="7283450" y="2800350"/>
          <p14:tracePt t="97181" x="7275513" y="2781300"/>
          <p14:tracePt t="97205" x="7248525" y="2690813"/>
          <p14:tracePt t="97210" x="7248525" y="2662238"/>
          <p14:tracePt t="97219" x="7239000" y="2644775"/>
          <p14:tracePt t="97226" x="7239000" y="2617788"/>
          <p14:tracePt t="97236" x="7229475" y="2608263"/>
          <p14:tracePt t="97242" x="7229475" y="2581275"/>
          <p14:tracePt t="97250" x="7219950" y="2562225"/>
          <p14:tracePt t="97258" x="7219950" y="2544763"/>
          <p14:tracePt t="97266" x="7219950" y="2508250"/>
          <p14:tracePt t="97274" x="7202488" y="2471738"/>
          <p14:tracePt t="97282" x="7202488" y="2452688"/>
          <p14:tracePt t="97290" x="7202488" y="2425700"/>
          <p14:tracePt t="97298" x="7202488" y="2408238"/>
          <p14:tracePt t="97306" x="7202488" y="2398713"/>
          <p14:tracePt t="97314" x="7192963" y="2379663"/>
          <p14:tracePt t="97331" x="7192963" y="2371725"/>
          <p14:tracePt t="97339" x="7183438" y="2362200"/>
          <p14:tracePt t="98131" x="7175500" y="2352675"/>
          <p14:tracePt t="98204" x="7165975" y="2352675"/>
          <p14:tracePt t="98212" x="7156450" y="2352675"/>
          <p14:tracePt t="98219" x="7129463" y="2379663"/>
          <p14:tracePt t="98227" x="7129463" y="2389188"/>
          <p14:tracePt t="98236" x="7119938" y="2398713"/>
          <p14:tracePt t="98251" x="7102475" y="2408238"/>
          <p14:tracePt t="98466" x="7119938" y="2389188"/>
          <p14:tracePt t="98475" x="7129463" y="2371725"/>
          <p14:tracePt t="98483" x="7156450" y="2335213"/>
          <p14:tracePt t="98491" x="7156450" y="2325688"/>
          <p14:tracePt t="98499" x="7165975" y="2316163"/>
          <p14:tracePt t="98547" x="7175500" y="2306638"/>
          <p14:tracePt t="98746" x="7192963" y="2306638"/>
          <p14:tracePt t="98762" x="7202488" y="2306638"/>
          <p14:tracePt t="98852" x="7212013" y="2306638"/>
          <p14:tracePt t="98859" x="7229475" y="2316163"/>
          <p14:tracePt t="98867" x="7248525" y="2325688"/>
          <p14:tracePt t="98875" x="7256463" y="2335213"/>
          <p14:tracePt t="98891" x="7256463" y="2343150"/>
          <p14:tracePt t="98898" x="7265988" y="2362200"/>
          <p14:tracePt t="98907" x="7275513" y="2362200"/>
          <p14:tracePt t="98923" x="7283450" y="2371725"/>
          <p14:tracePt t="98939" x="7292975" y="2371725"/>
          <p14:tracePt t="98947" x="7302500" y="2371725"/>
          <p14:tracePt t="98955" x="7319963" y="2379663"/>
          <p14:tracePt t="99196" x="7329488" y="2389188"/>
          <p14:tracePt t="99234" x="7329488" y="2398713"/>
          <p14:tracePt t="99274" x="7312025" y="2362200"/>
          <p14:tracePt t="99282" x="7292975" y="2316163"/>
          <p14:tracePt t="99290" x="7256463" y="2289175"/>
          <p14:tracePt t="99298" x="7239000" y="2243138"/>
          <p14:tracePt t="99306" x="7202488" y="2179638"/>
          <p14:tracePt t="99314" x="7192963" y="2160588"/>
          <p14:tracePt t="99322" x="7165975" y="2116138"/>
          <p14:tracePt t="99330" x="7156450" y="2089150"/>
          <p14:tracePt t="99338" x="7146925" y="2033588"/>
          <p14:tracePt t="99346" x="7146925" y="1987550"/>
          <p14:tracePt t="99354" x="7146925" y="1933575"/>
          <p14:tracePt t="99362" x="7138988" y="1906588"/>
          <p14:tracePt t="99370" x="7110413" y="1841500"/>
          <p14:tracePt t="99378" x="7102475" y="1814513"/>
          <p14:tracePt t="99386" x="7102475" y="1760538"/>
          <p14:tracePt t="99394" x="7102475" y="1724025"/>
          <p14:tracePt t="99403" x="7083425" y="1704975"/>
          <p14:tracePt t="99410" x="7083425" y="1697038"/>
          <p14:tracePt t="99419" x="7083425" y="1668463"/>
          <p14:tracePt t="99426" x="7073900" y="1651000"/>
          <p14:tracePt t="99436" x="7065963" y="1631950"/>
          <p14:tracePt t="99442" x="7065963" y="1624013"/>
          <p14:tracePt t="99482" x="7065963" y="1614488"/>
          <p14:tracePt t="99572" x="7065963" y="1604963"/>
          <p14:tracePt t="99708" x="7056438" y="1595438"/>
          <p14:tracePt t="99724" x="7010400" y="1595438"/>
          <p14:tracePt t="99733" x="7000875" y="1595438"/>
          <p14:tracePt t="99739" x="6929438" y="1595438"/>
          <p14:tracePt t="99747" x="6837363" y="1595438"/>
          <p14:tracePt t="99754" x="6764338" y="1604963"/>
          <p14:tracePt t="99762" x="6645275" y="1631950"/>
          <p14:tracePt t="99770" x="6627813" y="1651000"/>
          <p14:tracePt t="99778" x="6600825" y="1660525"/>
          <p14:tracePt t="99786" x="6554788" y="1677988"/>
          <p14:tracePt t="99794" x="6545263" y="1677988"/>
          <p14:tracePt t="99803" x="6537325" y="1677988"/>
          <p14:tracePt t="99826" x="6518275" y="1687513"/>
          <p14:tracePt t="99948" x="6500813" y="1687513"/>
          <p14:tracePt t="99954" x="6454775" y="1687513"/>
          <p14:tracePt t="99962" x="6427788" y="1714500"/>
          <p14:tracePt t="99970" x="6391275" y="1760538"/>
          <p14:tracePt t="99978" x="6372225" y="1787525"/>
          <p14:tracePt t="99987" x="6335713" y="1833563"/>
          <p14:tracePt t="99994" x="6326188" y="1870075"/>
          <p14:tracePt t="100002" x="6299200" y="1933575"/>
          <p14:tracePt t="100010" x="6262688" y="1997075"/>
          <p14:tracePt t="100019" x="6262688" y="2070100"/>
          <p14:tracePt t="100026" x="6254750" y="2133600"/>
          <p14:tracePt t="100036" x="6226175" y="2197100"/>
          <p14:tracePt t="100042" x="6226175" y="2225675"/>
          <p14:tracePt t="100053" x="6218238" y="2298700"/>
          <p14:tracePt t="100058" x="6218238" y="2371725"/>
          <p14:tracePt t="100067" x="6199188" y="2444750"/>
          <p14:tracePt t="100074" x="6189663" y="2544763"/>
          <p14:tracePt t="100082" x="6162675" y="2654300"/>
          <p14:tracePt t="100091" x="6162675" y="2744788"/>
          <p14:tracePt t="100098" x="6145213" y="2836863"/>
          <p14:tracePt t="100106" x="6135688" y="2936875"/>
          <p14:tracePt t="100114" x="6116638" y="3046413"/>
          <p14:tracePt t="100122" x="6116638" y="3119438"/>
          <p14:tracePt t="100130" x="6116638" y="3173413"/>
          <p14:tracePt t="100138" x="6099175" y="3236913"/>
          <p14:tracePt t="100146" x="6099175" y="3309938"/>
          <p14:tracePt t="100154" x="6099175" y="3365500"/>
          <p14:tracePt t="100163" x="6099175" y="3429000"/>
          <p14:tracePt t="100171" x="6099175" y="3465513"/>
          <p14:tracePt t="100179" x="6099175" y="3538538"/>
          <p14:tracePt t="100189" x="6099175" y="3575050"/>
          <p14:tracePt t="100204" x="6099175" y="3648075"/>
          <p14:tracePt t="100210" x="6099175" y="3684588"/>
          <p14:tracePt t="100219" x="6099175" y="3730625"/>
          <p14:tracePt t="100226" x="6099175" y="3748088"/>
          <p14:tracePt t="100236" x="6099175" y="3803650"/>
          <p14:tracePt t="100242" x="6099175" y="3821113"/>
          <p14:tracePt t="100253" x="6099175" y="3848100"/>
          <p14:tracePt t="100259" x="6099175" y="3875088"/>
          <p14:tracePt t="100267" x="6099175" y="3894138"/>
          <p14:tracePt t="100275" x="6108700" y="3940175"/>
          <p14:tracePt t="100283" x="6116638" y="3967163"/>
          <p14:tracePt t="100291" x="6135688" y="3994150"/>
          <p14:tracePt t="100299" x="6162675" y="4021138"/>
          <p14:tracePt t="100307" x="6189663" y="4057650"/>
          <p14:tracePt t="100315" x="6208713" y="4086225"/>
          <p14:tracePt t="100324" x="6245225" y="4113213"/>
          <p14:tracePt t="100331" x="6262688" y="4130675"/>
          <p14:tracePt t="100339" x="6291263" y="4149725"/>
          <p14:tracePt t="100347" x="6326188" y="4176713"/>
          <p14:tracePt t="100354" x="6372225" y="4203700"/>
          <p14:tracePt t="100363" x="6418263" y="4240213"/>
          <p14:tracePt t="100371" x="6445250" y="4249738"/>
          <p14:tracePt t="100379" x="6472238" y="4259263"/>
          <p14:tracePt t="100387" x="6518275" y="4276725"/>
          <p14:tracePt t="100396" x="6581775" y="4295775"/>
          <p14:tracePt t="100404" x="6610350" y="4295775"/>
          <p14:tracePt t="100411" x="6664325" y="4313238"/>
          <p14:tracePt t="100421" x="6691313" y="4313238"/>
          <p14:tracePt t="100427" x="6737350" y="4313238"/>
          <p14:tracePt t="100437" x="6773863" y="4313238"/>
          <p14:tracePt t="100443" x="6827838" y="4313238"/>
          <p14:tracePt t="100454" x="6883400" y="4313238"/>
          <p14:tracePt t="100459" x="6964363" y="4313238"/>
          <p14:tracePt t="100467" x="7056438" y="4313238"/>
          <p14:tracePt t="100475" x="7165975" y="4313238"/>
          <p14:tracePt t="100483" x="7239000" y="4313238"/>
          <p14:tracePt t="100491" x="7329488" y="4295775"/>
          <p14:tracePt t="100499" x="7412038" y="4276725"/>
          <p14:tracePt t="100507" x="7458075" y="4240213"/>
          <p14:tracePt t="100515" x="7475538" y="4232275"/>
          <p14:tracePt t="100524" x="7485063" y="4232275"/>
          <p14:tracePt t="100539" x="7494588" y="4222750"/>
          <p14:tracePt t="100636" x="7485063" y="4222750"/>
          <p14:tracePt t="100644" x="7466013" y="4222750"/>
          <p14:tracePt t="100653" x="7439025" y="4213225"/>
          <p14:tracePt t="100659" x="7421563" y="4213225"/>
          <p14:tracePt t="100667" x="7375525" y="4195763"/>
          <p14:tracePt t="100675" x="7356475" y="4195763"/>
          <p14:tracePt t="100683" x="7319963" y="4186238"/>
          <p14:tracePt t="100691" x="7312025" y="4186238"/>
          <p14:tracePt t="100699" x="7283450" y="4176713"/>
          <p14:tracePt t="100707" x="7265988" y="4159250"/>
          <p14:tracePt t="100715" x="7239000" y="4140200"/>
          <p14:tracePt t="100723" x="7219950" y="4113213"/>
          <p14:tracePt t="100739" x="7212013" y="4086225"/>
          <p14:tracePt t="100747" x="7175500" y="4040188"/>
          <p14:tracePt t="100755" x="7165975" y="4003675"/>
          <p14:tracePt t="100763" x="7165975" y="3984625"/>
          <p14:tracePt t="100770" x="7156450" y="3957638"/>
          <p14:tracePt t="100778" x="7156450" y="3940175"/>
          <p14:tracePt t="100786" x="7156450" y="3911600"/>
          <p14:tracePt t="100795" x="7156450" y="3894138"/>
          <p14:tracePt t="100803" x="7156450" y="3857625"/>
          <p14:tracePt t="100811" x="7156450" y="3811588"/>
          <p14:tracePt t="100820" x="7156450" y="3803650"/>
          <p14:tracePt t="100827" x="7156450" y="3784600"/>
          <p14:tracePt t="100836" x="7156450" y="3775075"/>
          <p14:tracePt t="100843" x="7156450" y="3767138"/>
          <p14:tracePt t="100852" x="7156450" y="3757613"/>
          <p14:tracePt t="100858" x="7156450" y="3748088"/>
          <p14:tracePt t="101012" x="7156450" y="3738563"/>
          <p14:tracePt t="101019" x="7129463" y="3738563"/>
          <p14:tracePt t="101028" x="7102475" y="3738563"/>
          <p14:tracePt t="101040" x="7083425" y="3738563"/>
          <p14:tracePt t="101044" x="7037388" y="3738563"/>
          <p14:tracePt t="101057" x="7010400" y="3757613"/>
          <p14:tracePt t="101059" x="6992938" y="3757613"/>
          <p14:tracePt t="101071" x="6973888" y="3757613"/>
          <p14:tracePt t="101156" x="6964363" y="3757613"/>
          <p14:tracePt t="101165" x="6964363" y="3730625"/>
          <p14:tracePt t="101173" x="6983413" y="3711575"/>
          <p14:tracePt t="101181" x="7000875" y="3702050"/>
          <p14:tracePt t="101190" x="7029450" y="3684588"/>
          <p14:tracePt t="101212" x="7165975" y="3665538"/>
          <p14:tracePt t="101221" x="7248525" y="3665538"/>
          <p14:tracePt t="101227" x="7275513" y="3665538"/>
          <p14:tracePt t="101236" x="7319963" y="3665538"/>
          <p14:tracePt t="101243" x="7366000" y="3665538"/>
          <p14:tracePt t="101253" x="7412038" y="3665538"/>
          <p14:tracePt t="101259" x="7448550" y="3665538"/>
          <p14:tracePt t="101267" x="7458075" y="3665538"/>
          <p14:tracePt t="101275" x="7475538" y="3665538"/>
          <p14:tracePt t="101291" x="7485063" y="3665538"/>
          <p14:tracePt t="101299" x="7494588" y="3675063"/>
          <p14:tracePt t="101307" x="7502525" y="3675063"/>
          <p14:tracePt t="101323" x="7502525" y="3694113"/>
          <p14:tracePt t="101331" x="7502525" y="3702050"/>
          <p14:tracePt t="101339" x="7502525" y="3711575"/>
          <p14:tracePt t="101347" x="7502525" y="3721100"/>
          <p14:tracePt t="101354" x="7502525" y="3748088"/>
          <p14:tracePt t="101363" x="7494588" y="3757613"/>
          <p14:tracePt t="101371" x="7466013" y="3784600"/>
          <p14:tracePt t="101379" x="7458075" y="3803650"/>
          <p14:tracePt t="101387" x="7439025" y="3821113"/>
          <p14:tracePt t="101394" x="7421563" y="3830638"/>
          <p14:tracePt t="101403" x="7392988" y="3848100"/>
          <p14:tracePt t="101411" x="7385050" y="3848100"/>
          <p14:tracePt t="101420" x="7375525" y="3848100"/>
          <p14:tracePt t="101427" x="7366000" y="3857625"/>
          <p14:tracePt t="101506" x="7356475" y="3857625"/>
          <p14:tracePt t="101514" x="7356475" y="3848100"/>
          <p14:tracePt t="101522" x="7348538" y="3840163"/>
          <p14:tracePt t="101530" x="7348538" y="3830638"/>
          <p14:tracePt t="101555" x="7348538" y="3821113"/>
          <p14:tracePt t="101571" x="7348538" y="3811588"/>
          <p14:tracePt t="101778" x="7339013" y="3803650"/>
          <p14:tracePt t="101786" x="7329488" y="3803650"/>
          <p14:tracePt t="101794" x="7319963" y="3803650"/>
          <p14:tracePt t="101802" x="7275513" y="3803650"/>
          <p14:tracePt t="101810" x="7248525" y="3803650"/>
          <p14:tracePt t="101819" x="7229475" y="3803650"/>
          <p14:tracePt t="101826" x="7183438" y="3811588"/>
          <p14:tracePt t="101836" x="7146925" y="3821113"/>
          <p14:tracePt t="101842" x="7129463" y="3821113"/>
          <p14:tracePt t="101852" x="7083425" y="3830638"/>
          <p14:tracePt t="101858" x="7056438" y="3840163"/>
          <p14:tracePt t="101866" x="7037388" y="3848100"/>
          <p14:tracePt t="101874" x="7019925" y="3848100"/>
          <p14:tracePt t="101882" x="6992938" y="3848100"/>
          <p14:tracePt t="101890" x="6983413" y="3857625"/>
          <p14:tracePt t="102044" x="6992938" y="3857625"/>
          <p14:tracePt t="102058" x="6992938" y="3840163"/>
          <p14:tracePt t="102074" x="7000875" y="3811588"/>
          <p14:tracePt t="102180" x="7000875" y="3803650"/>
          <p14:tracePt t="102195" x="6992938" y="3803650"/>
          <p14:tracePt t="102202" x="6973888" y="3794125"/>
          <p14:tracePt t="102218" x="6956425" y="3794125"/>
          <p14:tracePt t="102226" x="6937375" y="3794125"/>
          <p14:tracePt t="102242" x="6910388" y="3794125"/>
          <p14:tracePt t="102252" x="6892925" y="3794125"/>
          <p14:tracePt t="102259" x="6856413" y="3794125"/>
          <p14:tracePt t="102267" x="6810375" y="3794125"/>
          <p14:tracePt t="102275" x="6754813" y="3811588"/>
          <p14:tracePt t="102283" x="6710363" y="3821113"/>
          <p14:tracePt t="102290" x="6673850" y="3830638"/>
          <p14:tracePt t="102299" x="6591300" y="3857625"/>
          <p14:tracePt t="102307" x="6564313" y="3875088"/>
          <p14:tracePt t="102315" x="6518275" y="3884613"/>
          <p14:tracePt t="102323" x="6500813" y="3894138"/>
          <p14:tracePt t="102331" x="6454775" y="3921125"/>
          <p14:tracePt t="102340" x="6435725" y="3930650"/>
          <p14:tracePt t="102347" x="6427788" y="3930650"/>
          <p14:tracePt t="102363" x="6418263" y="3930650"/>
          <p14:tracePt t="102379" x="6418263" y="3940175"/>
          <p14:tracePt t="102403" x="6408738" y="3940175"/>
          <p14:tracePt t="102410" x="6381750" y="3948113"/>
          <p14:tracePt t="102419" x="6362700" y="3967163"/>
          <p14:tracePt t="102426" x="6345238" y="3976688"/>
          <p14:tracePt t="102435" x="6326188" y="3994150"/>
          <p14:tracePt t="102442" x="6299200" y="4013200"/>
          <p14:tracePt t="102452" x="6281738" y="4030663"/>
          <p14:tracePt t="102458" x="6262688" y="4040188"/>
          <p14:tracePt t="102466" x="6235700" y="4076700"/>
          <p14:tracePt t="102474" x="6218238" y="4094163"/>
          <p14:tracePt t="102482" x="6208713" y="4113213"/>
          <p14:tracePt t="102490" x="6181725" y="4130675"/>
          <p14:tracePt t="102498" x="6162675" y="4140200"/>
          <p14:tracePt t="102507" x="6135688" y="4149725"/>
          <p14:tracePt t="102514" x="6126163" y="4159250"/>
          <p14:tracePt t="102522" x="6099175" y="4159250"/>
          <p14:tracePt t="102530" x="6072188" y="4167188"/>
          <p14:tracePt t="102538" x="6043613" y="4176713"/>
          <p14:tracePt t="102546" x="5999163" y="4176713"/>
          <p14:tracePt t="102554" x="5943600" y="4186238"/>
          <p14:tracePt t="102562" x="5843588" y="4232275"/>
          <p14:tracePt t="102570" x="5734050" y="4249738"/>
          <p14:tracePt t="102578" x="5588000" y="4259263"/>
          <p14:tracePt t="102586" x="5478463" y="4286250"/>
          <p14:tracePt t="102594" x="5341938" y="4303713"/>
          <p14:tracePt t="102603" x="5195888" y="4322763"/>
          <p14:tracePt t="102610" x="5086350" y="4359275"/>
          <p14:tracePt t="102619" x="4978400" y="4376738"/>
          <p14:tracePt t="102626" x="4876800" y="4405313"/>
          <p14:tracePt t="102636" x="4813300" y="4441825"/>
          <p14:tracePt t="102642" x="4786313" y="4449763"/>
          <p14:tracePt t="102653" x="4740275" y="4459288"/>
          <p14:tracePt t="102658" x="4713288" y="4478338"/>
          <p14:tracePt t="102667" x="4695825" y="4495800"/>
          <p14:tracePt t="102707" x="4686300" y="4495800"/>
          <p14:tracePt t="102972" x="4659313" y="4495800"/>
          <p14:tracePt t="102978" x="4613275" y="4495800"/>
          <p14:tracePt t="102986" x="4576763" y="4495800"/>
          <p14:tracePt t="102994" x="4494213" y="4495800"/>
          <p14:tracePt t="103002" x="4440238" y="4495800"/>
          <p14:tracePt t="103010" x="4357688" y="4495800"/>
          <p14:tracePt t="103019" x="4284663" y="4495800"/>
          <p14:tracePt t="103026" x="4230688" y="4495800"/>
          <p14:tracePt t="103035" x="4194175" y="4495800"/>
          <p14:tracePt t="103042" x="4175125" y="4495800"/>
          <p14:tracePt t="103052" x="4157663" y="4495800"/>
          <p14:tracePt t="103083" x="4148138" y="4495800"/>
          <p14:tracePt t="103091" x="4138613" y="4478338"/>
          <p14:tracePt t="103099" x="4138613" y="4459288"/>
          <p14:tracePt t="103107" x="4138613" y="4432300"/>
          <p14:tracePt t="103115" x="4138613" y="4395788"/>
          <p14:tracePt t="103123" x="4138613" y="4386263"/>
          <p14:tracePt t="103131" x="4138613" y="4340225"/>
          <p14:tracePt t="103138" x="4138613" y="4322763"/>
          <p14:tracePt t="103146" x="4138613" y="4295775"/>
          <p14:tracePt t="103154" x="4138613" y="4268788"/>
          <p14:tracePt t="103162" x="4138613" y="4249738"/>
          <p14:tracePt t="103170" x="4138613" y="4222750"/>
          <p14:tracePt t="103179" x="4138613" y="4203700"/>
          <p14:tracePt t="103189" x="4165600" y="4159250"/>
          <p14:tracePt t="103209" x="4184650" y="4103688"/>
          <p14:tracePt t="103213" x="4202113" y="4076700"/>
          <p14:tracePt t="103223" x="4211638" y="4049713"/>
          <p14:tracePt t="103227" x="4221163" y="4030663"/>
          <p14:tracePt t="103239" x="4230688" y="4021138"/>
          <p14:tracePt t="103244" x="4248150" y="4003675"/>
          <p14:tracePt t="103254" x="4257675" y="3994150"/>
          <p14:tracePt t="103270" x="4294188" y="3994150"/>
          <p14:tracePt t="103275" x="4311650" y="3994150"/>
          <p14:tracePt t="103283" x="4348163" y="3994150"/>
          <p14:tracePt t="103291" x="4394200" y="3994150"/>
          <p14:tracePt t="103299" x="4430713" y="3994150"/>
          <p14:tracePt t="103307" x="4494213" y="4021138"/>
          <p14:tracePt t="103315" x="4521200" y="4040188"/>
          <p14:tracePt t="103322" x="4567238" y="4067175"/>
          <p14:tracePt t="103331" x="4603750" y="4076700"/>
          <p14:tracePt t="103347" x="4613275" y="4086225"/>
          <p14:tracePt t="103411" x="4613275" y="4094163"/>
          <p14:tracePt t="103435" x="4613275" y="4103688"/>
          <p14:tracePt t="103443" x="4613275" y="4113213"/>
          <p14:tracePt t="103459" x="4613275" y="4122738"/>
          <p14:tracePt t="103564" x="4613275" y="4130675"/>
          <p14:tracePt t="103571" x="4613275" y="4140200"/>
          <p14:tracePt t="103587" x="4603750" y="4159250"/>
          <p14:tracePt t="103627" x="4594225" y="4167188"/>
          <p14:tracePt t="103643" x="4586288" y="4167188"/>
          <p14:tracePt t="103652" x="4567238" y="4186238"/>
          <p14:tracePt t="103667" x="4557713" y="4203700"/>
          <p14:tracePt t="103675" x="4549775" y="4213225"/>
          <p14:tracePt t="103683" x="4540250" y="4213225"/>
          <p14:tracePt t="103691" x="4521200" y="4232275"/>
          <p14:tracePt t="103707" x="4513263" y="4240213"/>
          <p14:tracePt t="103715" x="4513263" y="4249738"/>
          <p14:tracePt t="103731" x="4503738" y="4259263"/>
          <p14:tracePt t="103771" x="4484688" y="4268788"/>
          <p14:tracePt t="103779" x="4476750" y="4276725"/>
          <p14:tracePt t="103803" x="4457700" y="4295775"/>
          <p14:tracePt t="103811" x="4448175" y="4313238"/>
          <p14:tracePt t="103818" x="4440238" y="4322763"/>
          <p14:tracePt t="103827" x="4413250" y="4332288"/>
          <p14:tracePt t="103837" x="4357688" y="4340225"/>
          <p14:tracePt t="103842" x="4340225" y="4359275"/>
          <p14:tracePt t="103852" x="4294188" y="4376738"/>
          <p14:tracePt t="103866" x="4284663" y="4376738"/>
          <p14:tracePt t="103882" x="4267200" y="4376738"/>
          <p14:tracePt t="103924" x="4257675" y="4376738"/>
          <p14:tracePt t="103964" x="4248150" y="4376738"/>
          <p14:tracePt t="103980" x="4248150" y="4368800"/>
          <p14:tracePt t="103988" x="4294188" y="4359275"/>
          <p14:tracePt t="103995" x="4394200" y="4340225"/>
          <p14:tracePt t="104003" x="4503738" y="4340225"/>
          <p14:tracePt t="104011" x="4649788" y="4340225"/>
          <p14:tracePt t="104020" x="4813300" y="4340225"/>
          <p14:tracePt t="104027" x="5032375" y="4340225"/>
          <p14:tracePt t="104036" x="5195888" y="4313238"/>
          <p14:tracePt t="104043" x="5414963" y="4313238"/>
          <p14:tracePt t="104053" x="5580063" y="4313238"/>
          <p14:tracePt t="104059" x="5780088" y="4295775"/>
          <p14:tracePt t="104067" x="5907088" y="4268788"/>
          <p14:tracePt t="104075" x="6089650" y="4240213"/>
          <p14:tracePt t="104083" x="6262688" y="4195763"/>
          <p14:tracePt t="104091" x="6408738" y="4195763"/>
          <p14:tracePt t="104098" x="6537325" y="4149725"/>
          <p14:tracePt t="104106" x="6664325" y="4130675"/>
          <p14:tracePt t="104115" x="6754813" y="4130675"/>
          <p14:tracePt t="104123" x="6873875" y="4094163"/>
          <p14:tracePt t="104131" x="6946900" y="4076700"/>
          <p14:tracePt t="104138" x="7029450" y="4067175"/>
          <p14:tracePt t="104147" x="7083425" y="4067175"/>
          <p14:tracePt t="104155" x="7110413" y="4067175"/>
          <p14:tracePt t="104163" x="7146925" y="4057650"/>
          <p14:tracePt t="104171" x="7175500" y="4057650"/>
          <p14:tracePt t="104179" x="7202488" y="4057650"/>
          <p14:tracePt t="104187" x="7219950" y="4057650"/>
          <p14:tracePt t="104207" x="7283450" y="4030663"/>
          <p14:tracePt t="104220" x="7302500" y="4030663"/>
          <p14:tracePt t="104451" x="7312025" y="4030663"/>
          <p14:tracePt t="104482" x="7312025" y="4021138"/>
          <p14:tracePt t="104499" x="7302500" y="4003675"/>
          <p14:tracePt t="104516" x="7292975" y="3984625"/>
          <p14:tracePt t="104525" x="7275513" y="3967163"/>
          <p14:tracePt t="104533" x="7265988" y="3948113"/>
          <p14:tracePt t="104539" x="7265988" y="3940175"/>
          <p14:tracePt t="104546" x="7265988" y="3903663"/>
          <p14:tracePt t="104555" x="7256463" y="3884613"/>
          <p14:tracePt t="104564" x="7256463" y="3867150"/>
          <p14:tracePt t="104573" x="7256463" y="3840163"/>
          <p14:tracePt t="104580" x="7256463" y="3803650"/>
          <p14:tracePt t="104591" x="7256463" y="3794125"/>
          <p14:tracePt t="104595" x="7256463" y="3757613"/>
          <p14:tracePt t="104603" x="7265988" y="3730625"/>
          <p14:tracePt t="104610" x="7292975" y="3711575"/>
          <p14:tracePt t="104618" x="7302500" y="3694113"/>
          <p14:tracePt t="104626" x="7329488" y="3657600"/>
          <p14:tracePt t="104635" x="7348538" y="3648075"/>
          <p14:tracePt t="104642" x="7366000" y="3638550"/>
          <p14:tracePt t="104651" x="7385050" y="3629025"/>
          <p14:tracePt t="104658" x="7412038" y="3629025"/>
          <p14:tracePt t="104666" x="7429500" y="3611563"/>
          <p14:tracePt t="104674" x="7475538" y="3602038"/>
          <p14:tracePt t="104682" x="7494588" y="3592513"/>
          <p14:tracePt t="104690" x="7521575" y="3592513"/>
          <p14:tracePt t="104698" x="7567613" y="3592513"/>
          <p14:tracePt t="104706" x="7602538" y="3592513"/>
          <p14:tracePt t="104714" x="7639050" y="3592513"/>
          <p14:tracePt t="104722" x="7685088" y="3592513"/>
          <p14:tracePt t="104730" x="7731125" y="3592513"/>
          <p14:tracePt t="104738" x="7767638" y="3592513"/>
          <p14:tracePt t="104746" x="7785100" y="3592513"/>
          <p14:tracePt t="104754" x="7831138" y="3602038"/>
          <p14:tracePt t="104762" x="7840663" y="3611563"/>
          <p14:tracePt t="104770" x="7867650" y="3629025"/>
          <p14:tracePt t="104787" x="7885113" y="3648075"/>
          <p14:tracePt t="104810" x="7885113" y="3665538"/>
          <p14:tracePt t="104820" x="7894638" y="3675063"/>
          <p14:tracePt t="104827" x="7894638" y="3684588"/>
          <p14:tracePt t="104851" x="7894638" y="3694113"/>
          <p14:tracePt t="104875" x="7894638" y="3711575"/>
          <p14:tracePt t="104884" x="7894638" y="3721100"/>
          <p14:tracePt t="104891" x="7894638" y="3730625"/>
          <p14:tracePt t="104899" x="7894638" y="3738563"/>
          <p14:tracePt t="104907" x="7894638" y="3767138"/>
          <p14:tracePt t="104915" x="7877175" y="3784600"/>
          <p14:tracePt t="104923" x="7867650" y="3794125"/>
          <p14:tracePt t="104931" x="7858125" y="3803650"/>
          <p14:tracePt t="104939" x="7821613" y="3830638"/>
          <p14:tracePt t="104947" x="7804150" y="3840163"/>
          <p14:tracePt t="104955" x="7785100" y="3848100"/>
          <p14:tracePt t="104963" x="7740650" y="3875088"/>
          <p14:tracePt t="104971" x="7721600" y="3884613"/>
          <p14:tracePt t="104987" x="7694613" y="3894138"/>
          <p14:tracePt t="104995" x="7675563" y="3903663"/>
          <p14:tracePt t="105003" x="7631113" y="3903663"/>
          <p14:tracePt t="105011" x="7585075" y="3921125"/>
          <p14:tracePt t="105019" x="7558088" y="3930650"/>
          <p14:tracePt t="105027" x="7512050" y="3940175"/>
          <p14:tracePt t="105036" x="7439025" y="3940175"/>
          <p14:tracePt t="105043" x="7402513" y="3957638"/>
          <p14:tracePt t="105053" x="7339013" y="3957638"/>
          <p14:tracePt t="105059" x="7302500" y="3967163"/>
          <p14:tracePt t="105067" x="7283450" y="3976688"/>
          <p14:tracePt t="105074" x="7265988" y="3976688"/>
          <p14:tracePt t="105082" x="7248525" y="3984625"/>
          <p14:tracePt t="105098" x="7239000" y="3984625"/>
          <p14:tracePt t="105237" x="7229475" y="3984625"/>
          <p14:tracePt t="105276" x="7229475" y="3976688"/>
          <p14:tracePt t="105740" x="7229475" y="3967163"/>
          <p14:tracePt t="105747" x="7239000" y="3967163"/>
          <p14:tracePt t="105755" x="7248525" y="3967163"/>
          <p14:tracePt t="105764" x="7256463" y="3967163"/>
          <p14:tracePt t="105772" x="7275513" y="3967163"/>
          <p14:tracePt t="105779" x="7283450" y="3967163"/>
          <p14:tracePt t="105788" x="7292975" y="3967163"/>
          <p14:tracePt t="105795" x="7302500" y="3967163"/>
          <p14:tracePt t="105932" x="7312025" y="3967163"/>
          <p14:tracePt t="105948" x="7312025" y="3976688"/>
          <p14:tracePt t="105957" x="7312025" y="3984625"/>
          <p14:tracePt t="105979" x="7312025" y="3994150"/>
          <p14:tracePt t="106140" x="7329488" y="3994150"/>
          <p14:tracePt t="106154" x="7339013" y="3984625"/>
          <p14:tracePt t="106380" x="7348538" y="3984625"/>
          <p14:tracePt t="106396" x="7356475" y="3994150"/>
          <p14:tracePt t="106418" x="7375525" y="4003675"/>
          <p14:tracePt t="106434" x="7385050" y="4021138"/>
          <p14:tracePt t="106603" x="7412038" y="3994150"/>
          <p14:tracePt t="106610" x="7429500" y="3976688"/>
          <p14:tracePt t="106618" x="7439025" y="3967163"/>
          <p14:tracePt t="106626" x="7458075" y="3948113"/>
          <p14:tracePt t="106635" x="7466013" y="3930650"/>
          <p14:tracePt t="106642" x="7475538" y="3921125"/>
          <p14:tracePt t="107090" x="7475538" y="3930650"/>
          <p14:tracePt t="107826" x="7458075" y="3940175"/>
          <p14:tracePt t="107834" x="7392988" y="3940175"/>
          <p14:tracePt t="107842" x="7329488" y="3940175"/>
          <p14:tracePt t="107851" x="7275513" y="3940175"/>
          <p14:tracePt t="107858" x="7239000" y="3940175"/>
          <p14:tracePt t="107869" x="7192963" y="3940175"/>
          <p14:tracePt t="107874" x="7138988" y="3940175"/>
          <p14:tracePt t="107882" x="7065963" y="3940175"/>
          <p14:tracePt t="107890" x="7010400" y="3940175"/>
          <p14:tracePt t="107898" x="6929438" y="3976688"/>
          <p14:tracePt t="107906" x="6837363" y="4013200"/>
          <p14:tracePt t="107914" x="6754813" y="4030663"/>
          <p14:tracePt t="107922" x="6710363" y="4067175"/>
          <p14:tracePt t="107930" x="6664325" y="4094163"/>
          <p14:tracePt t="107938" x="6581775" y="4122738"/>
          <p14:tracePt t="107946" x="6500813" y="4149725"/>
          <p14:tracePt t="107954" x="6408738" y="4203700"/>
          <p14:tracePt t="107962" x="6345238" y="4213225"/>
          <p14:tracePt t="107970" x="6262688" y="4240213"/>
          <p14:tracePt t="107978" x="6235700" y="4249738"/>
          <p14:tracePt t="107986" x="6199188" y="4259263"/>
          <p14:tracePt t="107994" x="6181725" y="4268788"/>
          <p14:tracePt t="108003" x="6162675" y="4268788"/>
          <p14:tracePt t="108010" x="6145213" y="4268788"/>
          <p14:tracePt t="108018" x="6135688" y="4268788"/>
          <p14:tracePt t="108026" x="6116638" y="4286250"/>
          <p14:tracePt t="108035" x="6108700" y="4286250"/>
          <p14:tracePt t="108042" x="6089650" y="4286250"/>
          <p14:tracePt t="108052" x="6062663" y="4286250"/>
          <p14:tracePt t="108058" x="6043613" y="4295775"/>
          <p14:tracePt t="108068" x="5999163" y="4295775"/>
          <p14:tracePt t="108074" x="5962650" y="4303713"/>
          <p14:tracePt t="108082" x="5916613" y="4303713"/>
          <p14:tracePt t="108090" x="5853113" y="4322763"/>
          <p14:tracePt t="108098" x="5780088" y="4322763"/>
          <p14:tracePt t="108106" x="5661025" y="4349750"/>
          <p14:tracePt t="108114" x="5551488" y="4349750"/>
          <p14:tracePt t="108122" x="5441950" y="4376738"/>
          <p14:tracePt t="108130" x="5378450" y="4376738"/>
          <p14:tracePt t="108139" x="5287963" y="4386263"/>
          <p14:tracePt t="108146" x="5195888" y="4386263"/>
          <p14:tracePt t="108154" x="5114925" y="4413250"/>
          <p14:tracePt t="108162" x="5059363" y="4422775"/>
          <p14:tracePt t="108171" x="5014913" y="4422775"/>
          <p14:tracePt t="108178" x="4986338" y="4422775"/>
          <p14:tracePt t="108186" x="4959350" y="4441825"/>
          <p14:tracePt t="108203" x="4876800" y="4449763"/>
          <p14:tracePt t="108210" x="4832350" y="4449763"/>
          <p14:tracePt t="108220" x="4795838" y="4449763"/>
          <p14:tracePt t="108226" x="4767263" y="4449763"/>
          <p14:tracePt t="108235" x="4713288" y="4449763"/>
          <p14:tracePt t="108242" x="4695825" y="4449763"/>
          <p14:tracePt t="108252" x="4667250" y="4449763"/>
          <p14:tracePt t="108258" x="4649788" y="4449763"/>
          <p14:tracePt t="108268" x="4640263" y="4449763"/>
          <p14:tracePt t="108274" x="4622800" y="4449763"/>
          <p14:tracePt t="108282" x="4613275" y="4449763"/>
          <p14:tracePt t="108314" x="4603750" y="4449763"/>
          <p14:tracePt t="108418" x="4594225" y="4449763"/>
          <p14:tracePt t="108426" x="4594225" y="4441825"/>
          <p14:tracePt t="108434" x="4594225" y="4432300"/>
          <p14:tracePt t="108442" x="4594225" y="4422775"/>
          <p14:tracePt t="109516" x="4594225" y="4413250"/>
          <p14:tracePt t="109524" x="4594225" y="4405313"/>
          <p14:tracePt t="109531" x="4594225" y="4386263"/>
          <p14:tracePt t="109541" x="4594225" y="4376738"/>
          <p14:tracePt t="109547" x="4594225" y="4359275"/>
          <p14:tracePt t="109554" x="4594225" y="4340225"/>
          <p14:tracePt t="109570" x="4594225" y="4332288"/>
          <p14:tracePt t="109884" x="4594225" y="4303713"/>
          <p14:tracePt t="109898" x="4586288" y="4276725"/>
          <p14:tracePt t="109906" x="4586288" y="4268788"/>
          <p14:tracePt t="109914" x="4586288" y="4240213"/>
          <p14:tracePt t="109922" x="4586288" y="4213225"/>
          <p14:tracePt t="109930" x="4586288" y="4195763"/>
          <p14:tracePt t="109938" x="4576763" y="4176713"/>
          <p14:tracePt t="109946" x="4576763" y="4159250"/>
          <p14:tracePt t="109954" x="4576763" y="4130675"/>
          <p14:tracePt t="109962" x="4576763" y="4122738"/>
          <p14:tracePt t="109970" x="4576763" y="4094163"/>
          <p14:tracePt t="109978" x="4576763" y="4086225"/>
          <p14:tracePt t="109994" x="4576763" y="4076700"/>
          <p14:tracePt t="110172" x="4576763" y="4067175"/>
          <p14:tracePt t="110181" x="4594225" y="4076700"/>
          <p14:tracePt t="110192" x="4603750" y="4086225"/>
          <p14:tracePt t="110197" x="4622800" y="4103688"/>
          <p14:tracePt t="110202" x="4676775" y="4130675"/>
          <p14:tracePt t="110211" x="4713288" y="4149725"/>
          <p14:tracePt t="110218" x="4786313" y="4186238"/>
          <p14:tracePt t="110226" x="4859338" y="4213225"/>
          <p14:tracePt t="110235" x="4978400" y="4268788"/>
          <p14:tracePt t="110242" x="5078413" y="4295775"/>
          <p14:tracePt t="110251" x="5187950" y="4340225"/>
          <p14:tracePt t="110258" x="5278438" y="4349750"/>
          <p14:tracePt t="110268" x="5378450" y="4395788"/>
          <p14:tracePt t="110274" x="5441950" y="4405313"/>
          <p14:tracePt t="110282" x="5514975" y="4422775"/>
          <p14:tracePt t="110290" x="5561013" y="4422775"/>
          <p14:tracePt t="110298" x="5580063" y="4422775"/>
          <p14:tracePt t="110306" x="5607050" y="4422775"/>
          <p14:tracePt t="110314" x="5624513" y="4432300"/>
          <p14:tracePt t="110322" x="5653088" y="4432300"/>
          <p14:tracePt t="110331" x="5670550" y="4432300"/>
          <p14:tracePt t="110339" x="5707063" y="4422775"/>
          <p14:tracePt t="110347" x="5770563" y="4405313"/>
          <p14:tracePt t="110355" x="5853113" y="4386263"/>
          <p14:tracePt t="110363" x="5943600" y="4376738"/>
          <p14:tracePt t="110371" x="6072188" y="4359275"/>
          <p14:tracePt t="110379" x="6172200" y="4322763"/>
          <p14:tracePt t="110386" x="6262688" y="4322763"/>
          <p14:tracePt t="110394" x="6408738" y="4322763"/>
          <p14:tracePt t="110403" x="6573838" y="4322763"/>
          <p14:tracePt t="110410" x="6773863" y="4322763"/>
          <p14:tracePt t="110419" x="6919913" y="4322763"/>
          <p14:tracePt t="110426" x="7073900" y="4322763"/>
          <p14:tracePt t="110434" x="7202488" y="4322763"/>
          <p14:tracePt t="110442" x="7348538" y="4322763"/>
          <p14:tracePt t="110451" x="7475538" y="4322763"/>
          <p14:tracePt t="110458" x="7548563" y="4322763"/>
          <p14:tracePt t="110468" x="7612063" y="4322763"/>
          <p14:tracePt t="110474" x="7639050" y="4322763"/>
          <p14:tracePt t="110482" x="7658100" y="4322763"/>
          <p14:tracePt t="110490" x="7667625" y="4322763"/>
          <p14:tracePt t="110507" x="7667625" y="4313238"/>
          <p14:tracePt t="110658" x="7667625" y="4303713"/>
          <p14:tracePt t="110667" x="7658100" y="4303713"/>
          <p14:tracePt t="110674" x="7621588" y="4286250"/>
          <p14:tracePt t="110690" x="7612063" y="4276725"/>
          <p14:tracePt t="110698" x="7602538" y="4276725"/>
          <p14:tracePt t="110812" x="7585075" y="4268788"/>
          <p14:tracePt t="110828" x="7575550" y="4259263"/>
          <p14:tracePt t="110837" x="7575550" y="4249738"/>
          <p14:tracePt t="110844" x="7575550" y="4240213"/>
          <p14:tracePt t="110853" x="7575550" y="4232275"/>
          <p14:tracePt t="110859" x="7575550" y="4213225"/>
          <p14:tracePt t="110871" x="7575550" y="4176713"/>
          <p14:tracePt t="110875" x="7585075" y="4149725"/>
          <p14:tracePt t="110886" x="7602538" y="4094163"/>
          <p14:tracePt t="110891" x="7621588" y="4057650"/>
          <p14:tracePt t="110899" x="7631113" y="4030663"/>
          <p14:tracePt t="110907" x="7639050" y="3994150"/>
          <p14:tracePt t="110915" x="7648575" y="3976688"/>
          <p14:tracePt t="110923" x="7648575" y="3930650"/>
          <p14:tracePt t="110930" x="7667625" y="3911600"/>
          <p14:tracePt t="110938" x="7675563" y="3894138"/>
          <p14:tracePt t="110946" x="7675563" y="3884613"/>
          <p14:tracePt t="110954" x="7685088" y="3867150"/>
          <p14:tracePt t="111036" x="7685088" y="3857625"/>
          <p14:tracePt t="111044" x="7685088" y="3848100"/>
          <p14:tracePt t="111069" x="7685088" y="3794125"/>
          <p14:tracePt t="111100" x="7685088" y="3784600"/>
          <p14:tracePt t="111348" x="7685088" y="3794125"/>
          <p14:tracePt t="111994" x="7785100" y="3803650"/>
          <p14:tracePt t="112002" x="8031163" y="3803650"/>
          <p14:tracePt t="112010" x="8478838" y="3803650"/>
          <p14:tracePt t="112018" x="9107488" y="38036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sp>
        <p:nvSpPr>
          <p:cNvPr id="140" name="テキスト ボックス 139">
            <a:extLst>
              <a:ext uri="{FF2B5EF4-FFF2-40B4-BE49-F238E27FC236}">
                <a16:creationId xmlns:a16="http://schemas.microsoft.com/office/drawing/2014/main" id="{D050F40A-6022-4E78-8915-7F532110A04C}"/>
              </a:ext>
            </a:extLst>
          </p:cNvPr>
          <p:cNvSpPr txBox="1"/>
          <p:nvPr/>
        </p:nvSpPr>
        <p:spPr>
          <a:xfrm>
            <a:off x="1933180" y="927926"/>
            <a:ext cx="4704360" cy="646331"/>
          </a:xfrm>
          <a:prstGeom prst="rect">
            <a:avLst/>
          </a:prstGeom>
          <a:solidFill>
            <a:schemeClr val="bg1"/>
          </a:solidFill>
          <a:ln>
            <a:solidFill>
              <a:schemeClr val="tx1"/>
            </a:solidFill>
          </a:ln>
        </p:spPr>
        <p:txBody>
          <a:bodyPr wrap="square" rtlCol="0">
            <a:spAutoFit/>
          </a:bodyPr>
          <a:lstStyle/>
          <a:p>
            <a:r>
              <a:rPr lang="sv-SE" altLang="ja-JP"/>
              <a:t>assign srca = bra_op  ? pcplus4: reg1;</a:t>
            </a:r>
          </a:p>
          <a:p>
            <a:endParaRPr lang="en-US" altLang="ja-JP"/>
          </a:p>
        </p:txBody>
      </p:sp>
      <p:sp>
        <p:nvSpPr>
          <p:cNvPr id="141" name="テキスト ボックス 140">
            <a:extLst>
              <a:ext uri="{FF2B5EF4-FFF2-40B4-BE49-F238E27FC236}">
                <a16:creationId xmlns:a16="http://schemas.microsoft.com/office/drawing/2014/main" id="{B6D62397-EC6E-461B-9F27-94295F9C03C7}"/>
              </a:ext>
            </a:extLst>
          </p:cNvPr>
          <p:cNvSpPr txBox="1"/>
          <p:nvPr/>
        </p:nvSpPr>
        <p:spPr>
          <a:xfrm>
            <a:off x="378060" y="3905469"/>
            <a:ext cx="8418687" cy="2862322"/>
          </a:xfrm>
          <a:prstGeom prst="rect">
            <a:avLst/>
          </a:prstGeom>
          <a:solidFill>
            <a:schemeClr val="bg1"/>
          </a:solidFill>
          <a:ln>
            <a:solidFill>
              <a:schemeClr val="tx1"/>
            </a:solidFill>
          </a:ln>
        </p:spPr>
        <p:txBody>
          <a:bodyPr wrap="square" rtlCol="0">
            <a:spAutoFit/>
          </a:bodyPr>
          <a:lstStyle/>
          <a:p>
            <a:r>
              <a:rPr lang="en-US" altLang="ja-JP"/>
              <a:t>always @(posedge clk or negedge rst_n) </a:t>
            </a:r>
          </a:p>
          <a:p>
            <a:r>
              <a:rPr lang="en-US" altLang="ja-JP"/>
              <a:t>begin </a:t>
            </a:r>
          </a:p>
          <a:p>
            <a:r>
              <a:rPr lang="en-US" altLang="ja-JP"/>
              <a:t>   if(!rst_n) pc &lt;= 0;</a:t>
            </a:r>
          </a:p>
          <a:p>
            <a:r>
              <a:rPr lang="da-DK" altLang="ja-JP"/>
              <a:t>   else if ( (beq_op &amp; (reg1==reg2)) | (bne_op &amp; (reg1!=reg2)) |</a:t>
            </a:r>
          </a:p>
          <a:p>
            <a:r>
              <a:rPr lang="en-US" altLang="ja-JP"/>
              <a:t>   		(blt_op &amp; (sreg1&lt;sreg2) ) | (bge_op &amp; (sreg1&gt;=sreg2) ) |</a:t>
            </a:r>
          </a:p>
          <a:p>
            <a:r>
              <a:rPr lang="en-US" altLang="ja-JP"/>
              <a:t>   		(bltu_op &amp; (reg1&lt;reg2) ) | (bgeu_op &amp; (reg1&gt;=reg2) ) )</a:t>
            </a:r>
          </a:p>
          <a:p>
            <a:r>
              <a:rPr lang="en-US" altLang="ja-JP"/>
              <a:t>     pc &lt;= aluresult;</a:t>
            </a:r>
          </a:p>
          <a:p>
            <a:r>
              <a:rPr lang="en-US" altLang="ja-JP"/>
              <a:t>   else </a:t>
            </a:r>
          </a:p>
          <a:p>
            <a:r>
              <a:rPr lang="en-US" altLang="ja-JP"/>
              <a:t>     pc &lt;= pcplus4;</a:t>
            </a:r>
          </a:p>
          <a:p>
            <a:r>
              <a:rPr lang="en-US" altLang="ja-JP"/>
              <a:t>end</a:t>
            </a:r>
          </a:p>
        </p:txBody>
      </p:sp>
      <p:cxnSp>
        <p:nvCxnSpPr>
          <p:cNvPr id="6" name="直線矢印コネクタ 5">
            <a:extLst>
              <a:ext uri="{FF2B5EF4-FFF2-40B4-BE49-F238E27FC236}">
                <a16:creationId xmlns:a16="http://schemas.microsoft.com/office/drawing/2014/main" id="{362FD631-F341-42F1-8E1E-C951FFE608A2}"/>
              </a:ext>
            </a:extLst>
          </p:cNvPr>
          <p:cNvCxnSpPr>
            <a:stCxn id="140" idx="2"/>
            <a:endCxn id="160" idx="2"/>
          </p:cNvCxnSpPr>
          <p:nvPr/>
        </p:nvCxnSpPr>
        <p:spPr>
          <a:xfrm>
            <a:off x="4285360" y="1574257"/>
            <a:ext cx="1858266" cy="3301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0AE69000-D791-45A4-B584-F012B3EEB829}"/>
              </a:ext>
            </a:extLst>
          </p:cNvPr>
          <p:cNvCxnSpPr/>
          <p:nvPr/>
        </p:nvCxnSpPr>
        <p:spPr>
          <a:xfrm flipH="1" flipV="1">
            <a:off x="2987824" y="2781300"/>
            <a:ext cx="81247" cy="1152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Text Box 37">
            <a:extLst>
              <a:ext uri="{FF2B5EF4-FFF2-40B4-BE49-F238E27FC236}">
                <a16:creationId xmlns:a16="http://schemas.microsoft.com/office/drawing/2014/main" id="{64B993B5-41D0-4916-AE3D-1CC38DEE7593}"/>
              </a:ext>
            </a:extLst>
          </p:cNvPr>
          <p:cNvSpPr txBox="1">
            <a:spLocks noChangeArrowheads="1"/>
          </p:cNvSpPr>
          <p:nvPr/>
        </p:nvSpPr>
        <p:spPr bwMode="auto">
          <a:xfrm>
            <a:off x="427964" y="238502"/>
            <a:ext cx="803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分岐</a:t>
            </a:r>
            <a:endParaRPr lang="en-US" altLang="ja-JP" sz="2400" b="1" dirty="0"/>
          </a:p>
          <a:p>
            <a:r>
              <a:rPr lang="ja-JP" altLang="en-US" sz="2400" b="1" dirty="0"/>
              <a:t>命令</a:t>
            </a:r>
          </a:p>
        </p:txBody>
      </p:sp>
      <p:pic>
        <p:nvPicPr>
          <p:cNvPr id="2" name="オーディオ 1">
            <a:hlinkClick r:id="" action="ppaction://media"/>
            <a:extLst>
              <a:ext uri="{FF2B5EF4-FFF2-40B4-BE49-F238E27FC236}">
                <a16:creationId xmlns:a16="http://schemas.microsoft.com/office/drawing/2014/main" id="{0C6DD65F-F3FF-4CCE-AB2F-A811E11B6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6738750"/>
      </p:ext>
    </p:extLst>
  </p:cSld>
  <p:clrMapOvr>
    <a:masterClrMapping/>
  </p:clrMapOvr>
  <mc:AlternateContent xmlns:mc="http://schemas.openxmlformats.org/markup-compatibility/2006">
    <mc:Choice xmlns:p14="http://schemas.microsoft.com/office/powerpoint/2010/main" Requires="p14">
      <p:transition spd="slow" p14:dur="2000" advTm="259044"/>
    </mc:Choice>
    <mc:Fallback>
      <p:transition spd="slow" advTm="25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3" x="9024938" y="2881313"/>
          <p14:tracePt t="2309" x="8961438" y="2854325"/>
          <p14:tracePt t="2315" x="8888413" y="2844800"/>
          <p14:tracePt t="2324" x="8851900" y="2844800"/>
          <p14:tracePt t="2330" x="8788400" y="2836863"/>
          <p14:tracePt t="2340" x="8761413" y="2836863"/>
          <p14:tracePt t="2346" x="8734425" y="2817813"/>
          <p14:tracePt t="2354" x="8705850" y="2800350"/>
          <p14:tracePt t="2362" x="8669338" y="2800350"/>
          <p14:tracePt t="2370" x="8632825" y="2790825"/>
          <p14:tracePt t="2378" x="8615363" y="2781300"/>
          <p14:tracePt t="2387" x="8578850" y="2771775"/>
          <p14:tracePt t="2394" x="8505825" y="2744788"/>
          <p14:tracePt t="2402" x="8478838" y="2744788"/>
          <p14:tracePt t="2410" x="8451850" y="2744788"/>
          <p14:tracePt t="2418" x="8369300" y="2735263"/>
          <p14:tracePt t="2426" x="8286750" y="2727325"/>
          <p14:tracePt t="2434" x="8177213" y="2708275"/>
          <p14:tracePt t="2442" x="8067675" y="2708275"/>
          <p14:tracePt t="2450" x="7940675" y="2662238"/>
          <p14:tracePt t="2458" x="7821613" y="2662238"/>
          <p14:tracePt t="2466" x="7731125" y="2654300"/>
          <p14:tracePt t="2490" x="7539038" y="2608263"/>
          <p14:tracePt t="2495" x="7485063" y="2598738"/>
          <p14:tracePt t="2498" x="7429500" y="2598738"/>
          <p14:tracePt t="2508" x="7392988" y="2598738"/>
          <p14:tracePt t="2514" x="7366000" y="2589213"/>
          <p14:tracePt t="2524" x="7348538" y="2589213"/>
          <p14:tracePt t="2530" x="7329488" y="2589213"/>
          <p14:tracePt t="2540" x="7319963" y="2589213"/>
          <p14:tracePt t="2546" x="7312025" y="2581275"/>
          <p14:tracePt t="2562" x="7292975" y="2581275"/>
          <p14:tracePt t="2570" x="7283450" y="2581275"/>
          <p14:tracePt t="2578" x="7265988" y="2581275"/>
          <p14:tracePt t="2586" x="7219950" y="2554288"/>
          <p14:tracePt t="2594" x="7212013" y="2554288"/>
          <p14:tracePt t="2602" x="7202488" y="2554288"/>
          <p14:tracePt t="2610" x="7165975" y="2554288"/>
          <p14:tracePt t="2618" x="7138988" y="2544763"/>
          <p14:tracePt t="2626" x="7092950" y="2525713"/>
          <p14:tracePt t="2634" x="7065963" y="2508250"/>
          <p14:tracePt t="2642" x="7019925" y="2498725"/>
          <p14:tracePt t="2650" x="6992938" y="2489200"/>
          <p14:tracePt t="2658" x="6956425" y="2481263"/>
          <p14:tracePt t="2666" x="6919913" y="2481263"/>
          <p14:tracePt t="2674" x="6883400" y="2452688"/>
          <p14:tracePt t="2682" x="6864350" y="2444750"/>
          <p14:tracePt t="2690" x="6827838" y="2444750"/>
          <p14:tracePt t="2698" x="6819900" y="2435225"/>
          <p14:tracePt t="2706" x="6800850" y="2435225"/>
          <p14:tracePt t="2714" x="6791325" y="2435225"/>
          <p14:tracePt t="2723" x="6783388" y="2435225"/>
          <p14:tracePt t="2754" x="6773863" y="2425700"/>
          <p14:tracePt t="2778" x="6764338" y="2416175"/>
          <p14:tracePt t="2786" x="6754813" y="2416175"/>
          <p14:tracePt t="2802" x="6737350" y="2408238"/>
          <p14:tracePt t="2818" x="6737350" y="2398713"/>
          <p14:tracePt t="2826" x="6737350" y="2379663"/>
          <p14:tracePt t="2834" x="6737350" y="2371725"/>
          <p14:tracePt t="2850" x="6737350" y="2362200"/>
          <p14:tracePt t="2858" x="6737350" y="2343150"/>
          <p14:tracePt t="2866" x="6737350" y="2325688"/>
          <p14:tracePt t="2892" x="6737350" y="2298700"/>
          <p14:tracePt t="2906" x="6737350" y="2289175"/>
          <p14:tracePt t="2946" x="6737350" y="2279650"/>
          <p14:tracePt t="2954" x="6737350" y="2262188"/>
          <p14:tracePt t="2962" x="6737350" y="2252663"/>
          <p14:tracePt t="2970" x="6737350" y="2243138"/>
          <p14:tracePt t="2978" x="6737350" y="2216150"/>
          <p14:tracePt t="2994" x="6737350" y="2206625"/>
          <p14:tracePt t="3002" x="6737350" y="2179638"/>
          <p14:tracePt t="3010" x="6737350" y="2170113"/>
          <p14:tracePt t="3018" x="6737350" y="2160588"/>
          <p14:tracePt t="3026" x="6737350" y="2152650"/>
          <p14:tracePt t="3034" x="6737350" y="2133600"/>
          <p14:tracePt t="3970" x="6737350" y="2125663"/>
          <p14:tracePt t="3978" x="6737350" y="2116138"/>
          <p14:tracePt t="4123" x="6737350" y="2097088"/>
          <p14:tracePt t="4130" x="6746875" y="2089150"/>
          <p14:tracePt t="4170" x="6754813" y="2089150"/>
          <p14:tracePt t="4178" x="6773863" y="2089150"/>
          <p14:tracePt t="4195" x="6783388" y="2089150"/>
          <p14:tracePt t="4211" x="6791325" y="2097088"/>
          <p14:tracePt t="5227" x="6800850" y="2116138"/>
          <p14:tracePt t="5237" x="6800850" y="2125663"/>
          <p14:tracePt t="5243" x="6800850" y="2133600"/>
          <p14:tracePt t="5259" x="6791325" y="2152650"/>
          <p14:tracePt t="5266" x="6764338" y="2170113"/>
          <p14:tracePt t="5282" x="6764338" y="2179638"/>
          <p14:tracePt t="5322" x="6764338" y="2189163"/>
          <p14:tracePt t="5514" x="6764338" y="2197100"/>
          <p14:tracePt t="5900" x="6754813" y="2197100"/>
          <p14:tracePt t="5906" x="6746875" y="2197100"/>
          <p14:tracePt t="5914" x="6737350" y="2197100"/>
          <p14:tracePt t="5930" x="6727825" y="2197100"/>
          <p14:tracePt t="6299" x="6718300" y="2189163"/>
          <p14:tracePt t="6306" x="6710363" y="2189163"/>
          <p14:tracePt t="6322" x="6700838" y="2170113"/>
          <p14:tracePt t="6339" x="6691313" y="2152650"/>
          <p14:tracePt t="6354" x="6691313" y="2143125"/>
          <p14:tracePt t="6362" x="6673850" y="2116138"/>
          <p14:tracePt t="6371" x="6664325" y="2106613"/>
          <p14:tracePt t="6387" x="6654800" y="2089150"/>
          <p14:tracePt t="6403" x="6645275" y="2079625"/>
          <p14:tracePt t="6418" x="6645275" y="2070100"/>
          <p14:tracePt t="6426" x="6637338" y="2043113"/>
          <p14:tracePt t="6442" x="6618288" y="2024063"/>
          <p14:tracePt t="6450" x="6618288" y="2016125"/>
          <p14:tracePt t="6458" x="6618288" y="2006600"/>
          <p14:tracePt t="6466" x="6618288" y="1997075"/>
          <p14:tracePt t="6474" x="6618288" y="1987550"/>
          <p14:tracePt t="6482" x="6610350" y="1960563"/>
          <p14:tracePt t="6763" x="6600825" y="1970088"/>
          <p14:tracePt t="6778" x="6600825" y="1987550"/>
          <p14:tracePt t="6898" x="6600825" y="1997075"/>
          <p14:tracePt t="7197" x="6600825" y="2006600"/>
          <p14:tracePt t="7205" x="6600825" y="2033588"/>
          <p14:tracePt t="7213" x="6600825" y="2052638"/>
          <p14:tracePt t="7218" x="6600825" y="2060575"/>
          <p14:tracePt t="7226" x="6600825" y="2079625"/>
          <p14:tracePt t="7234" x="6600825" y="2089150"/>
          <p14:tracePt t="7242" x="6591300" y="2125663"/>
          <p14:tracePt t="7250" x="6591300" y="2133600"/>
          <p14:tracePt t="7258" x="6591300" y="2143125"/>
          <p14:tracePt t="7266" x="6591300" y="2160588"/>
          <p14:tracePt t="7274" x="6591300" y="2170113"/>
          <p14:tracePt t="7282" x="6591300" y="2179638"/>
          <p14:tracePt t="7298" x="6591300" y="2189163"/>
          <p14:tracePt t="7347" x="6591300" y="2206625"/>
          <p14:tracePt t="7836" x="6591300" y="2216150"/>
          <p14:tracePt t="7995" x="6573838" y="2197100"/>
          <p14:tracePt t="8019" x="6573838" y="2189163"/>
          <p14:tracePt t="8051" x="6564313" y="2179638"/>
          <p14:tracePt t="8083" x="6554788" y="2170113"/>
          <p14:tracePt t="8131" x="6554788" y="2160588"/>
          <p14:tracePt t="8188" x="6554788" y="2152650"/>
          <p14:tracePt t="8203" x="6554788" y="2143125"/>
          <p14:tracePt t="8212" x="6554788" y="2133600"/>
          <p14:tracePt t="8219" x="6527800" y="2106613"/>
          <p14:tracePt t="8226" x="6500813" y="2089150"/>
          <p14:tracePt t="8234" x="6481763" y="2079625"/>
          <p14:tracePt t="8243" x="6464300" y="2070100"/>
          <p14:tracePt t="8250" x="6445250" y="2052638"/>
          <p14:tracePt t="8258" x="6427788" y="2024063"/>
          <p14:tracePt t="8274" x="6418263" y="2024063"/>
          <p14:tracePt t="8290" x="6399213" y="2006600"/>
          <p14:tracePt t="8330" x="6391275" y="2006600"/>
          <p14:tracePt t="8556" x="6381750" y="1997075"/>
          <p14:tracePt t="8619" x="6372225" y="1987550"/>
          <p14:tracePt t="8634" x="6372225" y="1960563"/>
          <p14:tracePt t="8642" x="6354763" y="1943100"/>
          <p14:tracePt t="8650" x="6354763" y="1924050"/>
          <p14:tracePt t="8658" x="6354763" y="1906588"/>
          <p14:tracePt t="8666" x="6354763" y="1897063"/>
          <p14:tracePt t="8674" x="6354763" y="1870075"/>
          <p14:tracePt t="8682" x="6354763" y="1851025"/>
          <p14:tracePt t="8690" x="6354763" y="1841500"/>
          <p14:tracePt t="8698" x="6354763" y="1833563"/>
          <p14:tracePt t="8706" x="6345238" y="1814513"/>
          <p14:tracePt t="8876" x="6345238" y="1797050"/>
          <p14:tracePt t="8885" x="6345238" y="1787525"/>
          <p14:tracePt t="8899" x="6335713" y="1778000"/>
          <p14:tracePt t="8907" x="6335713" y="1768475"/>
          <p14:tracePt t="8922" x="6335713" y="1751013"/>
          <p14:tracePt t="9226" x="6345238" y="1741488"/>
          <p14:tracePt t="9234" x="6399213" y="1724025"/>
          <p14:tracePt t="9242" x="6464300" y="1714500"/>
          <p14:tracePt t="9250" x="6472238" y="1714500"/>
          <p14:tracePt t="9258" x="6500813" y="1697038"/>
          <p14:tracePt t="9666" x="6500813" y="1704975"/>
          <p14:tracePt t="9674" x="6500813" y="1714500"/>
          <p14:tracePt t="9682" x="6491288" y="1724025"/>
          <p14:tracePt t="9690" x="6472238" y="1741488"/>
          <p14:tracePt t="9731" x="6464300" y="1741488"/>
          <p14:tracePt t="11514" x="6464300" y="1760538"/>
          <p14:tracePt t="11787" x="6464300" y="1768475"/>
          <p14:tracePt t="11842" x="6464300" y="1778000"/>
          <p14:tracePt t="11866" x="6464300" y="1787525"/>
          <p14:tracePt t="11890" x="6464300" y="1804988"/>
          <p14:tracePt t="11906" x="6454775" y="1804988"/>
          <p14:tracePt t="11963" x="6445250" y="1814513"/>
          <p14:tracePt t="11995" x="6445250" y="1824038"/>
          <p14:tracePt t="12011" x="6445250" y="1833563"/>
          <p14:tracePt t="12027" x="6435725" y="1841500"/>
          <p14:tracePt t="12058" x="6435725" y="1851025"/>
          <p14:tracePt t="12082" x="6435725" y="1860550"/>
          <p14:tracePt t="12651" x="6435725" y="1878013"/>
          <p14:tracePt t="12674" x="6435725" y="1887538"/>
          <p14:tracePt t="12698" x="6435725" y="1897063"/>
          <p14:tracePt t="13117" x="6435725" y="1906588"/>
          <p14:tracePt t="13131" x="6435725" y="1924050"/>
          <p14:tracePt t="13218" x="6435725" y="1933575"/>
          <p14:tracePt t="13258" x="6435725" y="1943100"/>
          <p14:tracePt t="13274" x="6435725" y="1960563"/>
          <p14:tracePt t="13291" x="6435725" y="1970088"/>
          <p14:tracePt t="13379" x="6435725" y="1979613"/>
          <p14:tracePt t="13538" x="6435725" y="1970088"/>
          <p14:tracePt t="13546" x="6445250" y="1960563"/>
          <p14:tracePt t="13554" x="6454775" y="1933575"/>
          <p14:tracePt t="13562" x="6491288" y="1906588"/>
          <p14:tracePt t="13572" x="6500813" y="1897063"/>
          <p14:tracePt t="13578" x="6537325" y="1860550"/>
          <p14:tracePt t="13594" x="6537325" y="1824038"/>
          <p14:tracePt t="13602" x="6545263" y="1814513"/>
          <p14:tracePt t="13610" x="6564313" y="1804988"/>
          <p14:tracePt t="13626" x="6573838" y="1778000"/>
          <p14:tracePt t="13795" x="6581775" y="1778000"/>
          <p14:tracePt t="13804" x="6581775" y="1787525"/>
          <p14:tracePt t="13810" x="6591300" y="1804988"/>
          <p14:tracePt t="13818" x="6610350" y="1833563"/>
          <p14:tracePt t="13826" x="6637338" y="1860550"/>
          <p14:tracePt t="13835" x="6710363" y="1878013"/>
          <p14:tracePt t="13842" x="6819900" y="1897063"/>
          <p14:tracePt t="13850" x="7000875" y="1897063"/>
          <p14:tracePt t="13858" x="7165975" y="1897063"/>
          <p14:tracePt t="13866" x="7366000" y="1897063"/>
          <p14:tracePt t="13874" x="7567613" y="1897063"/>
          <p14:tracePt t="13890" x="7904163" y="1897063"/>
          <p14:tracePt t="13898" x="7994650" y="1897063"/>
          <p14:tracePt t="13906" x="8077200" y="1887538"/>
          <p14:tracePt t="13914" x="8104188" y="1887538"/>
          <p14:tracePt t="13922" x="8123238" y="1878013"/>
          <p14:tracePt t="14036" x="8113713" y="1878013"/>
          <p14:tracePt t="14044" x="8104188" y="1878013"/>
          <p14:tracePt t="14052" x="8067675" y="1878013"/>
          <p14:tracePt t="14058" x="8031163" y="1878013"/>
          <p14:tracePt t="14066" x="8004175" y="1878013"/>
          <p14:tracePt t="14074" x="7967663" y="1878013"/>
          <p14:tracePt t="14082" x="7931150" y="1878013"/>
          <p14:tracePt t="14090" x="7913688" y="1878013"/>
          <p14:tracePt t="14098" x="7904163" y="1878013"/>
          <p14:tracePt t="14188" x="7877175" y="1878013"/>
          <p14:tracePt t="14197" x="7867650" y="1878013"/>
          <p14:tracePt t="14204" x="7867650" y="1887538"/>
          <p14:tracePt t="14212" x="7850188" y="1887538"/>
          <p14:tracePt t="14219" x="7831138" y="1887538"/>
          <p14:tracePt t="14227" x="7821613" y="1897063"/>
          <p14:tracePt t="14234" x="7804150" y="1897063"/>
          <p14:tracePt t="14242" x="7794625" y="1897063"/>
          <p14:tracePt t="14250" x="7794625" y="1906588"/>
          <p14:tracePt t="14258" x="7785100" y="1906588"/>
          <p14:tracePt t="14266" x="7767638" y="1906588"/>
          <p14:tracePt t="14274" x="7758113" y="1906588"/>
          <p14:tracePt t="14282" x="7740650" y="1924050"/>
          <p14:tracePt t="14306" x="7721600" y="1933575"/>
          <p14:tracePt t="14322" x="7712075" y="1933575"/>
          <p14:tracePt t="14339" x="7704138" y="1933575"/>
          <p14:tracePt t="14357" x="7694613" y="1933575"/>
          <p14:tracePt t="14372" x="7685088" y="1933575"/>
          <p14:tracePt t="14379" x="7675563" y="1943100"/>
          <p14:tracePt t="14394" x="7667625" y="1943100"/>
          <p14:tracePt t="14402" x="7658100" y="1943100"/>
          <p14:tracePt t="14410" x="7639050" y="1943100"/>
          <p14:tracePt t="14418" x="7631113" y="1943100"/>
          <p14:tracePt t="14434" x="7621588" y="1943100"/>
          <p14:tracePt t="14442" x="7612063" y="1951038"/>
          <p14:tracePt t="14458" x="7602538" y="1960563"/>
          <p14:tracePt t="14619" x="7594600" y="1960563"/>
          <p14:tracePt t="14628" x="7594600" y="1951038"/>
          <p14:tracePt t="14636" x="7594600" y="1943100"/>
          <p14:tracePt t="14642" x="7594600" y="1924050"/>
          <p14:tracePt t="14650" x="7594600" y="1914525"/>
          <p14:tracePt t="14658" x="7594600" y="1897063"/>
          <p14:tracePt t="14666" x="7594600" y="1878013"/>
          <p14:tracePt t="14674" x="7594600" y="1870075"/>
          <p14:tracePt t="14682" x="7594600" y="1841500"/>
          <p14:tracePt t="14698" x="7594600" y="1833563"/>
          <p14:tracePt t="14789" x="7594600" y="1814513"/>
          <p14:tracePt t="14804" x="7594600" y="1804988"/>
          <p14:tracePt t="14812" x="7594600" y="1797050"/>
          <p14:tracePt t="14940" x="7594600" y="1787525"/>
          <p14:tracePt t="15466" x="7594600" y="1797050"/>
          <p14:tracePt t="15474" x="7585075" y="1804988"/>
          <p14:tracePt t="15796" x="7575550" y="1814513"/>
          <p14:tracePt t="15810" x="7567613" y="1814513"/>
          <p14:tracePt t="15818" x="7512050" y="1814513"/>
          <p14:tracePt t="15826" x="7412038" y="1814513"/>
          <p14:tracePt t="15834" x="7283450" y="1814513"/>
          <p14:tracePt t="15842" x="7156450" y="1814513"/>
          <p14:tracePt t="15850" x="7000875" y="1814513"/>
          <p14:tracePt t="15858" x="6856413" y="1814513"/>
          <p14:tracePt t="15867" x="6764338" y="1814513"/>
          <p14:tracePt t="15874" x="6664325" y="1814513"/>
          <p14:tracePt t="15892" x="6564313" y="1797050"/>
          <p14:tracePt t="15898" x="6545263" y="1787525"/>
          <p14:tracePt t="15906" x="6527800" y="1778000"/>
          <p14:tracePt t="15923" x="6508750" y="1768475"/>
          <p14:tracePt t="15938" x="6500813" y="1760538"/>
          <p14:tracePt t="15962" x="6500813" y="1751013"/>
          <p14:tracePt t="16010" x="6472238" y="1741488"/>
          <p14:tracePt t="16018" x="6464300" y="1741488"/>
          <p14:tracePt t="16026" x="6435725" y="1741488"/>
          <p14:tracePt t="16034" x="6408738" y="1741488"/>
          <p14:tracePt t="16042" x="6362700" y="1731963"/>
          <p14:tracePt t="16050" x="6326188" y="1731963"/>
          <p14:tracePt t="16058" x="6262688" y="1724025"/>
          <p14:tracePt t="16066" x="6235700" y="1724025"/>
          <p14:tracePt t="16074" x="6189663" y="1704975"/>
          <p14:tracePt t="16082" x="6116638" y="1687513"/>
          <p14:tracePt t="16090" x="6080125" y="1687513"/>
          <p14:tracePt t="16098" x="6035675" y="1668463"/>
          <p14:tracePt t="16107" x="5989638" y="1668463"/>
          <p14:tracePt t="16114" x="5943600" y="1641475"/>
          <p14:tracePt t="16122" x="5907088" y="1624013"/>
          <p14:tracePt t="16130" x="5870575" y="1624013"/>
          <p14:tracePt t="16138" x="5816600" y="1624013"/>
          <p14:tracePt t="16146" x="5761038" y="1624013"/>
          <p14:tracePt t="16155" x="5707063" y="1624013"/>
          <p14:tracePt t="16163" x="5653088" y="1624013"/>
          <p14:tracePt t="16172" x="5580063" y="1624013"/>
          <p14:tracePt t="16178" x="5497513" y="1624013"/>
          <p14:tracePt t="16186" x="5441950" y="1624013"/>
          <p14:tracePt t="16194" x="5351463" y="1624013"/>
          <p14:tracePt t="16202" x="5297488" y="1624013"/>
          <p14:tracePt t="16210" x="5241925" y="1624013"/>
          <p14:tracePt t="16218" x="5187950" y="1624013"/>
          <p14:tracePt t="16226" x="5168900" y="1624013"/>
          <p14:tracePt t="16234" x="5151438" y="1422400"/>
          <p14:tracePt t="16242" x="5141913" y="1258888"/>
          <p14:tracePt t="16250" x="5132388" y="1258888"/>
          <p14:tracePt t="16258" x="5114925" y="1258888"/>
          <p14:tracePt t="16266" x="5105400" y="1258888"/>
          <p14:tracePt t="16274" x="5078413" y="1258888"/>
          <p14:tracePt t="16282" x="5059363" y="1249363"/>
          <p14:tracePt t="16290" x="5041900" y="1231900"/>
          <p14:tracePt t="16298" x="5032375" y="1231900"/>
          <p14:tracePt t="16306" x="5014913" y="1231900"/>
          <p14:tracePt t="16314" x="4986338" y="1222375"/>
          <p14:tracePt t="16330" x="4968875" y="1222375"/>
          <p14:tracePt t="16338" x="4949825" y="1212850"/>
          <p14:tracePt t="16346" x="4932363" y="1212850"/>
          <p14:tracePt t="16355" x="4905375" y="1203325"/>
          <p14:tracePt t="16362" x="4886325" y="1203325"/>
          <p14:tracePt t="16372" x="4840288" y="1203325"/>
          <p14:tracePt t="16378" x="4803775" y="1203325"/>
          <p14:tracePt t="16386" x="4786313" y="1185863"/>
          <p14:tracePt t="16394" x="4730750" y="1185863"/>
          <p14:tracePt t="16402" x="4703763" y="1176338"/>
          <p14:tracePt t="16410" x="4667250" y="1176338"/>
          <p14:tracePt t="16418" x="4640263" y="1176338"/>
          <p14:tracePt t="16426" x="4630738" y="1176338"/>
          <p14:tracePt t="16434" x="4603750" y="1176338"/>
          <p14:tracePt t="16442" x="4603750" y="1166813"/>
          <p14:tracePt t="16450" x="4594225" y="1166813"/>
          <p14:tracePt t="16458" x="4586288" y="1166813"/>
          <p14:tracePt t="16466" x="4567238" y="1166813"/>
          <p14:tracePt t="16770" x="4549775" y="1166813"/>
          <p14:tracePt t="16778" x="4540250" y="1176338"/>
          <p14:tracePt t="16786" x="4513263" y="1212850"/>
          <p14:tracePt t="16794" x="4503738" y="1239838"/>
          <p14:tracePt t="16802" x="4494213" y="1258888"/>
          <p14:tracePt t="16810" x="4467225" y="1295400"/>
          <p14:tracePt t="16818" x="4448175" y="1312863"/>
          <p14:tracePt t="16826" x="4440238" y="1331913"/>
          <p14:tracePt t="16834" x="4430713" y="1339850"/>
          <p14:tracePt t="16842" x="4430713" y="1368425"/>
          <p14:tracePt t="16850" x="4421188" y="1376363"/>
          <p14:tracePt t="16858" x="4413250" y="1376363"/>
          <p14:tracePt t="16866" x="4403725" y="1385888"/>
          <p14:tracePt t="17091" x="4384675" y="1385888"/>
          <p14:tracePt t="17098" x="4376738" y="1385888"/>
          <p14:tracePt t="17106" x="4367213" y="1385888"/>
          <p14:tracePt t="17114" x="4348163" y="1385888"/>
          <p14:tracePt t="17122" x="4311650" y="1385888"/>
          <p14:tracePt t="17130" x="4275138" y="1385888"/>
          <p14:tracePt t="17138" x="4230688" y="1385888"/>
          <p14:tracePt t="17146" x="4211638" y="1385888"/>
          <p14:tracePt t="17155" x="4157663" y="1385888"/>
          <p14:tracePt t="17163" x="4121150" y="1385888"/>
          <p14:tracePt t="17171" x="4075113" y="1385888"/>
          <p14:tracePt t="17178" x="4057650" y="1385888"/>
          <p14:tracePt t="17186" x="4021138" y="1385888"/>
          <p14:tracePt t="17194" x="3975100" y="1385888"/>
          <p14:tracePt t="17202" x="3965575" y="1385888"/>
          <p14:tracePt t="17210" x="3929063" y="1385888"/>
          <p14:tracePt t="17218" x="3911600" y="1385888"/>
          <p14:tracePt t="17226" x="3875088" y="1368425"/>
          <p14:tracePt t="17234" x="3865563" y="1368425"/>
          <p14:tracePt t="17242" x="3838575" y="1368425"/>
          <p14:tracePt t="17250" x="3819525" y="1368425"/>
          <p14:tracePt t="17258" x="3792538" y="1368425"/>
          <p14:tracePt t="17266" x="3775075" y="1358900"/>
          <p14:tracePt t="17274" x="3756025" y="1358900"/>
          <p14:tracePt t="17282" x="3738563" y="1358900"/>
          <p14:tracePt t="17290" x="3692525" y="1358900"/>
          <p14:tracePt t="17298" x="3673475" y="1349375"/>
          <p14:tracePt t="17306" x="3646488" y="1349375"/>
          <p14:tracePt t="17314" x="3629025" y="1349375"/>
          <p14:tracePt t="17322" x="3600450" y="1349375"/>
          <p14:tracePt t="17330" x="3592513" y="1349375"/>
          <p14:tracePt t="17338" x="3563938" y="1339850"/>
          <p14:tracePt t="17346" x="3546475" y="1339850"/>
          <p14:tracePt t="17355" x="3527425" y="1331913"/>
          <p14:tracePt t="17362" x="3509963" y="1322388"/>
          <p14:tracePt t="17378" x="3473450" y="1322388"/>
          <p14:tracePt t="17386" x="3455988" y="1322388"/>
          <p14:tracePt t="17394" x="3427413" y="1312863"/>
          <p14:tracePt t="17402" x="3390900" y="1312863"/>
          <p14:tracePt t="17410" x="3354388" y="1295400"/>
          <p14:tracePt t="17418" x="3281363" y="1295400"/>
          <p14:tracePt t="17426" x="3190875" y="1295400"/>
          <p14:tracePt t="17434" x="3108325" y="1295400"/>
          <p14:tracePt t="17442" x="3035300" y="1295400"/>
          <p14:tracePt t="17450" x="2925763" y="1295400"/>
          <p14:tracePt t="17458" x="2835275" y="1295400"/>
          <p14:tracePt t="17466" x="2781300" y="1295400"/>
          <p14:tracePt t="17474" x="2725738" y="1295400"/>
          <p14:tracePt t="17482" x="2671763" y="1295400"/>
          <p14:tracePt t="17491" x="2625725" y="1295400"/>
          <p14:tracePt t="17498" x="2606675" y="1295400"/>
          <p14:tracePt t="17506" x="2589213" y="1295400"/>
          <p14:tracePt t="17514" x="2579688" y="1295400"/>
          <p14:tracePt t="17828" x="2606675" y="1285875"/>
          <p14:tracePt t="17834" x="2671763" y="1285875"/>
          <p14:tracePt t="17842" x="2725738" y="1268413"/>
          <p14:tracePt t="17850" x="2808288" y="1268413"/>
          <p14:tracePt t="17858" x="2898775" y="1249363"/>
          <p14:tracePt t="17875" x="3081338" y="1222375"/>
          <p14:tracePt t="17882" x="3163888" y="1222375"/>
          <p14:tracePt t="17890" x="3217863" y="1203325"/>
          <p14:tracePt t="17898" x="3263900" y="1203325"/>
          <p14:tracePt t="17906" x="3290888" y="1185863"/>
          <p14:tracePt t="17954" x="3300413" y="1185863"/>
          <p14:tracePt t="17962" x="3309938" y="1195388"/>
          <p14:tracePt t="17986" x="3309938" y="1222375"/>
          <p14:tracePt t="17994" x="3309938" y="1239838"/>
          <p14:tracePt t="18002" x="3300413" y="1249363"/>
          <p14:tracePt t="18026" x="3290888" y="1249363"/>
          <p14:tracePt t="18099" x="3273425" y="1249363"/>
          <p14:tracePt t="18234" x="3273425" y="1258888"/>
          <p14:tracePt t="18274" x="3273425" y="1268413"/>
          <p14:tracePt t="18404" x="3290888" y="1268413"/>
          <p14:tracePt t="18410" x="3309938" y="1268413"/>
          <p14:tracePt t="18418" x="3363913" y="1268413"/>
          <p14:tracePt t="18426" x="3419475" y="1268413"/>
          <p14:tracePt t="18434" x="3490913" y="1268413"/>
          <p14:tracePt t="18442" x="3600450" y="1268413"/>
          <p14:tracePt t="18450" x="3709988" y="1268413"/>
          <p14:tracePt t="18458" x="3838575" y="1268413"/>
          <p14:tracePt t="18466" x="3965575" y="1268413"/>
          <p14:tracePt t="18474" x="4094163" y="1268413"/>
          <p14:tracePt t="18482" x="4238625" y="1268413"/>
          <p14:tracePt t="18490" x="4403725" y="1268413"/>
          <p14:tracePt t="18498" x="4503738" y="1303338"/>
          <p14:tracePt t="18506" x="4630738" y="1303338"/>
          <p14:tracePt t="18514" x="4740275" y="1339850"/>
          <p14:tracePt t="18523" x="4832350" y="1339850"/>
          <p14:tracePt t="18530" x="4895850" y="1358900"/>
          <p14:tracePt t="18539" x="4949825" y="1368425"/>
          <p14:tracePt t="18546" x="4995863" y="1368425"/>
          <p14:tracePt t="18555" x="5022850" y="1376363"/>
          <p14:tracePt t="18562" x="5032375" y="1376363"/>
          <p14:tracePt t="18572" x="5041900" y="1376363"/>
          <p14:tracePt t="18578" x="5049838" y="1376363"/>
          <p14:tracePt t="18586" x="5068888" y="1395413"/>
          <p14:tracePt t="18594" x="5086350" y="1395413"/>
          <p14:tracePt t="18602" x="5105400" y="1404938"/>
          <p14:tracePt t="18610" x="5122863" y="1412875"/>
          <p14:tracePt t="18618" x="5141913" y="1422400"/>
          <p14:tracePt t="18626" x="5178425" y="1441450"/>
          <p14:tracePt t="18634" x="5224463" y="1449388"/>
          <p14:tracePt t="18642" x="5268913" y="1477963"/>
          <p14:tracePt t="18650" x="5334000" y="1504950"/>
          <p14:tracePt t="18658" x="5368925" y="1514475"/>
          <p14:tracePt t="18666" x="5405438" y="1522413"/>
          <p14:tracePt t="18674" x="5441950" y="1531938"/>
          <p14:tracePt t="18682" x="5478463" y="1568450"/>
          <p14:tracePt t="18690" x="5497513" y="1577975"/>
          <p14:tracePt t="18698" x="5514975" y="1587500"/>
          <p14:tracePt t="18706" x="5534025" y="1604963"/>
          <p14:tracePt t="18714" x="5551488" y="1624013"/>
          <p14:tracePt t="18722" x="5561013" y="1631950"/>
          <p14:tracePt t="18730" x="5580063" y="1651000"/>
          <p14:tracePt t="18738" x="5588000" y="1651000"/>
          <p14:tracePt t="18746" x="5597525" y="1660525"/>
          <p14:tracePt t="18754" x="5607050" y="1687513"/>
          <p14:tracePt t="18762" x="5616575" y="1760538"/>
          <p14:tracePt t="18771" x="5634038" y="1778000"/>
          <p14:tracePt t="18778" x="5653088" y="1797050"/>
          <p14:tracePt t="18786" x="5661025" y="1804988"/>
          <p14:tracePt t="18802" x="5680075" y="1833563"/>
          <p14:tracePt t="18810" x="5680075" y="1841500"/>
          <p14:tracePt t="18818" x="5688013" y="1860550"/>
          <p14:tracePt t="18834" x="5688013" y="1887538"/>
          <p14:tracePt t="18858" x="5688013" y="1906588"/>
          <p14:tracePt t="18874" x="5688013" y="1924050"/>
          <p14:tracePt t="18891" x="5688013" y="1933575"/>
          <p14:tracePt t="18899" x="5697538" y="1951038"/>
          <p14:tracePt t="18930" x="5697538" y="1970088"/>
          <p14:tracePt t="18946" x="5697538" y="1979613"/>
          <p14:tracePt t="18954" x="5697538" y="2006600"/>
          <p14:tracePt t="18962" x="5697538" y="2016125"/>
          <p14:tracePt t="18978" x="5697538" y="2033588"/>
          <p14:tracePt t="18986" x="5697538" y="2052638"/>
          <p14:tracePt t="19002" x="5697538" y="2060575"/>
          <p14:tracePt t="19130" x="5707063" y="2070100"/>
          <p14:tracePt t="19138" x="5724525" y="2052638"/>
          <p14:tracePt t="19146" x="5734050" y="2043113"/>
          <p14:tracePt t="19162" x="5743575" y="2006600"/>
          <p14:tracePt t="19170" x="5761038" y="1987550"/>
          <p14:tracePt t="19178" x="5789613" y="1960563"/>
          <p14:tracePt t="19189" x="5789613" y="1951038"/>
          <p14:tracePt t="19195" x="5807075" y="1924050"/>
          <p14:tracePt t="19202" x="5843588" y="1897063"/>
          <p14:tracePt t="19210" x="5870575" y="1860550"/>
          <p14:tracePt t="19218" x="5880100" y="1841500"/>
          <p14:tracePt t="19226" x="5889625" y="1833563"/>
          <p14:tracePt t="19234" x="5916613" y="1804988"/>
          <p14:tracePt t="19242" x="5926138" y="1797050"/>
          <p14:tracePt t="19266" x="5935663" y="1787525"/>
          <p14:tracePt t="19371" x="5943600" y="1787525"/>
          <p14:tracePt t="19378" x="5962650" y="1787525"/>
          <p14:tracePt t="19387" x="6007100" y="1787525"/>
          <p14:tracePt t="19394" x="6062663" y="1787525"/>
          <p14:tracePt t="19402" x="6153150" y="1804988"/>
          <p14:tracePt t="19410" x="6254750" y="1804988"/>
          <p14:tracePt t="19418" x="6345238" y="1814513"/>
          <p14:tracePt t="19426" x="6418263" y="1841500"/>
          <p14:tracePt t="19434" x="6554788" y="1860550"/>
          <p14:tracePt t="19442" x="6627813" y="1860550"/>
          <p14:tracePt t="19450" x="6737350" y="1860550"/>
          <p14:tracePt t="19458" x="6810375" y="1860550"/>
          <p14:tracePt t="19466" x="6864350" y="1860550"/>
          <p14:tracePt t="19474" x="6910388" y="1860550"/>
          <p14:tracePt t="19482" x="6929438" y="1860550"/>
          <p14:tracePt t="19490" x="6937375" y="1860550"/>
          <p14:tracePt t="19723" x="6946900" y="1860550"/>
          <p14:tracePt t="19730" x="6946900" y="1887538"/>
          <p14:tracePt t="19738" x="6937375" y="1906588"/>
          <p14:tracePt t="19746" x="6929438" y="1943100"/>
          <p14:tracePt t="19755" x="6919913" y="1970088"/>
          <p14:tracePt t="19762" x="6910388" y="1997075"/>
          <p14:tracePt t="19771" x="6900863" y="2006600"/>
          <p14:tracePt t="19778" x="6900863" y="2024063"/>
          <p14:tracePt t="19786" x="6900863" y="2043113"/>
          <p14:tracePt t="19794" x="6892925" y="2052638"/>
          <p14:tracePt t="19884" x="6864350" y="2060575"/>
          <p14:tracePt t="19890" x="6810375" y="2060575"/>
          <p14:tracePt t="19898" x="6700838" y="2060575"/>
          <p14:tracePt t="19906" x="6554788" y="2060575"/>
          <p14:tracePt t="19914" x="6399213" y="2060575"/>
          <p14:tracePt t="19922" x="6218238" y="2060575"/>
          <p14:tracePt t="19930" x="6053138" y="2060575"/>
          <p14:tracePt t="19938" x="5870575" y="2060575"/>
          <p14:tracePt t="19946" x="5707063" y="2060575"/>
          <p14:tracePt t="19955" x="5580063" y="2060575"/>
          <p14:tracePt t="19962" x="5507038" y="2060575"/>
          <p14:tracePt t="19971" x="5451475" y="2060575"/>
          <p14:tracePt t="19978" x="5441950" y="2060575"/>
          <p14:tracePt t="20156" x="5451475" y="2060575"/>
          <p14:tracePt t="20165" x="5478463" y="2060575"/>
          <p14:tracePt t="20179" x="5497513" y="2060575"/>
          <p14:tracePt t="20188" x="5514975" y="2060575"/>
          <p14:tracePt t="20195" x="5543550" y="2052638"/>
          <p14:tracePt t="20202" x="5561013" y="2033588"/>
          <p14:tracePt t="20218" x="5597525" y="2024063"/>
          <p14:tracePt t="20226" x="5634038" y="2016125"/>
          <p14:tracePt t="20234" x="5670550" y="1987550"/>
          <p14:tracePt t="20242" x="5680075" y="1979613"/>
          <p14:tracePt t="20250" x="5707063" y="1979613"/>
          <p14:tracePt t="20258" x="5724525" y="1970088"/>
          <p14:tracePt t="20266" x="5743575" y="1960563"/>
          <p14:tracePt t="20274" x="5780088" y="1943100"/>
          <p14:tracePt t="20282" x="5797550" y="1933575"/>
          <p14:tracePt t="20290" x="5826125" y="1924050"/>
          <p14:tracePt t="20298" x="5834063" y="1924050"/>
          <p14:tracePt t="20306" x="5853113" y="1914525"/>
          <p14:tracePt t="20314" x="5880100" y="1897063"/>
          <p14:tracePt t="20322" x="5899150" y="1887538"/>
          <p14:tracePt t="20330" x="5907088" y="1887538"/>
          <p14:tracePt t="20346" x="5916613" y="1878013"/>
          <p14:tracePt t="20362" x="5926138" y="1870075"/>
          <p14:tracePt t="20378" x="5943600" y="1870075"/>
          <p14:tracePt t="20532" x="5962650" y="1870075"/>
          <p14:tracePt t="20539" x="5980113" y="1870075"/>
          <p14:tracePt t="20547" x="6007100" y="1870075"/>
          <p14:tracePt t="20556" x="6043613" y="1878013"/>
          <p14:tracePt t="20562" x="6062663" y="1887538"/>
          <p14:tracePt t="20572" x="6080125" y="1897063"/>
          <p14:tracePt t="20578" x="6099175" y="1906588"/>
          <p14:tracePt t="20594" x="6108700" y="1914525"/>
          <p14:tracePt t="20603" x="6126163" y="1914525"/>
          <p14:tracePt t="20610" x="6126163" y="1924050"/>
          <p14:tracePt t="20707" x="6135688" y="1933575"/>
          <p14:tracePt t="20803" x="6145213" y="1914525"/>
          <p14:tracePt t="20811" x="6145213" y="1897063"/>
          <p14:tracePt t="20818" x="6145213" y="1887538"/>
          <p14:tracePt t="20827" x="6145213" y="1860550"/>
          <p14:tracePt t="20834" x="6145213" y="1841500"/>
          <p14:tracePt t="20851" x="6145213" y="1824038"/>
          <p14:tracePt t="20858" x="6145213" y="1814513"/>
          <p14:tracePt t="20867" x="6145213" y="1804988"/>
          <p14:tracePt t="20890" x="6145213" y="1797050"/>
          <p14:tracePt t="21107" x="6135688" y="1797050"/>
          <p14:tracePt t="21115" x="6116638" y="1804988"/>
          <p14:tracePt t="21123" x="6108700" y="1814513"/>
          <p14:tracePt t="21131" x="6089650" y="1824038"/>
          <p14:tracePt t="21308" x="6099175" y="1814513"/>
          <p14:tracePt t="21316" x="6126163" y="1804988"/>
          <p14:tracePt t="21322" x="6153150" y="1797050"/>
          <p14:tracePt t="21332" x="6199188" y="1778000"/>
          <p14:tracePt t="21340" x="6226175" y="1751013"/>
          <p14:tracePt t="21346" x="6245225" y="1741488"/>
          <p14:tracePt t="21355" x="6281738" y="1731963"/>
          <p14:tracePt t="21362" x="6299200" y="1724025"/>
          <p14:tracePt t="21372" x="6308725" y="1714500"/>
          <p14:tracePt t="21675" x="6299200" y="1731963"/>
          <p14:tracePt t="21681" x="6262688" y="1751013"/>
          <p14:tracePt t="21690" x="6181725" y="1768475"/>
          <p14:tracePt t="21698" x="6089650" y="1768475"/>
          <p14:tracePt t="21706" x="5907088" y="1768475"/>
          <p14:tracePt t="21714" x="5743575" y="1768475"/>
          <p14:tracePt t="21722" x="5561013" y="1768475"/>
          <p14:tracePt t="21730" x="5360988" y="1768475"/>
          <p14:tracePt t="21738" x="5187950" y="1768475"/>
          <p14:tracePt t="21746" x="4986338" y="1768475"/>
          <p14:tracePt t="21755" x="4822825" y="1778000"/>
          <p14:tracePt t="21762" x="4722813" y="1824038"/>
          <p14:tracePt t="21772" x="4630738" y="1814513"/>
          <p14:tracePt t="21778" x="4586288" y="1804988"/>
          <p14:tracePt t="21788" x="4557713" y="1797050"/>
          <p14:tracePt t="21794" x="4513263" y="1760538"/>
          <p14:tracePt t="21802" x="4503738" y="1760538"/>
          <p14:tracePt t="21810" x="4484688" y="1731963"/>
          <p14:tracePt t="21818" x="4467225" y="1697038"/>
          <p14:tracePt t="21826" x="4457700" y="1677988"/>
          <p14:tracePt t="21834" x="4448175" y="1668463"/>
          <p14:tracePt t="21842" x="4421188" y="1641475"/>
          <p14:tracePt t="21850" x="4403725" y="1624013"/>
          <p14:tracePt t="21858" x="4384675" y="1604963"/>
          <p14:tracePt t="21866" x="4321175" y="1595438"/>
          <p14:tracePt t="21874" x="4294188" y="1577975"/>
          <p14:tracePt t="21890" x="4211638" y="1577975"/>
          <p14:tracePt t="21898" x="4175125" y="1558925"/>
          <p14:tracePt t="21906" x="4129088" y="1558925"/>
          <p14:tracePt t="21914" x="4102100" y="1550988"/>
          <p14:tracePt t="21922" x="4084638" y="1550988"/>
          <p14:tracePt t="21930" x="4075113" y="1550988"/>
          <p14:tracePt t="21946" x="4065588" y="1550988"/>
          <p14:tracePt t="22036" x="4048125" y="1541463"/>
          <p14:tracePt t="22130" x="4029075" y="1531938"/>
          <p14:tracePt t="22138" x="3975100" y="1531938"/>
          <p14:tracePt t="22146" x="3919538" y="1531938"/>
          <p14:tracePt t="22154" x="3865563" y="1531938"/>
          <p14:tracePt t="22162" x="3819525" y="1522413"/>
          <p14:tracePt t="22171" x="3783013" y="1514475"/>
          <p14:tracePt t="22178" x="3765550" y="1514475"/>
          <p14:tracePt t="22187" x="3746500" y="1504950"/>
          <p14:tracePt t="22194" x="3738563" y="1495425"/>
          <p14:tracePt t="22202" x="3729038" y="1485900"/>
          <p14:tracePt t="22210" x="3719513" y="1477963"/>
          <p14:tracePt t="22218" x="3709988" y="1477963"/>
          <p14:tracePt t="22234" x="3709988" y="1449388"/>
          <p14:tracePt t="22242" x="3709988" y="1431925"/>
          <p14:tracePt t="22250" x="3709988" y="1404938"/>
          <p14:tracePt t="22259" x="3709988" y="1385888"/>
          <p14:tracePt t="22267" x="3709988" y="1349375"/>
          <p14:tracePt t="22277" x="3709988" y="1322388"/>
          <p14:tracePt t="22283" x="3738563" y="1295400"/>
          <p14:tracePt t="22290" x="3765550" y="1258888"/>
          <p14:tracePt t="22298" x="3792538" y="1231900"/>
          <p14:tracePt t="22307" x="3829050" y="1222375"/>
          <p14:tracePt t="22314" x="3875088" y="1176338"/>
          <p14:tracePt t="22322" x="3902075" y="1166813"/>
          <p14:tracePt t="22330" x="3929063" y="1139825"/>
          <p14:tracePt t="22338" x="3938588" y="1139825"/>
          <p14:tracePt t="22346" x="3956050" y="1139825"/>
          <p14:tracePt t="22355" x="3975100" y="1139825"/>
          <p14:tracePt t="22362" x="3984625" y="1130300"/>
          <p14:tracePt t="22372" x="4011613" y="1130300"/>
          <p14:tracePt t="22378" x="4048125" y="1130300"/>
          <p14:tracePt t="22388" x="4084638" y="1122363"/>
          <p14:tracePt t="22394" x="4121150" y="1122363"/>
          <p14:tracePt t="22402" x="4175125" y="1122363"/>
          <p14:tracePt t="22410" x="4230688" y="1122363"/>
          <p14:tracePt t="22418" x="4294188" y="1122363"/>
          <p14:tracePt t="22426" x="4357688" y="1158875"/>
          <p14:tracePt t="22434" x="4403725" y="1185863"/>
          <p14:tracePt t="22442" x="4421188" y="1203325"/>
          <p14:tracePt t="22450" x="4421188" y="1212850"/>
          <p14:tracePt t="22458" x="4421188" y="1231900"/>
          <p14:tracePt t="22467" x="4421188" y="1239838"/>
          <p14:tracePt t="22474" x="4421188" y="1258888"/>
          <p14:tracePt t="22498" x="4421188" y="1285875"/>
          <p14:tracePt t="22506" x="4413250" y="1303338"/>
          <p14:tracePt t="22514" x="4394200" y="1312863"/>
          <p14:tracePt t="22522" x="4348163" y="1339850"/>
          <p14:tracePt t="22530" x="4321175" y="1349375"/>
          <p14:tracePt t="22539" x="4284663" y="1358900"/>
          <p14:tracePt t="22546" x="4230688" y="1368425"/>
          <p14:tracePt t="22555" x="4184650" y="1395413"/>
          <p14:tracePt t="22562" x="4148138" y="1395413"/>
          <p14:tracePt t="22572" x="4102100" y="1404938"/>
          <p14:tracePt t="22578" x="4075113" y="1404938"/>
          <p14:tracePt t="22589" x="4029075" y="1412875"/>
          <p14:tracePt t="22754" x="4029075" y="1422400"/>
          <p14:tracePt t="22770" x="4048125" y="1441450"/>
          <p14:tracePt t="22778" x="4065588" y="1458913"/>
          <p14:tracePt t="22786" x="4111625" y="1495425"/>
          <p14:tracePt t="22793" x="4148138" y="1514475"/>
          <p14:tracePt t="22801" x="4165600" y="1531938"/>
          <p14:tracePt t="22810" x="4184650" y="1558925"/>
          <p14:tracePt t="22819" x="4194175" y="1587500"/>
          <p14:tracePt t="22826" x="4202113" y="1604963"/>
          <p14:tracePt t="22834" x="4202113" y="1631950"/>
          <p14:tracePt t="22842" x="4202113" y="1660525"/>
          <p14:tracePt t="22850" x="4202113" y="1687513"/>
          <p14:tracePt t="22858" x="4202113" y="1724025"/>
          <p14:tracePt t="22866" x="4175125" y="1751013"/>
          <p14:tracePt t="22874" x="4148138" y="1768475"/>
          <p14:tracePt t="22891" x="4057650" y="1841500"/>
          <p14:tracePt t="22898" x="3984625" y="1878013"/>
          <p14:tracePt t="22906" x="3902075" y="1933575"/>
          <p14:tracePt t="22914" x="3829050" y="1960563"/>
          <p14:tracePt t="22923" x="3746500" y="2016125"/>
          <p14:tracePt t="22930" x="3646488" y="2043113"/>
          <p14:tracePt t="22938" x="3573463" y="2060575"/>
          <p14:tracePt t="22946" x="3509963" y="2079625"/>
          <p14:tracePt t="22954" x="3436938" y="2089150"/>
          <p14:tracePt t="22963" x="3373438" y="2116138"/>
          <p14:tracePt t="22976" x="3354388" y="2125663"/>
          <p14:tracePt t="22981" x="3309938" y="2133600"/>
          <p14:tracePt t="22993" x="3290888" y="2143125"/>
          <p14:tracePt t="22996" x="3263900" y="2143125"/>
          <p14:tracePt t="23002" x="3254375" y="2143125"/>
          <p14:tracePt t="23010" x="3236913" y="2143125"/>
          <p14:tracePt t="23065" x="3227388" y="2143125"/>
          <p14:tracePt t="23106" x="3200400" y="2160588"/>
          <p14:tracePt t="23114" x="3181350" y="2170113"/>
          <p14:tracePt t="23122" x="3136900" y="2170113"/>
          <p14:tracePt t="23130" x="3127375" y="2179638"/>
          <p14:tracePt t="23138" x="3100388" y="2189163"/>
          <p14:tracePt t="23146" x="3071813" y="2189163"/>
          <p14:tracePt t="23155" x="3054350" y="2206625"/>
          <p14:tracePt t="23162" x="3044825" y="2216150"/>
          <p14:tracePt t="23171" x="3027363" y="2233613"/>
          <p14:tracePt t="23178" x="3017838" y="2243138"/>
          <p14:tracePt t="23188" x="2998788" y="2262188"/>
          <p14:tracePt t="23202" x="2971800" y="2289175"/>
          <p14:tracePt t="23210" x="2935288" y="2316163"/>
          <p14:tracePt t="23258" x="2917825" y="2316163"/>
          <p14:tracePt t="23306" x="2908300" y="2316163"/>
          <p14:tracePt t="23314" x="2898775" y="2316163"/>
          <p14:tracePt t="23322" x="2881313" y="2316163"/>
          <p14:tracePt t="23338" x="2862263" y="2325688"/>
          <p14:tracePt t="23404" x="2852738" y="2325688"/>
          <p14:tracePt t="23426" x="2835275" y="2325688"/>
          <p14:tracePt t="23434" x="2825750" y="2325688"/>
          <p14:tracePt t="23442" x="2808288" y="2325688"/>
          <p14:tracePt t="23450" x="2771775" y="2325688"/>
          <p14:tracePt t="23458" x="2716213" y="2325688"/>
          <p14:tracePt t="23466" x="2689225" y="2325688"/>
          <p14:tracePt t="23474" x="2643188" y="2325688"/>
          <p14:tracePt t="23482" x="2570163" y="2298700"/>
          <p14:tracePt t="23490" x="2543175" y="2298700"/>
          <p14:tracePt t="23498" x="2489200" y="2298700"/>
          <p14:tracePt t="23506" x="2443163" y="2298700"/>
          <p14:tracePt t="23514" x="2406650" y="2298700"/>
          <p14:tracePt t="23522" x="2389188" y="2298700"/>
          <p14:tracePt t="23530" x="2370138" y="2298700"/>
          <p14:tracePt t="23546" x="2360613" y="2298700"/>
          <p14:tracePt t="23554" x="2343150" y="2298700"/>
          <p14:tracePt t="23562" x="2324100" y="2298700"/>
          <p14:tracePt t="23571" x="2316163" y="2298700"/>
          <p14:tracePt t="23578" x="2279650" y="2298700"/>
          <p14:tracePt t="23587" x="2260600" y="2298700"/>
          <p14:tracePt t="23594" x="2224088" y="2298700"/>
          <p14:tracePt t="23602" x="2179638" y="2298700"/>
          <p14:tracePt t="23610" x="2151063" y="2298700"/>
          <p14:tracePt t="23618" x="2097088" y="2298700"/>
          <p14:tracePt t="23626" x="2060575" y="2298700"/>
          <p14:tracePt t="23633" x="2005013" y="2298700"/>
          <p14:tracePt t="23642" x="1941513" y="2289175"/>
          <p14:tracePt t="23650" x="1887538" y="2279650"/>
          <p14:tracePt t="23658" x="1841500" y="2279650"/>
          <p14:tracePt t="23666" x="1804988" y="2279650"/>
          <p14:tracePt t="23677" x="1787525" y="2279650"/>
          <p14:tracePt t="23681" x="1741488" y="2279650"/>
          <p14:tracePt t="23698" x="1714500" y="2279650"/>
          <p14:tracePt t="23714" x="1704975" y="2279650"/>
          <p14:tracePt t="23738" x="1695450" y="2279650"/>
          <p14:tracePt t="23786" x="1685925" y="2279650"/>
          <p14:tracePt t="23882" x="1668463" y="2279650"/>
          <p14:tracePt t="23890" x="1658938" y="2279650"/>
          <p14:tracePt t="23906" x="1658938" y="2289175"/>
          <p14:tracePt t="23938" x="1658938" y="2298700"/>
          <p14:tracePt t="23946" x="1658938" y="2306638"/>
          <p14:tracePt t="23954" x="1668463" y="2316163"/>
          <p14:tracePt t="23962" x="1695450" y="2335213"/>
          <p14:tracePt t="23971" x="1722438" y="2343150"/>
          <p14:tracePt t="23978" x="1751013" y="2343150"/>
          <p14:tracePt t="23987" x="1804988" y="2343150"/>
          <p14:tracePt t="23994" x="1851025" y="2352675"/>
          <p14:tracePt t="24002" x="1878013" y="2352675"/>
          <p14:tracePt t="24010" x="1931988" y="2352675"/>
          <p14:tracePt t="24018" x="1960563" y="2352675"/>
          <p14:tracePt t="24026" x="1978025" y="2352675"/>
          <p14:tracePt t="24082" x="1987550" y="2362200"/>
          <p14:tracePt t="24114" x="1987550" y="2371725"/>
          <p14:tracePt t="24122" x="1987550" y="2379663"/>
          <p14:tracePt t="24138" x="1978025" y="2408238"/>
          <p14:tracePt t="24146" x="1978025" y="2416175"/>
          <p14:tracePt t="24154" x="1968500" y="2425700"/>
          <p14:tracePt t="24170" x="1960563" y="2435225"/>
          <p14:tracePt t="24178" x="1960563" y="2444750"/>
          <p14:tracePt t="24188" x="1951038" y="2444750"/>
          <p14:tracePt t="24194" x="1941513" y="2452688"/>
          <p14:tracePt t="24201" x="1931988" y="2462213"/>
          <p14:tracePt t="24218" x="1931988" y="2481263"/>
          <p14:tracePt t="24226" x="1931988" y="2489200"/>
          <p14:tracePt t="24234" x="1931988" y="2498725"/>
          <p14:tracePt t="24250" x="1931988" y="2517775"/>
          <p14:tracePt t="24266" x="1931988" y="2525713"/>
          <p14:tracePt t="24282" x="1924050" y="2535238"/>
          <p14:tracePt t="24298" x="1924050" y="2544763"/>
          <p14:tracePt t="24306" x="1924050" y="2562225"/>
          <p14:tracePt t="24330" x="1914525" y="2571750"/>
          <p14:tracePt t="24339" x="1914525" y="2581275"/>
          <p14:tracePt t="24346" x="1905000" y="2608263"/>
          <p14:tracePt t="24355" x="1895475" y="2617788"/>
          <p14:tracePt t="24364" x="1895475" y="2625725"/>
          <p14:tracePt t="24371" x="1887538" y="2644775"/>
          <p14:tracePt t="24388" x="1887538" y="2662238"/>
          <p14:tracePt t="24393" x="1878013" y="2662238"/>
          <p14:tracePt t="24402" x="1878013" y="2681288"/>
          <p14:tracePt t="24410" x="1878013" y="2690813"/>
          <p14:tracePt t="24418" x="1878013" y="2698750"/>
          <p14:tracePt t="24434" x="1878013" y="2727325"/>
          <p14:tracePt t="24442" x="1878013" y="2744788"/>
          <p14:tracePt t="24449" x="1878013" y="2771775"/>
          <p14:tracePt t="24458" x="1878013" y="2790825"/>
          <p14:tracePt t="24466" x="1878013" y="2817813"/>
          <p14:tracePt t="24474" x="1878013" y="2836863"/>
          <p14:tracePt t="24482" x="1878013" y="2863850"/>
          <p14:tracePt t="24490" x="1878013" y="2881313"/>
          <p14:tracePt t="24498" x="1878013" y="2909888"/>
          <p14:tracePt t="24506" x="1878013" y="2917825"/>
          <p14:tracePt t="24514" x="1887538" y="2936875"/>
          <p14:tracePt t="24522" x="1895475" y="2954338"/>
          <p14:tracePt t="24530" x="1895475" y="2963863"/>
          <p14:tracePt t="24538" x="1895475" y="2973388"/>
          <p14:tracePt t="24546" x="1905000" y="2982913"/>
          <p14:tracePt t="24659" x="1914525" y="2990850"/>
          <p14:tracePt t="24666" x="1924050" y="2990850"/>
          <p14:tracePt t="24674" x="1931988" y="2982913"/>
          <p14:tracePt t="24682" x="1951038" y="2963863"/>
          <p14:tracePt t="24690" x="1978025" y="2927350"/>
          <p14:tracePt t="24698" x="1987550" y="2900363"/>
          <p14:tracePt t="24706" x="2024063" y="2854325"/>
          <p14:tracePt t="24714" x="2051050" y="2817813"/>
          <p14:tracePt t="24722" x="2106613" y="2735263"/>
          <p14:tracePt t="24730" x="2133600" y="2698750"/>
          <p14:tracePt t="24738" x="2179638" y="2625725"/>
          <p14:tracePt t="24746" x="2197100" y="2598738"/>
          <p14:tracePt t="24754" x="2197100" y="2571750"/>
          <p14:tracePt t="24762" x="2214563" y="2525713"/>
          <p14:tracePt t="24771" x="2214563" y="2498725"/>
          <p14:tracePt t="24787" x="2214563" y="2471738"/>
          <p14:tracePt t="24794" x="2206625" y="2444750"/>
          <p14:tracePt t="24802" x="2197100" y="2444750"/>
          <p14:tracePt t="24810" x="2179638" y="2444750"/>
          <p14:tracePt t="24818" x="2160588" y="2444750"/>
          <p14:tracePt t="24826" x="2151063" y="2444750"/>
          <p14:tracePt t="24938" x="2179638" y="2444750"/>
          <p14:tracePt t="24946" x="2243138" y="2444750"/>
          <p14:tracePt t="24954" x="2389188" y="2444750"/>
          <p14:tracePt t="24962" x="2516188" y="2444750"/>
          <p14:tracePt t="24972" x="2606675" y="2444750"/>
          <p14:tracePt t="24978" x="2808288" y="2444750"/>
          <p14:tracePt t="24989" x="2954338" y="2444750"/>
          <p14:tracePt t="24994" x="3117850" y="2444750"/>
          <p14:tracePt t="25002" x="3244850" y="2444750"/>
          <p14:tracePt t="25010" x="3390900" y="2408238"/>
          <p14:tracePt t="25018" x="3519488" y="2379663"/>
          <p14:tracePt t="25026" x="3609975" y="2379663"/>
          <p14:tracePt t="25034" x="3729038" y="2371725"/>
          <p14:tracePt t="25042" x="3819525" y="2343150"/>
          <p14:tracePt t="25050" x="3865563" y="2343150"/>
          <p14:tracePt t="25058" x="3948113" y="2325688"/>
          <p14:tracePt t="25066" x="4038600" y="2325688"/>
          <p14:tracePt t="25074" x="4111625" y="2325688"/>
          <p14:tracePt t="25082" x="4184650" y="2325688"/>
          <p14:tracePt t="25090" x="4248150" y="2325688"/>
          <p14:tracePt t="25098" x="4303713" y="2325688"/>
          <p14:tracePt t="25106" x="4376738" y="2325688"/>
          <p14:tracePt t="25114" x="4430713" y="2325688"/>
          <p14:tracePt t="25122" x="4521200" y="2325688"/>
          <p14:tracePt t="25130" x="4594225" y="2325688"/>
          <p14:tracePt t="25138" x="4686300" y="2325688"/>
          <p14:tracePt t="25146" x="4795838" y="2325688"/>
          <p14:tracePt t="25155" x="4895850" y="2325688"/>
          <p14:tracePt t="25164" x="5005388" y="2325688"/>
          <p14:tracePt t="25171" x="5095875" y="2325688"/>
          <p14:tracePt t="25178" x="5187950" y="2325688"/>
          <p14:tracePt t="25187" x="5241925" y="2325688"/>
          <p14:tracePt t="25195" x="5314950" y="2325688"/>
          <p14:tracePt t="25202" x="5378450" y="2316163"/>
          <p14:tracePt t="25210" x="5414963" y="2306638"/>
          <p14:tracePt t="25218" x="5461000" y="2279650"/>
          <p14:tracePt t="25226" x="5478463" y="2270125"/>
          <p14:tracePt t="25234" x="5487988" y="2262188"/>
          <p14:tracePt t="25250" x="5497513" y="2262188"/>
          <p14:tracePt t="25258" x="5514975" y="2262188"/>
          <p14:tracePt t="25282" x="5524500" y="2262188"/>
          <p14:tracePt t="25395" x="5588000" y="2233613"/>
          <p14:tracePt t="25404" x="5688013" y="2225675"/>
          <p14:tracePt t="25411" x="5797550" y="2206625"/>
          <p14:tracePt t="25419" x="5889625" y="2206625"/>
          <p14:tracePt t="25427" x="5935663" y="2197100"/>
          <p14:tracePt t="25434" x="5989638" y="2170113"/>
          <p14:tracePt t="25442" x="6007100" y="2170113"/>
          <p14:tracePt t="25450" x="6026150" y="2170113"/>
          <p14:tracePt t="25589" x="6043613" y="2170113"/>
          <p14:tracePt t="25604" x="6072188" y="2170113"/>
          <p14:tracePt t="25612" x="6089650" y="2170113"/>
          <p14:tracePt t="25618" x="6099175" y="2170113"/>
          <p14:tracePt t="25626" x="6135688" y="2170113"/>
          <p14:tracePt t="25642" x="6145213" y="2170113"/>
          <p14:tracePt t="25714" x="6153150" y="2170113"/>
          <p14:tracePt t="25730" x="6162675" y="2170113"/>
          <p14:tracePt t="25754" x="6172200" y="2170113"/>
          <p14:tracePt t="25762" x="6172200" y="2160588"/>
          <p14:tracePt t="25770" x="6172200" y="2133600"/>
          <p14:tracePt t="25778" x="6172200" y="2125663"/>
          <p14:tracePt t="25788" x="6162675" y="2089150"/>
          <p14:tracePt t="25794" x="6153150" y="2079625"/>
          <p14:tracePt t="25802" x="6145213" y="2070100"/>
          <p14:tracePt t="25819" x="6135688" y="2052638"/>
          <p14:tracePt t="25826" x="6126163" y="2033588"/>
          <p14:tracePt t="25842" x="6108700" y="2024063"/>
          <p14:tracePt t="25858" x="6099175" y="2006600"/>
          <p14:tracePt t="25874" x="6099175" y="1997075"/>
          <p14:tracePt t="25898" x="6089650" y="1979613"/>
          <p14:tracePt t="25906" x="6089650" y="1960563"/>
          <p14:tracePt t="25914" x="6080125" y="1951038"/>
          <p14:tracePt t="25922" x="6080125" y="1943100"/>
          <p14:tracePt t="25930" x="6080125" y="1924050"/>
          <p14:tracePt t="25938" x="6080125" y="1906588"/>
          <p14:tracePt t="25946" x="6080125" y="1897063"/>
          <p14:tracePt t="25954" x="6080125" y="1887538"/>
          <p14:tracePt t="25962" x="6072188" y="1878013"/>
          <p14:tracePt t="25971" x="6072188" y="1870075"/>
          <p14:tracePt t="26060" x="6080125" y="1833563"/>
          <p14:tracePt t="26066" x="6080125" y="1824038"/>
          <p14:tracePt t="26074" x="6099175" y="1814513"/>
          <p14:tracePt t="26082" x="6145213" y="1768475"/>
          <p14:tracePt t="26090" x="6189663" y="1741488"/>
          <p14:tracePt t="26098" x="6254750" y="1731963"/>
          <p14:tracePt t="26106" x="6335713" y="1697038"/>
          <p14:tracePt t="26114" x="6408738" y="1668463"/>
          <p14:tracePt t="26122" x="6435725" y="1651000"/>
          <p14:tracePt t="26130" x="6472238" y="1624013"/>
          <p14:tracePt t="26138" x="6508750" y="1595438"/>
          <p14:tracePt t="26146" x="6527800" y="1587500"/>
          <p14:tracePt t="26154" x="6537325" y="1587500"/>
          <p14:tracePt t="26163" x="6545263" y="1577975"/>
          <p14:tracePt t="26363" x="6545263" y="1587500"/>
          <p14:tracePt t="26369" x="6545263" y="1614488"/>
          <p14:tracePt t="26378" x="6545263" y="1631950"/>
          <p14:tracePt t="26387" x="6537325" y="1660525"/>
          <p14:tracePt t="26394" x="6518275" y="1704975"/>
          <p14:tracePt t="26404" x="6481763" y="1768475"/>
          <p14:tracePt t="26410" x="6445250" y="1833563"/>
          <p14:tracePt t="26418" x="6427788" y="1878013"/>
          <p14:tracePt t="26426" x="6391275" y="1951038"/>
          <p14:tracePt t="26434" x="6381750" y="2016125"/>
          <p14:tracePt t="26442" x="6362700" y="2089150"/>
          <p14:tracePt t="26450" x="6362700" y="2179638"/>
          <p14:tracePt t="26458" x="6362700" y="2279650"/>
          <p14:tracePt t="26466" x="6362700" y="2389188"/>
          <p14:tracePt t="26474" x="6362700" y="2498725"/>
          <p14:tracePt t="26482" x="6362700" y="2608263"/>
          <p14:tracePt t="26490" x="6362700" y="2698750"/>
          <p14:tracePt t="26498" x="6399213" y="2808288"/>
          <p14:tracePt t="26506" x="6454775" y="2927350"/>
          <p14:tracePt t="26514" x="6481763" y="2973388"/>
          <p14:tracePt t="26523" x="6518275" y="3054350"/>
          <p14:tracePt t="26530" x="6537325" y="3100388"/>
          <p14:tracePt t="26538" x="6545263" y="3127375"/>
          <p14:tracePt t="26546" x="6545263" y="3136900"/>
          <p14:tracePt t="26554" x="6554788" y="3155950"/>
          <p14:tracePt t="26666" x="6573838" y="3182938"/>
          <p14:tracePt t="26674" x="6591300" y="3192463"/>
          <p14:tracePt t="26682" x="6618288" y="3219450"/>
          <p14:tracePt t="26690" x="6664325" y="3236913"/>
          <p14:tracePt t="26698" x="6681788" y="3246438"/>
          <p14:tracePt t="26706" x="6737350" y="3282950"/>
          <p14:tracePt t="26714" x="6800850" y="3292475"/>
          <p14:tracePt t="26722" x="6827838" y="3302000"/>
          <p14:tracePt t="26730" x="6837363" y="3302000"/>
          <p14:tracePt t="26738" x="6856413" y="3302000"/>
          <p14:tracePt t="26802" x="6864350" y="3282950"/>
          <p14:tracePt t="26810" x="6864350" y="3246438"/>
          <p14:tracePt t="26818" x="6837363" y="3209925"/>
          <p14:tracePt t="26826" x="6837363" y="3200400"/>
          <p14:tracePt t="26834" x="6791325" y="3163888"/>
          <p14:tracePt t="26842" x="6773863" y="3155950"/>
          <p14:tracePt t="26850" x="6746875" y="3155950"/>
          <p14:tracePt t="26858" x="6727825" y="3136900"/>
          <p14:tracePt t="26866" x="6681788" y="3127375"/>
          <p14:tracePt t="26874" x="6654800" y="3127375"/>
          <p14:tracePt t="26882" x="6645275" y="3127375"/>
          <p14:tracePt t="26890" x="6627813" y="3127375"/>
          <p14:tracePt t="26898" x="6610350" y="3127375"/>
          <p14:tracePt t="26906" x="6600825" y="3127375"/>
          <p14:tracePt t="27043" x="6600825" y="3119438"/>
          <p14:tracePt t="27059" x="6600825" y="3090863"/>
          <p14:tracePt t="27066" x="6600825" y="3082925"/>
          <p14:tracePt t="27074" x="6600825" y="3054350"/>
          <p14:tracePt t="27082" x="6610350" y="3036888"/>
          <p14:tracePt t="27090" x="6618288" y="2990850"/>
          <p14:tracePt t="27098" x="6627813" y="2973388"/>
          <p14:tracePt t="27107" x="6627813" y="2946400"/>
          <p14:tracePt t="27114" x="6645275" y="2927350"/>
          <p14:tracePt t="27122" x="6654800" y="2909888"/>
          <p14:tracePt t="27130" x="6654800" y="2881313"/>
          <p14:tracePt t="27138" x="6664325" y="2836863"/>
          <p14:tracePt t="27147" x="6664325" y="2808288"/>
          <p14:tracePt t="27155" x="6664325" y="2790825"/>
          <p14:tracePt t="27171" x="6664325" y="2763838"/>
          <p14:tracePt t="27178" x="6664325" y="2744788"/>
          <p14:tracePt t="27188" x="6664325" y="2727325"/>
          <p14:tracePt t="27194" x="6664325" y="2698750"/>
          <p14:tracePt t="27204" x="6664325" y="2690813"/>
          <p14:tracePt t="27210" x="6664325" y="2662238"/>
          <p14:tracePt t="27218" x="6664325" y="2644775"/>
          <p14:tracePt t="27226" x="6664325" y="2608263"/>
          <p14:tracePt t="27234" x="6664325" y="2571750"/>
          <p14:tracePt t="27242" x="6664325" y="2562225"/>
          <p14:tracePt t="27250" x="6664325" y="2517775"/>
          <p14:tracePt t="27258" x="6664325" y="2498725"/>
          <p14:tracePt t="27266" x="6664325" y="2471738"/>
          <p14:tracePt t="27274" x="6664325" y="2452688"/>
          <p14:tracePt t="27282" x="6664325" y="2425700"/>
          <p14:tracePt t="27290" x="6664325" y="2379663"/>
          <p14:tracePt t="27298" x="6673850" y="2362200"/>
          <p14:tracePt t="27306" x="6691313" y="2335213"/>
          <p14:tracePt t="27314" x="6691313" y="2325688"/>
          <p14:tracePt t="27323" x="6691313" y="2306638"/>
          <p14:tracePt t="27330" x="6691313" y="2289175"/>
          <p14:tracePt t="27338" x="6691313" y="2270125"/>
          <p14:tracePt t="27355" x="6691313" y="2243138"/>
          <p14:tracePt t="27362" x="6691313" y="2233613"/>
          <p14:tracePt t="27371" x="6691313" y="2225675"/>
          <p14:tracePt t="27388" x="6691313" y="2206625"/>
          <p14:tracePt t="27538" x="6681788" y="2197100"/>
          <p14:tracePt t="27547" x="6627813" y="2189163"/>
          <p14:tracePt t="27555" x="6573838" y="2179638"/>
          <p14:tracePt t="27563" x="6527800" y="2160588"/>
          <p14:tracePt t="27573" x="6464300" y="2143125"/>
          <p14:tracePt t="27579" x="6454775" y="2133600"/>
          <p14:tracePt t="27590" x="6445250" y="2133600"/>
          <p14:tracePt t="27594" x="6435725" y="2125663"/>
          <p14:tracePt t="27618" x="6427788" y="2116138"/>
          <p14:tracePt t="27626" x="6418263" y="2106613"/>
          <p14:tracePt t="27642" x="6418263" y="2097088"/>
          <p14:tracePt t="27658" x="6418263" y="2089150"/>
          <p14:tracePt t="27674" x="6418263" y="2060575"/>
          <p14:tracePt t="27682" x="6418263" y="2052638"/>
          <p14:tracePt t="27690" x="6418263" y="2043113"/>
          <p14:tracePt t="27698" x="6418263" y="2024063"/>
          <p14:tracePt t="27714" x="6418263" y="2016125"/>
          <p14:tracePt t="27730" x="6418263" y="1987550"/>
          <p14:tracePt t="27738" x="6418263" y="1979613"/>
          <p14:tracePt t="27746" x="6418263" y="1960563"/>
          <p14:tracePt t="27754" x="6427788" y="1951038"/>
          <p14:tracePt t="27762" x="6435725" y="1943100"/>
          <p14:tracePt t="27771" x="6435725" y="1933575"/>
          <p14:tracePt t="28011" x="6435725" y="1924050"/>
          <p14:tracePt t="28018" x="6391275" y="1924050"/>
          <p14:tracePt t="28026" x="6362700" y="1924050"/>
          <p14:tracePt t="28034" x="6262688" y="1924050"/>
          <p14:tracePt t="28042" x="6172200" y="1906588"/>
          <p14:tracePt t="28050" x="6043613" y="1860550"/>
          <p14:tracePt t="28058" x="6007100" y="1860550"/>
          <p14:tracePt t="28066" x="5953125" y="1841500"/>
          <p14:tracePt t="28074" x="5889625" y="1804988"/>
          <p14:tracePt t="28082" x="5862638" y="1778000"/>
          <p14:tracePt t="28090" x="5853113" y="1778000"/>
          <p14:tracePt t="28098" x="5853113" y="1768475"/>
          <p14:tracePt t="28114" x="5853113" y="1760538"/>
          <p14:tracePt t="28122" x="5853113" y="1751013"/>
          <p14:tracePt t="28130" x="5853113" y="1731963"/>
          <p14:tracePt t="28138" x="5853113" y="1724025"/>
          <p14:tracePt t="28162" x="5853113" y="1714500"/>
          <p14:tracePt t="28172" x="5853113" y="1697038"/>
          <p14:tracePt t="28189" x="5853113" y="1687513"/>
          <p14:tracePt t="28210" x="5853113" y="1677988"/>
          <p14:tracePt t="28316" x="5853113" y="1668463"/>
          <p14:tracePt t="28322" x="5853113" y="1651000"/>
          <p14:tracePt t="28338" x="5853113" y="1624013"/>
          <p14:tracePt t="28346" x="5853113" y="1604963"/>
          <p14:tracePt t="28354" x="5853113" y="1595438"/>
          <p14:tracePt t="28371" x="5853113" y="1587500"/>
          <p14:tracePt t="28387" x="5853113" y="1558925"/>
          <p14:tracePt t="28394" x="5853113" y="1541463"/>
          <p14:tracePt t="28402" x="5853113" y="1522413"/>
          <p14:tracePt t="28410" x="5853113" y="1514475"/>
          <p14:tracePt t="28522" x="5853113" y="1504950"/>
          <p14:tracePt t="28530" x="5853113" y="1495425"/>
          <p14:tracePt t="28546" x="5853113" y="1485900"/>
          <p14:tracePt t="28554" x="5853113" y="1477963"/>
          <p14:tracePt t="28562" x="5853113" y="1468438"/>
          <p14:tracePt t="28570" x="5853113" y="1458913"/>
          <p14:tracePt t="28578" x="5853113" y="1441450"/>
          <p14:tracePt t="28588" x="5853113" y="1431925"/>
          <p14:tracePt t="28610" x="5853113" y="1422400"/>
          <p14:tracePt t="28900" x="5834063" y="1412875"/>
          <p14:tracePt t="28908" x="5780088" y="1412875"/>
          <p14:tracePt t="28915" x="5688013" y="1412875"/>
          <p14:tracePt t="28922" x="5597525" y="1412875"/>
          <p14:tracePt t="28930" x="5507038" y="1412875"/>
          <p14:tracePt t="28938" x="5434013" y="1412875"/>
          <p14:tracePt t="28946" x="5334000" y="1412875"/>
          <p14:tracePt t="28955" x="5260975" y="1412875"/>
          <p14:tracePt t="28962" x="5224463" y="1412875"/>
          <p14:tracePt t="28972" x="5168900" y="1412875"/>
          <p14:tracePt t="28978" x="5132388" y="1412875"/>
          <p14:tracePt t="28989" x="5095875" y="1412875"/>
          <p14:tracePt t="28994" x="5086350" y="1412875"/>
          <p14:tracePt t="29002" x="5068888" y="1412875"/>
          <p14:tracePt t="29299" x="5159375" y="1412875"/>
          <p14:tracePt t="29307" x="5251450" y="1412875"/>
          <p14:tracePt t="29315" x="5341938" y="1412875"/>
          <p14:tracePt t="29323" x="5414963" y="1412875"/>
          <p14:tracePt t="29330" x="5451475" y="1412875"/>
          <p14:tracePt t="29338" x="5487988" y="1412875"/>
          <p14:tracePt t="29346" x="5514975" y="1412875"/>
          <p14:tracePt t="29355" x="5551488" y="1412875"/>
          <p14:tracePt t="29362" x="5580063" y="1412875"/>
          <p14:tracePt t="29371" x="5616575" y="1412875"/>
          <p14:tracePt t="29378" x="5653088" y="1412875"/>
          <p14:tracePt t="29388" x="5680075" y="1412875"/>
          <p14:tracePt t="29394" x="5724525" y="1412875"/>
          <p14:tracePt t="29404" x="5753100" y="1412875"/>
          <p14:tracePt t="29410" x="5770563" y="1412875"/>
          <p14:tracePt t="29418" x="5780088" y="1412875"/>
          <p14:tracePt t="29426" x="5797550" y="1412875"/>
          <p14:tracePt t="29450" x="5816600" y="1412875"/>
          <p14:tracePt t="30346" x="5816600" y="1404938"/>
          <p14:tracePt t="30362" x="5816600" y="1395413"/>
          <p14:tracePt t="30378" x="5816600" y="1385888"/>
          <p14:tracePt t="30515" x="5816600" y="1395413"/>
          <p14:tracePt t="30522" x="5843588" y="1449388"/>
          <p14:tracePt t="30530" x="5889625" y="1504950"/>
          <p14:tracePt t="30539" x="5943600" y="1550988"/>
          <p14:tracePt t="30545" x="5953125" y="1577975"/>
          <p14:tracePt t="30554" x="5989638" y="1624013"/>
          <p14:tracePt t="30562" x="5999163" y="1651000"/>
          <p14:tracePt t="30570" x="5999163" y="1668463"/>
          <p14:tracePt t="30578" x="5999163" y="1677988"/>
          <p14:tracePt t="30587" x="5999163" y="1687513"/>
          <p14:tracePt t="30698" x="6007100" y="1697038"/>
          <p14:tracePt t="30706" x="6016625" y="1697038"/>
          <p14:tracePt t="30714" x="6035675" y="1714500"/>
          <p14:tracePt t="30722" x="6043613" y="1731963"/>
          <p14:tracePt t="30730" x="6062663" y="1751013"/>
          <p14:tracePt t="30739" x="6072188" y="1760538"/>
          <p14:tracePt t="30746" x="6089650" y="1778000"/>
          <p14:tracePt t="30754" x="6108700" y="1824038"/>
          <p14:tracePt t="30762" x="6116638" y="1824038"/>
          <p14:tracePt t="30770" x="6135688" y="1833563"/>
          <p14:tracePt t="30787" x="6145213" y="1833563"/>
          <p14:tracePt t="30906" x="6145213" y="1851025"/>
          <p14:tracePt t="30914" x="6145213" y="1860550"/>
          <p14:tracePt t="30922" x="6126163" y="1870075"/>
          <p14:tracePt t="30930" x="6108700" y="1878013"/>
          <p14:tracePt t="30939" x="6089650" y="1897063"/>
          <p14:tracePt t="30946" x="6072188" y="1906588"/>
          <p14:tracePt t="30954" x="6043613" y="1924050"/>
          <p14:tracePt t="30962" x="5999163" y="1951038"/>
          <p14:tracePt t="30970" x="5972175" y="1960563"/>
          <p14:tracePt t="30978" x="5926138" y="1970088"/>
          <p14:tracePt t="30987" x="5899150" y="1979613"/>
          <p14:tracePt t="30994" x="5853113" y="1979613"/>
          <p14:tracePt t="31004" x="5826125" y="1997075"/>
          <p14:tracePt t="31010" x="5816600" y="1997075"/>
          <p14:tracePt t="31018" x="5797550" y="2006600"/>
          <p14:tracePt t="31091" x="5780088" y="2006600"/>
          <p14:tracePt t="31116" x="5770563" y="2006600"/>
          <p14:tracePt t="31124" x="5753100" y="2006600"/>
          <p14:tracePt t="31139" x="5743575" y="1979613"/>
          <p14:tracePt t="31146" x="5743575" y="1970088"/>
          <p14:tracePt t="31154" x="5743575" y="1943100"/>
          <p14:tracePt t="31163" x="5743575" y="1924050"/>
          <p14:tracePt t="31175" x="5743575" y="1906588"/>
          <p14:tracePt t="31179" x="5743575" y="1887538"/>
          <p14:tracePt t="31193" x="5743575" y="1870075"/>
          <p14:tracePt t="31211" x="5743575" y="1860550"/>
          <p14:tracePt t="31224" x="5743575" y="1833563"/>
          <p14:tracePt t="31236" x="5770563" y="1814513"/>
          <p14:tracePt t="31251" x="5797550" y="1804988"/>
          <p14:tracePt t="31260" x="5843588" y="1787525"/>
          <p14:tracePt t="31266" x="5889625" y="1778000"/>
          <p14:tracePt t="31273" x="5943600" y="1778000"/>
          <p14:tracePt t="31282" x="5999163" y="1760538"/>
          <p14:tracePt t="31290" x="6043613" y="1760538"/>
          <p14:tracePt t="31298" x="6080125" y="1760538"/>
          <p14:tracePt t="31306" x="6099175" y="1760538"/>
          <p14:tracePt t="31314" x="6135688" y="1760538"/>
          <p14:tracePt t="31330" x="6145213" y="1760538"/>
          <p14:tracePt t="31338" x="6162675" y="1768475"/>
          <p14:tracePt t="31346" x="6172200" y="1778000"/>
          <p14:tracePt t="31353" x="6181725" y="1787525"/>
          <p14:tracePt t="31361" x="6189663" y="1804988"/>
          <p14:tracePt t="31370" x="6189663" y="1814513"/>
          <p14:tracePt t="31378" x="6199188" y="1824038"/>
          <p14:tracePt t="31394" x="6199188" y="1833563"/>
          <p14:tracePt t="31403" x="6199188" y="1841500"/>
          <p14:tracePt t="31410" x="6199188" y="1851025"/>
          <p14:tracePt t="31418" x="6199188" y="1860550"/>
          <p14:tracePt t="31434" x="6199188" y="1870075"/>
          <p14:tracePt t="31458" x="6199188" y="1887538"/>
          <p14:tracePt t="31466" x="6199188" y="1897063"/>
          <p14:tracePt t="31482" x="6189663" y="1897063"/>
          <p14:tracePt t="31490" x="6181725" y="1906588"/>
          <p14:tracePt t="31506" x="6172200" y="1914525"/>
          <p14:tracePt t="32130" x="6181725" y="1914525"/>
          <p14:tracePt t="32138" x="6245225" y="1878013"/>
          <p14:tracePt t="32146" x="6299200" y="1860550"/>
          <p14:tracePt t="32154" x="6335713" y="1833563"/>
          <p14:tracePt t="32163" x="6362700" y="1824038"/>
          <p14:tracePt t="32171" x="6391275" y="1814513"/>
          <p14:tracePt t="32178" x="6408738" y="1804988"/>
          <p14:tracePt t="32188" x="6418263" y="1797050"/>
          <p14:tracePt t="32194" x="6435725" y="1778000"/>
          <p14:tracePt t="32379" x="6445250" y="1778000"/>
          <p14:tracePt t="32388" x="6454775" y="1778000"/>
          <p14:tracePt t="32396" x="6481763" y="1778000"/>
          <p14:tracePt t="32406" x="6500813" y="1778000"/>
          <p14:tracePt t="32410" x="6518275" y="1760538"/>
          <p14:tracePt t="32418" x="6537325" y="1751013"/>
          <p14:tracePt t="34650" x="6527800" y="1778000"/>
          <p14:tracePt t="34658" x="6518275" y="1787525"/>
          <p14:tracePt t="34666" x="6508750" y="1824038"/>
          <p14:tracePt t="34674" x="6491288" y="1841500"/>
          <p14:tracePt t="34682" x="6491288" y="1860550"/>
          <p14:tracePt t="34690" x="6481763" y="1870075"/>
          <p14:tracePt t="34698" x="6472238" y="1878013"/>
          <p14:tracePt t="35036" x="6472238" y="1870075"/>
          <p14:tracePt t="35042" x="6472238" y="1860550"/>
          <p14:tracePt t="35050" x="6472238" y="1833563"/>
          <p14:tracePt t="35066" x="6472238" y="1824038"/>
          <p14:tracePt t="35074" x="6472238" y="1804988"/>
          <p14:tracePt t="35098" x="6472238" y="1797050"/>
          <p14:tracePt t="35162" x="6472238" y="1787525"/>
          <p14:tracePt t="36546" x="6464300" y="1778000"/>
          <p14:tracePt t="36555" x="6427788" y="1751013"/>
          <p14:tracePt t="36563" x="6345238" y="1724025"/>
          <p14:tracePt t="36570" x="6308725" y="1704975"/>
          <p14:tracePt t="36579" x="6245225" y="1668463"/>
          <p14:tracePt t="36588" x="6208713" y="1641475"/>
          <p14:tracePt t="36594" x="6199188" y="1631950"/>
          <p14:tracePt t="36606" x="6172200" y="1604963"/>
          <p14:tracePt t="36610" x="6153150" y="1587500"/>
          <p14:tracePt t="36621" x="6153150" y="1577975"/>
          <p14:tracePt t="36626" x="6135688" y="1550988"/>
          <p14:tracePt t="36635" x="6116638" y="1531938"/>
          <p14:tracePt t="36651" x="6116638" y="1514475"/>
          <p14:tracePt t="36659" x="6116638" y="1504950"/>
          <p14:tracePt t="36666" x="6116638" y="1485900"/>
          <p14:tracePt t="36683" x="6116638" y="1468438"/>
          <p14:tracePt t="36763" x="6116638" y="1458913"/>
          <p14:tracePt t="36769" x="6116638" y="1449388"/>
          <p14:tracePt t="36785" x="6116638" y="1431925"/>
          <p14:tracePt t="36794" x="6116638" y="1422400"/>
          <p14:tracePt t="36804" x="6116638" y="1412875"/>
          <p14:tracePt t="36810" x="6116638" y="1404938"/>
          <p14:tracePt t="36820" x="6116638" y="1385888"/>
          <p14:tracePt t="36850" x="6116638" y="1376363"/>
          <p14:tracePt t="36883" x="6116638" y="1368425"/>
          <p14:tracePt t="37011" x="6116638" y="1358900"/>
          <p14:tracePt t="37036" x="6108700" y="1358900"/>
          <p14:tracePt t="37316" x="6099175" y="1358900"/>
          <p14:tracePt t="37324" x="6089650" y="1358900"/>
          <p14:tracePt t="37355" x="6062663" y="1339850"/>
          <p14:tracePt t="37523" x="6043613" y="1339850"/>
          <p14:tracePt t="37546" x="6035675" y="1339850"/>
          <p14:tracePt t="37554" x="6035675" y="1376363"/>
          <p14:tracePt t="37562" x="6016625" y="1395413"/>
          <p14:tracePt t="37570" x="5999163" y="1449388"/>
          <p14:tracePt t="37578" x="5962650" y="1514475"/>
          <p14:tracePt t="37586" x="5953125" y="1558925"/>
          <p14:tracePt t="37594" x="5953125" y="1587500"/>
          <p14:tracePt t="37603" x="5943600" y="1604963"/>
          <p14:tracePt t="37651" x="5926138" y="1614488"/>
          <p14:tracePt t="37708" x="5916613" y="1614488"/>
          <p14:tracePt t="37716" x="5907088" y="1614488"/>
          <p14:tracePt t="37724" x="5899150" y="1614488"/>
          <p14:tracePt t="37731" x="5889625" y="1614488"/>
          <p14:tracePt t="37738" x="5870575" y="1614488"/>
          <p14:tracePt t="37746" x="5853113" y="1614488"/>
          <p14:tracePt t="37762" x="5843588" y="1614488"/>
          <p14:tracePt t="37770" x="5834063" y="1614488"/>
          <p14:tracePt t="37915" x="5826125" y="1614488"/>
          <p14:tracePt t="37923" x="5816600" y="1614488"/>
          <p14:tracePt t="37931" x="5780088" y="1614488"/>
          <p14:tracePt t="37941" x="5724525" y="1624013"/>
          <p14:tracePt t="37947" x="5624513" y="1668463"/>
          <p14:tracePt t="37957" x="5497513" y="1677988"/>
          <p14:tracePt t="37963" x="5387975" y="1724025"/>
          <p14:tracePt t="37974" x="5251450" y="1751013"/>
          <p14:tracePt t="37979" x="5141913" y="1768475"/>
          <p14:tracePt t="37991" x="5014913" y="1797050"/>
          <p14:tracePt t="37995" x="4922838" y="1797050"/>
          <p14:tracePt t="38006" x="4822825" y="1824038"/>
          <p14:tracePt t="38010" x="4722813" y="1860550"/>
          <p14:tracePt t="38022" x="4649788" y="1878013"/>
          <p14:tracePt t="38027" x="4567238" y="1906588"/>
          <p14:tracePt t="38035" x="4494213" y="1943100"/>
          <p14:tracePt t="38044" x="4430713" y="1970088"/>
          <p14:tracePt t="38050" x="4348163" y="2006600"/>
          <p14:tracePt t="38058" x="4284663" y="2033588"/>
          <p14:tracePt t="38066" x="4221163" y="2060575"/>
          <p14:tracePt t="38074" x="4194175" y="2070100"/>
          <p14:tracePt t="38082" x="4148138" y="2089150"/>
          <p14:tracePt t="38090" x="4102100" y="2116138"/>
          <p14:tracePt t="38098" x="4065588" y="2125663"/>
          <p14:tracePt t="38106" x="4021138" y="2133600"/>
          <p14:tracePt t="38114" x="3975100" y="2143125"/>
          <p14:tracePt t="38122" x="3929063" y="2170113"/>
          <p14:tracePt t="38130" x="3902075" y="2179638"/>
          <p14:tracePt t="38138" x="3875088" y="2189163"/>
          <p14:tracePt t="38146" x="3829050" y="2197100"/>
          <p14:tracePt t="38155" x="3802063" y="2216150"/>
          <p14:tracePt t="38162" x="3775075" y="2225675"/>
          <p14:tracePt t="38170" x="3756025" y="2233613"/>
          <p14:tracePt t="38178" x="3719513" y="2243138"/>
          <p14:tracePt t="38186" x="3692525" y="2270125"/>
          <p14:tracePt t="38194" x="3673475" y="2289175"/>
          <p14:tracePt t="38203" x="3656013" y="2289175"/>
          <p14:tracePt t="38210" x="3636963" y="2298700"/>
          <p14:tracePt t="38220" x="3629025" y="2306638"/>
          <p14:tracePt t="38226" x="3619500" y="2316163"/>
          <p14:tracePt t="38234" x="3609975" y="2316163"/>
          <p14:tracePt t="38250" x="3600450" y="2325688"/>
          <p14:tracePt t="38266" x="3600450" y="2343150"/>
          <p14:tracePt t="38282" x="3600450" y="2352675"/>
          <p14:tracePt t="38290" x="3592513" y="2362200"/>
          <p14:tracePt t="38298" x="3582988" y="2371725"/>
          <p14:tracePt t="38306" x="3563938" y="2398713"/>
          <p14:tracePt t="38314" x="3546475" y="2408238"/>
          <p14:tracePt t="38323" x="3527425" y="2425700"/>
          <p14:tracePt t="38330" x="3500438" y="2471738"/>
          <p14:tracePt t="38339" x="3473450" y="2498725"/>
          <p14:tracePt t="38347" x="3463925" y="2508250"/>
          <p14:tracePt t="38359" x="3455988" y="2544763"/>
          <p14:tracePt t="38363" x="3436938" y="2562225"/>
          <p14:tracePt t="38374" x="3436938" y="2581275"/>
          <p14:tracePt t="38379" x="3427413" y="2598738"/>
          <p14:tracePt t="38389" x="3427413" y="2608263"/>
          <p14:tracePt t="38394" x="3427413" y="2625725"/>
          <p14:tracePt t="38406" x="3419475" y="2644775"/>
          <p14:tracePt t="38442" x="3419475" y="2654300"/>
          <p14:tracePt t="38459" x="3419475" y="2662238"/>
          <p14:tracePt t="38466" x="3400425" y="2690813"/>
          <p14:tracePt t="38474" x="3390900" y="2690813"/>
          <p14:tracePt t="38482" x="3382963" y="2698750"/>
          <p14:tracePt t="38490" x="3363913" y="2717800"/>
          <p14:tracePt t="38498" x="3354388" y="2727325"/>
          <p14:tracePt t="38506" x="3354388" y="2735263"/>
          <p14:tracePt t="38514" x="3327400" y="2763838"/>
          <p14:tracePt t="38522" x="3309938" y="2771775"/>
          <p14:tracePt t="38530" x="3273425" y="2771775"/>
          <p14:tracePt t="38539" x="3263900" y="2771775"/>
          <p14:tracePt t="38546" x="3244850" y="2781300"/>
          <p14:tracePt t="38554" x="3227388" y="2790825"/>
          <p14:tracePt t="38562" x="3208338" y="2808288"/>
          <p14:tracePt t="38570" x="3171825" y="2808288"/>
          <p14:tracePt t="38578" x="3171825" y="2817813"/>
          <p14:tracePt t="38586" x="3154363" y="2817813"/>
          <p14:tracePt t="38594" x="3127375" y="2817813"/>
          <p14:tracePt t="38603" x="3108325" y="2817813"/>
          <p14:tracePt t="38610" x="3090863" y="2817813"/>
          <p14:tracePt t="38620" x="3081338" y="2817813"/>
          <p14:tracePt t="38626" x="3063875" y="2817813"/>
          <p14:tracePt t="38634" x="3054350" y="2808288"/>
          <p14:tracePt t="38642" x="3035300" y="2781300"/>
          <p14:tracePt t="38650" x="3027363" y="2754313"/>
          <p14:tracePt t="38658" x="3017838" y="2708275"/>
          <p14:tracePt t="38666" x="3017838" y="2671763"/>
          <p14:tracePt t="38674" x="3017838" y="2617788"/>
          <p14:tracePt t="38682" x="3017838" y="2562225"/>
          <p14:tracePt t="38690" x="3017838" y="2481263"/>
          <p14:tracePt t="38698" x="3017838" y="2408238"/>
          <p14:tracePt t="38706" x="3054350" y="2316163"/>
          <p14:tracePt t="38714" x="3108325" y="2197100"/>
          <p14:tracePt t="38722" x="3144838" y="2133600"/>
          <p14:tracePt t="38730" x="3200400" y="2052638"/>
          <p14:tracePt t="38738" x="3254375" y="1987550"/>
          <p14:tracePt t="38746" x="3300413" y="1933575"/>
          <p14:tracePt t="38754" x="3336925" y="1887538"/>
          <p14:tracePt t="38761" x="3354388" y="1878013"/>
          <p14:tracePt t="38770" x="3373438" y="1860550"/>
          <p14:tracePt t="38778" x="3390900" y="1851025"/>
          <p14:tracePt t="38786" x="3400425" y="1841500"/>
          <p14:tracePt t="38826" x="3419475" y="1841500"/>
          <p14:tracePt t="38835" x="3473450" y="1841500"/>
          <p14:tracePt t="38842" x="3563938" y="1841500"/>
          <p14:tracePt t="38850" x="3656013" y="1841500"/>
          <p14:tracePt t="38858" x="3792538" y="1878013"/>
          <p14:tracePt t="38871" x="3902075" y="1914525"/>
          <p14:tracePt t="38874" x="3984625" y="1933575"/>
          <p14:tracePt t="38892" x="4075113" y="1979613"/>
          <p14:tracePt t="38898" x="4084638" y="1987550"/>
          <p14:tracePt t="38907" x="4102100" y="2006600"/>
          <p14:tracePt t="38914" x="4102100" y="2024063"/>
          <p14:tracePt t="38922" x="4102100" y="2033588"/>
          <p14:tracePt t="38930" x="4102100" y="2079625"/>
          <p14:tracePt t="38938" x="4102100" y="2089150"/>
          <p14:tracePt t="38946" x="4102100" y="2125663"/>
          <p14:tracePt t="38955" x="4084638" y="2152650"/>
          <p14:tracePt t="38962" x="4075113" y="2179638"/>
          <p14:tracePt t="38971" x="4038600" y="2243138"/>
          <p14:tracePt t="38978" x="3992563" y="2306638"/>
          <p14:tracePt t="38988" x="3956050" y="2343150"/>
          <p14:tracePt t="38994" x="3919538" y="2389188"/>
          <p14:tracePt t="39004" x="3856038" y="2452688"/>
          <p14:tracePt t="39010" x="3819525" y="2489200"/>
          <p14:tracePt t="39021" x="3756025" y="2535238"/>
          <p14:tracePt t="39026" x="3729038" y="2562225"/>
          <p14:tracePt t="39035" x="3683000" y="2589213"/>
          <p14:tracePt t="39042" x="3665538" y="2625725"/>
          <p14:tracePt t="39051" x="3665538" y="2644775"/>
          <p14:tracePt t="39058" x="3665538" y="2671763"/>
          <p14:tracePt t="39066" x="3646488" y="2681288"/>
          <p14:tracePt t="39074" x="3629025" y="2690813"/>
          <p14:tracePt t="39082" x="3592513" y="2690813"/>
          <p14:tracePt t="39090" x="3582988" y="2690813"/>
          <p14:tracePt t="39098" x="3536950" y="2690813"/>
          <p14:tracePt t="39106" x="3490913" y="2690813"/>
          <p14:tracePt t="39114" x="3436938" y="2690813"/>
          <p14:tracePt t="39123" x="3382963" y="2671763"/>
          <p14:tracePt t="39130" x="3281363" y="2662238"/>
          <p14:tracePt t="39139" x="3190875" y="2644775"/>
          <p14:tracePt t="39147" x="3090863" y="2608263"/>
          <p14:tracePt t="39155" x="3017838" y="2581275"/>
          <p14:tracePt t="39162" x="2935288" y="2554288"/>
          <p14:tracePt t="39171" x="2871788" y="2525713"/>
          <p14:tracePt t="39178" x="2825750" y="2489200"/>
          <p14:tracePt t="39188" x="2798763" y="2471738"/>
          <p14:tracePt t="39195" x="2789238" y="2462213"/>
          <p14:tracePt t="39204" x="2771775" y="2435225"/>
          <p14:tracePt t="39221" x="2752725" y="2389188"/>
          <p14:tracePt t="39235" x="2752725" y="2352675"/>
          <p14:tracePt t="39242" x="2752725" y="2316163"/>
          <p14:tracePt t="39250" x="2752725" y="2289175"/>
          <p14:tracePt t="39258" x="2752725" y="2262188"/>
          <p14:tracePt t="39266" x="2752725" y="2243138"/>
          <p14:tracePt t="39274" x="2752725" y="2216150"/>
          <p14:tracePt t="39283" x="2752725" y="2206625"/>
          <p14:tracePt t="39290" x="2762250" y="2179638"/>
          <p14:tracePt t="39298" x="2762250" y="2170113"/>
          <p14:tracePt t="39306" x="2798763" y="2143125"/>
          <p14:tracePt t="39322" x="2825750" y="2116138"/>
          <p14:tracePt t="39330" x="2835275" y="2106613"/>
          <p14:tracePt t="39338" x="2862263" y="2097088"/>
          <p14:tracePt t="39346" x="2889250" y="2089150"/>
          <p14:tracePt t="39355" x="2917825" y="2079625"/>
          <p14:tracePt t="39362" x="2954338" y="2070100"/>
          <p14:tracePt t="39371" x="2990850" y="2070100"/>
          <p14:tracePt t="39378" x="3044825" y="2052638"/>
          <p14:tracePt t="39388" x="3100388" y="2052638"/>
          <p14:tracePt t="39394" x="3181350" y="2052638"/>
          <p14:tracePt t="39405" x="3254375" y="2052638"/>
          <p14:tracePt t="39410" x="3290888" y="2052638"/>
          <p14:tracePt t="39420" x="3300413" y="2052638"/>
          <p14:tracePt t="39426" x="3327400" y="2070100"/>
          <p14:tracePt t="39434" x="3373438" y="2097088"/>
          <p14:tracePt t="39442" x="3409950" y="2125663"/>
          <p14:tracePt t="39450" x="3419475" y="2143125"/>
          <p14:tracePt t="39458" x="3446463" y="2179638"/>
          <p14:tracePt t="39467" x="3446463" y="2189163"/>
          <p14:tracePt t="39474" x="3455988" y="2216150"/>
          <p14:tracePt t="39482" x="3455988" y="2233613"/>
          <p14:tracePt t="39490" x="3473450" y="2262188"/>
          <p14:tracePt t="39498" x="3473450" y="2279650"/>
          <p14:tracePt t="39506" x="3473450" y="2298700"/>
          <p14:tracePt t="39514" x="3473450" y="2325688"/>
          <p14:tracePt t="39522" x="3463925" y="2352675"/>
          <p14:tracePt t="39530" x="3455988" y="2371725"/>
          <p14:tracePt t="39539" x="3436938" y="2416175"/>
          <p14:tracePt t="39546" x="3427413" y="2425700"/>
          <p14:tracePt t="39554" x="3409950" y="2462213"/>
          <p14:tracePt t="39562" x="3390900" y="2481263"/>
          <p14:tracePt t="39569" x="3354388" y="2517775"/>
          <p14:tracePt t="39578" x="3327400" y="2544763"/>
          <p14:tracePt t="39586" x="3290888" y="2581275"/>
          <p14:tracePt t="39594" x="3263900" y="2589213"/>
          <p14:tracePt t="39603" x="3200400" y="2625725"/>
          <p14:tracePt t="39610" x="3171825" y="2635250"/>
          <p14:tracePt t="39620" x="3117850" y="2644775"/>
          <p14:tracePt t="39626" x="3090863" y="2662238"/>
          <p14:tracePt t="39634" x="3054350" y="2662238"/>
          <p14:tracePt t="39642" x="3027363" y="2671763"/>
          <p14:tracePt t="39650" x="3017838" y="2671763"/>
          <p14:tracePt t="39955" x="3008313" y="2681288"/>
          <p14:tracePt t="39962" x="3008313" y="2698750"/>
          <p14:tracePt t="39970" x="2998788" y="2727325"/>
          <p14:tracePt t="39978" x="2990850" y="2763838"/>
          <p14:tracePt t="39986" x="2990850" y="2781300"/>
          <p14:tracePt t="39994" x="2990850" y="2808288"/>
          <p14:tracePt t="40003" x="2990850" y="2844800"/>
          <p14:tracePt t="40010" x="2981325" y="2890838"/>
          <p14:tracePt t="40019" x="2971800" y="2909888"/>
          <p14:tracePt t="40026" x="2971800" y="2936875"/>
          <p14:tracePt t="40034" x="2971800" y="2982913"/>
          <p14:tracePt t="40041" x="2962275" y="3000375"/>
          <p14:tracePt t="40050" x="2962275" y="3017838"/>
          <p14:tracePt t="40058" x="2962275" y="3046413"/>
          <p14:tracePt t="40066" x="2962275" y="3063875"/>
          <p14:tracePt t="40074" x="2971800" y="3090863"/>
          <p14:tracePt t="40082" x="2971800" y="3119438"/>
          <p14:tracePt t="40090" x="2981325" y="3155950"/>
          <p14:tracePt t="40098" x="2990850" y="3173413"/>
          <p14:tracePt t="40106" x="2990850" y="3209925"/>
          <p14:tracePt t="40114" x="3008313" y="3246438"/>
          <p14:tracePt t="40130" x="3008313" y="3265488"/>
          <p14:tracePt t="40138" x="3008313" y="3292475"/>
          <p14:tracePt t="40146" x="3008313" y="3302000"/>
          <p14:tracePt t="40154" x="3008313" y="3328988"/>
          <p14:tracePt t="40163" x="3008313" y="3338513"/>
          <p14:tracePt t="40174" x="3008313" y="3355975"/>
          <p14:tracePt t="40179" x="3008313" y="3375025"/>
          <p14:tracePt t="40190" x="3008313" y="3392488"/>
          <p14:tracePt t="40207" x="3008313" y="3419475"/>
          <p14:tracePt t="40211" x="3008313" y="3438525"/>
          <p14:tracePt t="40224" x="3027363" y="3482975"/>
          <p14:tracePt t="40238" x="3027363" y="3511550"/>
          <p14:tracePt t="40243" x="3035300" y="3529013"/>
          <p14:tracePt t="40251" x="3035300" y="3538538"/>
          <p14:tracePt t="40258" x="3035300" y="3556000"/>
          <p14:tracePt t="40274" x="3035300" y="3565525"/>
          <p14:tracePt t="40290" x="3044825" y="3584575"/>
          <p14:tracePt t="40330" x="3044825" y="3592513"/>
          <p14:tracePt t="40338" x="3044825" y="3602038"/>
          <p14:tracePt t="40346" x="3044825" y="3611563"/>
          <p14:tracePt t="40362" x="3044825" y="3621088"/>
          <p14:tracePt t="40370" x="3044825" y="3638550"/>
          <p14:tracePt t="40378" x="3044825" y="3648075"/>
          <p14:tracePt t="40402" x="3044825" y="3657600"/>
          <p14:tracePt t="40435" x="3044825" y="3675063"/>
          <p14:tracePt t="40452" x="3044825" y="3684588"/>
          <p14:tracePt t="40524" x="3044825" y="3694113"/>
          <p14:tracePt t="40932" x="3044825" y="3702050"/>
          <p14:tracePt t="41148" x="3054350" y="3702050"/>
          <p14:tracePt t="41154" x="3063875" y="3694113"/>
          <p14:tracePt t="41162" x="3071813" y="3675063"/>
          <p14:tracePt t="41178" x="3071813" y="3657600"/>
          <p14:tracePt t="41194" x="3081338" y="3638550"/>
          <p14:tracePt t="41268" x="3081338" y="3648075"/>
          <p14:tracePt t="41275" x="3081338" y="3675063"/>
          <p14:tracePt t="41282" x="3081338" y="3684588"/>
          <p14:tracePt t="41290" x="3063875" y="3711575"/>
          <p14:tracePt t="41298" x="3054350" y="3730625"/>
          <p14:tracePt t="41306" x="3035300" y="3748088"/>
          <p14:tracePt t="41314" x="3035300" y="3775075"/>
          <p14:tracePt t="41322" x="3017838" y="3794125"/>
          <p14:tracePt t="41330" x="3008313" y="3803650"/>
          <p14:tracePt t="41338" x="2998788" y="3821113"/>
          <p14:tracePt t="41346" x="2990850" y="3830638"/>
          <p14:tracePt t="41354" x="2971800" y="3848100"/>
          <p14:tracePt t="41370" x="2954338" y="3867150"/>
          <p14:tracePt t="41386" x="2925763" y="3875088"/>
          <p14:tracePt t="41394" x="2908300" y="3875088"/>
          <p14:tracePt t="41403" x="2862263" y="3884613"/>
          <p14:tracePt t="41410" x="2825750" y="3884613"/>
          <p14:tracePt t="41419" x="2752725" y="3894138"/>
          <p14:tracePt t="41426" x="2679700" y="3911600"/>
          <p14:tracePt t="41434" x="2562225" y="3940175"/>
          <p14:tracePt t="41442" x="2470150" y="3948113"/>
          <p14:tracePt t="41450" x="2379663" y="3948113"/>
          <p14:tracePt t="41458" x="2287588" y="3967163"/>
          <p14:tracePt t="41466" x="2206625" y="3994150"/>
          <p14:tracePt t="41474" x="2143125" y="4013200"/>
          <p14:tracePt t="41482" x="2087563" y="4030663"/>
          <p14:tracePt t="41490" x="2024063" y="4049713"/>
          <p14:tracePt t="41498" x="1978025" y="4067175"/>
          <p14:tracePt t="41506" x="1951038" y="4076700"/>
          <p14:tracePt t="41514" x="1905000" y="4103688"/>
          <p14:tracePt t="41522" x="1878013" y="4113213"/>
          <p14:tracePt t="41530" x="1841500" y="4130675"/>
          <p14:tracePt t="41538" x="1824038" y="4140200"/>
          <p14:tracePt t="41546" x="1795463" y="4159250"/>
          <p14:tracePt t="41554" x="1768475" y="4159250"/>
          <p14:tracePt t="41562" x="1741488" y="4167188"/>
          <p14:tracePt t="41571" x="1722438" y="4167188"/>
          <p14:tracePt t="41578" x="1685925" y="4176713"/>
          <p14:tracePt t="41587" x="1668463" y="4176713"/>
          <p14:tracePt t="41594" x="1641475" y="4176713"/>
          <p14:tracePt t="41604" x="1622425" y="4186238"/>
          <p14:tracePt t="41610" x="1595438" y="4186238"/>
          <p14:tracePt t="41621" x="1585913" y="4186238"/>
          <p14:tracePt t="41626" x="1568450" y="4203700"/>
          <p14:tracePt t="41637" x="1558925" y="4203700"/>
          <p14:tracePt t="41651" x="1549400" y="4203700"/>
          <p14:tracePt t="41658" x="1549400" y="4213225"/>
          <p14:tracePt t="41665" x="1541463" y="4213225"/>
          <p14:tracePt t="41674" x="1531938" y="4222750"/>
          <p14:tracePt t="41682" x="1512888" y="4232275"/>
          <p14:tracePt t="41698" x="1504950" y="4232275"/>
          <p14:tracePt t="41706" x="1485900" y="4249738"/>
          <p14:tracePt t="41714" x="1476375" y="4259263"/>
          <p14:tracePt t="41722" x="1476375" y="4268788"/>
          <p14:tracePt t="41730" x="1468438" y="4276725"/>
          <p14:tracePt t="41738" x="1449388" y="4295775"/>
          <p14:tracePt t="41754" x="1431925" y="4303713"/>
          <p14:tracePt t="42276" x="1422400" y="4313238"/>
          <p14:tracePt t="42955" x="1422400" y="4322763"/>
          <p14:tracePt t="43028" x="1422400" y="4332288"/>
          <p14:tracePt t="43043" x="1422400" y="4340225"/>
          <p14:tracePt t="43050" x="1422400" y="4359275"/>
          <p14:tracePt t="43058" x="1422400" y="4368800"/>
          <p14:tracePt t="43114" x="1431925" y="4376738"/>
          <p14:tracePt t="43340" x="1458913" y="4395788"/>
          <p14:tracePt t="43348" x="1476375" y="4405313"/>
          <p14:tracePt t="43364" x="1485900" y="4422775"/>
          <p14:tracePt t="43379" x="1485900" y="4432300"/>
          <p14:tracePt t="43395" x="1495425" y="4449763"/>
          <p14:tracePt t="43402" x="1504950" y="4459288"/>
          <p14:tracePt t="43427" x="1512888" y="4478338"/>
          <p14:tracePt t="43435" x="1512888" y="4486275"/>
          <p14:tracePt t="43451" x="1512888" y="4495800"/>
          <p14:tracePt t="43460" x="1522413" y="4505325"/>
          <p14:tracePt t="43610" x="1541463" y="4505325"/>
          <p14:tracePt t="43619" x="1558925" y="4486275"/>
          <p14:tracePt t="43635" x="1568450" y="4459288"/>
          <p14:tracePt t="43643" x="1576388" y="4441825"/>
          <p14:tracePt t="43659" x="1576388" y="4432300"/>
          <p14:tracePt t="43667" x="1576388" y="4413250"/>
          <p14:tracePt t="43675" x="1585913" y="4413250"/>
          <p14:tracePt t="43691" x="1595438" y="4405313"/>
          <p14:tracePt t="44362" x="1604963" y="4395788"/>
          <p14:tracePt t="44387" x="1622425" y="4395788"/>
          <p14:tracePt t="44394" x="1641475" y="4413250"/>
          <p14:tracePt t="44402" x="1649413" y="4422775"/>
          <p14:tracePt t="44418" x="1649413" y="4432300"/>
          <p14:tracePt t="44426" x="1677988" y="4441825"/>
          <p14:tracePt t="44436" x="1695450" y="4449763"/>
          <p14:tracePt t="44442" x="1758950" y="4468813"/>
          <p14:tracePt t="44450" x="1831975" y="4495800"/>
          <p14:tracePt t="44458" x="1887538" y="4532313"/>
          <p14:tracePt t="44467" x="1941513" y="4559300"/>
          <p14:tracePt t="44474" x="2005013" y="4595813"/>
          <p14:tracePt t="44482" x="2078038" y="4651375"/>
          <p14:tracePt t="44490" x="2106613" y="4668838"/>
          <p14:tracePt t="44498" x="2133600" y="4697413"/>
          <p14:tracePt t="44507" x="2170113" y="4751388"/>
          <p14:tracePt t="44514" x="2187575" y="4760913"/>
          <p14:tracePt t="44522" x="2214563" y="4787900"/>
          <p14:tracePt t="44530" x="2224088" y="4814888"/>
          <p14:tracePt t="44538" x="2224088" y="4833938"/>
          <p14:tracePt t="44546" x="2233613" y="4841875"/>
          <p14:tracePt t="44554" x="2233613" y="4851400"/>
          <p14:tracePt t="44562" x="2233613" y="4878388"/>
          <p14:tracePt t="44578" x="2233613" y="4887913"/>
          <p14:tracePt t="44636" x="2233613" y="4897438"/>
          <p14:tracePt t="44643" x="2233613" y="4914900"/>
          <p14:tracePt t="44652" x="2233613" y="4933950"/>
          <p14:tracePt t="44659" x="2233613" y="4960938"/>
          <p14:tracePt t="44666" x="2233613" y="4979988"/>
          <p14:tracePt t="44674" x="2233613" y="5006975"/>
          <p14:tracePt t="44683" x="2233613" y="5043488"/>
          <p14:tracePt t="44690" x="2233613" y="5080000"/>
          <p14:tracePt t="44698" x="2233613" y="5126038"/>
          <p14:tracePt t="44706" x="2233613" y="5160963"/>
          <p14:tracePt t="44714" x="2206625" y="5189538"/>
          <p14:tracePt t="44722" x="2206625" y="5226050"/>
          <p14:tracePt t="44730" x="2187575" y="5253038"/>
          <p14:tracePt t="44739" x="2187575" y="5270500"/>
          <p14:tracePt t="44746" x="2187575" y="5307013"/>
          <p14:tracePt t="44755" x="2170113" y="5343525"/>
          <p14:tracePt t="44762" x="2160588" y="5353050"/>
          <p14:tracePt t="44770" x="2151063" y="5372100"/>
          <p14:tracePt t="44778" x="2143125" y="5372100"/>
          <p14:tracePt t="44787" x="2106613" y="5416550"/>
          <p14:tracePt t="44794" x="2070100" y="5462588"/>
          <p14:tracePt t="44803" x="2033588" y="5499100"/>
          <p14:tracePt t="44810" x="1997075" y="5562600"/>
          <p14:tracePt t="44820" x="1931988" y="5626100"/>
          <p14:tracePt t="44826" x="1878013" y="5691188"/>
          <p14:tracePt t="44836" x="1804988" y="5754688"/>
          <p14:tracePt t="44842" x="1778000" y="5808663"/>
          <p14:tracePt t="44850" x="1685925" y="5864225"/>
          <p14:tracePt t="44858" x="1622425" y="5927725"/>
          <p14:tracePt t="44872" x="1549400" y="6010275"/>
          <p14:tracePt t="44874" x="1495425" y="6037263"/>
          <p14:tracePt t="44882" x="1439863" y="6083300"/>
          <p14:tracePt t="44890" x="1412875" y="6119813"/>
          <p14:tracePt t="44898" x="1376363" y="6127750"/>
          <p14:tracePt t="44906" x="1358900" y="6146800"/>
          <p14:tracePt t="44914" x="1330325" y="6164263"/>
          <p14:tracePt t="44922" x="1303338" y="6173788"/>
          <p14:tracePt t="44930" x="1285875" y="6183313"/>
          <p14:tracePt t="44938" x="1266825" y="6183313"/>
          <p14:tracePt t="44946" x="1239838" y="6183313"/>
          <p14:tracePt t="44954" x="1230313" y="6183313"/>
          <p14:tracePt t="44962" x="1193800" y="6183313"/>
          <p14:tracePt t="44970" x="1185863" y="6183313"/>
          <p14:tracePt t="44978" x="1157288" y="6183313"/>
          <p14:tracePt t="44986" x="1130300" y="6164263"/>
          <p14:tracePt t="44994" x="1084263" y="6137275"/>
          <p14:tracePt t="45002" x="1030288" y="6100763"/>
          <p14:tracePt t="45010" x="939800" y="6054725"/>
          <p14:tracePt t="45020" x="884238" y="6018213"/>
          <p14:tracePt t="45026" x="820738" y="5983288"/>
          <p14:tracePt t="45036" x="765175" y="5954713"/>
          <p14:tracePt t="45042" x="711200" y="5918200"/>
          <p14:tracePt t="45050" x="684213" y="5910263"/>
          <p14:tracePt t="45058" x="638175" y="5881688"/>
          <p14:tracePt t="45066" x="620713" y="5854700"/>
          <p14:tracePt t="45074" x="592138" y="5837238"/>
          <p14:tracePt t="45082" x="584200" y="5818188"/>
          <p14:tracePt t="45090" x="574675" y="5791200"/>
          <p14:tracePt t="45098" x="538163" y="5745163"/>
          <p14:tracePt t="45106" x="538163" y="5718175"/>
          <p14:tracePt t="45114" x="528638" y="5681663"/>
          <p14:tracePt t="45122" x="519113" y="5654675"/>
          <p14:tracePt t="45130" x="492125" y="5608638"/>
          <p14:tracePt t="45138" x="482600" y="5572125"/>
          <p14:tracePt t="45146" x="474663" y="5526088"/>
          <p14:tracePt t="45154" x="474663" y="5453063"/>
          <p14:tracePt t="45162" x="474663" y="5399088"/>
          <p14:tracePt t="45171" x="474663" y="5326063"/>
          <p14:tracePt t="45178" x="474663" y="5243513"/>
          <p14:tracePt t="45186" x="492125" y="5170488"/>
          <p14:tracePt t="45194" x="528638" y="5089525"/>
          <p14:tracePt t="45202" x="555625" y="5006975"/>
          <p14:tracePt t="45210" x="584200" y="4943475"/>
          <p14:tracePt t="45219" x="592138" y="4887913"/>
          <p14:tracePt t="45226" x="628650" y="4824413"/>
          <p14:tracePt t="45235" x="638175" y="4805363"/>
          <p14:tracePt t="45242" x="655638" y="4760913"/>
          <p14:tracePt t="45263" x="655638" y="4751388"/>
          <p14:tracePt t="45267" x="665163" y="4751388"/>
          <p14:tracePt t="45283" x="674688" y="4741863"/>
          <p14:tracePt t="45307" x="684213" y="4732338"/>
          <p14:tracePt t="45315" x="728663" y="4724400"/>
          <p14:tracePt t="45323" x="774700" y="4714875"/>
          <p14:tracePt t="45331" x="884238" y="4714875"/>
          <p14:tracePt t="45338" x="974725" y="4697413"/>
          <p14:tracePt t="45347" x="1103313" y="4697413"/>
          <p14:tracePt t="45355" x="1249363" y="4697413"/>
          <p14:tracePt t="45362" x="1412875" y="4697413"/>
          <p14:tracePt t="45372" x="1576388" y="4697413"/>
          <p14:tracePt t="45378" x="1741488" y="4697413"/>
          <p14:tracePt t="45386" x="1887538" y="4668838"/>
          <p14:tracePt t="45394" x="1978025" y="4668838"/>
          <p14:tracePt t="45402" x="2051050" y="4668838"/>
          <p14:tracePt t="45410" x="2097088" y="4668838"/>
          <p14:tracePt t="45419" x="2114550" y="4668838"/>
          <p14:tracePt t="45474" x="2133600" y="4668838"/>
          <p14:tracePt t="45482" x="2151063" y="4668838"/>
          <p14:tracePt t="45490" x="2197100" y="4678363"/>
          <p14:tracePt t="45498" x="2214563" y="4687888"/>
          <p14:tracePt t="45506" x="2233613" y="4724400"/>
          <p14:tracePt t="45514" x="2279650" y="4768850"/>
          <p14:tracePt t="45523" x="2306638" y="4797425"/>
          <p14:tracePt t="45530" x="2397125" y="4870450"/>
          <p14:tracePt t="45538" x="2443163" y="4933950"/>
          <p14:tracePt t="45546" x="2470150" y="4960938"/>
          <p14:tracePt t="45554" x="2498725" y="5024438"/>
          <p14:tracePt t="45562" x="2552700" y="5106988"/>
          <p14:tracePt t="45571" x="2570163" y="5153025"/>
          <p14:tracePt t="45578" x="2589213" y="5197475"/>
          <p14:tracePt t="45587" x="2616200" y="5243513"/>
          <p14:tracePt t="45594" x="2625725" y="5270500"/>
          <p14:tracePt t="45604" x="2625725" y="5289550"/>
          <p14:tracePt t="45610" x="2625725" y="5316538"/>
          <p14:tracePt t="45621" x="2625725" y="5343525"/>
          <p14:tracePt t="45626" x="2635250" y="5362575"/>
          <p14:tracePt t="45637" x="2635250" y="5389563"/>
          <p14:tracePt t="45642" x="2643188" y="5435600"/>
          <p14:tracePt t="45650" x="2643188" y="5462588"/>
          <p14:tracePt t="45658" x="2643188" y="5508625"/>
          <p14:tracePt t="45666" x="2643188" y="5545138"/>
          <p14:tracePt t="45674" x="2643188" y="5599113"/>
          <p14:tracePt t="45683" x="2643188" y="5645150"/>
          <p14:tracePt t="45690" x="2643188" y="5699125"/>
          <p14:tracePt t="45698" x="2643188" y="5727700"/>
          <p14:tracePt t="45706" x="2643188" y="5764213"/>
          <p14:tracePt t="45714" x="2616200" y="5827713"/>
          <p14:tracePt t="45722" x="2606675" y="5854700"/>
          <p14:tracePt t="45730" x="2579688" y="5918200"/>
          <p14:tracePt t="45738" x="2562225" y="5946775"/>
          <p14:tracePt t="45746" x="2543175" y="5983288"/>
          <p14:tracePt t="45754" x="2525713" y="6010275"/>
          <p14:tracePt t="45762" x="2498725" y="6037263"/>
          <p14:tracePt t="45770" x="2462213" y="6100763"/>
          <p14:tracePt t="45778" x="2443163" y="6119813"/>
          <p14:tracePt t="45787" x="2416175" y="6146800"/>
          <p14:tracePt t="45794" x="2389188" y="6173788"/>
          <p14:tracePt t="45803" x="2324100" y="6200775"/>
          <p14:tracePt t="45810" x="2297113" y="6229350"/>
          <p14:tracePt t="45820" x="2233613" y="6265863"/>
          <p14:tracePt t="45826" x="2179638" y="6273800"/>
          <p14:tracePt t="45836" x="2114550" y="6283325"/>
          <p14:tracePt t="45842" x="2070100" y="6310313"/>
          <p14:tracePt t="45850" x="2014538" y="6319838"/>
          <p14:tracePt t="45858" x="1960563" y="6319838"/>
          <p14:tracePt t="45867" x="1914525" y="6319838"/>
          <p14:tracePt t="45874" x="1841500" y="6319838"/>
          <p14:tracePt t="45890" x="1731963" y="6319838"/>
          <p14:tracePt t="45898" x="1658938" y="6319838"/>
          <p14:tracePt t="45906" x="1585913" y="6319838"/>
          <p14:tracePt t="45914" x="1522413" y="6302375"/>
          <p14:tracePt t="45922" x="1468438" y="6292850"/>
          <p14:tracePt t="45930" x="1422400" y="6283325"/>
          <p14:tracePt t="45938" x="1385888" y="6246813"/>
          <p14:tracePt t="45946" x="1366838" y="6237288"/>
          <p14:tracePt t="45954" x="1366838" y="6229350"/>
          <p14:tracePt t="45962" x="1339850" y="6210300"/>
          <p14:tracePt t="45971" x="1312863" y="6200775"/>
          <p14:tracePt t="45986" x="1293813" y="6192838"/>
          <p14:tracePt t="45994" x="1276350" y="6183313"/>
          <p14:tracePt t="46003" x="1266825" y="6173788"/>
          <p14:tracePt t="46010" x="1258888" y="6164263"/>
          <p14:tracePt t="46019" x="1230313" y="6156325"/>
          <p14:tracePt t="46026" x="1222375" y="6146800"/>
          <p14:tracePt t="46035" x="1193800" y="6119813"/>
          <p14:tracePt t="46042" x="1166813" y="6091238"/>
          <p14:tracePt t="46050" x="1130300" y="6054725"/>
          <p14:tracePt t="46058" x="1120775" y="6037263"/>
          <p14:tracePt t="46066" x="1103313" y="5991225"/>
          <p14:tracePt t="46074" x="1066800" y="5964238"/>
          <p14:tracePt t="46082" x="1020763" y="5900738"/>
          <p14:tracePt t="46090" x="993775" y="5864225"/>
          <p14:tracePt t="46098" x="966788" y="5837238"/>
          <p14:tracePt t="46106" x="939800" y="5791200"/>
          <p14:tracePt t="46114" x="920750" y="5772150"/>
          <p14:tracePt t="46122" x="911225" y="5754688"/>
          <p14:tracePt t="46130" x="893763" y="5735638"/>
          <p14:tracePt t="46138" x="874713" y="5718175"/>
          <p14:tracePt t="46146" x="866775" y="5699125"/>
          <p14:tracePt t="46154" x="857250" y="5699125"/>
          <p14:tracePt t="46162" x="857250" y="5672138"/>
          <p14:tracePt t="46171" x="847725" y="5635625"/>
          <p14:tracePt t="46178" x="830263" y="5618163"/>
          <p14:tracePt t="46186" x="830263" y="5589588"/>
          <p14:tracePt t="46194" x="820738" y="5545138"/>
          <p14:tracePt t="46203" x="811213" y="5508625"/>
          <p14:tracePt t="46210" x="793750" y="5445125"/>
          <p14:tracePt t="46220" x="793750" y="5389563"/>
          <p14:tracePt t="46226" x="793750" y="5335588"/>
          <p14:tracePt t="46236" x="793750" y="5280025"/>
          <p14:tracePt t="46242" x="793750" y="5226050"/>
          <p14:tracePt t="46250" x="793750" y="5160963"/>
          <p14:tracePt t="46258" x="793750" y="5106988"/>
          <p14:tracePt t="46266" x="801688" y="5053013"/>
          <p14:tracePt t="46274" x="820738" y="4987925"/>
          <p14:tracePt t="46282" x="866775" y="4906963"/>
          <p14:tracePt t="46290" x="903288" y="4860925"/>
          <p14:tracePt t="46298" x="939800" y="4797425"/>
          <p14:tracePt t="46306" x="966788" y="4760913"/>
          <p14:tracePt t="46314" x="1003300" y="4714875"/>
          <p14:tracePt t="46323" x="1039813" y="4687888"/>
          <p14:tracePt t="46331" x="1057275" y="4668838"/>
          <p14:tracePt t="46340" x="1103313" y="4632325"/>
          <p14:tracePt t="46346" x="1130300" y="4614863"/>
          <p14:tracePt t="46354" x="1176338" y="4578350"/>
          <p14:tracePt t="46362" x="1212850" y="4559300"/>
          <p14:tracePt t="46371" x="1249363" y="4522788"/>
          <p14:tracePt t="46378" x="1293813" y="4495800"/>
          <p14:tracePt t="46386" x="1395413" y="4486275"/>
          <p14:tracePt t="46394" x="1468438" y="4459288"/>
          <p14:tracePt t="46403" x="1568450" y="4449763"/>
          <p14:tracePt t="46410" x="1695450" y="4432300"/>
          <p14:tracePt t="46419" x="1824038" y="4432300"/>
          <p14:tracePt t="46426" x="1914525" y="4432300"/>
          <p14:tracePt t="46435" x="2005013" y="4432300"/>
          <p14:tracePt t="46442" x="2078038" y="4432300"/>
          <p14:tracePt t="46450" x="2133600" y="4432300"/>
          <p14:tracePt t="46458" x="2197100" y="4432300"/>
          <p14:tracePt t="46466" x="2270125" y="4432300"/>
          <p14:tracePt t="46474" x="2316163" y="4459288"/>
          <p14:tracePt t="46482" x="2360613" y="4468813"/>
          <p14:tracePt t="46490" x="2397125" y="4495800"/>
          <p14:tracePt t="46498" x="2433638" y="4522788"/>
          <p14:tracePt t="46506" x="2498725" y="4559300"/>
          <p14:tracePt t="46514" x="2562225" y="4614863"/>
          <p14:tracePt t="46522" x="2616200" y="4660900"/>
          <p14:tracePt t="46530" x="2662238" y="4714875"/>
          <p14:tracePt t="46538" x="2708275" y="4760913"/>
          <p14:tracePt t="46546" x="2752725" y="4824413"/>
          <p14:tracePt t="46554" x="2789238" y="4887913"/>
          <p14:tracePt t="46562" x="2835275" y="4943475"/>
          <p14:tracePt t="46570" x="2862263" y="5006975"/>
          <p14:tracePt t="46578" x="2881313" y="5043488"/>
          <p14:tracePt t="46586" x="2898775" y="5106988"/>
          <p14:tracePt t="46594" x="2935288" y="5153025"/>
          <p14:tracePt t="46603" x="2935288" y="5197475"/>
          <p14:tracePt t="46610" x="2944813" y="5233988"/>
          <p14:tracePt t="46620" x="2954338" y="5299075"/>
          <p14:tracePt t="46626" x="2981325" y="5362575"/>
          <p14:tracePt t="46636" x="2981325" y="5416550"/>
          <p14:tracePt t="46642" x="2981325" y="5472113"/>
          <p14:tracePt t="46653" x="2981325" y="5526088"/>
          <p14:tracePt t="46658" x="2981325" y="5572125"/>
          <p14:tracePt t="46666" x="2981325" y="5626100"/>
          <p14:tracePt t="46674" x="2981325" y="5681663"/>
          <p14:tracePt t="46682" x="2981325" y="5718175"/>
          <p14:tracePt t="46690" x="2981325" y="5754688"/>
          <p14:tracePt t="46698" x="2954338" y="5808663"/>
          <p14:tracePt t="46706" x="2935288" y="5854700"/>
          <p14:tracePt t="46714" x="2925763" y="5891213"/>
          <p14:tracePt t="46722" x="2917825" y="5918200"/>
          <p14:tracePt t="46730" x="2889250" y="5973763"/>
          <p14:tracePt t="46738" x="2881313" y="6000750"/>
          <p14:tracePt t="46746" x="2862263" y="6046788"/>
          <p14:tracePt t="46754" x="2817813" y="6110288"/>
          <p14:tracePt t="46762" x="2798763" y="6137275"/>
          <p14:tracePt t="46771" x="2771775" y="6173788"/>
          <p14:tracePt t="46777" x="2744788" y="6200775"/>
          <p14:tracePt t="46786" x="2725738" y="6256338"/>
          <p14:tracePt t="46794" x="2708275" y="6283325"/>
          <p14:tracePt t="46802" x="2689225" y="6302375"/>
          <p14:tracePt t="46810" x="2662238" y="6319838"/>
          <p14:tracePt t="46818" x="2652713" y="6346825"/>
          <p14:tracePt t="46826" x="2643188" y="6375400"/>
          <p14:tracePt t="46836" x="2616200" y="6402388"/>
          <p14:tracePt t="46842" x="2598738" y="6419850"/>
          <p14:tracePt t="46851" x="2562225" y="6446838"/>
          <p14:tracePt t="46858" x="2543175" y="6465888"/>
          <p14:tracePt t="46866" x="2516188" y="6502400"/>
          <p14:tracePt t="46874" x="2479675" y="6519863"/>
          <p14:tracePt t="46887" x="2452688" y="6538913"/>
          <p14:tracePt t="46890" x="2425700" y="6548438"/>
          <p14:tracePt t="46898" x="2379663" y="6575425"/>
          <p14:tracePt t="46908" x="2360613" y="6592888"/>
          <p14:tracePt t="46914" x="2297113" y="6621463"/>
          <p14:tracePt t="46923" x="2287588" y="6621463"/>
          <p14:tracePt t="46931" x="2243138" y="6648450"/>
          <p14:tracePt t="46939" x="2179638" y="6665913"/>
          <p14:tracePt t="46946" x="2133600" y="6675438"/>
          <p14:tracePt t="46954" x="2078038" y="6694488"/>
          <p14:tracePt t="46962" x="2014538" y="6694488"/>
          <p14:tracePt t="46971" x="1960563" y="6711950"/>
          <p14:tracePt t="46978" x="1905000" y="6711950"/>
          <p14:tracePt t="46987" x="1860550" y="6711950"/>
          <p14:tracePt t="46994" x="1804988" y="6711950"/>
          <p14:tracePt t="47004" x="1778000" y="6711950"/>
          <p14:tracePt t="47010" x="1741488" y="6711950"/>
          <p14:tracePt t="47021" x="1704975" y="6711950"/>
          <p14:tracePt t="47027" x="1677988" y="6711950"/>
          <p14:tracePt t="47039" x="1649413" y="6711950"/>
          <p14:tracePt t="47043" x="1631950" y="6702425"/>
          <p14:tracePt t="47051" x="1604963" y="6684963"/>
          <p14:tracePt t="47058" x="1568450" y="6657975"/>
          <p14:tracePt t="47066" x="1558925" y="6648450"/>
          <p14:tracePt t="47074" x="1531938" y="6629400"/>
          <p14:tracePt t="47082" x="1485900" y="6602413"/>
          <p14:tracePt t="47090" x="1422400" y="6556375"/>
          <p14:tracePt t="47098" x="1358900" y="6511925"/>
          <p14:tracePt t="47106" x="1293813" y="6456363"/>
          <p14:tracePt t="47114" x="1212850" y="6402388"/>
          <p14:tracePt t="47122" x="1130300" y="6346825"/>
          <p14:tracePt t="47130" x="1066800" y="6292850"/>
          <p14:tracePt t="47138" x="993775" y="6229350"/>
          <p14:tracePt t="47153" x="911225" y="6137275"/>
          <p14:tracePt t="47155" x="811213" y="6064250"/>
          <p14:tracePt t="47161" x="774700" y="6037263"/>
          <p14:tracePt t="47171" x="747713" y="6000750"/>
          <p14:tracePt t="47179" x="711200" y="5927725"/>
          <p14:tracePt t="47191" x="701675" y="5910263"/>
          <p14:tracePt t="47197" x="674688" y="5873750"/>
          <p14:tracePt t="47206" x="655638" y="5827713"/>
          <p14:tracePt t="47212" x="655638" y="5791200"/>
          <p14:tracePt t="47221" x="647700" y="5772150"/>
          <p14:tracePt t="47227" x="638175" y="5718175"/>
          <p14:tracePt t="47238" x="638175" y="5681663"/>
          <p14:tracePt t="47243" x="638175" y="5645150"/>
          <p14:tracePt t="47254" x="638175" y="5618163"/>
          <p14:tracePt t="47259" x="638175" y="5589588"/>
          <p14:tracePt t="47266" x="638175" y="5545138"/>
          <p14:tracePt t="47274" x="638175" y="5518150"/>
          <p14:tracePt t="47282" x="638175" y="5472113"/>
          <p14:tracePt t="47291" x="638175" y="5435600"/>
          <p14:tracePt t="47299" x="638175" y="5380038"/>
          <p14:tracePt t="47306" x="638175" y="5362575"/>
          <p14:tracePt t="47315" x="647700" y="5307013"/>
          <p14:tracePt t="47323" x="655638" y="5262563"/>
          <p14:tracePt t="47331" x="674688" y="5216525"/>
          <p14:tracePt t="47339" x="692150" y="5197475"/>
          <p14:tracePt t="47346" x="720725" y="5153025"/>
          <p14:tracePt t="47354" x="747713" y="5106988"/>
          <p14:tracePt t="47363" x="765175" y="5089525"/>
          <p14:tracePt t="47371" x="801688" y="5043488"/>
          <p14:tracePt t="47379" x="820738" y="5024438"/>
          <p14:tracePt t="47388" x="847725" y="4997450"/>
          <p14:tracePt t="47395" x="857250" y="4960938"/>
          <p14:tracePt t="47404" x="884238" y="4933950"/>
          <p14:tracePt t="47410" x="911225" y="4914900"/>
          <p14:tracePt t="47421" x="957263" y="4906963"/>
          <p14:tracePt t="47427" x="974725" y="4887913"/>
          <p14:tracePt t="47438" x="1003300" y="4870450"/>
          <p14:tracePt t="47443" x="1057275" y="4841875"/>
          <p14:tracePt t="47454" x="1093788" y="4824413"/>
          <p14:tracePt t="47459" x="1149350" y="4814888"/>
          <p14:tracePt t="47467" x="1203325" y="4805363"/>
          <p14:tracePt t="47476" x="1266825" y="4778375"/>
          <p14:tracePt t="47483" x="1366838" y="4768850"/>
          <p14:tracePt t="47493" x="1439863" y="4751388"/>
          <p14:tracePt t="47499" x="1522413" y="4714875"/>
          <p14:tracePt t="47508" x="1631950" y="4687888"/>
          <p14:tracePt t="47514" x="1704975" y="4687888"/>
          <p14:tracePt t="47523" x="1787525" y="4660900"/>
          <p14:tracePt t="47531" x="1860550" y="4651375"/>
          <p14:tracePt t="47540" x="1924050" y="4651375"/>
          <p14:tracePt t="47546" x="1960563" y="4651375"/>
          <p14:tracePt t="47554" x="2005013" y="4632325"/>
          <p14:tracePt t="47562" x="2014538" y="4632325"/>
          <p14:tracePt t="47586" x="2033588" y="4632325"/>
          <p14:tracePt t="47594" x="2041525" y="4632325"/>
          <p14:tracePt t="47602" x="2051050" y="4632325"/>
          <p14:tracePt t="47610" x="2078038" y="4632325"/>
          <p14:tracePt t="47620" x="2087563" y="4632325"/>
          <p14:tracePt t="47626" x="2097088" y="4632325"/>
          <p14:tracePt t="47651" x="2114550" y="4641850"/>
          <p14:tracePt t="47659" x="2133600" y="4660900"/>
          <p14:tracePt t="47667" x="2160588" y="4687888"/>
          <p14:tracePt t="47675" x="2179638" y="4705350"/>
          <p14:tracePt t="47683" x="2197100" y="4724400"/>
          <p14:tracePt t="47690" x="2206625" y="4741863"/>
          <p14:tracePt t="47699" x="2233613" y="4768850"/>
          <p14:tracePt t="47708" x="2270125" y="4824413"/>
          <p14:tracePt t="47714" x="2279650" y="4841875"/>
          <p14:tracePt t="47722" x="2297113" y="4870450"/>
          <p14:tracePt t="47730" x="2316163" y="4897438"/>
          <p14:tracePt t="47738" x="2343150" y="4943475"/>
          <p14:tracePt t="47746" x="2352675" y="4979988"/>
          <p14:tracePt t="47755" x="2360613" y="5006975"/>
          <p14:tracePt t="47762" x="2389188" y="5053013"/>
          <p14:tracePt t="47771" x="2397125" y="5106988"/>
          <p14:tracePt t="47778" x="2397125" y="5133975"/>
          <p14:tracePt t="47786" x="2397125" y="5180013"/>
          <p14:tracePt t="47794" x="2406650" y="5216525"/>
          <p14:tracePt t="47802" x="2406650" y="5280025"/>
          <p14:tracePt t="47810" x="2416175" y="5316538"/>
          <p14:tracePt t="47820" x="2443163" y="5362575"/>
          <p14:tracePt t="47826" x="2443163" y="5408613"/>
          <p14:tracePt t="47835" x="2443163" y="5435600"/>
          <p14:tracePt t="47841" x="2443163" y="5472113"/>
          <p14:tracePt t="47850" x="2443163" y="5508625"/>
          <p14:tracePt t="47858" x="2443163" y="5545138"/>
          <p14:tracePt t="47868" x="2443163" y="5589588"/>
          <p14:tracePt t="47874" x="2443163" y="5599113"/>
          <p14:tracePt t="47887" x="2443163" y="5635625"/>
          <p14:tracePt t="47889" x="2443163" y="5672138"/>
          <p14:tracePt t="47898" x="2443163" y="5691188"/>
          <p14:tracePt t="47906" x="2443163" y="5718175"/>
          <p14:tracePt t="47914" x="2443163" y="5745163"/>
          <p14:tracePt t="47922" x="2443163" y="5781675"/>
          <p14:tracePt t="47930" x="2443163" y="5791200"/>
          <p14:tracePt t="47946" x="2443163" y="5818188"/>
          <p14:tracePt t="47963" x="2433638" y="5827713"/>
          <p14:tracePt t="47971" x="2433638" y="5837238"/>
          <p14:tracePt t="47979" x="2425700" y="5854700"/>
          <p14:tracePt t="47995" x="2425700" y="5873750"/>
          <p14:tracePt t="48004" x="2406650" y="5891213"/>
          <p14:tracePt t="48021" x="2397125" y="5900738"/>
          <p14:tracePt t="48026" x="2397125" y="5910263"/>
          <p14:tracePt t="48038" x="2389188" y="5927725"/>
          <p14:tracePt t="48042" x="2379663" y="5946775"/>
          <p14:tracePt t="48053" x="2360613" y="5964238"/>
          <p14:tracePt t="48058" x="2352675" y="5973763"/>
          <p14:tracePt t="48075" x="2333625" y="6000750"/>
          <p14:tracePt t="48083" x="2324100" y="6000750"/>
          <p14:tracePt t="48091" x="2324100" y="6010275"/>
          <p14:tracePt t="48098" x="2316163" y="6018213"/>
          <p14:tracePt t="48106" x="2306638" y="6027738"/>
          <p14:tracePt t="48115" x="2306638" y="6037263"/>
          <p14:tracePt t="48123" x="2297113" y="6054725"/>
          <p14:tracePt t="49419" x="2279650" y="6091238"/>
          <p14:tracePt t="49429" x="2270125" y="6100763"/>
          <p14:tracePt t="49499" x="2260600" y="6110288"/>
          <p14:tracePt t="49669" x="2251075" y="6091238"/>
          <p14:tracePt t="49674" x="2251075" y="6083300"/>
          <p14:tracePt t="49690" x="2233613" y="6064250"/>
          <p14:tracePt t="49698" x="2233613" y="6054725"/>
          <p14:tracePt t="49706" x="2233613" y="6046788"/>
          <p14:tracePt t="49714" x="2224088" y="6027738"/>
          <p14:tracePt t="49738" x="2224088" y="6018213"/>
          <p14:tracePt t="49754" x="2224088" y="6010275"/>
          <p14:tracePt t="49762" x="2214563" y="6000750"/>
          <p14:tracePt t="49786" x="2214563" y="5983288"/>
          <p14:tracePt t="49794" x="2214563" y="5973763"/>
          <p14:tracePt t="49803" x="2206625" y="5964238"/>
          <p14:tracePt t="49820" x="2197100" y="5954713"/>
          <p14:tracePt t="49826" x="2197100" y="5946775"/>
          <p14:tracePt t="49842" x="2187575" y="5937250"/>
          <p14:tracePt t="49858" x="2187575" y="5918200"/>
          <p14:tracePt t="49866" x="2179638" y="5910263"/>
          <p14:tracePt t="49889" x="2170113" y="5881688"/>
          <p14:tracePt t="49898" x="2170113" y="5873750"/>
          <p14:tracePt t="49906" x="2151063" y="5854700"/>
          <p14:tracePt t="49931" x="2151063" y="5845175"/>
          <p14:tracePt t="50098" x="2151063" y="5837238"/>
          <p14:tracePt t="50106" x="2170113" y="5827713"/>
          <p14:tracePt t="50114" x="2197100" y="5808663"/>
          <p14:tracePt t="50122" x="2214563" y="5764213"/>
          <p14:tracePt t="50130" x="2251075" y="5727700"/>
          <p14:tracePt t="50139" x="2270125" y="5691188"/>
          <p14:tracePt t="50146" x="2324100" y="5635625"/>
          <p14:tracePt t="50154" x="2333625" y="5618163"/>
          <p14:tracePt t="50164" x="2370138" y="5562600"/>
          <p14:tracePt t="50170" x="2406650" y="5481638"/>
          <p14:tracePt t="50179" x="2443163" y="5435600"/>
          <p14:tracePt t="50187" x="2452688" y="5389563"/>
          <p14:tracePt t="50194" x="2489200" y="5343525"/>
          <p14:tracePt t="50203" x="2516188" y="5299075"/>
          <p14:tracePt t="50210" x="2552700" y="5253038"/>
          <p14:tracePt t="50218" x="2562225" y="5216525"/>
          <p14:tracePt t="50226" x="2562225" y="5207000"/>
          <p14:tracePt t="50235" x="2562225" y="5197475"/>
          <p14:tracePt t="50242" x="2570163" y="5180013"/>
          <p14:tracePt t="50250" x="2570163" y="5170488"/>
          <p14:tracePt t="50258" x="2570163" y="5153025"/>
          <p14:tracePt t="50266" x="2570163" y="5143500"/>
          <p14:tracePt t="50274" x="2570163" y="5133975"/>
          <p14:tracePt t="50290" x="2589213" y="5116513"/>
          <p14:tracePt t="50314" x="2589213" y="5106988"/>
          <p14:tracePt t="50436" x="2589213" y="5097463"/>
          <p14:tracePt t="50445" x="2589213" y="5080000"/>
          <p14:tracePt t="50452" x="2589213" y="5043488"/>
          <p14:tracePt t="50461" x="2589213" y="5016500"/>
          <p14:tracePt t="50467" x="2589213" y="4987925"/>
          <p14:tracePt t="50475" x="2589213" y="4951413"/>
          <p14:tracePt t="50482" x="2589213" y="4897438"/>
          <p14:tracePt t="50491" x="2589213" y="4851400"/>
          <p14:tracePt t="50498" x="2589213" y="4814888"/>
          <p14:tracePt t="50506" x="2589213" y="4778375"/>
          <p14:tracePt t="50514" x="2589213" y="4741863"/>
          <p14:tracePt t="50522" x="2589213" y="4697413"/>
          <p14:tracePt t="50530" x="2589213" y="4660900"/>
          <p14:tracePt t="50538" x="2598738" y="4632325"/>
          <p14:tracePt t="50546" x="2598738" y="4595813"/>
          <p14:tracePt t="50554" x="2598738" y="4587875"/>
          <p14:tracePt t="50562" x="2598738" y="4551363"/>
          <p14:tracePt t="50570" x="2606675" y="4532313"/>
          <p14:tracePt t="50578" x="2606675" y="4505325"/>
          <p14:tracePt t="50587" x="2606675" y="4495800"/>
          <p14:tracePt t="50594" x="2606675" y="4486275"/>
          <p14:tracePt t="50603" x="2606675" y="4478338"/>
          <p14:tracePt t="50610" x="2606675" y="4468813"/>
          <p14:tracePt t="50620" x="2606675" y="4459288"/>
          <p14:tracePt t="50626" x="2606675" y="4449763"/>
          <p14:tracePt t="50642" x="2606675" y="4432300"/>
          <p14:tracePt t="50653" x="2606675" y="4413250"/>
          <p14:tracePt t="50658" x="2606675" y="4405313"/>
          <p14:tracePt t="50666" x="2606675" y="4395788"/>
          <p14:tracePt t="50674" x="2606675" y="4386263"/>
          <p14:tracePt t="50682" x="2606675" y="4376738"/>
          <p14:tracePt t="50690" x="2606675" y="4368800"/>
          <p14:tracePt t="50706" x="2606675" y="4349750"/>
          <p14:tracePt t="50730" x="2606675" y="4340225"/>
          <p14:tracePt t="50746" x="2606675" y="4332288"/>
          <p14:tracePt t="50778" x="2606675" y="4313238"/>
          <p14:tracePt t="50802" x="2606675" y="4303713"/>
          <p14:tracePt t="50826" x="2606675" y="4295775"/>
          <p14:tracePt t="50851" x="2606675" y="4286250"/>
          <p14:tracePt t="50869" x="2606675" y="4259263"/>
          <p14:tracePt t="50891" x="2606675" y="4249738"/>
          <p14:tracePt t="50908" x="2598738" y="4240213"/>
          <p14:tracePt t="51507" x="2606675" y="4240213"/>
          <p14:tracePt t="51522" x="2606675" y="4249738"/>
          <p14:tracePt t="51538" x="2606675" y="4259263"/>
          <p14:tracePt t="51546" x="2606675" y="4286250"/>
          <p14:tracePt t="51554" x="2616200" y="4303713"/>
          <p14:tracePt t="51562" x="2616200" y="4313238"/>
          <p14:tracePt t="51570" x="2635250" y="4332288"/>
          <p14:tracePt t="51578" x="2643188" y="4349750"/>
          <p14:tracePt t="51587" x="2652713" y="4368800"/>
          <p14:tracePt t="51595" x="2662238" y="4395788"/>
          <p14:tracePt t="51606" x="2679700" y="4405313"/>
          <p14:tracePt t="51611" x="2689225" y="4441825"/>
          <p14:tracePt t="51623" x="2698750" y="4449763"/>
          <p14:tracePt t="51627" x="2708275" y="4449763"/>
          <p14:tracePt t="51640" x="2725738" y="4468813"/>
          <p14:tracePt t="51642" x="2735263" y="4486275"/>
          <p14:tracePt t="51654" x="2735263" y="4495800"/>
          <p14:tracePt t="51667" x="2744788" y="4505325"/>
          <p14:tracePt t="52074" x="2744788" y="4495800"/>
          <p14:tracePt t="52083" x="2744788" y="4486275"/>
          <p14:tracePt t="52107" x="2744788" y="4478338"/>
          <p14:tracePt t="52116" x="2744788" y="4459288"/>
          <p14:tracePt t="52123" x="2744788" y="4449763"/>
          <p14:tracePt t="52138" x="2744788" y="4441825"/>
          <p14:tracePt t="52146" x="2744788" y="4432300"/>
          <p14:tracePt t="52162" x="2744788" y="4413250"/>
          <p14:tracePt t="52186" x="2744788" y="4405313"/>
          <p14:tracePt t="52210" x="2744788" y="4395788"/>
          <p14:tracePt t="52218" x="2744788" y="4376738"/>
          <p14:tracePt t="52242" x="2744788" y="4368800"/>
          <p14:tracePt t="52283" x="2744788" y="4359275"/>
          <p14:tracePt t="52299" x="2752725" y="4359275"/>
          <p14:tracePt t="52323" x="2762250" y="4359275"/>
          <p14:tracePt t="52331" x="2771775" y="4359275"/>
          <p14:tracePt t="52338" x="2781300" y="4359275"/>
          <p14:tracePt t="52346" x="2798763" y="4359275"/>
          <p14:tracePt t="52354" x="2808288" y="4359275"/>
          <p14:tracePt t="52362" x="2844800" y="4359275"/>
          <p14:tracePt t="52371" x="2871788" y="4359275"/>
          <p14:tracePt t="52378" x="2898775" y="4359275"/>
          <p14:tracePt t="52387" x="2944813" y="4359275"/>
          <p14:tracePt t="52405" x="2971800" y="4359275"/>
          <p14:tracePt t="52410" x="3054350" y="4359275"/>
          <p14:tracePt t="52419" x="3090863" y="4359275"/>
          <p14:tracePt t="52426" x="3136900" y="4359275"/>
          <p14:tracePt t="52435" x="3217863" y="4359275"/>
          <p14:tracePt t="52442" x="3290888" y="4359275"/>
          <p14:tracePt t="52452" x="3346450" y="4359275"/>
          <p14:tracePt t="52458" x="3409950" y="4359275"/>
          <p14:tracePt t="52466" x="3482975" y="4359275"/>
          <p14:tracePt t="52474" x="3556000" y="4359275"/>
          <p14:tracePt t="52482" x="3646488" y="4359275"/>
          <p14:tracePt t="52490" x="3719513" y="4359275"/>
          <p14:tracePt t="52498" x="3792538" y="4359275"/>
          <p14:tracePt t="52506" x="3865563" y="4359275"/>
          <p14:tracePt t="52514" x="3929063" y="4359275"/>
          <p14:tracePt t="52522" x="3965575" y="4359275"/>
          <p14:tracePt t="52530" x="3992563" y="4359275"/>
          <p14:tracePt t="52538" x="4002088" y="4359275"/>
          <p14:tracePt t="52588" x="4011613" y="4349750"/>
          <p14:tracePt t="52643" x="4011613" y="4340225"/>
          <p14:tracePt t="53379" x="4011613" y="4332288"/>
          <p14:tracePt t="53499" x="4011613" y="4322763"/>
          <p14:tracePt t="53508" x="4011613" y="4303713"/>
          <p14:tracePt t="53516" x="4011613" y="4276725"/>
          <p14:tracePt t="53523" x="4021138" y="4259263"/>
          <p14:tracePt t="53530" x="4057650" y="4232275"/>
          <p14:tracePt t="53539" x="4065588" y="4222750"/>
          <p14:tracePt t="53545" x="4084638" y="4195763"/>
          <p14:tracePt t="53554" x="4084638" y="4186238"/>
          <p14:tracePt t="53562" x="4102100" y="4167188"/>
          <p14:tracePt t="53570" x="4102100" y="4159250"/>
          <p14:tracePt t="53586" x="4102100" y="4149725"/>
          <p14:tracePt t="54339" x="4102100" y="4159250"/>
          <p14:tracePt t="56354" x="4102100" y="4186238"/>
          <p14:tracePt t="56362" x="4102100" y="4195763"/>
          <p14:tracePt t="56370" x="4102100" y="4222750"/>
          <p14:tracePt t="56378" x="4075113" y="4249738"/>
          <p14:tracePt t="56387" x="4065588" y="4259263"/>
          <p14:tracePt t="56394" x="4038600" y="4286250"/>
          <p14:tracePt t="56402" x="4021138" y="4303713"/>
          <p14:tracePt t="56410" x="3992563" y="4340225"/>
          <p14:tracePt t="56419" x="3984625" y="4340225"/>
          <p14:tracePt t="56435" x="3965575" y="4359275"/>
          <p14:tracePt t="56442" x="3956050" y="4368800"/>
          <p14:tracePt t="56458" x="3956050" y="4376738"/>
          <p14:tracePt t="56611" x="3956050" y="4359275"/>
          <p14:tracePt t="56626" x="3956050" y="4332288"/>
          <p14:tracePt t="56660" x="3965575" y="4322763"/>
          <p14:tracePt t="56803" x="3965575" y="4313238"/>
          <p14:tracePt t="56812" x="3975100" y="4286250"/>
          <p14:tracePt t="56980" x="3984625" y="4286250"/>
          <p14:tracePt t="57075" x="3984625" y="4276725"/>
          <p14:tracePt t="57085" x="3965575" y="4276725"/>
          <p14:tracePt t="57092" x="3956050" y="4276725"/>
          <p14:tracePt t="57098" x="3948113" y="4276725"/>
          <p14:tracePt t="57106" x="3929063" y="4276725"/>
          <p14:tracePt t="57122" x="3911600" y="4276725"/>
          <p14:tracePt t="57130" x="3883025" y="4276725"/>
          <p14:tracePt t="57138" x="3846513" y="4276725"/>
          <p14:tracePt t="57146" x="3810000" y="4276725"/>
          <p14:tracePt t="57154" x="3756025" y="4276725"/>
          <p14:tracePt t="57163" x="3692525" y="4303713"/>
          <p14:tracePt t="57170" x="3646488" y="4322763"/>
          <p14:tracePt t="57178" x="3582988" y="4349750"/>
          <p14:tracePt t="57187" x="3546475" y="4359275"/>
          <p14:tracePt t="57194" x="3500438" y="4386263"/>
          <p14:tracePt t="57202" x="3463925" y="4405313"/>
          <p14:tracePt t="57210" x="3419475" y="4422775"/>
          <p14:tracePt t="57218" x="3346450" y="4468813"/>
          <p14:tracePt t="57226" x="3244850" y="4478338"/>
          <p14:tracePt t="57235" x="3136900" y="4541838"/>
          <p14:tracePt t="57243" x="2998788" y="4568825"/>
          <p14:tracePt t="57252" x="2889250" y="4614863"/>
          <p14:tracePt t="57258" x="2752725" y="4641850"/>
          <p14:tracePt t="57267" x="2625725" y="4668838"/>
          <p14:tracePt t="57274" x="2498725" y="4697413"/>
          <p14:tracePt t="57282" x="2379663" y="4714875"/>
          <p14:tracePt t="57290" x="2251075" y="4724400"/>
          <p14:tracePt t="57298" x="2124075" y="4741863"/>
          <p14:tracePt t="57306" x="2033588" y="4751388"/>
          <p14:tracePt t="57314" x="1951038" y="4768850"/>
          <p14:tracePt t="57322" x="1895475" y="4768850"/>
          <p14:tracePt t="57330" x="1841500" y="4778375"/>
          <p14:tracePt t="57338" x="1831975" y="4778375"/>
          <p14:tracePt t="57346" x="1804988" y="4778375"/>
          <p14:tracePt t="57354" x="1795463" y="4778375"/>
          <p14:tracePt t="57362" x="1787525" y="4778375"/>
          <p14:tracePt t="57370" x="1758950" y="4778375"/>
          <p14:tracePt t="57378" x="1731963" y="4778375"/>
          <p14:tracePt t="57386" x="1685925" y="4787900"/>
          <p14:tracePt t="57394" x="1595438" y="4814888"/>
          <p14:tracePt t="57402" x="1504950" y="4833938"/>
          <p14:tracePt t="57410" x="1422400" y="4833938"/>
          <p14:tracePt t="57419" x="1330325" y="4833938"/>
          <p14:tracePt t="57426" x="1239838" y="4841875"/>
          <p14:tracePt t="57435" x="1166813" y="4851400"/>
          <p14:tracePt t="57442" x="1084263" y="4870450"/>
          <p14:tracePt t="57452" x="1047750" y="4878388"/>
          <p14:tracePt t="57458" x="1003300" y="4878388"/>
          <p14:tracePt t="57469" x="984250" y="4878388"/>
          <p14:tracePt t="57474" x="974725" y="4887913"/>
          <p14:tracePt t="57482" x="966788" y="4887913"/>
          <p14:tracePt t="57603" x="947738" y="4878388"/>
          <p14:tracePt t="57612" x="911225" y="4870450"/>
          <p14:tracePt t="57627" x="884238" y="4870450"/>
          <p14:tracePt t="57636" x="866775" y="4860925"/>
          <p14:tracePt t="57643" x="857250" y="4860925"/>
          <p14:tracePt t="57654" x="820738" y="4841875"/>
          <p14:tracePt t="57747" x="820738" y="4833938"/>
          <p14:tracePt t="57756" x="820738" y="4824413"/>
          <p14:tracePt t="57763" x="830263" y="4814888"/>
          <p14:tracePt t="57779" x="847725" y="4797425"/>
          <p14:tracePt t="57802" x="866775" y="4787900"/>
          <p14:tracePt t="58196" x="866775" y="4778375"/>
          <p14:tracePt t="58202" x="866775" y="4760913"/>
          <p14:tracePt t="58210" x="874713" y="4760913"/>
          <p14:tracePt t="58218" x="874713" y="4751388"/>
          <p14:tracePt t="58234" x="874713" y="4741863"/>
          <p14:tracePt t="58242" x="874713" y="4724400"/>
          <p14:tracePt t="58251" x="874713" y="4714875"/>
          <p14:tracePt t="58258" x="874713" y="4705350"/>
          <p14:tracePt t="58282" x="884238" y="4697413"/>
          <p14:tracePt t="58298" x="903288" y="4697413"/>
          <p14:tracePt t="58331" x="911225" y="4668838"/>
          <p14:tracePt t="58347" x="920750" y="4668838"/>
          <p14:tracePt t="58370" x="930275" y="4660900"/>
          <p14:tracePt t="58652" x="930275" y="4668838"/>
          <p14:tracePt t="58660" x="930275" y="4678363"/>
          <p14:tracePt t="58667" x="939800" y="4705350"/>
          <p14:tracePt t="58674" x="947738" y="4714875"/>
          <p14:tracePt t="58682" x="947738" y="4724400"/>
          <p14:tracePt t="58698" x="957263" y="4751388"/>
          <p14:tracePt t="58714" x="966788" y="4760913"/>
          <p14:tracePt t="58730" x="974725" y="4760913"/>
          <p14:tracePt t="58738" x="984250" y="4760913"/>
          <p14:tracePt t="58746" x="993775" y="4760913"/>
          <p14:tracePt t="58796" x="1011238" y="4768850"/>
          <p14:tracePt t="58805" x="1039813" y="4778375"/>
          <p14:tracePt t="58811" x="1047750" y="4787900"/>
          <p14:tracePt t="58822" x="1057275" y="4797425"/>
          <p14:tracePt t="58827" x="1076325" y="4797425"/>
          <p14:tracePt t="58839" x="1076325" y="4805363"/>
          <p14:tracePt t="58843" x="1084263" y="4805363"/>
          <p14:tracePt t="58851" x="1103313" y="4805363"/>
          <p14:tracePt t="58858" x="1112838" y="4805363"/>
          <p14:tracePt t="58868" x="1120775" y="4805363"/>
          <p14:tracePt t="58874" x="1149350" y="4805363"/>
          <p14:tracePt t="58888" x="1166813" y="4805363"/>
          <p14:tracePt t="58890" x="1166813" y="4814888"/>
          <p14:tracePt t="58898" x="1222375" y="4824413"/>
          <p14:tracePt t="58906" x="1276350" y="4833938"/>
          <p14:tracePt t="58914" x="1395413" y="4851400"/>
          <p14:tracePt t="58922" x="1485900" y="4851400"/>
          <p14:tracePt t="58930" x="1612900" y="4851400"/>
          <p14:tracePt t="58938" x="1722438" y="4851400"/>
          <p14:tracePt t="58946" x="1814513" y="4851400"/>
          <p14:tracePt t="58954" x="1868488" y="4851400"/>
          <p14:tracePt t="58962" x="1924050" y="4851400"/>
          <p14:tracePt t="58970" x="1951038" y="4851400"/>
          <p14:tracePt t="58978" x="1960563" y="4841875"/>
          <p14:tracePt t="58986" x="1968500" y="4833938"/>
          <p14:tracePt t="59130" x="1968500" y="4824413"/>
          <p14:tracePt t="59146" x="1960563" y="4824413"/>
          <p14:tracePt t="59154" x="1941513" y="4824413"/>
          <p14:tracePt t="59162" x="1924050" y="4824413"/>
          <p14:tracePt t="59170" x="1887538" y="4824413"/>
          <p14:tracePt t="59178" x="1860550" y="4805363"/>
          <p14:tracePt t="59194" x="1851025" y="4805363"/>
          <p14:tracePt t="59202" x="1841500" y="4805363"/>
          <p14:tracePt t="59308" x="1824038" y="4805363"/>
          <p14:tracePt t="59316" x="1795463" y="4805363"/>
          <p14:tracePt t="59324" x="1778000" y="4805363"/>
          <p14:tracePt t="59331" x="1731963" y="4805363"/>
          <p14:tracePt t="59338" x="1722438" y="4805363"/>
          <p14:tracePt t="59346" x="1695450" y="4805363"/>
          <p14:tracePt t="59370" x="1685925" y="4805363"/>
          <p14:tracePt t="59436" x="1668463" y="4805363"/>
          <p14:tracePt t="59445" x="1658938" y="4797425"/>
          <p14:tracePt t="59459" x="1649413" y="4787900"/>
          <p14:tracePt t="59469" x="1641475" y="4787900"/>
          <p14:tracePt t="59476" x="1622425" y="4778375"/>
          <p14:tracePt t="59483" x="1604963" y="4760913"/>
          <p14:tracePt t="59508" x="1595438" y="4760913"/>
          <p14:tracePt t="59514" x="1595438" y="4751388"/>
          <p14:tracePt t="59700" x="1604963" y="4768850"/>
          <p14:tracePt t="59707" x="1622425" y="4778375"/>
          <p14:tracePt t="59717" x="1649413" y="4778375"/>
          <p14:tracePt t="59725" x="1668463" y="4778375"/>
          <p14:tracePt t="59730" x="1695450" y="4797425"/>
          <p14:tracePt t="59738" x="1714500" y="4797425"/>
          <p14:tracePt t="59746" x="1722438" y="4797425"/>
          <p14:tracePt t="59754" x="1751013" y="4797425"/>
          <p14:tracePt t="59762" x="1758950" y="4797425"/>
          <p14:tracePt t="59778" x="1778000" y="4797425"/>
          <p14:tracePt t="59786" x="1787525" y="4797425"/>
          <p14:tracePt t="59794" x="1804988" y="4797425"/>
          <p14:tracePt t="59810" x="1824038" y="4797425"/>
          <p14:tracePt t="59868" x="1831975" y="4797425"/>
          <p14:tracePt t="59883" x="1841500" y="4787900"/>
          <p14:tracePt t="59898" x="1860550" y="4768850"/>
          <p14:tracePt t="59914" x="1868488" y="4751388"/>
          <p14:tracePt t="59995" x="1878013" y="4751388"/>
          <p14:tracePt t="60026" x="1887538" y="4751388"/>
          <p14:tracePt t="60042" x="1887538" y="4760913"/>
          <p14:tracePt t="60099" x="1895475" y="4768850"/>
          <p14:tracePt t="60106" x="1905000" y="4768850"/>
          <p14:tracePt t="60114" x="1924050" y="4768850"/>
          <p14:tracePt t="60122" x="1941513" y="4768850"/>
          <p14:tracePt t="60130" x="1960563" y="4760913"/>
          <p14:tracePt t="60138" x="1997075" y="4741863"/>
          <p14:tracePt t="60146" x="2014538" y="4741863"/>
          <p14:tracePt t="60154" x="2051050" y="4732338"/>
          <p14:tracePt t="60162" x="2070100" y="4732338"/>
          <p14:tracePt t="60170" x="2097088" y="4697413"/>
          <p14:tracePt t="60178" x="2114550" y="4697413"/>
          <p14:tracePt t="60187" x="2143125" y="4687888"/>
          <p14:tracePt t="60194" x="2160588" y="4678363"/>
          <p14:tracePt t="60202" x="2197100" y="4660900"/>
          <p14:tracePt t="60210" x="2206625" y="4660900"/>
          <p14:tracePt t="60852" x="2206625" y="4651375"/>
          <p14:tracePt t="60867" x="2197100" y="4641850"/>
          <p14:tracePt t="60874" x="2151063" y="4632325"/>
          <p14:tracePt t="60882" x="2070100" y="4605338"/>
          <p14:tracePt t="60890" x="1960563" y="4587875"/>
          <p14:tracePt t="60898" x="1868488" y="4578350"/>
          <p14:tracePt t="60906" x="1758950" y="4559300"/>
          <p14:tracePt t="60914" x="1695450" y="4559300"/>
          <p14:tracePt t="60922" x="1622425" y="4559300"/>
          <p14:tracePt t="60930" x="1585913" y="4559300"/>
          <p14:tracePt t="60938" x="1541463" y="4559300"/>
          <p14:tracePt t="60946" x="1522413" y="4559300"/>
          <p14:tracePt t="60970" x="1504950" y="4559300"/>
          <p14:tracePt t="60978" x="1495425" y="4559300"/>
          <p14:tracePt t="60986" x="1476375" y="4559300"/>
          <p14:tracePt t="60994" x="1449388" y="4595813"/>
          <p14:tracePt t="61003" x="1439863" y="4605338"/>
          <p14:tracePt t="61010" x="1412875" y="4614863"/>
          <p14:tracePt t="61018" x="1395413" y="4632325"/>
          <p14:tracePt t="61026" x="1358900" y="4651375"/>
          <p14:tracePt t="61035" x="1330325" y="4660900"/>
          <p14:tracePt t="61042" x="1285875" y="4678363"/>
          <p14:tracePt t="61052" x="1276350" y="4678363"/>
          <p14:tracePt t="61058" x="1239838" y="4687888"/>
          <p14:tracePt t="61070" x="1222375" y="4697413"/>
          <p14:tracePt t="61073" x="1193800" y="4697413"/>
          <p14:tracePt t="61082" x="1166813" y="4714875"/>
          <p14:tracePt t="61090" x="1149350" y="4732338"/>
          <p14:tracePt t="61098" x="1112838" y="4741863"/>
          <p14:tracePt t="61106" x="1093788" y="4751388"/>
          <p14:tracePt t="61122" x="1076325" y="4760913"/>
          <p14:tracePt t="61130" x="1066800" y="4760913"/>
          <p14:tracePt t="61154" x="1047750" y="4778375"/>
          <p14:tracePt t="61170" x="1030288" y="4787900"/>
          <p14:tracePt t="61178" x="993775" y="4797425"/>
          <p14:tracePt t="61194" x="974725" y="4805363"/>
          <p14:tracePt t="61202" x="947738" y="4814888"/>
          <p14:tracePt t="61210" x="939800" y="4824413"/>
          <p14:tracePt t="61218" x="920750" y="4833938"/>
          <p14:tracePt t="61235" x="903288" y="4841875"/>
          <p14:tracePt t="61251" x="874713" y="4851400"/>
          <p14:tracePt t="61274" x="866775" y="4860925"/>
          <p14:tracePt t="61290" x="857250" y="4870450"/>
          <p14:tracePt t="61314" x="847725" y="4870450"/>
          <p14:tracePt t="61321" x="830263" y="4878388"/>
          <p14:tracePt t="61354" x="811213" y="4897438"/>
          <p14:tracePt t="61362" x="801688" y="4906963"/>
          <p14:tracePt t="61370" x="793750" y="4914900"/>
          <p14:tracePt t="61386" x="784225" y="4924425"/>
          <p14:tracePt t="61394" x="774700" y="4933950"/>
          <p14:tracePt t="61402" x="757238" y="4951413"/>
          <p14:tracePt t="61410" x="757238" y="4960938"/>
          <p14:tracePt t="61418" x="747713" y="4960938"/>
          <p14:tracePt t="61434" x="738188" y="4970463"/>
          <p14:tracePt t="61442" x="738188" y="4979988"/>
          <p14:tracePt t="61451" x="728663" y="4987925"/>
          <p14:tracePt t="61747" x="757238" y="4997450"/>
          <p14:tracePt t="61756" x="811213" y="4997450"/>
          <p14:tracePt t="61761" x="866775" y="4997450"/>
          <p14:tracePt t="61769" x="939800" y="4997450"/>
          <p14:tracePt t="61778" x="984250" y="4997450"/>
          <p14:tracePt t="61786" x="1020763" y="4997450"/>
          <p14:tracePt t="61794" x="1039813" y="4997450"/>
          <p14:tracePt t="61802" x="1076325" y="4997450"/>
          <p14:tracePt t="62596" x="1076325" y="5006975"/>
          <p14:tracePt t="62602" x="1030288" y="5024438"/>
          <p14:tracePt t="62610" x="993775" y="5060950"/>
          <p14:tracePt t="62618" x="966788" y="5089525"/>
          <p14:tracePt t="62626" x="930275" y="5106988"/>
          <p14:tracePt t="62634" x="903288" y="5143500"/>
          <p14:tracePt t="62642" x="874713" y="5170488"/>
          <p14:tracePt t="62650" x="838200" y="5226050"/>
          <p14:tracePt t="62668" x="801688" y="5270500"/>
          <p14:tracePt t="62684" x="793750" y="5289550"/>
          <p14:tracePt t="62690" x="793750" y="5299075"/>
          <p14:tracePt t="62698" x="784225" y="5307013"/>
          <p14:tracePt t="62714" x="765175" y="5316538"/>
          <p14:tracePt t="62738" x="765175" y="5326063"/>
          <p14:tracePt t="62746" x="765175" y="5335588"/>
          <p14:tracePt t="62754" x="757238" y="5353050"/>
          <p14:tracePt t="62770" x="747713" y="5362575"/>
          <p14:tracePt t="62778" x="747713" y="5389563"/>
          <p14:tracePt t="62787" x="747713" y="5399088"/>
          <p14:tracePt t="62804" x="747713" y="5426075"/>
          <p14:tracePt t="62810" x="738188" y="5426075"/>
          <p14:tracePt t="62819" x="738188" y="5445125"/>
          <p14:tracePt t="62836" x="738188" y="5489575"/>
          <p14:tracePt t="62842" x="738188" y="5518150"/>
          <p14:tracePt t="62852" x="738188" y="5526088"/>
          <p14:tracePt t="62858" x="738188" y="5535613"/>
          <p14:tracePt t="62874" x="738188" y="5554663"/>
          <p14:tracePt t="62886" x="738188" y="5572125"/>
          <p14:tracePt t="62890" x="738188" y="5599113"/>
          <p14:tracePt t="62898" x="738188" y="5618163"/>
          <p14:tracePt t="62906" x="738188" y="5654675"/>
          <p14:tracePt t="62914" x="738188" y="5662613"/>
          <p14:tracePt t="62922" x="720725" y="5727700"/>
          <p14:tracePt t="62930" x="720725" y="5735638"/>
          <p14:tracePt t="62938" x="720725" y="5772150"/>
          <p14:tracePt t="62946" x="711200" y="5827713"/>
          <p14:tracePt t="62954" x="711200" y="5845175"/>
          <p14:tracePt t="62962" x="711200" y="5873750"/>
          <p14:tracePt t="62970" x="711200" y="5927725"/>
          <p14:tracePt t="62978" x="711200" y="5954713"/>
          <p14:tracePt t="62986" x="720725" y="5991225"/>
          <p14:tracePt t="62994" x="728663" y="6018213"/>
          <p14:tracePt t="63002" x="728663" y="6037263"/>
          <p14:tracePt t="63010" x="738188" y="6064250"/>
          <p14:tracePt t="63019" x="738188" y="6083300"/>
          <p14:tracePt t="63026" x="757238" y="6100763"/>
          <p14:tracePt t="63035" x="757238" y="6119813"/>
          <p14:tracePt t="63042" x="765175" y="6127750"/>
          <p14:tracePt t="63053" x="765175" y="6156325"/>
          <p14:tracePt t="63058" x="774700" y="6164263"/>
          <p14:tracePt t="63070" x="784225" y="6164263"/>
          <p14:tracePt t="63085" x="784225" y="6183313"/>
          <p14:tracePt t="63090" x="801688" y="6200775"/>
          <p14:tracePt t="63122" x="811213" y="6210300"/>
          <p14:tracePt t="63138" x="820738" y="6219825"/>
          <p14:tracePt t="63146" x="847725" y="6229350"/>
          <p14:tracePt t="63154" x="847725" y="6237288"/>
          <p14:tracePt t="63162" x="866775" y="6256338"/>
          <p14:tracePt t="63171" x="884238" y="6265863"/>
          <p14:tracePt t="63178" x="903288" y="6283325"/>
          <p14:tracePt t="63187" x="911225" y="6292850"/>
          <p14:tracePt t="63194" x="930275" y="6319838"/>
          <p14:tracePt t="63202" x="939800" y="6329363"/>
          <p14:tracePt t="63210" x="947738" y="6338888"/>
          <p14:tracePt t="63468" x="947738" y="6329363"/>
          <p14:tracePt t="63476" x="947738" y="6319838"/>
          <p14:tracePt t="63492" x="947738" y="6302375"/>
          <p14:tracePt t="63611" x="947738" y="6292850"/>
          <p14:tracePt t="63620" x="930275" y="6292850"/>
          <p14:tracePt t="63628" x="903288" y="6292850"/>
          <p14:tracePt t="63638" x="847725" y="6273800"/>
          <p14:tracePt t="63643" x="801688" y="6246813"/>
          <p14:tracePt t="63653" x="738188" y="6210300"/>
          <p14:tracePt t="63659" x="638175" y="6183313"/>
          <p14:tracePt t="63669" x="611188" y="6156325"/>
          <p14:tracePt t="63674" x="565150" y="6127750"/>
          <p14:tracePt t="63685" x="519113" y="6091238"/>
          <p14:tracePt t="63690" x="501650" y="6073775"/>
          <p14:tracePt t="63698" x="474663" y="6046788"/>
          <p14:tracePt t="63706" x="465138" y="6027738"/>
          <p14:tracePt t="63715" x="455613" y="6010275"/>
          <p14:tracePt t="63722" x="438150" y="5946775"/>
          <p14:tracePt t="63730" x="428625" y="5937250"/>
          <p14:tracePt t="63738" x="428625" y="5891213"/>
          <p14:tracePt t="63746" x="428625" y="5854700"/>
          <p14:tracePt t="63754" x="428625" y="5808663"/>
          <p14:tracePt t="63762" x="428625" y="5754688"/>
          <p14:tracePt t="63770" x="428625" y="5699125"/>
          <p14:tracePt t="63778" x="428625" y="5645150"/>
          <p14:tracePt t="63786" x="428625" y="5589588"/>
          <p14:tracePt t="63794" x="428625" y="5535613"/>
          <p14:tracePt t="63803" x="428625" y="5472113"/>
          <p14:tracePt t="63810" x="428625" y="5435600"/>
          <p14:tracePt t="63820" x="428625" y="5408613"/>
          <p14:tracePt t="63825" x="428625" y="5362575"/>
          <p14:tracePt t="63834" x="428625" y="5307013"/>
          <p14:tracePt t="63842" x="438150" y="5289550"/>
          <p14:tracePt t="63850" x="446088" y="5262563"/>
          <p14:tracePt t="63858" x="465138" y="5226050"/>
          <p14:tracePt t="63868" x="474663" y="5207000"/>
          <p14:tracePt t="63874" x="501650" y="5160963"/>
          <p14:tracePt t="63887" x="511175" y="5160963"/>
          <p14:tracePt t="63890" x="519113" y="5153025"/>
          <p14:tracePt t="63898" x="519113" y="5143500"/>
          <p14:tracePt t="63906" x="547688" y="5126038"/>
          <p14:tracePt t="63914" x="565150" y="5116513"/>
          <p14:tracePt t="63922" x="601663" y="5106988"/>
          <p14:tracePt t="63930" x="628650" y="5097463"/>
          <p14:tracePt t="63938" x="674688" y="5097463"/>
          <p14:tracePt t="63946" x="728663" y="5070475"/>
          <p14:tracePt t="63954" x="784225" y="5070475"/>
          <p14:tracePt t="63962" x="830263" y="5060950"/>
          <p14:tracePt t="63970" x="884238" y="5060950"/>
          <p14:tracePt t="63978" x="920750" y="5053013"/>
          <p14:tracePt t="63986" x="984250" y="5053013"/>
          <p14:tracePt t="63994" x="1039813" y="5053013"/>
          <p14:tracePt t="64002" x="1066800" y="5053013"/>
          <p14:tracePt t="64010" x="1112838" y="5053013"/>
          <p14:tracePt t="64018" x="1139825" y="5053013"/>
          <p14:tracePt t="64026" x="1149350" y="5053013"/>
          <p14:tracePt t="64042" x="1157288" y="5053013"/>
          <p14:tracePt t="64058" x="1176338" y="5053013"/>
          <p14:tracePt t="64340" x="1149350" y="5053013"/>
          <p14:tracePt t="64346" x="1103313" y="5053013"/>
          <p14:tracePt t="64354" x="1047750" y="5016500"/>
          <p14:tracePt t="64362" x="1030288" y="5016500"/>
          <p14:tracePt t="64370" x="984250" y="4997450"/>
          <p14:tracePt t="64386" x="966788" y="4987925"/>
          <p14:tracePt t="64402" x="966788" y="4979988"/>
          <p14:tracePt t="64418" x="966788" y="4970463"/>
          <p14:tracePt t="64426" x="966788" y="4960938"/>
          <p14:tracePt t="64442" x="966788" y="4951413"/>
          <p14:tracePt t="64451" x="966788" y="4933950"/>
          <p14:tracePt t="64467" x="966788" y="4924425"/>
          <p14:tracePt t="64474" x="984250" y="4906963"/>
          <p14:tracePt t="64507" x="993775" y="4906963"/>
          <p14:tracePt t="64643" x="974725" y="4906963"/>
          <p14:tracePt t="64651" x="957263" y="4906963"/>
          <p14:tracePt t="64660" x="930275" y="4906963"/>
          <p14:tracePt t="64670" x="920750" y="4906963"/>
          <p14:tracePt t="64675" x="903288" y="4906963"/>
          <p14:tracePt t="64686" x="884238" y="4878388"/>
          <p14:tracePt t="64731" x="874713" y="4878388"/>
          <p14:tracePt t="64747" x="857250" y="4870450"/>
          <p14:tracePt t="64762" x="857250" y="4860925"/>
          <p14:tracePt t="64779" x="838200" y="4841875"/>
          <p14:tracePt t="65084" x="830263" y="4833938"/>
          <p14:tracePt t="65100" x="857250" y="4833938"/>
          <p14:tracePt t="65108" x="966788" y="4805363"/>
          <p14:tracePt t="65118" x="1084263" y="4797425"/>
          <p14:tracePt t="65125" x="1212850" y="4778375"/>
          <p14:tracePt t="65132" x="1322388" y="4768850"/>
          <p14:tracePt t="65138" x="1422400" y="4741863"/>
          <p14:tracePt t="65146" x="1531938" y="4697413"/>
          <p14:tracePt t="65154" x="1631950" y="4668838"/>
          <p14:tracePt t="65163" x="1695450" y="4641850"/>
          <p14:tracePt t="65170" x="1731963" y="4632325"/>
          <p14:tracePt t="65179" x="1778000" y="4614863"/>
          <p14:tracePt t="65187" x="1804988" y="4587875"/>
          <p14:tracePt t="65195" x="1851025" y="4568825"/>
          <p14:tracePt t="65202" x="1887538" y="4559300"/>
          <p14:tracePt t="65210" x="1914525" y="4559300"/>
          <p14:tracePt t="65219" x="1960563" y="4532313"/>
          <p14:tracePt t="65226" x="2014538" y="4522788"/>
          <p14:tracePt t="65235" x="2087563" y="4514850"/>
          <p14:tracePt t="65242" x="2170113" y="4514850"/>
          <p14:tracePt t="65252" x="2243138" y="4495800"/>
          <p14:tracePt t="65258" x="2297113" y="4495800"/>
          <p14:tracePt t="65267" x="2379663" y="4468813"/>
          <p14:tracePt t="65274" x="2433638" y="4459288"/>
          <p14:tracePt t="65283" x="2479675" y="4449763"/>
          <p14:tracePt t="65290" x="2498725" y="4449763"/>
          <p14:tracePt t="65298" x="2533650" y="4449763"/>
          <p14:tracePt t="65306" x="2579688" y="4449763"/>
          <p14:tracePt t="65314" x="2589213" y="4441825"/>
          <p14:tracePt t="65322" x="2616200" y="4441825"/>
          <p14:tracePt t="65330" x="2635250" y="4422775"/>
          <p14:tracePt t="65338" x="2643188" y="4413250"/>
          <p14:tracePt t="65427" x="2652713" y="4413250"/>
          <p14:tracePt t="65444" x="2662238" y="4413250"/>
          <p14:tracePt t="65451" x="2671763" y="4405313"/>
          <p14:tracePt t="65458" x="2708275" y="4405313"/>
          <p14:tracePt t="65468" x="2716213" y="4405313"/>
          <p14:tracePt t="65474" x="2762250" y="4386263"/>
          <p14:tracePt t="65484" x="2808288" y="4376738"/>
          <p14:tracePt t="65490" x="2825750" y="4368800"/>
          <p14:tracePt t="65498" x="2852738" y="4359275"/>
          <p14:tracePt t="65507" x="2898775" y="4349750"/>
          <p14:tracePt t="65514" x="2917825" y="4322763"/>
          <p14:tracePt t="65522" x="2962275" y="4313238"/>
          <p14:tracePt t="65530" x="2981325" y="4303713"/>
          <p14:tracePt t="65538" x="2998788" y="4295775"/>
          <p14:tracePt t="65554" x="3017838" y="4295775"/>
          <p14:tracePt t="65562" x="3027363" y="4295775"/>
          <p14:tracePt t="65578" x="3044825" y="4276725"/>
          <p14:tracePt t="65594" x="3063875" y="4268788"/>
          <p14:tracePt t="65611" x="3100388" y="4259263"/>
          <p14:tracePt t="65626" x="3117850" y="4249738"/>
          <p14:tracePt t="65650" x="3136900" y="4249738"/>
          <p14:tracePt t="65658" x="3136900" y="4240213"/>
          <p14:tracePt t="65682" x="3144838" y="4240213"/>
          <p14:tracePt t="65714" x="3154363" y="4232275"/>
          <p14:tracePt t="66051" x="3181350" y="4232275"/>
          <p14:tracePt t="66058" x="3217863" y="4232275"/>
          <p14:tracePt t="66066" x="3273425" y="4232275"/>
          <p14:tracePt t="66074" x="3309938" y="4232275"/>
          <p14:tracePt t="66083" x="3363913" y="4232275"/>
          <p14:tracePt t="66090" x="3400425" y="4232275"/>
          <p14:tracePt t="66098" x="3455988" y="4232275"/>
          <p14:tracePt t="66106" x="3500438" y="4232275"/>
          <p14:tracePt t="66114" x="3536950" y="4232275"/>
          <p14:tracePt t="66122" x="3556000" y="4232275"/>
          <p14:tracePt t="66130" x="3600450" y="4222750"/>
          <p14:tracePt t="66138" x="3619500" y="4222750"/>
          <p14:tracePt t="66146" x="3629025" y="4222750"/>
          <p14:tracePt t="66154" x="3636963" y="4222750"/>
          <p14:tracePt t="66163" x="3656013" y="4213225"/>
          <p14:tracePt t="66211" x="3673475" y="4213225"/>
          <p14:tracePt t="66226" x="3683000" y="4213225"/>
          <p14:tracePt t="66234" x="3692525" y="4213225"/>
          <p14:tracePt t="66242" x="3702050" y="4213225"/>
          <p14:tracePt t="66251" x="3709988" y="4213225"/>
          <p14:tracePt t="66258" x="3729038" y="4213225"/>
          <p14:tracePt t="66267" x="3738563" y="4213225"/>
          <p14:tracePt t="66274" x="3756025" y="4213225"/>
          <p14:tracePt t="66284" x="3765550" y="4213225"/>
          <p14:tracePt t="66500" x="3775075" y="4213225"/>
          <p14:tracePt t="66515" x="3783013" y="4213225"/>
          <p14:tracePt t="66523" x="3792538" y="4213225"/>
          <p14:tracePt t="66530" x="3810000" y="4213225"/>
          <p14:tracePt t="66538" x="3846513" y="4213225"/>
          <p14:tracePt t="66546" x="3875088" y="4213225"/>
          <p14:tracePt t="66554" x="3883025" y="4222750"/>
          <p14:tracePt t="66562" x="3902075" y="4232275"/>
          <p14:tracePt t="66570" x="3919538" y="4240213"/>
          <p14:tracePt t="66578" x="3938588" y="4240213"/>
          <p14:tracePt t="66602" x="3948113" y="4240213"/>
          <p14:tracePt t="66988" x="3956050" y="4240213"/>
          <p14:tracePt t="67002" x="3975100" y="4240213"/>
          <p14:tracePt t="67010" x="3992563" y="4240213"/>
          <p14:tracePt t="67018" x="4021138" y="4240213"/>
          <p14:tracePt t="67026" x="4048125" y="4240213"/>
          <p14:tracePt t="67034" x="4094163" y="4240213"/>
          <p14:tracePt t="67042" x="4129088" y="4240213"/>
          <p14:tracePt t="67051" x="4157663" y="4240213"/>
          <p14:tracePt t="67058" x="4202113" y="4240213"/>
          <p14:tracePt t="67067" x="4230688" y="4240213"/>
          <p14:tracePt t="67074" x="4248150" y="4240213"/>
          <p14:tracePt t="67084" x="4275138" y="4240213"/>
          <p14:tracePt t="67090" x="4284663" y="4240213"/>
          <p14:tracePt t="67130" x="4294188" y="4240213"/>
          <p14:tracePt t="67211" x="4275138" y="4240213"/>
          <p14:tracePt t="67219" x="4221163" y="4240213"/>
          <p14:tracePt t="67226" x="4165600" y="4240213"/>
          <p14:tracePt t="67235" x="4129088" y="4240213"/>
          <p14:tracePt t="67243" x="4084638" y="4240213"/>
          <p14:tracePt t="67254" x="4029075" y="4240213"/>
          <p14:tracePt t="67261" x="4002088" y="4240213"/>
          <p14:tracePt t="67271" x="3956050" y="4240213"/>
          <p14:tracePt t="67275" x="3919538" y="4240213"/>
          <p14:tracePt t="67285" x="3911600" y="4240213"/>
          <p14:tracePt t="67290" x="3902075" y="4240213"/>
          <p14:tracePt t="67298" x="3883025" y="4240213"/>
          <p14:tracePt t="67346" x="3883025" y="4232275"/>
          <p14:tracePt t="67370" x="3883025" y="4222750"/>
          <p14:tracePt t="67378" x="3883025" y="4195763"/>
          <p14:tracePt t="67386" x="3892550" y="4167188"/>
          <p14:tracePt t="67394" x="3919538" y="4130675"/>
          <p14:tracePt t="67402" x="3965575" y="4113213"/>
          <p14:tracePt t="67410" x="4048125" y="4057650"/>
          <p14:tracePt t="67419" x="4111625" y="4003675"/>
          <p14:tracePt t="67426" x="4194175" y="3976688"/>
          <p14:tracePt t="67434" x="4257675" y="3921125"/>
          <p14:tracePt t="67441" x="4340225" y="3884613"/>
          <p14:tracePt t="67451" x="4384675" y="3867150"/>
          <p14:tracePt t="67458" x="4403725" y="3830638"/>
          <p14:tracePt t="67467" x="4440238" y="3811588"/>
          <p14:tracePt t="67484" x="4448175" y="3803650"/>
          <p14:tracePt t="67540" x="4457700" y="3803650"/>
          <p14:tracePt t="67554" x="4476750" y="3803650"/>
          <p14:tracePt t="67562" x="4513263" y="3803650"/>
          <p14:tracePt t="67570" x="4540250" y="3830638"/>
          <p14:tracePt t="67578" x="4567238" y="3848100"/>
          <p14:tracePt t="67586" x="4622800" y="3848100"/>
          <p14:tracePt t="67594" x="4659313" y="3875088"/>
          <p14:tracePt t="67602" x="4676775" y="3884613"/>
          <p14:tracePt t="67610" x="4686300" y="3894138"/>
          <p14:tracePt t="67619" x="4695825" y="3903663"/>
          <p14:tracePt t="67626" x="4703763" y="3921125"/>
          <p14:tracePt t="67650" x="4713288" y="3930650"/>
          <p14:tracePt t="67674" x="4713288" y="3940175"/>
          <p14:tracePt t="67683" x="4713288" y="3957638"/>
          <p14:tracePt t="67690" x="4713288" y="3967163"/>
          <p14:tracePt t="67698" x="4713288" y="3994150"/>
          <p14:tracePt t="67706" x="4703763" y="4013200"/>
          <p14:tracePt t="67714" x="4695825" y="4049713"/>
          <p14:tracePt t="67722" x="4695825" y="4076700"/>
          <p14:tracePt t="67730" x="4667250" y="4103688"/>
          <p14:tracePt t="67738" x="4659313" y="4122738"/>
          <p14:tracePt t="67746" x="4640263" y="4167188"/>
          <p14:tracePt t="67754" x="4640263" y="4176713"/>
          <p14:tracePt t="67762" x="4622800" y="4213225"/>
          <p14:tracePt t="67770" x="4622800" y="4222750"/>
          <p14:tracePt t="67778" x="4613275" y="4232275"/>
          <p14:tracePt t="67786" x="4613275" y="4240213"/>
          <p14:tracePt t="67802" x="4603750" y="4249738"/>
          <p14:tracePt t="67810" x="4603750" y="4259263"/>
          <p14:tracePt t="67836" x="4594225" y="4286250"/>
          <p14:tracePt t="67841" x="4586288" y="4286250"/>
          <p14:tracePt t="67850" x="4576763" y="4286250"/>
          <p14:tracePt t="67858" x="4549775" y="4295775"/>
          <p14:tracePt t="67867" x="4530725" y="4295775"/>
          <p14:tracePt t="67874" x="4494213" y="4295775"/>
          <p14:tracePt t="67887" x="4440238" y="4295775"/>
          <p14:tracePt t="67889" x="4367213" y="4295775"/>
          <p14:tracePt t="67898" x="4294188" y="4295775"/>
          <p14:tracePt t="67906" x="4194175" y="4295775"/>
          <p14:tracePt t="67914" x="4121150" y="4295775"/>
          <p14:tracePt t="67922" x="4048125" y="4295775"/>
          <p14:tracePt t="67930" x="3975100" y="4295775"/>
          <p14:tracePt t="67938" x="3938588" y="4295775"/>
          <p14:tracePt t="67946" x="3892550" y="4295775"/>
          <p14:tracePt t="67954" x="3883025" y="4295775"/>
          <p14:tracePt t="68066" x="3875088" y="4295775"/>
          <p14:tracePt t="68251" x="3875088" y="4303713"/>
          <p14:tracePt t="68266" x="3875088" y="4322763"/>
          <p14:tracePt t="68298" x="3883025" y="4332288"/>
          <p14:tracePt t="68306" x="3929063" y="4340225"/>
          <p14:tracePt t="68314" x="3956050" y="4340225"/>
          <p14:tracePt t="68322" x="4002088" y="4340225"/>
          <p14:tracePt t="68330" x="4038600" y="4340225"/>
          <p14:tracePt t="68338" x="4084638" y="4340225"/>
          <p14:tracePt t="68346" x="4102100" y="4340225"/>
          <p14:tracePt t="68354" x="4138613" y="4340225"/>
          <p14:tracePt t="68362" x="4157663" y="4340225"/>
          <p14:tracePt t="68370" x="4175125" y="4340225"/>
          <p14:tracePt t="68378" x="4184650" y="4340225"/>
          <p14:tracePt t="68386" x="4194175" y="4340225"/>
          <p14:tracePt t="68435" x="4211638" y="4332288"/>
          <p14:tracePt t="68443" x="4211638" y="4322763"/>
          <p14:tracePt t="68450" x="4211638" y="4303713"/>
          <p14:tracePt t="68458" x="4211638" y="4286250"/>
          <p14:tracePt t="68468" x="4211638" y="4276725"/>
          <p14:tracePt t="68474" x="4211638" y="4268788"/>
          <p14:tracePt t="68484" x="4211638" y="4259263"/>
          <p14:tracePt t="68498" x="4211638" y="4249738"/>
          <p14:tracePt t="68627" x="4211638" y="4240213"/>
          <p14:tracePt t="68634" x="4202113" y="4232275"/>
          <p14:tracePt t="68644" x="4184650" y="4222750"/>
          <p14:tracePt t="68659" x="4175125" y="4213225"/>
          <p14:tracePt t="68675" x="4165600" y="4213225"/>
          <p14:tracePt t="68780" x="4148138" y="4222750"/>
          <p14:tracePt t="68803" x="4148138" y="4240213"/>
          <p14:tracePt t="68812" x="4148138" y="4249738"/>
          <p14:tracePt t="68821" x="4148138" y="4259263"/>
          <p14:tracePt t="68842" x="4148138" y="4268788"/>
          <p14:tracePt t="69643" x="4111625" y="4268788"/>
          <p14:tracePt t="69650" x="4057650" y="4268788"/>
          <p14:tracePt t="69658" x="3965575" y="4276725"/>
          <p14:tracePt t="69667" x="3838575" y="4322763"/>
          <p14:tracePt t="69674" x="3702050" y="4340225"/>
          <p14:tracePt t="69683" x="3536950" y="4349750"/>
          <p14:tracePt t="69690" x="3373438" y="4395788"/>
          <p14:tracePt t="69698" x="3208338" y="4413250"/>
          <p14:tracePt t="69706" x="3063875" y="4459288"/>
          <p14:tracePt t="69714" x="2925763" y="4505325"/>
          <p14:tracePt t="69722" x="2817813" y="4532313"/>
          <p14:tracePt t="69730" x="2716213" y="4559300"/>
          <p14:tracePt t="69738" x="2643188" y="4568825"/>
          <p14:tracePt t="69746" x="2598738" y="4595813"/>
          <p14:tracePt t="69754" x="2533650" y="4614863"/>
          <p14:tracePt t="69762" x="2506663" y="4614863"/>
          <p14:tracePt t="69770" x="2489200" y="4624388"/>
          <p14:tracePt t="69778" x="2462213" y="4624388"/>
          <p14:tracePt t="69786" x="2425700" y="4651375"/>
          <p14:tracePt t="69794" x="2397125" y="4660900"/>
          <p14:tracePt t="69803" x="2343150" y="4668838"/>
          <p14:tracePt t="69810" x="2297113" y="4678363"/>
          <p14:tracePt t="69818" x="2251075" y="4705350"/>
          <p14:tracePt t="69825" x="2214563" y="4714875"/>
          <p14:tracePt t="69834" x="2170113" y="4724400"/>
          <p14:tracePt t="69842" x="2124075" y="4724400"/>
          <p14:tracePt t="69850" x="2078038" y="4760913"/>
          <p14:tracePt t="69858" x="2070100" y="4760913"/>
          <p14:tracePt t="69867" x="2033588" y="4768850"/>
          <p14:tracePt t="69887" x="2014538" y="4768850"/>
          <p14:tracePt t="69890" x="1997075" y="4768850"/>
          <p14:tracePt t="69900" x="1987550" y="4778375"/>
          <p14:tracePt t="69906" x="1968500" y="4778375"/>
          <p14:tracePt t="69914" x="1941513" y="4787900"/>
          <p14:tracePt t="69922" x="1924050" y="4787900"/>
          <p14:tracePt t="69930" x="1878013" y="4787900"/>
          <p14:tracePt t="69938" x="1851025" y="4805363"/>
          <p14:tracePt t="69946" x="1804988" y="4805363"/>
          <p14:tracePt t="69954" x="1768475" y="4814888"/>
          <p14:tracePt t="69962" x="1741488" y="4814888"/>
          <p14:tracePt t="69970" x="1685925" y="4814888"/>
          <p14:tracePt t="69978" x="1641475" y="4824413"/>
          <p14:tracePt t="69986" x="1585913" y="4824413"/>
          <p14:tracePt t="69994" x="1558925" y="4833938"/>
          <p14:tracePt t="70002" x="1512888" y="4833938"/>
          <p14:tracePt t="70010" x="1485900" y="4860925"/>
          <p14:tracePt t="70019" x="1468438" y="4870450"/>
          <p14:tracePt t="70026" x="1431925" y="4870450"/>
          <p14:tracePt t="70034" x="1422400" y="4870450"/>
          <p14:tracePt t="70041" x="1385888" y="4870450"/>
          <p14:tracePt t="70050" x="1376363" y="4878388"/>
          <p14:tracePt t="70058" x="1366838" y="4878388"/>
          <p14:tracePt t="70066" x="1349375" y="4878388"/>
          <p14:tracePt t="70073" x="1339850" y="4878388"/>
          <p14:tracePt t="70083" x="1330325" y="4878388"/>
          <p14:tracePt t="70090" x="1322388" y="4878388"/>
          <p14:tracePt t="70098" x="1303338" y="4897438"/>
          <p14:tracePt t="70122" x="1293813" y="4897438"/>
          <p14:tracePt t="70146" x="1285875" y="4897438"/>
          <p14:tracePt t="70154" x="1266825" y="4897438"/>
          <p14:tracePt t="70162" x="1249363" y="4897438"/>
          <p14:tracePt t="70179" x="1203325" y="4897438"/>
          <p14:tracePt t="70185" x="1193800" y="4897438"/>
          <p14:tracePt t="70194" x="1157288" y="4897438"/>
          <p14:tracePt t="70202" x="1139825" y="4897438"/>
          <p14:tracePt t="70210" x="1112838" y="4897438"/>
          <p14:tracePt t="70218" x="1093788" y="4897438"/>
          <p14:tracePt t="70234" x="1076325" y="4897438"/>
          <p14:tracePt t="70306" x="1066800" y="4897438"/>
          <p14:tracePt t="70331" x="1057275" y="4897438"/>
          <p14:tracePt t="70339" x="1039813" y="4897438"/>
          <p14:tracePt t="70347" x="1030288" y="4897438"/>
          <p14:tracePt t="70355" x="1011238" y="4897438"/>
          <p14:tracePt t="70363" x="993775" y="4897438"/>
          <p14:tracePt t="70370" x="974725" y="4897438"/>
          <p14:tracePt t="70386" x="957263" y="4897438"/>
          <p14:tracePt t="70395" x="947738" y="4897438"/>
          <p14:tracePt t="70419" x="939800" y="4897438"/>
          <p14:tracePt t="70427" x="930275" y="4887913"/>
          <p14:tracePt t="70437" x="930275" y="4878388"/>
          <p14:tracePt t="70453" x="930275" y="4870450"/>
          <p14:tracePt t="70459" x="930275" y="4860925"/>
          <p14:tracePt t="70571" x="920750" y="4851400"/>
          <p14:tracePt t="70594" x="911225" y="4851400"/>
          <p14:tracePt t="70610" x="903288" y="4851400"/>
          <p14:tracePt t="70717" x="893763" y="4841875"/>
          <p14:tracePt t="70762" x="884238" y="4833938"/>
          <p14:tracePt t="70786" x="884238" y="4824413"/>
          <p14:tracePt t="70794" x="884238" y="4814888"/>
          <p14:tracePt t="70802" x="884238" y="4797425"/>
          <p14:tracePt t="70810" x="884238" y="4787900"/>
          <p14:tracePt t="70819" x="884238" y="4778375"/>
          <p14:tracePt t="70827" x="884238" y="4760913"/>
          <p14:tracePt t="70837" x="884238" y="4741863"/>
          <p14:tracePt t="70853" x="884238" y="4714875"/>
          <p14:tracePt t="70858" x="884238" y="4705350"/>
          <p14:tracePt t="70874" x="884238" y="4697413"/>
          <p14:tracePt t="70885" x="884238" y="4687888"/>
          <p14:tracePt t="70964" x="884238" y="4678363"/>
          <p14:tracePt t="71010" x="884238" y="4687888"/>
          <p14:tracePt t="71018" x="884238" y="4705350"/>
          <p14:tracePt t="71026" x="884238" y="4732338"/>
          <p14:tracePt t="71034" x="884238" y="4741863"/>
          <p14:tracePt t="71042" x="884238" y="4751388"/>
          <p14:tracePt t="71052" x="893763" y="4760913"/>
          <p14:tracePt t="71058" x="903288" y="4778375"/>
          <p14:tracePt t="71066" x="911225" y="4778375"/>
          <p14:tracePt t="71083" x="920750" y="4787900"/>
          <p14:tracePt t="71106" x="930275" y="4787900"/>
          <p14:tracePt t="71123" x="939800" y="4787900"/>
          <p14:tracePt t="71132" x="947738" y="4787900"/>
          <p14:tracePt t="71140" x="974725" y="4787900"/>
          <p14:tracePt t="71148" x="993775" y="4787900"/>
          <p14:tracePt t="71155" x="1020763" y="4787900"/>
          <p14:tracePt t="71170" x="1047750" y="4778375"/>
          <p14:tracePt t="71186" x="1057275" y="4768850"/>
          <p14:tracePt t="71194" x="1057275" y="4760913"/>
          <p14:tracePt t="71202" x="1076325" y="4741863"/>
          <p14:tracePt t="71210" x="1076325" y="4732338"/>
          <p14:tracePt t="71226" x="1076325" y="4705350"/>
          <p14:tracePt t="71282" x="1076325" y="4697413"/>
          <p14:tracePt t="71290" x="1066800" y="4697413"/>
          <p14:tracePt t="71298" x="1047750" y="4697413"/>
          <p14:tracePt t="71314" x="1039813" y="4697413"/>
          <p14:tracePt t="71322" x="1030288" y="4714875"/>
          <p14:tracePt t="71330" x="1020763" y="4724400"/>
          <p14:tracePt t="71354" x="1003300" y="4741863"/>
          <p14:tracePt t="71370" x="1003300" y="4751388"/>
          <p14:tracePt t="71378" x="1003300" y="4768850"/>
          <p14:tracePt t="71386" x="1003300" y="4778375"/>
          <p14:tracePt t="71394" x="1003300" y="4787900"/>
          <p14:tracePt t="71427" x="1003300" y="4797425"/>
          <p14:tracePt t="71451" x="1011238" y="4797425"/>
          <p14:tracePt t="71483" x="1020763" y="4797425"/>
          <p14:tracePt t="71523" x="1030288" y="4797425"/>
          <p14:tracePt t="71531" x="1039813" y="4797425"/>
          <p14:tracePt t="71547" x="1039813" y="4787900"/>
          <p14:tracePt t="71555" x="1039813" y="4778375"/>
          <p14:tracePt t="71562" x="1047750" y="4768850"/>
          <p14:tracePt t="71578" x="1047750" y="4751388"/>
          <p14:tracePt t="71594" x="1047750" y="4741863"/>
          <p14:tracePt t="71730" x="1047750" y="4732338"/>
          <p14:tracePt t="71746" x="1039813" y="4732338"/>
          <p14:tracePt t="71754" x="1030288" y="4732338"/>
          <p14:tracePt t="71812" x="1020763" y="4732338"/>
          <p14:tracePt t="72219" x="1020763" y="4741863"/>
          <p14:tracePt t="72235" x="1030288" y="4751388"/>
          <p14:tracePt t="72420" x="1020763" y="4778375"/>
          <p14:tracePt t="72445" x="1003300" y="4797425"/>
          <p14:tracePt t="72452" x="993775" y="4805363"/>
          <p14:tracePt t="72460" x="993775" y="4814888"/>
          <p14:tracePt t="72475" x="984250" y="4824413"/>
          <p14:tracePt t="72619" x="984250" y="4814888"/>
          <p14:tracePt t="72628" x="993775" y="4797425"/>
          <p14:tracePt t="72643" x="993775" y="4787900"/>
          <p14:tracePt t="72651" x="993775" y="4778375"/>
          <p14:tracePt t="72658" x="1003300" y="4778375"/>
          <p14:tracePt t="72812" x="993775" y="4768850"/>
          <p14:tracePt t="73002" x="984250" y="4768850"/>
          <p14:tracePt t="73019" x="966788" y="4768850"/>
          <p14:tracePt t="73035" x="957263" y="4768850"/>
          <p14:tracePt t="73044" x="939800" y="4751388"/>
          <p14:tracePt t="73050" x="939800" y="4741863"/>
          <p14:tracePt t="73066" x="930275" y="4724400"/>
          <p14:tracePt t="73074" x="930275" y="4714875"/>
          <p14:tracePt t="73130" x="930275" y="4705350"/>
          <p14:tracePt t="73147" x="930275" y="4697413"/>
          <p14:tracePt t="73164" x="930275" y="4678363"/>
          <p14:tracePt t="73171" x="930275" y="4668838"/>
          <p14:tracePt t="73180" x="930275" y="4660900"/>
          <p14:tracePt t="73186" x="930275" y="4651375"/>
          <p14:tracePt t="73194" x="930275" y="4632325"/>
          <p14:tracePt t="73218" x="930275" y="4624388"/>
          <p14:tracePt t="73234" x="930275" y="4614863"/>
          <p14:tracePt t="73242" x="930275" y="4595813"/>
          <p14:tracePt t="73259" x="930275" y="4587875"/>
          <p14:tracePt t="73339" x="920750" y="4578350"/>
          <p14:tracePt t="73355" x="911225" y="4578350"/>
          <p14:tracePt t="73371" x="911225" y="4587875"/>
          <p14:tracePt t="73379" x="911225" y="4595813"/>
          <p14:tracePt t="73386" x="911225" y="4614863"/>
          <p14:tracePt t="73394" x="911225" y="4632325"/>
          <p14:tracePt t="73402" x="911225" y="4641850"/>
          <p14:tracePt t="73419" x="911225" y="4651375"/>
          <p14:tracePt t="73427" x="911225" y="4660900"/>
          <p14:tracePt t="73434" x="911225" y="4668838"/>
          <p14:tracePt t="73442" x="911225" y="4705350"/>
          <p14:tracePt t="73451" x="920750" y="4724400"/>
          <p14:tracePt t="73458" x="930275" y="4741863"/>
          <p14:tracePt t="73467" x="930275" y="4751388"/>
          <p14:tracePt t="73474" x="930275" y="4760913"/>
          <p14:tracePt t="73484" x="930275" y="4768850"/>
          <p14:tracePt t="73490" x="930275" y="4778375"/>
          <p14:tracePt t="73586" x="930275" y="4787900"/>
          <p14:tracePt t="73618" x="930275" y="4797425"/>
          <p14:tracePt t="74460" x="939800" y="4778375"/>
          <p14:tracePt t="74523" x="947738" y="4778375"/>
          <p14:tracePt t="74533" x="957263" y="4778375"/>
          <p14:tracePt t="74878" x="966788" y="4778375"/>
          <p14:tracePt t="74916" x="984250" y="4787900"/>
          <p14:tracePt t="74924" x="993775" y="4797425"/>
          <p14:tracePt t="74931" x="993775" y="4805363"/>
          <p14:tracePt t="74938" x="1003300" y="4833938"/>
          <p14:tracePt t="74946" x="1003300" y="4841875"/>
          <p14:tracePt t="74954" x="1003300" y="4851400"/>
          <p14:tracePt t="74962" x="1020763" y="4878388"/>
          <p14:tracePt t="74970" x="1030288" y="4878388"/>
          <p14:tracePt t="74978" x="1039813" y="4887913"/>
          <p14:tracePt t="74986" x="1047750" y="4887913"/>
          <p14:tracePt t="74994" x="1066800" y="4887913"/>
          <p14:tracePt t="75002" x="1076325" y="4887913"/>
          <p14:tracePt t="75018" x="1084263" y="4887913"/>
          <p14:tracePt t="75242" x="1084263" y="4878388"/>
          <p14:tracePt t="75250" x="1093788" y="4870450"/>
          <p14:tracePt t="75258" x="1093788" y="4841875"/>
          <p14:tracePt t="75266" x="1093788" y="4814888"/>
          <p14:tracePt t="75274" x="1093788" y="4797425"/>
          <p14:tracePt t="75284" x="1112838" y="4778375"/>
          <p14:tracePt t="75290" x="1112838" y="4741863"/>
          <p14:tracePt t="75306" x="1112838" y="4714875"/>
          <p14:tracePt t="75315" x="1112838" y="4705350"/>
          <p14:tracePt t="75322" x="1112838" y="4697413"/>
          <p14:tracePt t="75330" x="1112838" y="4687888"/>
          <p14:tracePt t="75338" x="1112838" y="4660900"/>
          <p14:tracePt t="75346" x="1112838" y="4651375"/>
          <p14:tracePt t="75370" x="1112838" y="4632325"/>
          <p14:tracePt t="75378" x="1112838" y="4624388"/>
          <p14:tracePt t="75394" x="1112838" y="4614863"/>
          <p14:tracePt t="75532" x="1120775" y="4614863"/>
          <p14:tracePt t="75540" x="1130300" y="4624388"/>
          <p14:tracePt t="75548" x="1130300" y="4632325"/>
          <p14:tracePt t="75556" x="1149350" y="4660900"/>
          <p14:tracePt t="75564" x="1166813" y="4678363"/>
          <p14:tracePt t="75579" x="1176338" y="4697413"/>
          <p14:tracePt t="75587" x="1176338" y="4705350"/>
          <p14:tracePt t="75603" x="1185863" y="4705350"/>
          <p14:tracePt t="76011" x="1185863" y="4714875"/>
          <p14:tracePt t="76074" x="1193800" y="4724400"/>
          <p14:tracePt t="76122" x="1203325" y="4732338"/>
          <p14:tracePt t="76180" x="1212850" y="4741863"/>
          <p14:tracePt t="76197" x="1222375" y="4751388"/>
          <p14:tracePt t="76203" x="1266825" y="4751388"/>
          <p14:tracePt t="76210" x="1358900" y="4751388"/>
          <p14:tracePt t="76218" x="1412875" y="4760913"/>
          <p14:tracePt t="76226" x="1495425" y="4760913"/>
          <p14:tracePt t="76234" x="1549400" y="4760913"/>
          <p14:tracePt t="76242" x="1585913" y="4760913"/>
          <p14:tracePt t="76250" x="1604963" y="4760913"/>
          <p14:tracePt t="76258" x="1612900" y="4760913"/>
          <p14:tracePt t="76339" x="1585913" y="4760913"/>
          <p14:tracePt t="76348" x="1549400" y="4760913"/>
          <p14:tracePt t="76355" x="1495425" y="4768850"/>
          <p14:tracePt t="76362" x="1449388" y="4768850"/>
          <p14:tracePt t="76370" x="1412875" y="4768850"/>
          <p14:tracePt t="76378" x="1376363" y="4768850"/>
          <p14:tracePt t="76386" x="1349375" y="4768850"/>
          <p14:tracePt t="76394" x="1330325" y="4768850"/>
          <p14:tracePt t="76401" x="1312863" y="4768850"/>
          <p14:tracePt t="76418" x="1303338" y="4768850"/>
          <p14:tracePt t="76426" x="1285875" y="4778375"/>
          <p14:tracePt t="76435" x="1276350" y="4787900"/>
          <p14:tracePt t="76442" x="1258888" y="4787900"/>
          <p14:tracePt t="76450" x="1230313" y="4797425"/>
          <p14:tracePt t="76458" x="1222375" y="4797425"/>
          <p14:tracePt t="76466" x="1203325" y="4797425"/>
          <p14:tracePt t="76474" x="1176338" y="4797425"/>
          <p14:tracePt t="76483" x="1166813" y="4797425"/>
          <p14:tracePt t="76490" x="1157288" y="4797425"/>
          <p14:tracePt t="76499" x="1139825" y="4797425"/>
          <p14:tracePt t="76699" x="1203325" y="4797425"/>
          <p14:tracePt t="76706" x="1293813" y="4797425"/>
          <p14:tracePt t="76714" x="1366838" y="4797425"/>
          <p14:tracePt t="76722" x="1412875" y="4797425"/>
          <p14:tracePt t="76730" x="1439863" y="4797425"/>
          <p14:tracePt t="76738" x="1458913" y="4797425"/>
          <p14:tracePt t="76875" x="1468438" y="4805363"/>
          <p14:tracePt t="76890" x="1458913" y="4833938"/>
          <p14:tracePt t="76906" x="1412875" y="4841875"/>
          <p14:tracePt t="76914" x="1403350" y="4851400"/>
          <p14:tracePt t="76946" x="1395413" y="4860925"/>
          <p14:tracePt t="76979" x="1403350" y="4878388"/>
          <p14:tracePt t="76987" x="1422400" y="4887913"/>
          <p14:tracePt t="76997" x="1495425" y="4887913"/>
          <p14:tracePt t="77002" x="1604963" y="4897438"/>
          <p14:tracePt t="77010" x="1658938" y="4897438"/>
          <p14:tracePt t="77018" x="1758950" y="4914900"/>
          <p14:tracePt t="77026" x="1795463" y="4914900"/>
          <p14:tracePt t="77034" x="1824038" y="4914900"/>
          <p14:tracePt t="77042" x="1831975" y="4914900"/>
          <p14:tracePt t="77091" x="1841500" y="4914900"/>
          <p14:tracePt t="77114" x="1841500" y="4906963"/>
          <p14:tracePt t="77121" x="1841500" y="4897438"/>
          <p14:tracePt t="77130" x="1831975" y="4897438"/>
          <p14:tracePt t="77138" x="1795463" y="4897438"/>
          <p14:tracePt t="77146" x="1778000" y="4897438"/>
          <p14:tracePt t="77154" x="1751013" y="4906963"/>
          <p14:tracePt t="77162" x="1731963" y="4906963"/>
          <p14:tracePt t="77170" x="1704975" y="4906963"/>
          <p14:tracePt t="77178" x="1695450" y="4914900"/>
          <p14:tracePt t="77186" x="1685925" y="4914900"/>
          <p14:tracePt t="77226" x="1668463" y="4914900"/>
          <p14:tracePt t="77261" x="1658938" y="4914900"/>
          <p14:tracePt t="77266" x="1658938" y="4906963"/>
          <p14:tracePt t="77275" x="1658938" y="4897438"/>
          <p14:tracePt t="77299" x="1649413" y="4887913"/>
          <p14:tracePt t="77323" x="1641475" y="4870450"/>
          <p14:tracePt t="77675" x="1731963" y="4851400"/>
          <p14:tracePt t="77682" x="1841500" y="4851400"/>
          <p14:tracePt t="77690" x="1968500" y="4851400"/>
          <p14:tracePt t="77698" x="2114550" y="4851400"/>
          <p14:tracePt t="77706" x="2224088" y="4841875"/>
          <p14:tracePt t="77715" x="2260600" y="4841875"/>
          <p14:tracePt t="77722" x="2324100" y="4833938"/>
          <p14:tracePt t="77730" x="2333625" y="4833938"/>
          <p14:tracePt t="77738" x="2370138" y="4833938"/>
          <p14:tracePt t="77746" x="2379663" y="4833938"/>
          <p14:tracePt t="77770" x="2389188" y="4824413"/>
          <p14:tracePt t="78274" x="2316163" y="4824413"/>
          <p14:tracePt t="78282" x="2170113" y="4824413"/>
          <p14:tracePt t="78290" x="2024063" y="4824413"/>
          <p14:tracePt t="78298" x="1878013" y="4824413"/>
          <p14:tracePt t="78306" x="1751013" y="4824413"/>
          <p14:tracePt t="78316" x="1631950" y="4860925"/>
          <p14:tracePt t="78322" x="1604963" y="4860925"/>
          <p14:tracePt t="78330" x="1576388" y="4860925"/>
          <p14:tracePt t="78338" x="1558925" y="4870450"/>
          <p14:tracePt t="78411" x="1549400" y="4870450"/>
          <p14:tracePt t="78420" x="1522413" y="4870450"/>
          <p14:tracePt t="78427" x="1504950" y="4870450"/>
          <p14:tracePt t="78435" x="1449388" y="4906963"/>
          <p14:tracePt t="78442" x="1403350" y="4924425"/>
          <p14:tracePt t="78450" x="1358900" y="4943475"/>
          <p14:tracePt t="78458" x="1312863" y="4979988"/>
          <p14:tracePt t="78466" x="1276350" y="4987925"/>
          <p14:tracePt t="78474" x="1249363" y="5016500"/>
          <p14:tracePt t="78483" x="1222375" y="5043488"/>
          <p14:tracePt t="78490" x="1185863" y="5053013"/>
          <p14:tracePt t="78500" x="1176338" y="5060950"/>
          <p14:tracePt t="78506" x="1157288" y="5080000"/>
          <p14:tracePt t="78516" x="1139825" y="5080000"/>
          <p14:tracePt t="78522" x="1103313" y="5089525"/>
          <p14:tracePt t="78530" x="1084263" y="5097463"/>
          <p14:tracePt t="78586" x="1066800" y="5097463"/>
          <p14:tracePt t="78602" x="1057275" y="5097463"/>
          <p14:tracePt t="78610" x="1047750" y="5080000"/>
          <p14:tracePt t="78626" x="1020763" y="5070475"/>
          <p14:tracePt t="78642" x="1003300" y="5070475"/>
          <p14:tracePt t="78650" x="974725" y="5070475"/>
          <p14:tracePt t="78658" x="966788" y="5070475"/>
          <p14:tracePt t="78667" x="939800" y="5070475"/>
          <p14:tracePt t="78674" x="920750" y="5070475"/>
          <p14:tracePt t="78684" x="911225" y="5070475"/>
          <p14:tracePt t="78701" x="893763" y="5070475"/>
          <p14:tracePt t="78730" x="884238" y="5070475"/>
          <p14:tracePt t="78754" x="884238" y="5060950"/>
          <p14:tracePt t="78762" x="884238" y="5053013"/>
          <p14:tracePt t="78770" x="874713" y="5043488"/>
          <p14:tracePt t="78803" x="866775" y="5033963"/>
          <p14:tracePt t="78810" x="857250" y="5033963"/>
          <p14:tracePt t="78826" x="847725" y="5033963"/>
          <p14:tracePt t="78834" x="838200" y="5033963"/>
          <p14:tracePt t="78842" x="830263" y="5033963"/>
          <p14:tracePt t="78947" x="847725" y="5033963"/>
          <p14:tracePt t="78955" x="893763" y="5033963"/>
          <p14:tracePt t="78963" x="947738" y="5033963"/>
          <p14:tracePt t="78970" x="1003300" y="5043488"/>
          <p14:tracePt t="78978" x="1047750" y="5043488"/>
          <p14:tracePt t="78986" x="1103313" y="5060950"/>
          <p14:tracePt t="78994" x="1157288" y="5060950"/>
          <p14:tracePt t="79003" x="1212850" y="5060950"/>
          <p14:tracePt t="79010" x="1293813" y="5060950"/>
          <p14:tracePt t="79018" x="1330325" y="5060950"/>
          <p14:tracePt t="79026" x="1385888" y="5060950"/>
          <p14:tracePt t="79034" x="1395413" y="5060950"/>
          <p14:tracePt t="79419" x="1376363" y="5089525"/>
          <p14:tracePt t="79425" x="1358900" y="5106988"/>
          <p14:tracePt t="79434" x="1330325" y="5133975"/>
          <p14:tracePt t="79442" x="1322388" y="5153025"/>
          <p14:tracePt t="79450" x="1293813" y="5197475"/>
          <p14:tracePt t="79458" x="1276350" y="5233988"/>
          <p14:tracePt t="79466" x="1249363" y="5262563"/>
          <p14:tracePt t="79474" x="1249363" y="5289550"/>
          <p14:tracePt t="79482" x="1239838" y="5335588"/>
          <p14:tracePt t="79490" x="1222375" y="5362575"/>
          <p14:tracePt t="79500" x="1222375" y="5408613"/>
          <p14:tracePt t="79506" x="1222375" y="5445125"/>
          <p14:tracePt t="79517" x="1193800" y="5518150"/>
          <p14:tracePt t="79523" x="1185863" y="5545138"/>
          <p14:tracePt t="79530" x="1166813" y="5581650"/>
          <p14:tracePt t="79538" x="1166813" y="5618163"/>
          <p14:tracePt t="79546" x="1166813" y="5672138"/>
          <p14:tracePt t="79554" x="1166813" y="5727700"/>
          <p14:tracePt t="79562" x="1166813" y="5772150"/>
          <p14:tracePt t="79570" x="1166813" y="5808663"/>
          <p14:tracePt t="79578" x="1166813" y="5864225"/>
          <p14:tracePt t="79586" x="1166813" y="5881688"/>
          <p14:tracePt t="79594" x="1166813" y="5910263"/>
          <p14:tracePt t="79602" x="1166813" y="5927725"/>
          <p14:tracePt t="79610" x="1166813" y="5937250"/>
          <p14:tracePt t="79626" x="1166813" y="5954713"/>
          <p14:tracePt t="79684" x="1166813" y="5964238"/>
          <p14:tracePt t="79754" x="1166813" y="5973763"/>
          <p14:tracePt t="79762" x="1185863" y="5991225"/>
          <p14:tracePt t="79770" x="1203325" y="6018213"/>
          <p14:tracePt t="79778" x="1212850" y="6027738"/>
          <p14:tracePt t="79786" x="1239838" y="6046788"/>
          <p14:tracePt t="79794" x="1258888" y="6073775"/>
          <p14:tracePt t="79802" x="1303338" y="6110288"/>
          <p14:tracePt t="79810" x="1330325" y="6127750"/>
          <p14:tracePt t="79818" x="1395413" y="6164263"/>
          <p14:tracePt t="79826" x="1458913" y="6192838"/>
          <p14:tracePt t="79834" x="1504950" y="6229350"/>
          <p14:tracePt t="79842" x="1595438" y="6256338"/>
          <p14:tracePt t="79850" x="1641475" y="6265863"/>
          <p14:tracePt t="79858" x="1685925" y="6283325"/>
          <p14:tracePt t="79866" x="1741488" y="6283325"/>
          <p14:tracePt t="79875" x="1804988" y="6292850"/>
          <p14:tracePt t="79893" x="1931988" y="6292850"/>
          <p14:tracePt t="79903" x="2005013" y="6292850"/>
          <p14:tracePt t="79906" x="2078038" y="6292850"/>
          <p14:tracePt t="79917" x="2170113" y="6310313"/>
          <p14:tracePt t="79922" x="2287588" y="6310313"/>
          <p14:tracePt t="79931" x="2406650" y="6310313"/>
          <p14:tracePt t="79938" x="2533650" y="6310313"/>
          <p14:tracePt t="79946" x="2679700" y="6310313"/>
          <p14:tracePt t="79954" x="2781300" y="6302375"/>
          <p14:tracePt t="79962" x="2908300" y="6292850"/>
          <p14:tracePt t="79970" x="2925763" y="6283325"/>
          <p14:tracePt t="79978" x="2971800" y="6273800"/>
          <p14:tracePt t="79986" x="3027363" y="6273800"/>
          <p14:tracePt t="79994" x="3054350" y="6265863"/>
          <p14:tracePt t="80002" x="3100388" y="6237288"/>
          <p14:tracePt t="80010" x="3127375" y="6219825"/>
          <p14:tracePt t="80018" x="3190875" y="6183313"/>
          <p14:tracePt t="80026" x="3236913" y="6164263"/>
          <p14:tracePt t="80034" x="3263900" y="6127750"/>
          <p14:tracePt t="80042" x="3290888" y="6119813"/>
          <p14:tracePt t="80050" x="3336925" y="6100763"/>
          <p14:tracePt t="80058" x="3373438" y="6064250"/>
          <p14:tracePt t="80066" x="3419475" y="6018213"/>
          <p14:tracePt t="80074" x="3463925" y="5983288"/>
          <p14:tracePt t="80082" x="3500438" y="5937250"/>
          <p14:tracePt t="80090" x="3536950" y="5881688"/>
          <p14:tracePt t="80099" x="3573463" y="5854700"/>
          <p14:tracePt t="80106" x="3592513" y="5827713"/>
          <p14:tracePt t="80116" x="3609975" y="5781675"/>
          <p14:tracePt t="80122" x="3609975" y="5772150"/>
          <p14:tracePt t="80130" x="3609975" y="5735638"/>
          <p14:tracePt t="80138" x="3609975" y="5708650"/>
          <p14:tracePt t="80147" x="3619500" y="5681663"/>
          <p14:tracePt t="80154" x="3619500" y="5645150"/>
          <p14:tracePt t="80162" x="3619500" y="5608638"/>
          <p14:tracePt t="80170" x="3619500" y="5589588"/>
          <p14:tracePt t="80178" x="3619500" y="5545138"/>
          <p14:tracePt t="80186" x="3609975" y="5526088"/>
          <p14:tracePt t="80195" x="3609975" y="5499100"/>
          <p14:tracePt t="80203" x="3600450" y="5453063"/>
          <p14:tracePt t="80210" x="3592513" y="5435600"/>
          <p14:tracePt t="80218" x="3556000" y="5389563"/>
          <p14:tracePt t="80226" x="3546475" y="5362575"/>
          <p14:tracePt t="80235" x="3536950" y="5343525"/>
          <p14:tracePt t="80242" x="3519488" y="5316538"/>
          <p14:tracePt t="80250" x="3500438" y="5299075"/>
          <p14:tracePt t="80258" x="3482975" y="5280025"/>
          <p14:tracePt t="80266" x="3446463" y="5243513"/>
          <p14:tracePt t="80274" x="3436938" y="5233988"/>
          <p14:tracePt t="80282" x="3409950" y="5226050"/>
          <p14:tracePt t="80290" x="3382963" y="5197475"/>
          <p14:tracePt t="80299" x="3354388" y="5197475"/>
          <p14:tracePt t="80306" x="3309938" y="5170488"/>
          <p14:tracePt t="80315" x="3263900" y="5160963"/>
          <p14:tracePt t="80322" x="3208338" y="5143500"/>
          <p14:tracePt t="80330" x="3163888" y="5116513"/>
          <p14:tracePt t="80339" x="3127375" y="5106988"/>
          <p14:tracePt t="80346" x="3071813" y="5070475"/>
          <p14:tracePt t="80354" x="3008313" y="5043488"/>
          <p14:tracePt t="80362" x="2962275" y="5024438"/>
          <p14:tracePt t="80370" x="2917825" y="4997450"/>
          <p14:tracePt t="80378" x="2862263" y="4987925"/>
          <p14:tracePt t="80386" x="2798763" y="4951413"/>
          <p14:tracePt t="80394" x="2752725" y="4943475"/>
          <p14:tracePt t="80402" x="2708275" y="4933950"/>
          <p14:tracePt t="80410" x="2671763" y="4914900"/>
          <p14:tracePt t="80419" x="2625725" y="4906963"/>
          <p14:tracePt t="80426" x="2589213" y="4906963"/>
          <p14:tracePt t="80434" x="2543175" y="4897438"/>
          <p14:tracePt t="80442" x="2525713" y="4897438"/>
          <p14:tracePt t="80451" x="2498725" y="4897438"/>
          <p14:tracePt t="80458" x="2470150" y="4897438"/>
          <p14:tracePt t="80466" x="2425700" y="4897438"/>
          <p14:tracePt t="80474" x="2389188" y="4897438"/>
          <p14:tracePt t="80482" x="2343150" y="4897438"/>
          <p14:tracePt t="80490" x="2287588" y="4897438"/>
          <p14:tracePt t="80499" x="2260600" y="4897438"/>
          <p14:tracePt t="80507" x="2206625" y="4897438"/>
          <p14:tracePt t="80515" x="2170113" y="4897438"/>
          <p14:tracePt t="80522" x="2114550" y="4897438"/>
          <p14:tracePt t="80530" x="2051050" y="4897438"/>
          <p14:tracePt t="80538" x="1997075" y="4897438"/>
          <p14:tracePt t="80546" x="1941513" y="4897438"/>
          <p14:tracePt t="80554" x="1887538" y="4897438"/>
          <p14:tracePt t="80562" x="1824038" y="4897438"/>
          <p14:tracePt t="80570" x="1768475" y="4914900"/>
          <p14:tracePt t="80578" x="1722438" y="4914900"/>
          <p14:tracePt t="80586" x="1685925" y="4924425"/>
          <p14:tracePt t="80594" x="1668463" y="4924425"/>
          <p14:tracePt t="80602" x="1641475" y="4924425"/>
          <p14:tracePt t="80610" x="1631950" y="4933950"/>
          <p14:tracePt t="80626" x="1622425" y="4933950"/>
          <p14:tracePt t="80635" x="1612900" y="4943475"/>
          <p14:tracePt t="80642" x="1604963" y="4943475"/>
          <p14:tracePt t="80651" x="1585913" y="4951413"/>
          <p14:tracePt t="80658" x="1568450" y="4979988"/>
          <p14:tracePt t="80667" x="1541463" y="4979988"/>
          <p14:tracePt t="80675" x="1522413" y="5006975"/>
          <p14:tracePt t="80687" x="1485900" y="5016500"/>
          <p14:tracePt t="80691" x="1468438" y="5024438"/>
          <p14:tracePt t="80703" x="1422400" y="5060950"/>
          <p14:tracePt t="80707" x="1385888" y="5080000"/>
          <p14:tracePt t="80717" x="1358900" y="5089525"/>
          <p14:tracePt t="80722" x="1330325" y="5106988"/>
          <p14:tracePt t="80730" x="1322388" y="5116513"/>
          <p14:tracePt t="80738" x="1285875" y="5133975"/>
          <p14:tracePt t="80746" x="1266825" y="5160963"/>
          <p14:tracePt t="80754" x="1258888" y="5160963"/>
          <p14:tracePt t="80762" x="1230313" y="5180013"/>
          <p14:tracePt t="80770" x="1222375" y="5197475"/>
          <p14:tracePt t="80778" x="1212850" y="5207000"/>
          <p14:tracePt t="80786" x="1203325" y="5233988"/>
          <p14:tracePt t="80794" x="1185863" y="5253038"/>
          <p14:tracePt t="80803" x="1166813" y="5270500"/>
          <p14:tracePt t="80810" x="1149350" y="5299075"/>
          <p14:tracePt t="80819" x="1130300" y="5316538"/>
          <p14:tracePt t="80826" x="1103313" y="5362575"/>
          <p14:tracePt t="80834" x="1084263" y="5380038"/>
          <p14:tracePt t="80842" x="1084263" y="5399088"/>
          <p14:tracePt t="80851" x="1076325" y="5399088"/>
          <p14:tracePt t="80858" x="1076325" y="5416550"/>
          <p14:tracePt t="80866" x="1066800" y="5426075"/>
          <p14:tracePt t="80873" x="1066800" y="5435600"/>
          <p14:tracePt t="80885" x="1057275" y="5453063"/>
          <p14:tracePt t="80890" x="1057275" y="5462588"/>
          <p14:tracePt t="80899" x="1057275" y="5481638"/>
          <p14:tracePt t="80917" x="1047750" y="5499100"/>
          <p14:tracePt t="80922" x="1047750" y="5518150"/>
          <p14:tracePt t="80930" x="1047750" y="5526088"/>
          <p14:tracePt t="80938" x="1047750" y="5545138"/>
          <p14:tracePt t="80946" x="1039813" y="5554663"/>
          <p14:tracePt t="80954" x="1039813" y="5562600"/>
          <p14:tracePt t="80986" x="1039813" y="5581650"/>
          <p14:tracePt t="80994" x="1030288" y="5599113"/>
          <p14:tracePt t="81002" x="1030288" y="5608638"/>
          <p14:tracePt t="81010" x="1030288" y="5626100"/>
          <p14:tracePt t="81018" x="1030288" y="5635625"/>
          <p14:tracePt t="81026" x="1030288" y="5654675"/>
          <p14:tracePt t="81042" x="1030288" y="5681663"/>
          <p14:tracePt t="81051" x="1030288" y="5691188"/>
          <p14:tracePt t="81058" x="1030288" y="5699125"/>
          <p14:tracePt t="81074" x="1030288" y="5708650"/>
          <p14:tracePt t="81082" x="1030288" y="5727700"/>
          <p14:tracePt t="81090" x="1030288" y="5764213"/>
          <p14:tracePt t="81106" x="1057275" y="5808663"/>
          <p14:tracePt t="81116" x="1066800" y="5818188"/>
          <p14:tracePt t="81122" x="1103313" y="5854700"/>
          <p14:tracePt t="81130" x="1130300" y="5900738"/>
          <p14:tracePt t="81138" x="1176338" y="5937250"/>
          <p14:tracePt t="81146" x="1222375" y="5983288"/>
          <p14:tracePt t="81154" x="1258888" y="6010275"/>
          <p14:tracePt t="81162" x="1312863" y="6018213"/>
          <p14:tracePt t="81170" x="1376363" y="6054725"/>
          <p14:tracePt t="81178" x="1422400" y="6064250"/>
          <p14:tracePt t="81186" x="1495425" y="6083300"/>
          <p14:tracePt t="81194" x="1576388" y="6100763"/>
          <p14:tracePt t="81202" x="1649413" y="6127750"/>
          <p14:tracePt t="81210" x="1714500" y="6146800"/>
          <p14:tracePt t="81218" x="1778000" y="6164263"/>
          <p14:tracePt t="81226" x="1831975" y="6183313"/>
          <p14:tracePt t="81234" x="1887538" y="6183313"/>
          <p14:tracePt t="81242" x="1951038" y="6192838"/>
          <p14:tracePt t="81249" x="2005013" y="6192838"/>
          <p14:tracePt t="81258" x="2070100" y="6200775"/>
          <p14:tracePt t="81267" x="2124075" y="6200775"/>
          <p14:tracePt t="81274" x="2197100" y="6229350"/>
          <p14:tracePt t="81283" x="2243138" y="6237288"/>
          <p14:tracePt t="81290" x="2316163" y="6237288"/>
          <p14:tracePt t="81299" x="2389188" y="6237288"/>
          <p14:tracePt t="81306" x="2462213" y="6237288"/>
          <p14:tracePt t="81317" x="2562225" y="6237288"/>
          <p14:tracePt t="81322" x="2616200" y="6237288"/>
          <p14:tracePt t="81330" x="2671763" y="6237288"/>
          <p14:tracePt t="81338" x="2725738" y="6237288"/>
          <p14:tracePt t="81346" x="2781300" y="6237288"/>
          <p14:tracePt t="81354" x="2852738" y="6237288"/>
          <p14:tracePt t="81362" x="2917825" y="6237288"/>
          <p14:tracePt t="81370" x="2971800" y="6237288"/>
          <p14:tracePt t="81378" x="3035300" y="6229350"/>
          <p14:tracePt t="81386" x="3081338" y="6200775"/>
          <p14:tracePt t="81394" x="3136900" y="6173788"/>
          <p14:tracePt t="81402" x="3171825" y="6156325"/>
          <p14:tracePt t="81410" x="3227388" y="6119813"/>
          <p14:tracePt t="81418" x="3244850" y="6110288"/>
          <p14:tracePt t="81492" x="3263900" y="6083300"/>
          <p14:tracePt t="81500" x="3290888" y="6064250"/>
          <p14:tracePt t="81510" x="3300413" y="6046788"/>
          <p14:tracePt t="81520" x="3309938" y="6010275"/>
          <p14:tracePt t="81522" x="3317875" y="5983288"/>
          <p14:tracePt t="81531" x="3346450" y="5954713"/>
          <p14:tracePt t="81538" x="3354388" y="5918200"/>
          <p14:tracePt t="81547" x="3363913" y="5900738"/>
          <p14:tracePt t="81555" x="3382963" y="5845175"/>
          <p14:tracePt t="81563" x="3390900" y="5818188"/>
          <p14:tracePt t="81571" x="3400425" y="5808663"/>
          <p14:tracePt t="81578" x="3400425" y="5772150"/>
          <p14:tracePt t="81586" x="3400425" y="5745163"/>
          <p14:tracePt t="81594" x="3400425" y="5718175"/>
          <p14:tracePt t="81602" x="3400425" y="5681663"/>
          <p14:tracePt t="81618" x="3400425" y="5672138"/>
          <p14:tracePt t="81626" x="3400425" y="5662613"/>
          <p14:tracePt t="81634" x="3400425" y="5635625"/>
          <p14:tracePt t="81641" x="3400425" y="5626100"/>
          <p14:tracePt t="81649" x="3390900" y="5618163"/>
          <p14:tracePt t="81658" x="3390900" y="5608638"/>
          <p14:tracePt t="81666" x="3382963" y="5599113"/>
          <p14:tracePt t="81674" x="3373438" y="5581650"/>
          <p14:tracePt t="81682" x="3354388" y="5562600"/>
          <p14:tracePt t="81690" x="3336925" y="5545138"/>
          <p14:tracePt t="81706" x="3290888" y="5489575"/>
          <p14:tracePt t="81715" x="3281363" y="5489575"/>
          <p14:tracePt t="81722" x="3254375" y="5472113"/>
          <p14:tracePt t="81730" x="3227388" y="5445125"/>
          <p14:tracePt t="81738" x="3190875" y="5426075"/>
          <p14:tracePt t="81746" x="3171825" y="5416550"/>
          <p14:tracePt t="81754" x="3144838" y="5399088"/>
          <p14:tracePt t="81762" x="3136900" y="5399088"/>
          <p14:tracePt t="81770" x="3108325" y="5389563"/>
          <p14:tracePt t="81778" x="3100388" y="5380038"/>
          <p14:tracePt t="81786" x="3090863" y="5372100"/>
          <p14:tracePt t="81802" x="3081338" y="5362575"/>
          <p14:tracePt t="81810" x="3081338" y="5353050"/>
          <p14:tracePt t="81818" x="3071813" y="5353050"/>
          <p14:tracePt t="81836" x="3054350" y="5353050"/>
          <p14:tracePt t="81850" x="3035300" y="5343525"/>
          <p14:tracePt t="81858" x="3017838" y="5326063"/>
          <p14:tracePt t="81874" x="2998788" y="5307013"/>
          <p14:tracePt t="81890" x="2990850" y="5307013"/>
          <p14:tracePt t="81906" x="2981325" y="5307013"/>
          <p14:tracePt t="81916" x="2962275" y="5307013"/>
          <p14:tracePt t="81922" x="2944813" y="5307013"/>
          <p14:tracePt t="81930" x="2925763" y="5307013"/>
          <p14:tracePt t="81938" x="2871788" y="5307013"/>
          <p14:tracePt t="81946" x="2817813" y="5307013"/>
          <p14:tracePt t="81954" x="2781300" y="5307013"/>
          <p14:tracePt t="81962" x="2708275" y="5316538"/>
          <p14:tracePt t="81970" x="2643188" y="5326063"/>
          <p14:tracePt t="81978" x="2606675" y="5335588"/>
          <p14:tracePt t="81986" x="2533650" y="5335588"/>
          <p14:tracePt t="81994" x="2489200" y="5335588"/>
          <p14:tracePt t="82002" x="2479675" y="5335588"/>
          <p14:tracePt t="82010" x="2452688" y="5335588"/>
          <p14:tracePt t="82018" x="2433638" y="5335588"/>
          <p14:tracePt t="82026" x="2416175" y="5335588"/>
          <p14:tracePt t="82034" x="2389188" y="5307013"/>
          <p14:tracePt t="82042" x="2360613" y="5262563"/>
          <p14:tracePt t="82050" x="2324100" y="5197475"/>
          <p14:tracePt t="82058" x="2316163" y="5189538"/>
          <p14:tracePt t="82066" x="2306638" y="5153025"/>
          <p14:tracePt t="82074" x="2287588" y="5133975"/>
          <p14:tracePt t="82082" x="2287588" y="5097463"/>
          <p14:tracePt t="82090" x="2279650" y="5097463"/>
          <p14:tracePt t="82099" x="2279650" y="5089525"/>
          <p14:tracePt t="82165" x="2279650" y="5097463"/>
          <p14:tracePt t="82174" x="2279650" y="5106988"/>
          <p14:tracePt t="82179" x="2279650" y="5143500"/>
          <p14:tracePt t="82186" x="2279650" y="5153025"/>
          <p14:tracePt t="82194" x="2279650" y="5189538"/>
          <p14:tracePt t="82202" x="2306638" y="5207000"/>
          <p14:tracePt t="82210" x="2324100" y="5243513"/>
          <p14:tracePt t="82218" x="2360613" y="5289550"/>
          <p14:tracePt t="82235" x="2389188" y="5316538"/>
          <p14:tracePt t="82242" x="2416175" y="5343525"/>
          <p14:tracePt t="82258" x="2433638" y="5343525"/>
          <p14:tracePt t="82266" x="2443163" y="5343525"/>
          <p14:tracePt t="82274" x="2470150" y="5343525"/>
          <p14:tracePt t="82283" x="2525713" y="5343525"/>
          <p14:tracePt t="82290" x="2606675" y="5335588"/>
          <p14:tracePt t="82299" x="2671763" y="5289550"/>
          <p14:tracePt t="82306" x="2781300" y="5253038"/>
          <p14:tracePt t="82315" x="2862263" y="5197475"/>
          <p14:tracePt t="82322" x="2944813" y="5153025"/>
          <p14:tracePt t="82330" x="3027363" y="5116513"/>
          <p14:tracePt t="82338" x="3054350" y="5106988"/>
          <p14:tracePt t="82346" x="3117850" y="5070475"/>
          <p14:tracePt t="82354" x="3136900" y="5060950"/>
          <p14:tracePt t="82362" x="3163888" y="5053013"/>
          <p14:tracePt t="82428" x="3163888" y="5016500"/>
          <p14:tracePt t="82435" x="3154363" y="5016500"/>
          <p14:tracePt t="82446" x="3144838" y="4987925"/>
          <p14:tracePt t="82451" x="3127375" y="4960938"/>
          <p14:tracePt t="82458" x="3117850" y="4924425"/>
          <p14:tracePt t="82466" x="3108325" y="4878388"/>
          <p14:tracePt t="82474" x="3071813" y="4833938"/>
          <p14:tracePt t="82483" x="3063875" y="4805363"/>
          <p14:tracePt t="93164" x="2971800" y="4787900"/>
          <p14:tracePt t="93172" x="1978025" y="4605338"/>
          <p14:tracePt t="93181" x="738188" y="4386263"/>
          <p14:tracePt t="93661" x="811213" y="3976688"/>
          <p14:tracePt t="93666" x="1222375" y="4086225"/>
          <p14:tracePt t="93674" x="1485900" y="4186238"/>
          <p14:tracePt t="93682" x="1714500" y="4249738"/>
          <p14:tracePt t="93690" x="1887538" y="4295775"/>
          <p14:tracePt t="93698" x="1997075" y="4332288"/>
          <p14:tracePt t="93706" x="2078038" y="4349750"/>
          <p14:tracePt t="93715" x="2143125" y="4395788"/>
          <p14:tracePt t="93722" x="2160588" y="4405313"/>
          <p14:tracePt t="93731" x="2179638" y="4422775"/>
          <p14:tracePt t="93738" x="2187575" y="4432300"/>
          <p14:tracePt t="93749" x="2197100" y="4432300"/>
          <p14:tracePt t="93754" x="2214563" y="4441825"/>
          <p14:tracePt t="93972" x="2214563" y="4449763"/>
          <p14:tracePt t="93980" x="2214563" y="4478338"/>
          <p14:tracePt t="93988" x="2214563" y="4505325"/>
          <p14:tracePt t="93995" x="2214563" y="4541838"/>
          <p14:tracePt t="94004" x="2214563" y="4568825"/>
          <p14:tracePt t="94011" x="2197100" y="4624388"/>
          <p14:tracePt t="94018" x="2179638" y="4668838"/>
          <p14:tracePt t="94026" x="2160588" y="4714875"/>
          <p14:tracePt t="94034" x="2143125" y="4768850"/>
          <p14:tracePt t="94042" x="2124075" y="4833938"/>
          <p14:tracePt t="94049" x="2124075" y="4860925"/>
          <p14:tracePt t="94058" x="2124075" y="4906963"/>
          <p14:tracePt t="94066" x="2106613" y="4933950"/>
          <p14:tracePt t="94500" x="2106613" y="4924425"/>
          <p14:tracePt t="94509" x="2106613" y="4906963"/>
          <p14:tracePt t="94516" x="2106613" y="4878388"/>
          <p14:tracePt t="94522" x="2106613" y="4870450"/>
          <p14:tracePt t="94532" x="2114550" y="4860925"/>
          <p14:tracePt t="94538" x="2114550" y="4851400"/>
          <p14:tracePt t="94548" x="2114550" y="4833938"/>
          <p14:tracePt t="94635" x="2114550" y="4814888"/>
          <p14:tracePt t="94643" x="2114550" y="4797425"/>
          <p14:tracePt t="94652" x="2114550" y="4787900"/>
          <p14:tracePt t="94666" x="2114550" y="4778375"/>
          <p14:tracePt t="96532" x="2114550" y="4760913"/>
          <p14:tracePt t="100139" x="2124075" y="4760913"/>
          <p14:tracePt t="100171" x="2143125" y="4760913"/>
          <p14:tracePt t="100179" x="2251075" y="4714875"/>
          <p14:tracePt t="100187" x="2425700" y="4687888"/>
          <p14:tracePt t="100195" x="2616200" y="4668838"/>
          <p14:tracePt t="100202" x="2789238" y="4660900"/>
          <p14:tracePt t="100210" x="2898775" y="4641850"/>
          <p14:tracePt t="100218" x="2935288" y="4641850"/>
          <p14:tracePt t="100226" x="2990850" y="4641850"/>
          <p14:tracePt t="100234" x="3017838" y="4641850"/>
          <p14:tracePt t="100242" x="3027363" y="4641850"/>
          <p14:tracePt t="100250" x="3035300" y="4641850"/>
          <p14:tracePt t="100364" x="3090863" y="4624388"/>
          <p14:tracePt t="100372" x="3127375" y="4624388"/>
          <p14:tracePt t="100380" x="3171825" y="4614863"/>
          <p14:tracePt t="100387" x="3200400" y="4614863"/>
          <p14:tracePt t="100394" x="3236913" y="4614863"/>
          <p14:tracePt t="100402" x="3281363" y="4614863"/>
          <p14:tracePt t="100410" x="3300413" y="4614863"/>
          <p14:tracePt t="100418" x="3336925" y="4614863"/>
          <p14:tracePt t="100426" x="3373438" y="4614863"/>
          <p14:tracePt t="100434" x="3382963" y="4614863"/>
          <p14:tracePt t="100442" x="3419475" y="4614863"/>
          <p14:tracePt t="100450" x="3436938" y="4614863"/>
          <p14:tracePt t="100466" x="3455988" y="4614863"/>
          <p14:tracePt t="100474" x="3463925" y="4614863"/>
          <p14:tracePt t="100482" x="3473450" y="4614863"/>
          <p14:tracePt t="100498" x="3500438" y="4614863"/>
          <p14:tracePt t="100506" x="3509963" y="4614863"/>
          <p14:tracePt t="100522" x="3527425" y="4605338"/>
          <p14:tracePt t="100538" x="3546475" y="4595813"/>
          <p14:tracePt t="100562" x="3563938" y="4578350"/>
          <p14:tracePt t="100578" x="3573463" y="4568825"/>
          <p14:tracePt t="100594" x="3582988" y="4559300"/>
          <p14:tracePt t="100602" x="3619500" y="4551363"/>
          <p14:tracePt t="100610" x="3673475" y="4551363"/>
          <p14:tracePt t="100618" x="3765550" y="4522788"/>
          <p14:tracePt t="100626" x="3838575" y="4522788"/>
          <p14:tracePt t="100635" x="3902075" y="4505325"/>
          <p14:tracePt t="100642" x="3938588" y="4505325"/>
          <p14:tracePt t="100651" x="3956050" y="4495800"/>
          <p14:tracePt t="100659" x="3992563" y="4495800"/>
          <p14:tracePt t="100666" x="4002088" y="4495800"/>
          <p14:tracePt t="100690" x="4011613" y="4495800"/>
          <p14:tracePt t="100803" x="4029075" y="4495800"/>
          <p14:tracePt t="100827" x="4048125" y="4468813"/>
          <p14:tracePt t="100837" x="4057650" y="4468813"/>
          <p14:tracePt t="100850" x="4075113" y="4459288"/>
          <p14:tracePt t="100859" x="4084638" y="4449763"/>
          <p14:tracePt t="100868" x="4094163" y="4441825"/>
          <p14:tracePt t="100890" x="4102100" y="4413250"/>
          <p14:tracePt t="100899" x="4111625" y="4405313"/>
          <p14:tracePt t="100906" x="4129088" y="4395788"/>
          <p14:tracePt t="100915" x="4138613" y="4395788"/>
          <p14:tracePt t="100922" x="4148138" y="4386263"/>
          <p14:tracePt t="100931" x="4165600" y="4368800"/>
          <p14:tracePt t="100948" x="4184650" y="4359275"/>
          <p14:tracePt t="100954" x="4194175" y="4349750"/>
          <p14:tracePt t="101195" x="4202113" y="4332288"/>
          <p14:tracePt t="101202" x="4202113" y="4322763"/>
          <p14:tracePt t="101210" x="4202113" y="4303713"/>
          <p14:tracePt t="101218" x="4211638" y="4303713"/>
          <p14:tracePt t="101234" x="4211638" y="4295775"/>
          <p14:tracePt t="101242" x="4211638" y="4276725"/>
          <p14:tracePt t="101250" x="4221163" y="4259263"/>
          <p14:tracePt t="101267" x="4221163" y="4249738"/>
          <p14:tracePt t="101282" x="4221163" y="4232275"/>
          <p14:tracePt t="101652" x="4165600" y="4222750"/>
          <p14:tracePt t="101660" x="4075113" y="4222750"/>
          <p14:tracePt t="101666" x="3956050" y="4222750"/>
          <p14:tracePt t="101674" x="3902075" y="4222750"/>
          <p14:tracePt t="101682" x="3846513" y="4222750"/>
          <p14:tracePt t="101690" x="3838575" y="4222750"/>
          <p14:tracePt t="101987" x="3829050" y="4222750"/>
          <p14:tracePt t="102011" x="3829050" y="4232275"/>
          <p14:tracePt t="102035" x="3838575" y="4232275"/>
          <p14:tracePt t="102044" x="3856038" y="4232275"/>
          <p14:tracePt t="102050" x="3875088" y="4232275"/>
          <p14:tracePt t="102058" x="3883025" y="4232275"/>
          <p14:tracePt t="102066" x="3892550" y="4232275"/>
          <p14:tracePt t="102074" x="3902075" y="4232275"/>
          <p14:tracePt t="102082" x="3919538" y="4232275"/>
          <p14:tracePt t="102098" x="3938588" y="4213225"/>
          <p14:tracePt t="102106" x="3948113" y="4213225"/>
          <p14:tracePt t="102114" x="3956050" y="4213225"/>
          <p14:tracePt t="102138" x="3965575" y="4213225"/>
          <p14:tracePt t="102162" x="3975100" y="4213225"/>
          <p14:tracePt t="102170" x="4002088" y="4213225"/>
          <p14:tracePt t="102178" x="4011613" y="4213225"/>
          <p14:tracePt t="102186" x="4029075" y="4213225"/>
          <p14:tracePt t="102197" x="4048125" y="4213225"/>
          <p14:tracePt t="102202" x="4084638" y="4213225"/>
          <p14:tracePt t="102210" x="4094163" y="4213225"/>
          <p14:tracePt t="102218" x="4102100" y="4213225"/>
          <p14:tracePt t="102226" x="4121150" y="4213225"/>
          <p14:tracePt t="102340" x="4129088" y="4213225"/>
          <p14:tracePt t="172835" x="4084638" y="4332288"/>
          <p14:tracePt t="172841" x="3975100" y="4486275"/>
          <p14:tracePt t="172850" x="3846513" y="4624388"/>
          <p14:tracePt t="172859" x="3765550" y="4741863"/>
          <p14:tracePt t="172866" x="3692525" y="4841875"/>
          <p14:tracePt t="172877" x="3636963" y="4924425"/>
          <p14:tracePt t="172882" x="3600450" y="4979988"/>
          <p14:tracePt t="172890" x="3563938" y="5024438"/>
          <p14:tracePt t="172898" x="3527425" y="5106988"/>
          <p14:tracePt t="172907" x="3500438" y="5126038"/>
          <p14:tracePt t="172914" x="3490913" y="5153025"/>
          <p14:tracePt t="172923" x="3482975" y="5160963"/>
          <p14:tracePt t="172930" x="3482975" y="5170488"/>
          <p14:tracePt t="173315" x="3463925" y="5180013"/>
          <p14:tracePt t="173325" x="3409950" y="5180013"/>
          <p14:tracePt t="173330" x="3273425" y="5207000"/>
          <p14:tracePt t="173338" x="3136900" y="5280025"/>
          <p14:tracePt t="173346" x="3027363" y="5326063"/>
          <p14:tracePt t="173354" x="2962275" y="5362575"/>
          <p14:tracePt t="173362" x="2881313" y="5389563"/>
          <p14:tracePt t="173370" x="2835275" y="5408613"/>
          <p14:tracePt t="173378" x="2808288" y="5426075"/>
          <p14:tracePt t="173386" x="2789238" y="5435600"/>
          <p14:tracePt t="173394" x="2762250" y="5445125"/>
          <p14:tracePt t="173402" x="2744788" y="5453063"/>
          <p14:tracePt t="173410" x="2735263" y="5462588"/>
          <p14:tracePt t="173556" x="2725738" y="5462588"/>
          <p14:tracePt t="173571" x="2716213" y="5462588"/>
          <p14:tracePt t="173580" x="2716213" y="5453063"/>
          <p14:tracePt t="173588" x="2708275" y="5416550"/>
          <p14:tracePt t="173603" x="2708275" y="5372100"/>
          <p14:tracePt t="173611" x="2698750" y="5353050"/>
          <p14:tracePt t="173618" x="2662238" y="5307013"/>
          <p14:tracePt t="173634" x="2652713" y="5299075"/>
          <p14:tracePt t="173658" x="2652713" y="5289550"/>
          <p14:tracePt t="173666" x="2643188" y="5280025"/>
          <p14:tracePt t="173675" x="2625725" y="5280025"/>
          <p14:tracePt t="173682" x="2616200" y="5280025"/>
          <p14:tracePt t="173692" x="2606675" y="5280025"/>
          <p14:tracePt t="173698" x="2589213" y="5270500"/>
          <p14:tracePt t="173709" x="2579688" y="5270500"/>
          <p14:tracePt t="173739" x="2570163" y="5270500"/>
          <p14:tracePt t="173884" x="2543175" y="5253038"/>
          <p14:tracePt t="173890" x="2525713" y="5233988"/>
          <p14:tracePt t="173899" x="2489200" y="5216525"/>
          <p14:tracePt t="173908" x="2443163" y="5170488"/>
          <p14:tracePt t="173914" x="2416175" y="5143500"/>
          <p14:tracePt t="173924" x="2352675" y="5097463"/>
          <p14:tracePt t="173930" x="2306638" y="5060950"/>
          <p14:tracePt t="173938" x="2260600" y="5024438"/>
          <p14:tracePt t="173946" x="2224088" y="4997450"/>
          <p14:tracePt t="173954" x="2197100" y="4960938"/>
          <p14:tracePt t="173962" x="2143125" y="4914900"/>
          <p14:tracePt t="173970" x="2124075" y="4887913"/>
          <p14:tracePt t="173978" x="2106613" y="4860925"/>
          <p14:tracePt t="173986" x="2087563" y="4833938"/>
          <p14:tracePt t="173994" x="2070100" y="4814888"/>
          <p14:tracePt t="174002" x="2070100" y="4805363"/>
          <p14:tracePt t="174010" x="2041525" y="4778375"/>
          <p14:tracePt t="174018" x="2033588" y="4768850"/>
          <p14:tracePt t="174026" x="2033588" y="4760913"/>
          <p14:tracePt t="174034" x="2033588" y="4751388"/>
          <p14:tracePt t="174050" x="2024063" y="4751388"/>
          <p14:tracePt t="174074" x="2024063" y="4741863"/>
          <p14:tracePt t="174323" x="2014538" y="4741863"/>
          <p14:tracePt t="174331" x="2005013" y="4741863"/>
          <p14:tracePt t="174371" x="1997075" y="4741863"/>
          <p14:tracePt t="174387" x="1997075" y="4751388"/>
          <p14:tracePt t="174396" x="1987550" y="4760913"/>
          <p14:tracePt t="174402" x="1968500" y="4768850"/>
          <p14:tracePt t="174410" x="1941513" y="4778375"/>
          <p14:tracePt t="174418" x="1931988" y="4787900"/>
          <p14:tracePt t="174427" x="1924050" y="4787900"/>
          <p14:tracePt t="174434" x="1914525" y="4787900"/>
          <p14:tracePt t="174442" x="1887538" y="4805363"/>
          <p14:tracePt t="174458" x="1878013" y="4805363"/>
          <p14:tracePt t="174474" x="1868488" y="4805363"/>
          <p14:tracePt t="174482" x="1860550" y="4805363"/>
          <p14:tracePt t="174491" x="1841500" y="4805363"/>
          <p14:tracePt t="174498" x="1824038" y="4805363"/>
          <p14:tracePt t="174508" x="1778000" y="4805363"/>
          <p14:tracePt t="174514" x="1768475" y="4805363"/>
          <p14:tracePt t="174525" x="1731963" y="4805363"/>
          <p14:tracePt t="174546" x="1714500" y="4805363"/>
          <p14:tracePt t="174643" x="1704975" y="4805363"/>
          <p14:tracePt t="174659" x="1695450" y="4805363"/>
          <p14:tracePt t="174683" x="1685925" y="4805363"/>
          <p14:tracePt t="174691" x="1668463" y="4805363"/>
          <p14:tracePt t="174698" x="1658938" y="4805363"/>
          <p14:tracePt t="174714" x="1649413" y="4805363"/>
          <p14:tracePt t="174725" x="1622425" y="4805363"/>
          <p14:tracePt t="174730" x="1604963" y="4805363"/>
          <p14:tracePt t="174739" x="1576388" y="4805363"/>
          <p14:tracePt t="174746" x="1531938" y="4805363"/>
          <p14:tracePt t="174754" x="1512888" y="4805363"/>
          <p14:tracePt t="174762" x="1476375" y="4805363"/>
          <p14:tracePt t="174770" x="1431925" y="4805363"/>
          <p14:tracePt t="174778" x="1412875" y="4805363"/>
          <p14:tracePt t="174786" x="1395413" y="4814888"/>
          <p14:tracePt t="174794" x="1358900" y="4833938"/>
          <p14:tracePt t="174802" x="1339850" y="4833938"/>
          <p14:tracePt t="174810" x="1312863" y="4833938"/>
          <p14:tracePt t="174818" x="1276350" y="4833938"/>
          <p14:tracePt t="174826" x="1239838" y="4833938"/>
          <p14:tracePt t="174834" x="1230313" y="4833938"/>
          <p14:tracePt t="174842" x="1222375" y="4833938"/>
          <p14:tracePt t="174858" x="1212850" y="4833938"/>
          <p14:tracePt t="174893" x="1193800" y="4833938"/>
          <p14:tracePt t="174906" x="1166813" y="4833938"/>
          <p14:tracePt t="174914" x="1130300" y="4824413"/>
          <p14:tracePt t="174930" x="1093788" y="4814888"/>
          <p14:tracePt t="174938" x="1047750" y="4814888"/>
          <p14:tracePt t="174946" x="1030288" y="4814888"/>
          <p14:tracePt t="174954" x="974725" y="4797425"/>
          <p14:tracePt t="174962" x="911225" y="4768850"/>
          <p14:tracePt t="174970" x="866775" y="4760913"/>
          <p14:tracePt t="174978" x="811213" y="4751388"/>
          <p14:tracePt t="174986" x="801688" y="4741863"/>
          <p14:tracePt t="174994" x="765175" y="4732338"/>
          <p14:tracePt t="175002" x="747713" y="4724400"/>
          <p14:tracePt t="175011" x="728663" y="4724400"/>
          <p14:tracePt t="175018" x="711200" y="4714875"/>
          <p14:tracePt t="175026" x="692150" y="4714875"/>
          <p14:tracePt t="175730" x="684213" y="4714875"/>
          <p14:tracePt t="175826" x="684213" y="4724400"/>
          <p14:tracePt t="175834" x="684213" y="4741863"/>
          <p14:tracePt t="175850" x="684213" y="4760913"/>
          <p14:tracePt t="175858" x="684213" y="4768850"/>
          <p14:tracePt t="175881" x="684213" y="4778375"/>
          <p14:tracePt t="176130" x="684213" y="4787900"/>
          <p14:tracePt t="176138" x="738188" y="4760913"/>
          <p14:tracePt t="176145" x="765175" y="4751388"/>
          <p14:tracePt t="176154" x="793750" y="4741863"/>
          <p14:tracePt t="176162" x="811213" y="4724400"/>
          <p14:tracePt t="176170" x="830263" y="4714875"/>
          <p14:tracePt t="176186" x="847725" y="4705350"/>
          <p14:tracePt t="176194" x="874713" y="4697413"/>
          <p14:tracePt t="176418" x="874713" y="4705350"/>
          <p14:tracePt t="176433" x="874713" y="4714875"/>
          <p14:tracePt t="176449" x="874713" y="4724400"/>
          <p14:tracePt t="176466" x="874713" y="4741863"/>
          <p14:tracePt t="176474" x="874713" y="4751388"/>
          <p14:tracePt t="176770" x="874713" y="4760913"/>
          <p14:tracePt t="176778" x="874713" y="4778375"/>
          <p14:tracePt t="176786" x="874713" y="4787900"/>
          <p14:tracePt t="176794" x="874713" y="4824413"/>
          <p14:tracePt t="176802" x="874713" y="4833938"/>
          <p14:tracePt t="176810" x="874713" y="4851400"/>
          <p14:tracePt t="176818" x="874713" y="4870450"/>
          <p14:tracePt t="176842" x="874713" y="4878388"/>
          <p14:tracePt t="177282" x="874713" y="4870450"/>
          <p14:tracePt t="177290" x="874713" y="4851400"/>
          <p14:tracePt t="177298" x="884238" y="4841875"/>
          <p14:tracePt t="177355" x="893763" y="4833938"/>
          <p14:tracePt t="177755" x="903288" y="4824413"/>
          <p14:tracePt t="177762" x="911225" y="4814888"/>
          <p14:tracePt t="177769" x="920750" y="4805363"/>
          <p14:tracePt t="178090" x="930275" y="4787900"/>
          <p14:tracePt t="178097" x="930275" y="4768850"/>
          <p14:tracePt t="178105" x="939800" y="4751388"/>
          <p14:tracePt t="178114" x="957263" y="4732338"/>
          <p14:tracePt t="178123" x="957263" y="4724400"/>
          <p14:tracePt t="178130" x="957263" y="4705350"/>
          <p14:tracePt t="178140" x="966788" y="4687888"/>
          <p14:tracePt t="178170" x="966788" y="4678363"/>
          <p14:tracePt t="178186" x="966788" y="4668838"/>
          <p14:tracePt t="178195" x="974725" y="4660900"/>
          <p14:tracePt t="178395" x="974725" y="4668838"/>
          <p14:tracePt t="178403" x="974725" y="4678363"/>
          <p14:tracePt t="178428" x="974725" y="4697413"/>
          <p14:tracePt t="178596" x="974725" y="4705350"/>
          <p14:tracePt t="178627" x="966788" y="4714875"/>
          <p14:tracePt t="178636" x="966788" y="4724400"/>
          <p14:tracePt t="178643" x="957263" y="4751388"/>
          <p14:tracePt t="178650" x="947738" y="4760913"/>
          <p14:tracePt t="178658" x="939800" y="4778375"/>
          <p14:tracePt t="178666" x="939800" y="4787900"/>
          <p14:tracePt t="178675" x="939800" y="4797425"/>
          <p14:tracePt t="178682" x="939800" y="4824413"/>
          <p14:tracePt t="178690" x="920750" y="4841875"/>
          <p14:tracePt t="178770" x="957263" y="4841875"/>
          <p14:tracePt t="178777" x="966788" y="4841875"/>
          <p14:tracePt t="178785" x="1003300" y="4841875"/>
          <p14:tracePt t="178794" x="1020763" y="4841875"/>
          <p14:tracePt t="178802" x="1030288" y="4841875"/>
          <p14:tracePt t="178810" x="1039813" y="4833938"/>
          <p14:tracePt t="178818" x="1047750" y="4833938"/>
          <p14:tracePt t="178826" x="1057275" y="4824413"/>
          <p14:tracePt t="178834" x="1066800" y="4824413"/>
          <p14:tracePt t="178842" x="1084263" y="4824413"/>
          <p14:tracePt t="178849" x="1103313" y="4797425"/>
          <p14:tracePt t="178858" x="1112838" y="4797425"/>
          <p14:tracePt t="178866" x="1120775" y="4787900"/>
          <p14:tracePt t="178891" x="1139825" y="4778375"/>
          <p14:tracePt t="178898" x="1157288" y="4760913"/>
          <p14:tracePt t="178906" x="1166813" y="4760913"/>
          <p14:tracePt t="178914" x="1176338" y="4760913"/>
          <p14:tracePt t="178925" x="1185863" y="4751388"/>
          <p14:tracePt t="179419" x="1212850" y="4751388"/>
          <p14:tracePt t="179426" x="1249363" y="4751388"/>
          <p14:tracePt t="179434" x="1339850" y="4768850"/>
          <p14:tracePt t="179441" x="1412875" y="4778375"/>
          <p14:tracePt t="179450" x="1439863" y="4787900"/>
          <p14:tracePt t="179458" x="1504950" y="4824413"/>
          <p14:tracePt t="179466" x="1522413" y="4833938"/>
          <p14:tracePt t="179482" x="1541463" y="4841875"/>
          <p14:tracePt t="179489" x="1568450" y="4860925"/>
          <p14:tracePt t="179803" x="1522413" y="4860925"/>
          <p14:tracePt t="179812" x="1431925" y="4860925"/>
          <p14:tracePt t="179820" x="1358900" y="4860925"/>
          <p14:tracePt t="179828" x="1303338" y="4860925"/>
          <p14:tracePt t="179833" x="1249363" y="4860925"/>
          <p14:tracePt t="179844" x="1203325" y="4878388"/>
          <p14:tracePt t="179850" x="1166813" y="4887913"/>
          <p14:tracePt t="179858" x="1149350" y="4887913"/>
          <p14:tracePt t="179868" x="1130300" y="4887913"/>
          <p14:tracePt t="179875" x="1112838" y="4887913"/>
          <p14:tracePt t="179962" x="1084263" y="4887913"/>
          <p14:tracePt t="179970" x="1047750" y="4887913"/>
          <p14:tracePt t="179978" x="993775" y="4887913"/>
          <p14:tracePt t="179986" x="966788" y="4887913"/>
          <p14:tracePt t="179994" x="939800" y="4887913"/>
          <p14:tracePt t="180001" x="920750" y="4878388"/>
          <p14:tracePt t="180010" x="903288" y="4870450"/>
          <p14:tracePt t="180067" x="884238" y="4870450"/>
          <p14:tracePt t="180114" x="874713" y="4860925"/>
          <p14:tracePt t="180122" x="874713" y="4841875"/>
          <p14:tracePt t="180130" x="874713" y="4824413"/>
          <p14:tracePt t="180138" x="874713" y="4797425"/>
          <p14:tracePt t="180145" x="874713" y="4787900"/>
          <p14:tracePt t="180153" x="874713" y="4768850"/>
          <p14:tracePt t="180161" x="874713" y="4751388"/>
          <p14:tracePt t="180169" x="874713" y="4741863"/>
          <p14:tracePt t="180178" x="874713" y="4732338"/>
          <p14:tracePt t="180185" x="874713" y="4714875"/>
          <p14:tracePt t="180194" x="874713" y="4705350"/>
          <p14:tracePt t="180201" x="874713" y="4697413"/>
          <p14:tracePt t="180218" x="874713" y="4668838"/>
          <p14:tracePt t="180226" x="874713" y="4660900"/>
          <p14:tracePt t="180242" x="874713" y="4651375"/>
          <p14:tracePt t="180250" x="874713" y="4632325"/>
          <p14:tracePt t="180258" x="884238" y="4614863"/>
          <p14:tracePt t="180265" x="893763" y="4605338"/>
          <p14:tracePt t="180275" x="903288" y="4605338"/>
          <p14:tracePt t="180281" x="920750" y="4595813"/>
          <p14:tracePt t="180290" x="939800" y="4578350"/>
          <p14:tracePt t="180307" x="947738" y="4568825"/>
          <p14:tracePt t="180323" x="966788" y="4568825"/>
          <p14:tracePt t="180329" x="984250" y="4559300"/>
          <p14:tracePt t="180340" x="1003300" y="4559300"/>
          <p14:tracePt t="180346" x="1047750" y="4559300"/>
          <p14:tracePt t="180353" x="1076325" y="4559300"/>
          <p14:tracePt t="180361" x="1103313" y="4551363"/>
          <p14:tracePt t="180369" x="1157288" y="4551363"/>
          <p14:tracePt t="180378" x="1203325" y="4551363"/>
          <p14:tracePt t="180386" x="1239838" y="4551363"/>
          <p14:tracePt t="180394" x="1266825" y="4551363"/>
          <p14:tracePt t="180402" x="1322388" y="4551363"/>
          <p14:tracePt t="180410" x="1366838" y="4551363"/>
          <p14:tracePt t="180418" x="1376363" y="4551363"/>
          <p14:tracePt t="180426" x="1403350" y="4551363"/>
          <p14:tracePt t="180434" x="1422400" y="4551363"/>
          <p14:tracePt t="180450" x="1439863" y="4568825"/>
          <p14:tracePt t="180458" x="1449388" y="4578350"/>
          <p14:tracePt t="180466" x="1449388" y="4595813"/>
          <p14:tracePt t="180475" x="1449388" y="4614863"/>
          <p14:tracePt t="180482" x="1458913" y="4641850"/>
          <p14:tracePt t="180492" x="1458913" y="4651375"/>
          <p14:tracePt t="180498" x="1458913" y="4668838"/>
          <p14:tracePt t="180508" x="1458913" y="4697413"/>
          <p14:tracePt t="180515" x="1458913" y="4705350"/>
          <p14:tracePt t="180526" x="1458913" y="4732338"/>
          <p14:tracePt t="180530" x="1458913" y="4741863"/>
          <p14:tracePt t="180541" x="1458913" y="4760913"/>
          <p14:tracePt t="180546" x="1458913" y="4787900"/>
          <p14:tracePt t="180554" x="1458913" y="4797425"/>
          <p14:tracePt t="180562" x="1458913" y="4814888"/>
          <p14:tracePt t="180570" x="1458913" y="4833938"/>
          <p14:tracePt t="180578" x="1449388" y="4860925"/>
          <p14:tracePt t="180586" x="1431925" y="4878388"/>
          <p14:tracePt t="180594" x="1412875" y="4897438"/>
          <p14:tracePt t="180602" x="1395413" y="4906963"/>
          <p14:tracePt t="180610" x="1366838" y="4924425"/>
          <p14:tracePt t="180618" x="1339850" y="4933950"/>
          <p14:tracePt t="180634" x="1322388" y="4943475"/>
          <p14:tracePt t="180837" x="1349375" y="4943475"/>
          <p14:tracePt t="180842" x="1431925" y="4943475"/>
          <p14:tracePt t="180850" x="1558925" y="4943475"/>
          <p14:tracePt t="180858" x="1685925" y="4943475"/>
          <p14:tracePt t="180866" x="1824038" y="4924425"/>
          <p14:tracePt t="180874" x="1914525" y="4924425"/>
          <p14:tracePt t="180881" x="2041525" y="4924425"/>
          <p14:tracePt t="180890" x="2114550" y="4906963"/>
          <p14:tracePt t="180898" x="2224088" y="4897438"/>
          <p14:tracePt t="180907" x="2287588" y="4887913"/>
          <p14:tracePt t="180914" x="2343150" y="4887913"/>
          <p14:tracePt t="180923" x="2352675" y="4878388"/>
          <p14:tracePt t="180946" x="2360613" y="4870450"/>
          <p14:tracePt t="181035" x="2360613" y="4860925"/>
          <p14:tracePt t="181052" x="2370138" y="4841875"/>
          <p14:tracePt t="181058" x="2379663" y="4833938"/>
          <p14:tracePt t="181067" x="2389188" y="4824413"/>
          <p14:tracePt t="181082" x="2397125" y="4824413"/>
          <p14:tracePt t="181090" x="2416175" y="4805363"/>
          <p14:tracePt t="181098" x="2443163" y="4797425"/>
          <p14:tracePt t="181106" x="2452688" y="4778375"/>
          <p14:tracePt t="181114" x="2462213" y="4768850"/>
          <p14:tracePt t="181126" x="2462213" y="4751388"/>
          <p14:tracePt t="181129" x="2462213" y="4741863"/>
          <p14:tracePt t="181140" x="2462213" y="4732338"/>
          <p14:tracePt t="181146" x="2479675" y="4714875"/>
          <p14:tracePt t="181369" x="2462213" y="4714875"/>
          <p14:tracePt t="181595" x="2452688" y="4705350"/>
          <p14:tracePt t="181602" x="2433638" y="4678363"/>
          <p14:tracePt t="181618" x="2425700" y="4651375"/>
          <p14:tracePt t="181626" x="2425700" y="4641850"/>
          <p14:tracePt t="181633" x="2406650" y="4624388"/>
          <p14:tracePt t="181642" x="2397125" y="4605338"/>
          <p14:tracePt t="181650" x="2389188" y="4595813"/>
          <p14:tracePt t="181681" x="2379663" y="4595813"/>
          <p14:tracePt t="182074" x="2316163" y="4578350"/>
          <p14:tracePt t="182082" x="2260600" y="4578350"/>
          <p14:tracePt t="182089" x="2187575" y="4578350"/>
          <p14:tracePt t="182098" x="2133600" y="4578350"/>
          <p14:tracePt t="182106" x="2087563" y="4559300"/>
          <p14:tracePt t="182113" x="2060575" y="4559300"/>
          <p14:tracePt t="182123" x="2014538" y="4559300"/>
          <p14:tracePt t="182130" x="2005013" y="4551363"/>
          <p14:tracePt t="182140" x="1997075" y="4551363"/>
          <p14:tracePt t="182298" x="1987550" y="4551363"/>
          <p14:tracePt t="182306" x="1978025" y="4551363"/>
          <p14:tracePt t="182314" x="1951038" y="4551363"/>
          <p14:tracePt t="182330" x="1941513" y="4551363"/>
          <p14:tracePt t="182338" x="1924050" y="4551363"/>
          <p14:tracePt t="182346" x="1914525" y="4559300"/>
          <p14:tracePt t="182362" x="1895475" y="4568825"/>
          <p14:tracePt t="182386" x="1887538" y="4578350"/>
          <p14:tracePt t="182410" x="1868488" y="4578350"/>
          <p14:tracePt t="182427" x="1851025" y="4595813"/>
          <p14:tracePt t="182458" x="1831975" y="4605338"/>
          <p14:tracePt t="182466" x="1824038" y="4605338"/>
          <p14:tracePt t="182474" x="1814513" y="4614863"/>
          <p14:tracePt t="182490" x="1804988" y="4614863"/>
          <p14:tracePt t="182498" x="1795463" y="4624388"/>
          <p14:tracePt t="182506" x="1787525" y="4624388"/>
          <p14:tracePt t="182530" x="1778000" y="4624388"/>
          <p14:tracePt t="182546" x="1758950" y="4632325"/>
          <p14:tracePt t="182562" x="1751013" y="4632325"/>
          <p14:tracePt t="182570" x="1741488" y="4641850"/>
          <p14:tracePt t="182586" x="1731963" y="4651375"/>
          <p14:tracePt t="182594" x="1714500" y="4660900"/>
          <p14:tracePt t="182618" x="1714500" y="4668838"/>
          <p14:tracePt t="182659" x="1714500" y="4678363"/>
          <p14:tracePt t="183532" x="1695450" y="4687888"/>
          <p14:tracePt t="183540" x="1677988" y="4697413"/>
          <p14:tracePt t="183546" x="1658938" y="4705350"/>
          <p14:tracePt t="183554" x="1631950" y="4724400"/>
          <p14:tracePt t="183562" x="1631950" y="4732338"/>
          <p14:tracePt t="183570" x="1612900" y="4751388"/>
          <p14:tracePt t="183578" x="1604963" y="4760913"/>
          <p14:tracePt t="183586" x="1585913" y="4778375"/>
          <p14:tracePt t="183594" x="1576388" y="4814888"/>
          <p14:tracePt t="183602" x="1558925" y="4833938"/>
          <p14:tracePt t="183609" x="1531938" y="4860925"/>
          <p14:tracePt t="183618" x="1531938" y="4870450"/>
          <p14:tracePt t="183625" x="1522413" y="4878388"/>
          <p14:tracePt t="183634" x="1512888" y="4887913"/>
          <p14:tracePt t="183642" x="1504950" y="4897438"/>
          <p14:tracePt t="183698" x="1495425" y="4906963"/>
          <p14:tracePt t="183722" x="1468438" y="4906963"/>
          <p14:tracePt t="183730" x="1458913" y="4906963"/>
          <p14:tracePt t="183739" x="1458913" y="4914900"/>
          <p14:tracePt t="183746" x="1431925" y="4914900"/>
          <p14:tracePt t="183762" x="1412875" y="4924425"/>
          <p14:tracePt t="183778" x="1385888" y="4943475"/>
          <p14:tracePt t="183786" x="1366838" y="4951413"/>
          <p14:tracePt t="183794" x="1366838" y="4960938"/>
          <p14:tracePt t="183802" x="1358900" y="4970463"/>
          <p14:tracePt t="183811" x="1339850" y="4979988"/>
          <p14:tracePt t="183821" x="1330325" y="4987925"/>
          <p14:tracePt t="183825" x="1322388" y="5006975"/>
          <p14:tracePt t="183833" x="1312863" y="5033963"/>
          <p14:tracePt t="183841" x="1303338" y="5043488"/>
          <p14:tracePt t="183850" x="1293813" y="5053013"/>
          <p14:tracePt t="183858" x="1285875" y="5060950"/>
          <p14:tracePt t="184331" x="1322388" y="5060950"/>
          <p14:tracePt t="184338" x="1349375" y="5060950"/>
          <p14:tracePt t="184346" x="1385888" y="5060950"/>
          <p14:tracePt t="184354" x="1422400" y="5080000"/>
          <p14:tracePt t="184361" x="1439863" y="5080000"/>
          <p14:tracePt t="184369" x="1476375" y="5089525"/>
          <p14:tracePt t="184386" x="1485900" y="5089525"/>
          <p14:tracePt t="184930" x="1522413" y="5089525"/>
          <p14:tracePt t="184940" x="1568450" y="5080000"/>
          <p14:tracePt t="184946" x="1622425" y="5070475"/>
          <p14:tracePt t="184955" x="1668463" y="5060950"/>
          <p14:tracePt t="184963" x="1695450" y="5033963"/>
          <p14:tracePt t="184971" x="1731963" y="5024438"/>
          <p14:tracePt t="184978" x="1741488" y="5024438"/>
          <p14:tracePt t="184987" x="1751013" y="5016500"/>
          <p14:tracePt t="184994" x="1778000" y="5006975"/>
          <p14:tracePt t="185411" x="1814513" y="5006975"/>
          <p14:tracePt t="185418" x="1851025" y="5006975"/>
          <p14:tracePt t="185426" x="1887538" y="5006975"/>
          <p14:tracePt t="185434" x="1951038" y="5053013"/>
          <p14:tracePt t="185442" x="1997075" y="5060950"/>
          <p14:tracePt t="185449" x="2041525" y="5097463"/>
          <p14:tracePt t="185458" x="2087563" y="5116513"/>
          <p14:tracePt t="185465" x="2133600" y="5153025"/>
          <p14:tracePt t="185474" x="2151063" y="5170488"/>
          <p14:tracePt t="185481" x="2179638" y="5207000"/>
          <p14:tracePt t="185946" x="2170113" y="5216525"/>
          <p14:tracePt t="185954" x="2170113" y="5226050"/>
          <p14:tracePt t="185961" x="2170113" y="5243513"/>
          <p14:tracePt t="185970" x="2160588" y="5262563"/>
          <p14:tracePt t="185978" x="2160588" y="5289550"/>
          <p14:tracePt t="185986" x="2151063" y="5307013"/>
          <p14:tracePt t="185994" x="2151063" y="5326063"/>
          <p14:tracePt t="186010" x="2151063" y="5335588"/>
          <p14:tracePt t="186180" x="2151063" y="5343525"/>
          <p14:tracePt t="186187" x="2151063" y="5353050"/>
          <p14:tracePt t="186197" x="2151063" y="5372100"/>
          <p14:tracePt t="186217" x="2151063" y="5380038"/>
          <p14:tracePt t="186225" x="2151063" y="5389563"/>
          <p14:tracePt t="186234" x="2151063" y="5416550"/>
          <p14:tracePt t="186241" x="2151063" y="5426075"/>
          <p14:tracePt t="186249" x="2151063" y="5435600"/>
          <p14:tracePt t="186266" x="2151063" y="5462588"/>
          <p14:tracePt t="186274" x="2151063" y="5472113"/>
          <p14:tracePt t="186282" x="2160588" y="5472113"/>
          <p14:tracePt t="186492" x="2179638" y="5462588"/>
          <p14:tracePt t="186498" x="2187575" y="5426075"/>
          <p14:tracePt t="186506" x="2214563" y="5362575"/>
          <p14:tracePt t="186514" x="2224088" y="5335588"/>
          <p14:tracePt t="186523" x="2251075" y="5270500"/>
          <p14:tracePt t="186530" x="2287588" y="5226050"/>
          <p14:tracePt t="186539" x="2306638" y="5160963"/>
          <p14:tracePt t="186545" x="2343150" y="5116513"/>
          <p14:tracePt t="186556" x="2379663" y="5053013"/>
          <p14:tracePt t="186562" x="2406650" y="5033963"/>
          <p14:tracePt t="186570" x="2425700" y="4987925"/>
          <p14:tracePt t="186578" x="2443163" y="4970463"/>
          <p14:tracePt t="186586" x="2479675" y="4943475"/>
          <p14:tracePt t="186594" x="2498725" y="4924425"/>
          <p14:tracePt t="186602" x="2516188" y="4897438"/>
          <p14:tracePt t="186610" x="2525713" y="4897438"/>
          <p14:tracePt t="186618" x="2543175" y="4878388"/>
          <p14:tracePt t="186634" x="2552700" y="4878388"/>
          <p14:tracePt t="186642" x="2579688" y="4878388"/>
          <p14:tracePt t="186650" x="2625725" y="4878388"/>
          <p14:tracePt t="186658" x="2652713" y="4878388"/>
          <p14:tracePt t="186666" x="2716213" y="4878388"/>
          <p14:tracePt t="186674" x="2798763" y="4878388"/>
          <p14:tracePt t="186682" x="2871788" y="4878388"/>
          <p14:tracePt t="186691" x="2944813" y="4878388"/>
          <p14:tracePt t="186697" x="3054350" y="4878388"/>
          <p14:tracePt t="186706" x="3154363" y="4924425"/>
          <p14:tracePt t="186714" x="3227388" y="4933950"/>
          <p14:tracePt t="186722" x="3290888" y="4970463"/>
          <p14:tracePt t="186730" x="3354388" y="4997450"/>
          <p14:tracePt t="186739" x="3400425" y="5024438"/>
          <p14:tracePt t="186746" x="3409950" y="5043488"/>
          <p14:tracePt t="186756" x="3419475" y="5070475"/>
          <p14:tracePt t="186762" x="3419475" y="5080000"/>
          <p14:tracePt t="186770" x="3419475" y="5116513"/>
          <p14:tracePt t="186778" x="3419475" y="5133975"/>
          <p14:tracePt t="186786" x="3419475" y="5170488"/>
          <p14:tracePt t="186793" x="3419475" y="5189538"/>
          <p14:tracePt t="186801" x="3419475" y="5207000"/>
          <p14:tracePt t="186810" x="3419475" y="5226050"/>
          <p14:tracePt t="186818" x="3419475" y="5253038"/>
          <p14:tracePt t="186826" x="3419475" y="5270500"/>
          <p14:tracePt t="186834" x="3382963" y="5316538"/>
          <p14:tracePt t="186842" x="3363913" y="5343525"/>
          <p14:tracePt t="186850" x="3336925" y="5372100"/>
          <p14:tracePt t="186858" x="3290888" y="5389563"/>
          <p14:tracePt t="186867" x="3244850" y="5399088"/>
          <p14:tracePt t="186874" x="3181350" y="5426075"/>
          <p14:tracePt t="186882" x="3127375" y="5435600"/>
          <p14:tracePt t="186890" x="3054350" y="5435600"/>
          <p14:tracePt t="186898" x="2971800" y="5453063"/>
          <p14:tracePt t="186905" x="2881313" y="5462588"/>
          <p14:tracePt t="186914" x="2789238" y="5462588"/>
          <p14:tracePt t="186922" x="2698750" y="5462588"/>
          <p14:tracePt t="186930" x="2589213" y="5462588"/>
          <p14:tracePt t="186940" x="2516188" y="5462588"/>
          <p14:tracePt t="186946" x="2462213" y="5462588"/>
          <p14:tracePt t="186956" x="2397125" y="5462588"/>
          <p14:tracePt t="186962" x="2360613" y="5462588"/>
          <p14:tracePt t="186970" x="2352675" y="5462588"/>
          <p14:tracePt t="186978" x="2333625" y="5453063"/>
          <p14:tracePt t="186994" x="2324100" y="5445125"/>
          <p14:tracePt t="187010" x="2316163" y="5435600"/>
          <p14:tracePt t="187026" x="2316163" y="5426075"/>
          <p14:tracePt t="187034" x="2316163" y="5408613"/>
          <p14:tracePt t="187043" x="2316163" y="5389563"/>
          <p14:tracePt t="187050" x="2316163" y="5353050"/>
          <p14:tracePt t="187058" x="2316163" y="5326063"/>
          <p14:tracePt t="187066" x="2316163" y="5289550"/>
          <p14:tracePt t="187074" x="2316163" y="5243513"/>
          <p14:tracePt t="187082" x="2316163" y="5207000"/>
          <p14:tracePt t="187090" x="2333625" y="5143500"/>
          <p14:tracePt t="187098" x="2389188" y="5080000"/>
          <p14:tracePt t="187106" x="2416175" y="5053013"/>
          <p14:tracePt t="187114" x="2479675" y="4979988"/>
          <p14:tracePt t="187123" x="2516188" y="4960938"/>
          <p14:tracePt t="187130" x="2589213" y="4943475"/>
          <p14:tracePt t="187139" x="2625725" y="4924425"/>
          <p14:tracePt t="187146" x="2689225" y="4906963"/>
          <p14:tracePt t="187156" x="2752725" y="4887913"/>
          <p14:tracePt t="187162" x="2781300" y="4887913"/>
          <p14:tracePt t="187170" x="2798763" y="4887913"/>
          <p14:tracePt t="187178" x="2825750" y="4887913"/>
          <p14:tracePt t="187186" x="2835275" y="4887913"/>
          <p14:tracePt t="187195" x="2844800" y="4887913"/>
          <p14:tracePt t="187203" x="2871788" y="4887913"/>
          <p14:tracePt t="187212" x="2889250" y="4906963"/>
          <p14:tracePt t="187219" x="2925763" y="4970463"/>
          <p14:tracePt t="187226" x="2944813" y="5016500"/>
          <p14:tracePt t="187235" x="2954338" y="5043488"/>
          <p14:tracePt t="187242" x="2981325" y="5089525"/>
          <p14:tracePt t="187250" x="2981325" y="5106988"/>
          <p14:tracePt t="187259" x="2981325" y="5116513"/>
          <p14:tracePt t="187266" x="2981325" y="5153025"/>
          <p14:tracePt t="187274" x="2981325" y="5189538"/>
          <p14:tracePt t="187282" x="2981325" y="5216525"/>
          <p14:tracePt t="187290" x="2981325" y="5253038"/>
          <p14:tracePt t="187298" x="2962275" y="5289550"/>
          <p14:tracePt t="187306" x="2935288" y="5326063"/>
          <p14:tracePt t="187314" x="2889250" y="5362575"/>
          <p14:tracePt t="187322" x="2862263" y="5372100"/>
          <p14:tracePt t="187330" x="2835275" y="5380038"/>
          <p14:tracePt t="187339" x="2817813" y="5389563"/>
          <p14:tracePt t="187346" x="2808288" y="5389563"/>
          <p14:tracePt t="187394" x="2798763" y="5372100"/>
          <p14:tracePt t="187402" x="2762250" y="5307013"/>
          <p14:tracePt t="187410" x="2762250" y="5216525"/>
          <p14:tracePt t="187418" x="2752725" y="5106988"/>
          <p14:tracePt t="187426" x="2735263" y="5016500"/>
          <p14:tracePt t="187434" x="2708275" y="4878388"/>
          <p14:tracePt t="187442" x="2679700" y="4732338"/>
          <p14:tracePt t="187449" x="2616200" y="4605338"/>
          <p14:tracePt t="187458" x="2589213" y="4468813"/>
          <p14:tracePt t="187466" x="2552700" y="4359275"/>
          <p14:tracePt t="187474" x="2552700" y="4249738"/>
          <p14:tracePt t="187482" x="2533650" y="4149725"/>
          <p14:tracePt t="187491" x="2525713" y="4040188"/>
          <p14:tracePt t="187499" x="2498725" y="3948113"/>
          <p14:tracePt t="187510" x="2479675" y="3848100"/>
          <p14:tracePt t="187515" x="2479675" y="3757613"/>
          <p14:tracePt t="187526" x="2470150" y="3648075"/>
          <p14:tracePt t="187531" x="2406650" y="3529013"/>
          <p14:tracePt t="187544" x="2406650" y="3419475"/>
          <p14:tracePt t="187548" x="2379663" y="3328988"/>
          <p14:tracePt t="187558" x="2333625" y="3209925"/>
          <p14:tracePt t="187562" x="2306638" y="3109913"/>
          <p14:tracePt t="187572" x="2270125" y="3017838"/>
          <p14:tracePt t="187578" x="2233613" y="2963863"/>
          <p14:tracePt t="187586" x="2197100" y="2917825"/>
          <p14:tracePt t="187594" x="2143125" y="2836863"/>
          <p14:tracePt t="187602" x="2124075" y="2790825"/>
          <p14:tracePt t="187609" x="2070100" y="2744788"/>
          <p14:tracePt t="187618" x="2041525" y="2708275"/>
          <p14:tracePt t="187625" x="2005013" y="2681288"/>
          <p14:tracePt t="187634" x="1968500" y="2635250"/>
          <p14:tracePt t="187641" x="1951038" y="2617788"/>
          <p14:tracePt t="187649" x="1914525" y="2571750"/>
          <p14:tracePt t="187658" x="1887538" y="2535238"/>
          <p14:tracePt t="187666" x="1868488" y="2525713"/>
          <p14:tracePt t="187674" x="1841500" y="2517775"/>
          <p14:tracePt t="187682" x="1831975" y="2508250"/>
          <p14:tracePt t="187690" x="1814513" y="2498725"/>
          <p14:tracePt t="187698" x="1778000" y="2481263"/>
          <p14:tracePt t="187722" x="1778000" y="2471738"/>
          <p14:tracePt t="187818" x="1768475" y="2462213"/>
          <p14:tracePt t="187826" x="1751013" y="2435225"/>
          <p14:tracePt t="187834" x="1731963" y="2416175"/>
          <p14:tracePt t="187843" x="1722438" y="2398713"/>
          <p14:tracePt t="187850" x="1722438" y="2389188"/>
          <p14:tracePt t="187859" x="1714500" y="2379663"/>
          <p14:tracePt t="187867" x="1695450" y="2371725"/>
          <p14:tracePt t="187878" x="1695450" y="2362200"/>
          <p14:tracePt t="187890" x="1685925" y="2352675"/>
          <p14:tracePt t="188387" x="1685925" y="2371725"/>
          <p14:tracePt t="188394" x="1685925" y="2398713"/>
          <p14:tracePt t="188402" x="1677988" y="2416175"/>
          <p14:tracePt t="188410" x="1668463" y="2444750"/>
          <p14:tracePt t="188418" x="1668463" y="2452688"/>
          <p14:tracePt t="188426" x="1668463" y="2462213"/>
          <p14:tracePt t="188433" x="1658938" y="2489200"/>
          <p14:tracePt t="188442" x="1649413" y="2498725"/>
          <p14:tracePt t="189171" x="1641475" y="2489200"/>
          <p14:tracePt t="189186" x="1641475" y="2462213"/>
          <p14:tracePt t="189193" x="1641475" y="2452688"/>
          <p14:tracePt t="189202" x="1641475" y="2435225"/>
          <p14:tracePt t="189210" x="1641475" y="2408238"/>
          <p14:tracePt t="189218" x="1641475" y="2389188"/>
          <p14:tracePt t="189226" x="1641475" y="2362200"/>
          <p14:tracePt t="189234" x="1641475" y="2352675"/>
          <p14:tracePt t="189242" x="1641475" y="2343150"/>
          <p14:tracePt t="189250" x="1641475" y="2316163"/>
          <p14:tracePt t="189258" x="1641475" y="2298700"/>
          <p14:tracePt t="189266" x="1649413" y="2262188"/>
          <p14:tracePt t="189274" x="1658938" y="2225675"/>
          <p14:tracePt t="189282" x="1668463" y="2197100"/>
          <p14:tracePt t="189291" x="1695450" y="2152650"/>
          <p14:tracePt t="189298" x="1704975" y="2133600"/>
          <p14:tracePt t="189307" x="1714500" y="2116138"/>
          <p14:tracePt t="189314" x="1714500" y="2097088"/>
          <p14:tracePt t="189324" x="1714500" y="2079625"/>
          <p14:tracePt t="189330" x="1714500" y="2070100"/>
          <p14:tracePt t="189340" x="1722438" y="2052638"/>
          <p14:tracePt t="189489" x="1722438" y="2060575"/>
          <p14:tracePt t="189498" x="1722438" y="2106613"/>
          <p14:tracePt t="189506" x="1722438" y="2125663"/>
          <p14:tracePt t="189514" x="1722438" y="2160588"/>
          <p14:tracePt t="189522" x="1722438" y="2197100"/>
          <p14:tracePt t="189530" x="1695450" y="2225675"/>
          <p14:tracePt t="189539" x="1695450" y="2262188"/>
          <p14:tracePt t="189545" x="1685925" y="2298700"/>
          <p14:tracePt t="189556" x="1685925" y="2325688"/>
          <p14:tracePt t="189562" x="1677988" y="2371725"/>
          <p14:tracePt t="189578" x="1668463" y="2425700"/>
          <p14:tracePt t="189588" x="1668463" y="2435225"/>
          <p14:tracePt t="189593" x="1668463" y="2462213"/>
          <p14:tracePt t="189610" x="1658938" y="2481263"/>
          <p14:tracePt t="189618" x="1649413" y="2489200"/>
          <p14:tracePt t="189650" x="1649413" y="2498725"/>
          <p14:tracePt t="190139" x="1649413" y="2489200"/>
          <p14:tracePt t="190436" x="1649413" y="2498725"/>
          <p14:tracePt t="190442" x="1649413" y="2508250"/>
          <p14:tracePt t="190457" x="1641475" y="2525713"/>
          <p14:tracePt t="190474" x="1641475" y="2535238"/>
          <p14:tracePt t="190482" x="1641475" y="2554288"/>
          <p14:tracePt t="190490" x="1641475" y="2571750"/>
          <p14:tracePt t="190507" x="1631950" y="2589213"/>
          <p14:tracePt t="190570" x="1631950" y="2598738"/>
          <p14:tracePt t="191073" x="1631950" y="2571750"/>
          <p14:tracePt t="191082" x="1631950" y="2544763"/>
          <p14:tracePt t="191089" x="1631950" y="2535238"/>
          <p14:tracePt t="191098" x="1631950" y="2508250"/>
          <p14:tracePt t="191106" x="1631950" y="2489200"/>
          <p14:tracePt t="191113" x="1631950" y="2481263"/>
          <p14:tracePt t="191122" x="1631950" y="2444750"/>
          <p14:tracePt t="191130" x="1649413" y="2425700"/>
          <p14:tracePt t="191139" x="1658938" y="2398713"/>
          <p14:tracePt t="191146" x="1658938" y="2389188"/>
          <p14:tracePt t="191156" x="1668463" y="2371725"/>
          <p14:tracePt t="191162" x="1668463" y="2362200"/>
          <p14:tracePt t="191170" x="1677988" y="2352675"/>
          <p14:tracePt t="191186" x="1677988" y="2335213"/>
          <p14:tracePt t="191675" x="1677988" y="2325688"/>
          <p14:tracePt t="191690" x="1677988" y="2316163"/>
          <p14:tracePt t="191699" x="1685925" y="2298700"/>
          <p14:tracePt t="191705" x="1685925" y="2289175"/>
          <p14:tracePt t="191721" x="1685925" y="2279650"/>
          <p14:tracePt t="191730" x="1695450" y="2270125"/>
          <p14:tracePt t="191762" x="1695450" y="2252663"/>
          <p14:tracePt t="191778" x="1695450" y="2243138"/>
          <p14:tracePt t="191803" x="1704975" y="2233613"/>
          <p14:tracePt t="191820" x="1704975" y="2225675"/>
          <p14:tracePt t="191843" x="1704975" y="2206625"/>
          <p14:tracePt t="192195" x="1695450" y="2233613"/>
          <p14:tracePt t="192204" x="1677988" y="2262188"/>
          <p14:tracePt t="192209" x="1668463" y="2279650"/>
          <p14:tracePt t="192218" x="1631950" y="2325688"/>
          <p14:tracePt t="192226" x="1612900" y="2352675"/>
          <p14:tracePt t="192233" x="1576388" y="2389188"/>
          <p14:tracePt t="192242" x="1568450" y="2408238"/>
          <p14:tracePt t="192250" x="1558925" y="2452688"/>
          <p14:tracePt t="192258" x="1541463" y="2498725"/>
          <p14:tracePt t="192266" x="1531938" y="2517775"/>
          <p14:tracePt t="192274" x="1522413" y="2535238"/>
          <p14:tracePt t="192282" x="1522413" y="2554288"/>
          <p14:tracePt t="192306" x="1512888" y="2562225"/>
          <p14:tracePt t="192763" x="1512888" y="2581275"/>
          <p14:tracePt t="192770" x="1512888" y="2589213"/>
          <p14:tracePt t="192778" x="1495425" y="2625725"/>
          <p14:tracePt t="192786" x="1485900" y="2654300"/>
          <p14:tracePt t="192794" x="1485900" y="2698750"/>
          <p14:tracePt t="192802" x="1485900" y="2735263"/>
          <p14:tracePt t="192810" x="1485900" y="2781300"/>
          <p14:tracePt t="192820" x="1485900" y="2836863"/>
          <p14:tracePt t="192828" x="1485900" y="2863850"/>
          <p14:tracePt t="192835" x="1485900" y="2917825"/>
          <p14:tracePt t="192843" x="1485900" y="2946400"/>
          <p14:tracePt t="192851" x="1485900" y="2990850"/>
          <p14:tracePt t="192859" x="1485900" y="3009900"/>
          <p14:tracePt t="192867" x="1485900" y="3027363"/>
          <p14:tracePt t="192874" x="1485900" y="3036888"/>
          <p14:tracePt t="192882" x="1485900" y="3063875"/>
          <p14:tracePt t="192889" x="1485900" y="3073400"/>
          <p14:tracePt t="192898" x="1485900" y="3082925"/>
          <p14:tracePt t="192906" x="1485900" y="3090863"/>
          <p14:tracePt t="192913" x="1485900" y="3100388"/>
          <p14:tracePt t="193202" x="1495425" y="3119438"/>
          <p14:tracePt t="193211" x="1504950" y="3127375"/>
          <p14:tracePt t="193217" x="1522413" y="3146425"/>
          <p14:tracePt t="193226" x="1531938" y="3173413"/>
          <p14:tracePt t="193234" x="1531938" y="3192463"/>
          <p14:tracePt t="193243" x="1541463" y="3219450"/>
          <p14:tracePt t="193250" x="1549400" y="3265488"/>
          <p14:tracePt t="193258" x="1585913" y="3292475"/>
          <p14:tracePt t="193266" x="1585913" y="3338513"/>
          <p14:tracePt t="193274" x="1612900" y="3411538"/>
          <p14:tracePt t="193282" x="1631950" y="3465513"/>
          <p14:tracePt t="193290" x="1677988" y="3565525"/>
          <p14:tracePt t="193298" x="1677988" y="3638550"/>
          <p14:tracePt t="193306" x="1714500" y="3702050"/>
          <p14:tracePt t="193314" x="1722438" y="3784600"/>
          <p14:tracePt t="193321" x="1768475" y="3867150"/>
          <p14:tracePt t="193330" x="1778000" y="3921125"/>
          <p14:tracePt t="193339" x="1804988" y="3984625"/>
          <p14:tracePt t="193346" x="1824038" y="4030663"/>
          <p14:tracePt t="193356" x="1841500" y="4067175"/>
          <p14:tracePt t="193362" x="1860550" y="4113213"/>
          <p14:tracePt t="193373" x="1868488" y="4130675"/>
          <p14:tracePt t="193378" x="1887538" y="4159250"/>
          <p14:tracePt t="193394" x="1887538" y="4167188"/>
          <p14:tracePt t="193402" x="1887538" y="4176713"/>
          <p14:tracePt t="193418" x="1887538" y="4186238"/>
          <p14:tracePt t="193434" x="1887538" y="4203700"/>
          <p14:tracePt t="193442" x="1887538" y="4222750"/>
          <p14:tracePt t="193449" x="1895475" y="4232275"/>
          <p14:tracePt t="193457" x="1895475" y="4249738"/>
          <p14:tracePt t="193465" x="1895475" y="4268788"/>
          <p14:tracePt t="193473" x="1895475" y="4303713"/>
          <p14:tracePt t="193483" x="1905000" y="4332288"/>
          <p14:tracePt t="193493" x="1914525" y="4349750"/>
          <p14:tracePt t="193499" x="1924050" y="4368800"/>
          <p14:tracePt t="193509" x="1931988" y="4395788"/>
          <p14:tracePt t="193514" x="1931988" y="4413250"/>
          <p14:tracePt t="193523" x="1931988" y="4432300"/>
          <p14:tracePt t="193530" x="1931988" y="4449763"/>
          <p14:tracePt t="193538" x="1941513" y="4468813"/>
          <p14:tracePt t="193545" x="1941513" y="4486275"/>
          <p14:tracePt t="193555" x="1951038" y="4505325"/>
          <p14:tracePt t="193562" x="1951038" y="4522788"/>
          <p14:tracePt t="193570" x="1960563" y="4541838"/>
          <p14:tracePt t="193577" x="1968500" y="4551363"/>
          <p14:tracePt t="193586" x="1968500" y="4568825"/>
          <p14:tracePt t="193594" x="1968500" y="4587875"/>
          <p14:tracePt t="193602" x="1968500" y="4614863"/>
          <p14:tracePt t="193618" x="1968500" y="4632325"/>
          <p14:tracePt t="193625" x="1968500" y="4668838"/>
          <p14:tracePt t="193634" x="1968500" y="4714875"/>
          <p14:tracePt t="193642" x="1968500" y="4732338"/>
          <p14:tracePt t="193650" x="1968500" y="4760913"/>
          <p14:tracePt t="193658" x="1968500" y="4787900"/>
          <p14:tracePt t="193666" x="1968500" y="4814888"/>
          <p14:tracePt t="193674" x="1968500" y="4833938"/>
          <p14:tracePt t="193682" x="1968500" y="4851400"/>
          <p14:tracePt t="193690" x="1968500" y="4870450"/>
          <p14:tracePt t="193698" x="1968500" y="4897438"/>
          <p14:tracePt t="193706" x="1968500" y="4914900"/>
          <p14:tracePt t="193714" x="1968500" y="4943475"/>
          <p14:tracePt t="193722" x="1968500" y="4960938"/>
          <p14:tracePt t="193730" x="1968500" y="4987925"/>
          <p14:tracePt t="193739" x="1968500" y="5024438"/>
          <p14:tracePt t="193746" x="1968500" y="5053013"/>
          <p14:tracePt t="193755" x="1968500" y="5070475"/>
          <p14:tracePt t="193762" x="1968500" y="5097463"/>
          <p14:tracePt t="193772" x="1968500" y="5106988"/>
          <p14:tracePt t="193778" x="1968500" y="5116513"/>
          <p14:tracePt t="193786" x="1968500" y="5126038"/>
          <p14:tracePt t="193828" x="1968500" y="5133975"/>
          <p14:tracePt t="195425" x="1968500" y="5126038"/>
          <p14:tracePt t="195433" x="1968500" y="5116513"/>
          <p14:tracePt t="195441" x="1968500" y="5106988"/>
          <p14:tracePt t="195450" x="1968500" y="5097463"/>
          <p14:tracePt t="195483" x="1960563" y="5089525"/>
          <p14:tracePt t="195521" x="1951038" y="5089525"/>
          <p14:tracePt t="195529" x="1941513" y="5080000"/>
          <p14:tracePt t="195570" x="1931988" y="5080000"/>
          <p14:tracePt t="195635" x="1924050" y="5080000"/>
          <p14:tracePt t="195644" x="1905000" y="5080000"/>
          <p14:tracePt t="195651" x="1895475" y="5080000"/>
          <p14:tracePt t="195658" x="1887538" y="5080000"/>
          <p14:tracePt t="195665" x="1860550" y="5080000"/>
          <p14:tracePt t="195674" x="1814513" y="5080000"/>
          <p14:tracePt t="195682" x="1787525" y="5080000"/>
          <p14:tracePt t="195690" x="1758950" y="5080000"/>
          <p14:tracePt t="195698" x="1741488" y="5080000"/>
          <p14:tracePt t="195706" x="1695450" y="5080000"/>
          <p14:tracePt t="195714" x="1668463" y="5080000"/>
          <p14:tracePt t="195722" x="1649413" y="5080000"/>
          <p14:tracePt t="195730" x="1622425" y="5080000"/>
          <p14:tracePt t="195738" x="1612900" y="5080000"/>
          <p14:tracePt t="195745" x="1604963" y="5080000"/>
          <p14:tracePt t="195778" x="1576388" y="5080000"/>
          <p14:tracePt t="195786" x="1568450" y="5080000"/>
          <p14:tracePt t="195794" x="1558925" y="5080000"/>
          <p14:tracePt t="195802" x="1549400" y="5080000"/>
          <p14:tracePt t="195810" x="1531938" y="5080000"/>
          <p14:tracePt t="195826" x="1512888" y="5106988"/>
          <p14:tracePt t="196178" x="1495425" y="5106988"/>
          <p14:tracePt t="196186" x="1485900" y="5106988"/>
          <p14:tracePt t="196218" x="1485900" y="5126038"/>
          <p14:tracePt t="196233" x="1495425" y="5143500"/>
          <p14:tracePt t="196562" x="1541463" y="5143500"/>
          <p14:tracePt t="196570" x="1704975" y="5133975"/>
          <p14:tracePt t="196578" x="1851025" y="5116513"/>
          <p14:tracePt t="196586" x="1978025" y="5089525"/>
          <p14:tracePt t="196593" x="2124075" y="5089525"/>
          <p14:tracePt t="196602" x="2287588" y="5089525"/>
          <p14:tracePt t="196610" x="2516188" y="5070475"/>
          <p14:tracePt t="196618" x="2679700" y="5053013"/>
          <p14:tracePt t="196625" x="2862263" y="5043488"/>
          <p14:tracePt t="196634" x="3044825" y="5006975"/>
          <p14:tracePt t="196641" x="3190875" y="4997450"/>
          <p14:tracePt t="196649" x="3317875" y="4979988"/>
          <p14:tracePt t="196658" x="3419475" y="4970463"/>
          <p14:tracePt t="196665" x="3490913" y="4951413"/>
          <p14:tracePt t="196674" x="3536950" y="4943475"/>
          <p14:tracePt t="196682" x="3573463" y="4933950"/>
          <p14:tracePt t="196690" x="3582988" y="4933950"/>
          <p14:tracePt t="196698" x="3609975" y="4933950"/>
          <p14:tracePt t="196706" x="3656013" y="4933950"/>
          <p14:tracePt t="196714" x="3683000" y="4933950"/>
          <p14:tracePt t="196722" x="3765550" y="4933950"/>
          <p14:tracePt t="196729" x="3856038" y="4933950"/>
          <p14:tracePt t="196738" x="3984625" y="4933950"/>
          <p14:tracePt t="196746" x="4075113" y="4933950"/>
          <p14:tracePt t="196754" x="4257675" y="4933950"/>
          <p14:tracePt t="196762" x="4421188" y="4933950"/>
          <p14:tracePt t="196772" x="4603750" y="4933950"/>
          <p14:tracePt t="196778" x="4730750" y="4933950"/>
          <p14:tracePt t="196786" x="4822825" y="4933950"/>
          <p14:tracePt t="196794" x="4932363" y="4933950"/>
          <p14:tracePt t="196802" x="5041900" y="4933950"/>
          <p14:tracePt t="196810" x="5114925" y="4933950"/>
          <p14:tracePt t="196818" x="5168900" y="4933950"/>
          <p14:tracePt t="196826" x="5214938" y="4933950"/>
          <p14:tracePt t="196834" x="5224463" y="4933950"/>
          <p14:tracePt t="196842" x="5232400" y="4933950"/>
          <p14:tracePt t="196858" x="5251450" y="4933950"/>
          <p14:tracePt t="196866" x="5268913" y="4933950"/>
          <p14:tracePt t="196874" x="5278438" y="4933950"/>
          <p14:tracePt t="196882" x="5314950" y="4933950"/>
          <p14:tracePt t="196898" x="5368925" y="4933950"/>
          <p14:tracePt t="196906" x="5405438" y="4933950"/>
          <p14:tracePt t="196914" x="5424488" y="4933950"/>
          <p14:tracePt t="196922" x="5478463" y="4933950"/>
          <p14:tracePt t="196930" x="5524500" y="4933950"/>
          <p14:tracePt t="196939" x="5561013" y="4933950"/>
          <p14:tracePt t="196946" x="5607050" y="4933950"/>
          <p14:tracePt t="196955" x="5624513" y="4933950"/>
          <p14:tracePt t="196962" x="5653088" y="4933950"/>
          <p14:tracePt t="196972" x="5661025" y="4933950"/>
          <p14:tracePt t="197010" x="5670550" y="4933950"/>
          <p14:tracePt t="197139" x="5624513" y="4943475"/>
          <p14:tracePt t="197149" x="5524500" y="5016500"/>
          <p14:tracePt t="197155" x="5368925" y="5080000"/>
          <p14:tracePt t="197162" x="5205413" y="5106988"/>
          <p14:tracePt t="197172" x="5022850" y="5170488"/>
          <p14:tracePt t="197178" x="4822825" y="5233988"/>
          <p14:tracePt t="197186" x="4640263" y="5280025"/>
          <p14:tracePt t="197194" x="4494213" y="5307013"/>
          <p14:tracePt t="197202" x="4357688" y="5335588"/>
          <p14:tracePt t="197210" x="4248150" y="5335588"/>
          <p14:tracePt t="197218" x="4175125" y="5380038"/>
          <p14:tracePt t="197226" x="4138613" y="5389563"/>
          <p14:tracePt t="197234" x="4129088" y="5389563"/>
          <p14:tracePt t="197404" x="4194175" y="5389563"/>
          <p14:tracePt t="197410" x="4340225" y="5380038"/>
          <p14:tracePt t="197418" x="4540250" y="5372100"/>
          <p14:tracePt t="197426" x="4703763" y="5353050"/>
          <p14:tracePt t="197434" x="4886325" y="5353050"/>
          <p14:tracePt t="197442" x="5022850" y="5353050"/>
          <p14:tracePt t="197450" x="5224463" y="5353050"/>
          <p14:tracePt t="197458" x="5387975" y="5353050"/>
          <p14:tracePt t="197466" x="5514975" y="5353050"/>
          <p14:tracePt t="197474" x="5643563" y="5353050"/>
          <p14:tracePt t="197482" x="5697538" y="5353050"/>
          <p14:tracePt t="197491" x="5753100" y="5353050"/>
          <p14:tracePt t="197499" x="5761038" y="5353050"/>
          <p14:tracePt t="197510" x="5770563" y="5353050"/>
          <p14:tracePt t="197673" x="5753100" y="5380038"/>
          <p14:tracePt t="197682" x="5724525" y="5389563"/>
          <p14:tracePt t="197690" x="5697538" y="5416550"/>
          <p14:tracePt t="197697" x="5661025" y="5445125"/>
          <p14:tracePt t="197706" x="5643563" y="5462588"/>
          <p14:tracePt t="197713" x="5634038" y="5472113"/>
          <p14:tracePt t="197722" x="5616575" y="5481638"/>
          <p14:tracePt t="197859" x="5561013" y="5481638"/>
          <p14:tracePt t="197866" x="5470525" y="5481638"/>
          <p14:tracePt t="197873" x="5360988" y="5481638"/>
          <p14:tracePt t="197888" x="5232400" y="5481638"/>
          <p14:tracePt t="197890" x="5141913" y="5481638"/>
          <p14:tracePt t="197898" x="5032375" y="5481638"/>
          <p14:tracePt t="197906" x="4959350" y="5481638"/>
          <p14:tracePt t="197914" x="4886325" y="5481638"/>
          <p14:tracePt t="197922" x="4776788" y="5481638"/>
          <p14:tracePt t="197929" x="4722813" y="5481638"/>
          <p14:tracePt t="197938" x="4659313" y="5481638"/>
          <p14:tracePt t="197946" x="4603750" y="5481638"/>
          <p14:tracePt t="197954" x="4586288" y="5481638"/>
          <p14:tracePt t="197971" x="4567238" y="5481638"/>
          <p14:tracePt t="198043" x="4530725" y="5481638"/>
          <p14:tracePt t="198053" x="4440238" y="5481638"/>
          <p14:tracePt t="198062" x="4294188" y="5453063"/>
          <p14:tracePt t="198066" x="4148138" y="5445125"/>
          <p14:tracePt t="198074" x="4002088" y="5426075"/>
          <p14:tracePt t="198082" x="3892550" y="5416550"/>
          <p14:tracePt t="198089" x="3792538" y="5389563"/>
          <p14:tracePt t="198098" x="3683000" y="5372100"/>
          <p14:tracePt t="198106" x="3609975" y="5372100"/>
          <p14:tracePt t="198114" x="3546475" y="5362575"/>
          <p14:tracePt t="198122" x="3490913" y="5343525"/>
          <p14:tracePt t="198130" x="3473450" y="5326063"/>
          <p14:tracePt t="198138" x="3436938" y="5316538"/>
          <p14:tracePt t="198145" x="3419475" y="5307013"/>
          <p14:tracePt t="198155" x="3390900" y="5280025"/>
          <p14:tracePt t="198162" x="3373438" y="5262563"/>
          <p14:tracePt t="198171" x="3346450" y="5226050"/>
          <p14:tracePt t="198178" x="3327400" y="5207000"/>
          <p14:tracePt t="198186" x="3317875" y="5180013"/>
          <p14:tracePt t="198194" x="3309938" y="5126038"/>
          <p14:tracePt t="198202" x="3290888" y="5097463"/>
          <p14:tracePt t="198210" x="3263900" y="5043488"/>
          <p14:tracePt t="198218" x="3254375" y="5016500"/>
          <p14:tracePt t="198226" x="3254375" y="4997450"/>
          <p14:tracePt t="198234" x="3236913" y="4951413"/>
          <p14:tracePt t="198242" x="3236913" y="4943475"/>
          <p14:tracePt t="198250" x="3236913" y="4914900"/>
          <p14:tracePt t="198258" x="3236913" y="4897438"/>
          <p14:tracePt t="198266" x="3236913" y="4870450"/>
          <p14:tracePt t="198274" x="3236913" y="4851400"/>
          <p14:tracePt t="198282" x="3236913" y="4814888"/>
          <p14:tracePt t="198289" x="3254375" y="4797425"/>
          <p14:tracePt t="198299" x="3273425" y="4768850"/>
          <p14:tracePt t="198309" x="3290888" y="4751388"/>
          <p14:tracePt t="198315" x="3354388" y="4714875"/>
          <p14:tracePt t="198327" x="3390900" y="4705350"/>
          <p14:tracePt t="198330" x="3455988" y="4687888"/>
          <p14:tracePt t="198339" x="3573463" y="4660900"/>
          <p14:tracePt t="198346" x="3665538" y="4641850"/>
          <p14:tracePt t="198354" x="3756025" y="4641850"/>
          <p14:tracePt t="198361" x="3865563" y="4641850"/>
          <p14:tracePt t="198371" x="3992563" y="4641850"/>
          <p14:tracePt t="198377" x="4102100" y="4641850"/>
          <p14:tracePt t="198386" x="4230688" y="4641850"/>
          <p14:tracePt t="198393" x="4284663" y="4641850"/>
          <p14:tracePt t="198402" x="4394200" y="4641850"/>
          <p14:tracePt t="198410" x="4440238" y="4641850"/>
          <p14:tracePt t="198418" x="4467225" y="4641850"/>
          <p14:tracePt t="198426" x="4521200" y="4651375"/>
          <p14:tracePt t="198434" x="4586288" y="4668838"/>
          <p14:tracePt t="198442" x="4613275" y="4687888"/>
          <p14:tracePt t="198450" x="4630738" y="4705350"/>
          <p14:tracePt t="198458" x="4676775" y="4724400"/>
          <p14:tracePt t="198466" x="4713288" y="4760913"/>
          <p14:tracePt t="198474" x="4730750" y="4768850"/>
          <p14:tracePt t="198482" x="4776788" y="4814888"/>
          <p14:tracePt t="198491" x="4840288" y="4841875"/>
          <p14:tracePt t="198498" x="4868863" y="4870450"/>
          <p14:tracePt t="198507" x="4913313" y="4897438"/>
          <p14:tracePt t="198513" x="4959350" y="4943475"/>
          <p14:tracePt t="198522" x="5022850" y="4979988"/>
          <p14:tracePt t="198530" x="5049838" y="4997450"/>
          <p14:tracePt t="198538" x="5086350" y="5033963"/>
          <p14:tracePt t="198562" x="5122863" y="5053013"/>
          <p14:tracePt t="198571" x="5132388" y="5060950"/>
          <p14:tracePt t="198586" x="5151438" y="5080000"/>
          <p14:tracePt t="198594" x="5151438" y="5097463"/>
          <p14:tracePt t="198602" x="5168900" y="5116513"/>
          <p14:tracePt t="198610" x="5168900" y="5143500"/>
          <p14:tracePt t="198618" x="5168900" y="5180013"/>
          <p14:tracePt t="198626" x="5168900" y="5197475"/>
          <p14:tracePt t="198633" x="5168900" y="5233988"/>
          <p14:tracePt t="198641" x="5151438" y="5280025"/>
          <p14:tracePt t="198650" x="5114925" y="5326063"/>
          <p14:tracePt t="198658" x="5068888" y="5362575"/>
          <p14:tracePt t="198666" x="5005388" y="5416550"/>
          <p14:tracePt t="198674" x="4978400" y="5435600"/>
          <p14:tracePt t="198682" x="4913313" y="5453063"/>
          <p14:tracePt t="198690" x="4886325" y="5481638"/>
          <p14:tracePt t="198699" x="4832350" y="5489575"/>
          <p14:tracePt t="198710" x="4795838" y="5508625"/>
          <p14:tracePt t="198715" x="4759325" y="5518150"/>
          <p14:tracePt t="198725" x="4730750" y="5526088"/>
          <p14:tracePt t="198731" x="4676775" y="5526088"/>
          <p14:tracePt t="198740" x="4594225" y="5545138"/>
          <p14:tracePt t="198746" x="4521200" y="5545138"/>
          <p14:tracePt t="198755" x="4421188" y="5572125"/>
          <p14:tracePt t="198762" x="4348163" y="5572125"/>
          <p14:tracePt t="198772" x="4257675" y="5572125"/>
          <p14:tracePt t="198778" x="4148138" y="5572125"/>
          <p14:tracePt t="198786" x="4094163" y="5572125"/>
          <p14:tracePt t="198794" x="4002088" y="5572125"/>
          <p14:tracePt t="198802" x="3948113" y="5572125"/>
          <p14:tracePt t="198810" x="3883025" y="5572125"/>
          <p14:tracePt t="198818" x="3792538" y="5545138"/>
          <p14:tracePt t="198826" x="3729038" y="5518150"/>
          <p14:tracePt t="198834" x="3702050" y="5499100"/>
          <p14:tracePt t="198842" x="3656013" y="5481638"/>
          <p14:tracePt t="198850" x="3619500" y="5453063"/>
          <p14:tracePt t="198858" x="3600450" y="5445125"/>
          <p14:tracePt t="198867" x="3573463" y="5380038"/>
          <p14:tracePt t="198875" x="3546475" y="5353050"/>
          <p14:tracePt t="198892" x="3519488" y="5280025"/>
          <p14:tracePt t="198898" x="3490913" y="5243513"/>
          <p14:tracePt t="198906" x="3482975" y="5207000"/>
          <p14:tracePt t="198914" x="3482975" y="5180013"/>
          <p14:tracePt t="198922" x="3482975" y="5133975"/>
          <p14:tracePt t="198930" x="3482975" y="5097463"/>
          <p14:tracePt t="198939" x="3482975" y="5053013"/>
          <p14:tracePt t="198946" x="3482975" y="4997450"/>
          <p14:tracePt t="198956" x="3482975" y="4943475"/>
          <p14:tracePt t="198962" x="3482975" y="4914900"/>
          <p14:tracePt t="198973" x="3500438" y="4851400"/>
          <p14:tracePt t="198978" x="3536950" y="4787900"/>
          <p14:tracePt t="198988" x="3592513" y="4741863"/>
          <p14:tracePt t="198994" x="3619500" y="4724400"/>
          <p14:tracePt t="199002" x="3673475" y="4668838"/>
          <p14:tracePt t="199010" x="3738563" y="4632325"/>
          <p14:tracePt t="199018" x="3819525" y="4624388"/>
          <p14:tracePt t="199026" x="3902075" y="4595813"/>
          <p14:tracePt t="199033" x="3956050" y="4595813"/>
          <p14:tracePt t="199042" x="4065588" y="4595813"/>
          <p14:tracePt t="199049" x="4157663" y="4595813"/>
          <p14:tracePt t="199058" x="4303713" y="4595813"/>
          <p14:tracePt t="199065" x="4430713" y="4595813"/>
          <p14:tracePt t="199073" x="4613275" y="4595813"/>
          <p14:tracePt t="199081" x="4740275" y="4605338"/>
          <p14:tracePt t="199089" x="4905375" y="4660900"/>
          <p14:tracePt t="199097" x="5014913" y="4678363"/>
          <p14:tracePt t="199106" x="5132388" y="4714875"/>
          <p14:tracePt t="199114" x="5232400" y="4778375"/>
          <p14:tracePt t="199122" x="5297488" y="4797425"/>
          <p14:tracePt t="199130" x="5341938" y="4824413"/>
          <p14:tracePt t="199138" x="5360988" y="4841875"/>
          <p14:tracePt t="199170" x="5368925" y="4887913"/>
          <p14:tracePt t="199178" x="5368925" y="4906963"/>
          <p14:tracePt t="199188" x="5368925" y="4943475"/>
          <p14:tracePt t="199195" x="5368925" y="4987925"/>
          <p14:tracePt t="199203" x="5334000" y="5016500"/>
          <p14:tracePt t="199211" x="5334000" y="5033963"/>
          <p14:tracePt t="199219" x="5314950" y="5080000"/>
          <p14:tracePt t="199228" x="5278438" y="5126038"/>
          <p14:tracePt t="199235" x="5241925" y="5170488"/>
          <p14:tracePt t="199243" x="5214938" y="5207000"/>
          <p14:tracePt t="199250" x="5178425" y="5233988"/>
          <p14:tracePt t="199259" x="5132388" y="5270500"/>
          <p14:tracePt t="199266" x="5114925" y="5289550"/>
          <p14:tracePt t="199275" x="5049838" y="5326063"/>
          <p14:tracePt t="199281" x="4941888" y="5380038"/>
          <p14:tracePt t="199290" x="4859338" y="5399088"/>
          <p14:tracePt t="199298" x="4786313" y="5408613"/>
          <p14:tracePt t="199306" x="4703763" y="5426075"/>
          <p14:tracePt t="199313" x="4649788" y="5435600"/>
          <p14:tracePt t="199322" x="4603750" y="5445125"/>
          <p14:tracePt t="199329" x="4567238" y="5445125"/>
          <p14:tracePt t="199338" x="4557713" y="5445125"/>
          <p14:tracePt t="199346" x="4549775" y="5445125"/>
          <p14:tracePt t="200618" x="4540250" y="5445125"/>
          <p14:tracePt t="200650" x="4540250" y="5435600"/>
          <p14:tracePt t="200658" x="4540250" y="5416550"/>
          <p14:tracePt t="200666" x="4540250" y="5372100"/>
          <p14:tracePt t="200674" x="4540250" y="5362575"/>
          <p14:tracePt t="200682" x="4540250" y="5343525"/>
          <p14:tracePt t="200690" x="4540250" y="5316538"/>
          <p14:tracePt t="200698" x="4540250" y="5299075"/>
          <p14:tracePt t="200706" x="4540250" y="5270500"/>
          <p14:tracePt t="200713" x="4540250" y="5233988"/>
          <p14:tracePt t="200721" x="4540250" y="5226050"/>
          <p14:tracePt t="200729" x="4540250" y="5216525"/>
          <p14:tracePt t="200738" x="4540250" y="5189538"/>
          <p14:tracePt t="200745" x="4540250" y="5180013"/>
          <p14:tracePt t="200754" x="4540250" y="5160963"/>
          <p14:tracePt t="200762" x="4540250" y="5143500"/>
          <p14:tracePt t="200778" x="4540250" y="5133975"/>
          <p14:tracePt t="200788" x="4540250" y="5126038"/>
          <p14:tracePt t="200794" x="4540250" y="5097463"/>
          <p14:tracePt t="200802" x="4540250" y="5089525"/>
          <p14:tracePt t="200809" x="4540250" y="5080000"/>
          <p14:tracePt t="200826" x="4540250" y="5060950"/>
          <p14:tracePt t="201139" x="4513263" y="5070475"/>
          <p14:tracePt t="201146" x="4494213" y="5106988"/>
          <p14:tracePt t="201153" x="4457700" y="5116513"/>
          <p14:tracePt t="201162" x="4448175" y="5153025"/>
          <p14:tracePt t="201171" x="4430713" y="5160963"/>
          <p14:tracePt t="201178" x="4413250" y="5170488"/>
          <p14:tracePt t="201188" x="4403725" y="5180013"/>
          <p14:tracePt t="201274" x="4376738" y="5180013"/>
          <p14:tracePt t="201282" x="4321175" y="5180013"/>
          <p14:tracePt t="201290" x="4175125" y="5180013"/>
          <p14:tracePt t="201298" x="4002088" y="5180013"/>
          <p14:tracePt t="201306" x="3746500" y="5180013"/>
          <p14:tracePt t="201314" x="3490913" y="5180013"/>
          <p14:tracePt t="201322" x="3290888" y="5180013"/>
          <p14:tracePt t="201330" x="3108325" y="5180013"/>
          <p14:tracePt t="201338" x="2981325" y="5180013"/>
          <p14:tracePt t="201346" x="2817813" y="5180013"/>
          <p14:tracePt t="201354" x="2689225" y="5180013"/>
          <p14:tracePt t="201361" x="2525713" y="5180013"/>
          <p14:tracePt t="201371" x="2360613" y="5180013"/>
          <p14:tracePt t="201378" x="2233613" y="5180013"/>
          <p14:tracePt t="201388" x="2143125" y="5180013"/>
          <p14:tracePt t="201394" x="2114550" y="5180013"/>
          <p14:tracePt t="201402" x="2087563" y="5180013"/>
          <p14:tracePt t="201410" x="2078038" y="5180013"/>
          <p14:tracePt t="201426" x="2070100" y="5180013"/>
          <p14:tracePt t="201433" x="2051050" y="5180013"/>
          <p14:tracePt t="201441" x="2033588" y="5180013"/>
          <p14:tracePt t="201449" x="1978025" y="5197475"/>
          <p14:tracePt t="201458" x="1931988" y="5207000"/>
          <p14:tracePt t="201473" x="1895475" y="5207000"/>
          <p14:tracePt t="201481" x="1878013" y="5207000"/>
          <p14:tracePt t="201489" x="1868488" y="5216525"/>
          <p14:tracePt t="201602" x="1860550" y="5216525"/>
          <p14:tracePt t="201706" x="1851025" y="5216525"/>
          <p14:tracePt t="201730" x="1851025" y="5207000"/>
          <p14:tracePt t="201738" x="1841500" y="5197475"/>
          <p14:tracePt t="201753" x="1841500" y="5160963"/>
          <p14:tracePt t="201761" x="1841500" y="5153025"/>
          <p14:tracePt t="201770" x="1841500" y="5133975"/>
          <p14:tracePt t="201778" x="1841500" y="5126038"/>
          <p14:tracePt t="201788" x="1841500" y="5116513"/>
          <p14:tracePt t="201793" x="1841500" y="5089525"/>
          <p14:tracePt t="201802" x="1841500" y="5070475"/>
          <p14:tracePt t="201826" x="1851025" y="5053013"/>
          <p14:tracePt t="201842" x="1851025" y="5043488"/>
          <p14:tracePt t="202314" x="1860550" y="5033963"/>
          <p14:tracePt t="202322" x="1878013" y="5033963"/>
          <p14:tracePt t="202329" x="1887538" y="5033963"/>
          <p14:tracePt t="202338" x="1895475" y="5033963"/>
          <p14:tracePt t="202353" x="1914525" y="5033963"/>
          <p14:tracePt t="202362" x="1924050" y="5033963"/>
          <p14:tracePt t="202386" x="1931988" y="5033963"/>
          <p14:tracePt t="202394" x="1941513" y="5033963"/>
          <p14:tracePt t="202649" x="1960563" y="5033963"/>
          <p14:tracePt t="202673" x="1968500" y="5033963"/>
          <p14:tracePt t="202681" x="1978025" y="5033963"/>
          <p14:tracePt t="202698" x="2005013" y="5033963"/>
          <p14:tracePt t="202986" x="2024063" y="5016500"/>
          <p14:tracePt t="202994" x="2060575" y="4970463"/>
          <p14:tracePt t="203002" x="2070100" y="4970463"/>
          <p14:tracePt t="203010" x="2087563" y="4960938"/>
          <p14:tracePt t="203018" x="2106613" y="4951413"/>
          <p14:tracePt t="203026" x="2114550" y="4943475"/>
          <p14:tracePt t="203034" x="2114550" y="4933950"/>
          <p14:tracePt t="203042" x="2124075" y="4933950"/>
          <p14:tracePt t="203050" x="2133600" y="4914900"/>
          <p14:tracePt t="203066" x="2143125" y="4914900"/>
          <p14:tracePt t="203074" x="2160588" y="4906963"/>
          <p14:tracePt t="203090" x="2170113" y="4897438"/>
          <p14:tracePt t="203306" x="2187575" y="4897438"/>
          <p14:tracePt t="203314" x="2197100" y="4906963"/>
          <p14:tracePt t="203322" x="2233613" y="4943475"/>
          <p14:tracePt t="203330" x="2251075" y="4951413"/>
          <p14:tracePt t="203338" x="2306638" y="4987925"/>
          <p14:tracePt t="203345" x="2352675" y="4997450"/>
          <p14:tracePt t="203354" x="2397125" y="5006975"/>
          <p14:tracePt t="203361" x="2433638" y="5016500"/>
          <p14:tracePt t="203371" x="2470150" y="5016500"/>
          <p14:tracePt t="203378" x="2525713" y="5016500"/>
          <p14:tracePt t="203387" x="2552700" y="5016500"/>
          <p14:tracePt t="203394" x="2570163" y="5016500"/>
          <p14:tracePt t="203402" x="2598738" y="5016500"/>
          <p14:tracePt t="203410" x="2616200" y="5016500"/>
          <p14:tracePt t="203418" x="2635250" y="5016500"/>
          <p14:tracePt t="203442" x="2643188" y="5016500"/>
          <p14:tracePt t="203473" x="2652713" y="5016500"/>
          <p14:tracePt t="203481" x="2671763" y="5016500"/>
          <p14:tracePt t="203489" x="2679700" y="5016500"/>
          <p14:tracePt t="203498" x="2689225" y="5016500"/>
          <p14:tracePt t="203505" x="2698750" y="5016500"/>
          <p14:tracePt t="203514" x="2708275" y="5016500"/>
          <p14:tracePt t="203522" x="2716213" y="5016500"/>
          <p14:tracePt t="203530" x="2735263" y="5016500"/>
          <p14:tracePt t="203538" x="2762250" y="5006975"/>
          <p14:tracePt t="203546" x="2781300" y="4997450"/>
          <p14:tracePt t="203554" x="2817813" y="4997450"/>
          <p14:tracePt t="203561" x="2835275" y="4987925"/>
          <p14:tracePt t="203571" x="2852738" y="4987925"/>
          <p14:tracePt t="203578" x="2871788" y="4979988"/>
          <p14:tracePt t="203587" x="2881313" y="4979988"/>
          <p14:tracePt t="203594" x="2889250" y="4979988"/>
          <p14:tracePt t="203995" x="2898775" y="4979988"/>
          <p14:tracePt t="204018" x="2917825" y="4960938"/>
          <p14:tracePt t="204025" x="2944813" y="4960938"/>
          <p14:tracePt t="204033" x="2990850" y="4943475"/>
          <p14:tracePt t="204042" x="3054350" y="4924425"/>
          <p14:tracePt t="204050" x="3127375" y="4897438"/>
          <p14:tracePt t="204058" x="3190875" y="4897438"/>
          <p14:tracePt t="204066" x="3263900" y="4897438"/>
          <p14:tracePt t="204074" x="3336925" y="4897438"/>
          <p14:tracePt t="204082" x="3390900" y="4897438"/>
          <p14:tracePt t="204090" x="3482975" y="4897438"/>
          <p14:tracePt t="204097" x="3556000" y="4897438"/>
          <p14:tracePt t="204106" x="3573463" y="4897438"/>
          <p14:tracePt t="204113" x="3600450" y="4897438"/>
          <p14:tracePt t="204122" x="3609975" y="4897438"/>
          <p14:tracePt t="204138" x="3619500" y="4897438"/>
          <p14:tracePt t="205106" x="3636963" y="4906963"/>
          <p14:tracePt t="205115" x="3665538" y="4933950"/>
          <p14:tracePt t="205121" x="3702050" y="4951413"/>
          <p14:tracePt t="205130" x="3746500" y="5006975"/>
          <p14:tracePt t="205138" x="3775075" y="5024438"/>
          <p14:tracePt t="205146" x="3810000" y="5043488"/>
          <p14:tracePt t="205154" x="3865563" y="5070475"/>
          <p14:tracePt t="205162" x="3883025" y="5080000"/>
          <p14:tracePt t="205171" x="3911600" y="5080000"/>
          <p14:tracePt t="205178" x="3948113" y="5097463"/>
          <p14:tracePt t="205188" x="3956050" y="5097463"/>
          <p14:tracePt t="205194" x="3965575" y="5097463"/>
          <p14:tracePt t="205204" x="3975100" y="5097463"/>
          <p14:tracePt t="205210" x="3992563" y="5097463"/>
          <p14:tracePt t="205218" x="4002088" y="5097463"/>
          <p14:tracePt t="205226" x="4021138" y="5089525"/>
          <p14:tracePt t="205234" x="4038600" y="5089525"/>
          <p14:tracePt t="205242" x="4057650" y="5060950"/>
          <p14:tracePt t="205250" x="4065588" y="5053013"/>
          <p14:tracePt t="205258" x="4075113" y="5043488"/>
          <p14:tracePt t="205266" x="4075113" y="5033963"/>
          <p14:tracePt t="205274" x="4111625" y="5006975"/>
          <p14:tracePt t="205282" x="4111625" y="4997450"/>
          <p14:tracePt t="205298" x="4121150" y="4970463"/>
          <p14:tracePt t="205306" x="4129088" y="4960938"/>
          <p14:tracePt t="205314" x="4138613" y="4951413"/>
          <p14:tracePt t="205322" x="4148138" y="4951413"/>
          <p14:tracePt t="205330" x="4175125" y="4924425"/>
          <p14:tracePt t="205346" x="4194175" y="4897438"/>
          <p14:tracePt t="205354" x="4202113" y="4897438"/>
          <p14:tracePt t="205362" x="4221163" y="4878388"/>
          <p14:tracePt t="205371" x="4230688" y="4870450"/>
          <p14:tracePt t="205378" x="4257675" y="4860925"/>
          <p14:tracePt t="205387" x="4275138" y="4851400"/>
          <p14:tracePt t="205393" x="4284663" y="4841875"/>
          <p14:tracePt t="205402" x="4284663" y="4833938"/>
          <p14:tracePt t="205410" x="4294188" y="4824413"/>
          <p14:tracePt t="205515" x="4303713" y="4824413"/>
          <p14:tracePt t="205522" x="4311650" y="4841875"/>
          <p14:tracePt t="205530" x="4311650" y="4870450"/>
          <p14:tracePt t="205538" x="4321175" y="4906963"/>
          <p14:tracePt t="205546" x="4321175" y="4933950"/>
          <p14:tracePt t="205554" x="4321175" y="4970463"/>
          <p14:tracePt t="205561" x="4330700" y="4987925"/>
          <p14:tracePt t="205571" x="4357688" y="5033963"/>
          <p14:tracePt t="205578" x="4357688" y="5043488"/>
          <p14:tracePt t="205587" x="4357688" y="5053013"/>
          <p14:tracePt t="205769" x="4367213" y="5053013"/>
          <p14:tracePt t="205778" x="4394200" y="5053013"/>
          <p14:tracePt t="205787" x="4413250" y="5043488"/>
          <p14:tracePt t="205794" x="4430713" y="5024438"/>
          <p14:tracePt t="205802" x="4440238" y="5016500"/>
          <p14:tracePt t="205810" x="4448175" y="5006975"/>
          <p14:tracePt t="205825" x="4457700" y="4997450"/>
          <p14:tracePt t="206588" x="4467225" y="4987925"/>
          <p14:tracePt t="206851" x="4494213" y="4987925"/>
          <p14:tracePt t="206859" x="4567238" y="5006975"/>
          <p14:tracePt t="206867" x="4622800" y="5016500"/>
          <p14:tracePt t="206875" x="4703763" y="5053013"/>
          <p14:tracePt t="206891" x="4776788" y="5060950"/>
          <p14:tracePt t="206898" x="4795838" y="5070475"/>
          <p14:tracePt t="206906" x="4813300" y="5080000"/>
          <p14:tracePt t="206916" x="4822825" y="5080000"/>
          <p14:tracePt t="207010" x="4849813" y="5080000"/>
          <p14:tracePt t="207018" x="4886325" y="5060950"/>
          <p14:tracePt t="207026" x="4913313" y="5053013"/>
          <p14:tracePt t="207034" x="4932363" y="5043488"/>
          <p14:tracePt t="207041" x="4978400" y="5033963"/>
          <p14:tracePt t="207049" x="5022850" y="4997450"/>
          <p14:tracePt t="207058" x="5078413" y="4987925"/>
          <p14:tracePt t="207066" x="5122863" y="4987925"/>
          <p14:tracePt t="207074" x="5151438" y="4979988"/>
          <p14:tracePt t="207082" x="5214938" y="4951413"/>
          <p14:tracePt t="207090" x="5241925" y="4943475"/>
          <p14:tracePt t="207098" x="5260975" y="4943475"/>
          <p14:tracePt t="207105" x="5278438" y="4943475"/>
          <p14:tracePt t="207114" x="5287963" y="4943475"/>
          <p14:tracePt t="207410" x="5341938" y="4943475"/>
          <p14:tracePt t="207418" x="5414963" y="4943475"/>
          <p14:tracePt t="207426" x="5524500" y="4951413"/>
          <p14:tracePt t="207434" x="5634038" y="4960938"/>
          <p14:tracePt t="207442" x="5761038" y="4979988"/>
          <p14:tracePt t="207450" x="5880100" y="4987925"/>
          <p14:tracePt t="207458" x="5972175" y="4987925"/>
          <p14:tracePt t="207466" x="6062663" y="5016500"/>
          <p14:tracePt t="207474" x="6153150" y="5016500"/>
          <p14:tracePt t="207482" x="6218238" y="5016500"/>
          <p14:tracePt t="207490" x="6272213" y="5016500"/>
          <p14:tracePt t="207498" x="6299200" y="5024438"/>
          <p14:tracePt t="207858" x="6162675" y="5024438"/>
          <p14:tracePt t="207866" x="5962650" y="5024438"/>
          <p14:tracePt t="207873" x="5743575" y="5024438"/>
          <p14:tracePt t="207882" x="5561013" y="5024438"/>
          <p14:tracePt t="207889" x="5368925" y="5024438"/>
          <p14:tracePt t="207898" x="5168900" y="5024438"/>
          <p14:tracePt t="207906" x="5022850" y="5024438"/>
          <p14:tracePt t="207913" x="4859338" y="5024438"/>
          <p14:tracePt t="207921" x="4730750" y="5024438"/>
          <p14:tracePt t="207930" x="4622800" y="5024438"/>
          <p14:tracePt t="207938" x="4530725" y="5024438"/>
          <p14:tracePt t="207945" x="4476750" y="5024438"/>
          <p14:tracePt t="207953" x="4413250" y="5043488"/>
          <p14:tracePt t="207962" x="4384675" y="5043488"/>
          <p14:tracePt t="207970" x="4357688" y="5053013"/>
          <p14:tracePt t="207978" x="4321175" y="5053013"/>
          <p14:tracePt t="207987" x="4294188" y="5053013"/>
          <p14:tracePt t="207994" x="4284663" y="5053013"/>
          <p14:tracePt t="208003" x="4238625" y="5070475"/>
          <p14:tracePt t="208010" x="4221163" y="5070475"/>
          <p14:tracePt t="208019" x="4165600" y="5080000"/>
          <p14:tracePt t="208026" x="4138613" y="5080000"/>
          <p14:tracePt t="208034" x="4084638" y="5080000"/>
          <p14:tracePt t="208042" x="4038600" y="5080000"/>
          <p14:tracePt t="208050" x="4011613" y="5080000"/>
          <p14:tracePt t="208058" x="3984625" y="5080000"/>
          <p14:tracePt t="208066" x="3965575" y="5080000"/>
          <p14:tracePt t="208074" x="3956050" y="5080000"/>
          <p14:tracePt t="208082" x="3948113" y="5080000"/>
          <p14:tracePt t="208098" x="3938588" y="5089525"/>
          <p14:tracePt t="208106" x="3929063" y="5097463"/>
          <p14:tracePt t="208114" x="3911600" y="5106988"/>
          <p14:tracePt t="208122" x="3911600" y="5116513"/>
          <p14:tracePt t="208130" x="3883025" y="5116513"/>
          <p14:tracePt t="208139" x="3846513" y="5116513"/>
          <p14:tracePt t="208146" x="3810000" y="5126038"/>
          <p14:tracePt t="208155" x="3746500" y="5133975"/>
          <p14:tracePt t="208162" x="3683000" y="5170488"/>
          <p14:tracePt t="208171" x="3656013" y="5170488"/>
          <p14:tracePt t="208178" x="3629025" y="5180013"/>
          <p14:tracePt t="208187" x="3600450" y="5207000"/>
          <p14:tracePt t="208194" x="3556000" y="5226050"/>
          <p14:tracePt t="208203" x="3546475" y="5233988"/>
          <p14:tracePt t="208210" x="3519488" y="5253038"/>
          <p14:tracePt t="208218" x="3490913" y="5270500"/>
          <p14:tracePt t="208226" x="3455988" y="5289550"/>
          <p14:tracePt t="208234" x="3427413" y="5326063"/>
          <p14:tracePt t="208242" x="3390900" y="5343525"/>
          <p14:tracePt t="208250" x="3373438" y="5372100"/>
          <p14:tracePt t="208258" x="3346450" y="5399088"/>
          <p14:tracePt t="208266" x="3327400" y="5416550"/>
          <p14:tracePt t="208274" x="3290888" y="5445125"/>
          <p14:tracePt t="208289" x="3281363" y="5481638"/>
          <p14:tracePt t="208299" x="3273425" y="5499100"/>
          <p14:tracePt t="208308" x="3263900" y="5499100"/>
          <p14:tracePt t="208371" x="3254375" y="5499100"/>
          <p14:tracePt t="208442" x="3244850" y="5499100"/>
          <p14:tracePt t="208450" x="3236913" y="5499100"/>
          <p14:tracePt t="208458" x="3200400" y="5499100"/>
          <p14:tracePt t="208465" x="3171825" y="5499100"/>
          <p14:tracePt t="208473" x="3163888" y="5499100"/>
          <p14:tracePt t="208482" x="3127375" y="5499100"/>
          <p14:tracePt t="208490" x="3117850" y="5489575"/>
          <p14:tracePt t="208498" x="3108325" y="5489575"/>
          <p14:tracePt t="208506" x="3081338" y="5489575"/>
          <p14:tracePt t="208514" x="3071813" y="5489575"/>
          <p14:tracePt t="208522" x="3044825" y="5472113"/>
          <p14:tracePt t="208539" x="3035300" y="5462588"/>
          <p14:tracePt t="208546" x="3008313" y="5445125"/>
          <p14:tracePt t="208561" x="2990850" y="5435600"/>
          <p14:tracePt t="208570" x="2981325" y="5435600"/>
          <p14:tracePt t="208578" x="2971800" y="5435600"/>
          <p14:tracePt t="208587" x="2954338" y="5435600"/>
          <p14:tracePt t="208594" x="2935288" y="5435600"/>
          <p14:tracePt t="208603" x="2908300" y="5435600"/>
          <p14:tracePt t="208609" x="2889250" y="5435600"/>
          <p14:tracePt t="208617" x="2852738" y="5426075"/>
          <p14:tracePt t="208626" x="2835275" y="5426075"/>
          <p14:tracePt t="208634" x="2798763" y="5426075"/>
          <p14:tracePt t="208642" x="2781300" y="5416550"/>
          <p14:tracePt t="208650" x="2752725" y="5416550"/>
          <p14:tracePt t="208658" x="2735263" y="5389563"/>
          <p14:tracePt t="208666" x="2716213" y="5389563"/>
          <p14:tracePt t="208674" x="2708275" y="5389563"/>
          <p14:tracePt t="208986" x="2735263" y="5389563"/>
          <p14:tracePt t="208993" x="2798763" y="5389563"/>
          <p14:tracePt t="209002" x="2889250" y="5389563"/>
          <p14:tracePt t="209009" x="3017838" y="5389563"/>
          <p14:tracePt t="209017" x="3144838" y="5389563"/>
          <p14:tracePt t="209026" x="3273425" y="5389563"/>
          <p14:tracePt t="209034" x="3382963" y="5389563"/>
          <p14:tracePt t="209042" x="3446463" y="5389563"/>
          <p14:tracePt t="209049" x="3500438" y="5389563"/>
          <p14:tracePt t="209058" x="3527425" y="5389563"/>
          <p14:tracePt t="209074" x="3536950" y="5389563"/>
          <p14:tracePt t="209146" x="3546475" y="5380038"/>
          <p14:tracePt t="209154" x="3573463" y="5380038"/>
          <p14:tracePt t="209163" x="3582988" y="5380038"/>
          <p14:tracePt t="209170" x="3629025" y="5372100"/>
          <p14:tracePt t="209178" x="3673475" y="5372100"/>
          <p14:tracePt t="209189" x="3709988" y="5372100"/>
          <p14:tracePt t="209196" x="3765550" y="5372100"/>
          <p14:tracePt t="209203" x="3792538" y="5372100"/>
          <p14:tracePt t="209210" x="3846513" y="5372100"/>
          <p14:tracePt t="209218" x="3892550" y="5372100"/>
          <p14:tracePt t="209226" x="3929063" y="5372100"/>
          <p14:tracePt t="209234" x="3948113" y="5372100"/>
          <p14:tracePt t="209241" x="3992563" y="5372100"/>
          <p14:tracePt t="209258" x="4011613" y="5372100"/>
          <p14:tracePt t="209273" x="4021138" y="5372100"/>
          <p14:tracePt t="209289" x="4038600" y="5353050"/>
          <p14:tracePt t="209306" x="4038600" y="5343525"/>
          <p14:tracePt t="209314" x="4038600" y="5335588"/>
          <p14:tracePt t="209330" x="4038600" y="5316538"/>
          <p14:tracePt t="209338" x="4048125" y="5307013"/>
          <p14:tracePt t="209370" x="4065588" y="5289550"/>
          <p14:tracePt t="209611" x="4021138" y="5289550"/>
          <p14:tracePt t="209617" x="3938588" y="5326063"/>
          <p14:tracePt t="209626" x="3902075" y="5326063"/>
          <p14:tracePt t="209634" x="3883025" y="5326063"/>
          <p14:tracePt t="209641" x="3865563" y="5335588"/>
          <p14:tracePt t="209649" x="3856038" y="5335588"/>
          <p14:tracePt t="209658" x="3846513" y="5335588"/>
          <p14:tracePt t="209869" x="3883025" y="5335588"/>
          <p14:tracePt t="209880" x="3911600" y="5335588"/>
          <p14:tracePt t="209884" x="3965575" y="5335588"/>
          <p14:tracePt t="209890" x="4002088" y="5335588"/>
          <p14:tracePt t="209898" x="4048125" y="5335588"/>
          <p14:tracePt t="209906" x="4084638" y="5335588"/>
          <p14:tracePt t="209914" x="4094163" y="5335588"/>
          <p14:tracePt t="210146" x="4102100" y="5335588"/>
          <p14:tracePt t="210154" x="4138613" y="5335588"/>
          <p14:tracePt t="210162" x="4157663" y="5335588"/>
          <p14:tracePt t="210169" x="4184650" y="5335588"/>
          <p14:tracePt t="210178" x="4202113" y="5335588"/>
          <p14:tracePt t="210189" x="4238625" y="5335588"/>
          <p14:tracePt t="210194" x="4275138" y="5335588"/>
          <p14:tracePt t="210205" x="4294188" y="5335588"/>
          <p14:tracePt t="210220" x="4311650" y="5335588"/>
          <p14:tracePt t="210226" x="4321175" y="5335588"/>
          <p14:tracePt t="210242" x="4330700" y="5335588"/>
          <p14:tracePt t="210578" x="4357688" y="5335588"/>
          <p14:tracePt t="210586" x="4384675" y="5335588"/>
          <p14:tracePt t="210594" x="4440238" y="5335588"/>
          <p14:tracePt t="210602" x="4494213" y="5335588"/>
          <p14:tracePt t="210610" x="4586288" y="5335588"/>
          <p14:tracePt t="210618" x="4659313" y="5335588"/>
          <p14:tracePt t="210626" x="4722813" y="5335588"/>
          <p14:tracePt t="210634" x="4776788" y="5335588"/>
          <p14:tracePt t="210642" x="4849813" y="5335588"/>
          <p14:tracePt t="210650" x="4876800" y="5335588"/>
          <p14:tracePt t="210658" x="4922838" y="5316538"/>
          <p14:tracePt t="210666" x="4949825" y="5316538"/>
          <p14:tracePt t="210674" x="4978400" y="5316538"/>
          <p14:tracePt t="210682" x="4995863" y="5316538"/>
          <p14:tracePt t="210690" x="5041900" y="5316538"/>
          <p14:tracePt t="210698" x="5059363" y="5316538"/>
          <p14:tracePt t="210706" x="5095875" y="5316538"/>
          <p14:tracePt t="210715" x="5141913" y="5316538"/>
          <p14:tracePt t="210724" x="5178425" y="5316538"/>
          <p14:tracePt t="210731" x="5251450" y="5316538"/>
          <p14:tracePt t="210739" x="5287963" y="5316538"/>
          <p14:tracePt t="210746" x="5341938" y="5316538"/>
          <p14:tracePt t="210753" x="5368925" y="5316538"/>
          <p14:tracePt t="210761" x="5405438" y="5316538"/>
          <p14:tracePt t="210770" x="5424488" y="5316538"/>
          <p14:tracePt t="210778" x="5451475" y="5316538"/>
          <p14:tracePt t="210787" x="5461000" y="5316538"/>
          <p14:tracePt t="211036" x="5514975" y="5316538"/>
          <p14:tracePt t="211041" x="5716588" y="5316538"/>
          <p14:tracePt t="211049" x="5899150" y="5316538"/>
          <p14:tracePt t="211058" x="6080125" y="5316538"/>
          <p14:tracePt t="211066" x="6208713" y="5316538"/>
          <p14:tracePt t="211074" x="6381750" y="5316538"/>
          <p14:tracePt t="211082" x="6537325" y="5307013"/>
          <p14:tracePt t="211090" x="6627813" y="5307013"/>
          <p14:tracePt t="211098" x="6737350" y="5307013"/>
          <p14:tracePt t="211105" x="6773863" y="5307013"/>
          <p14:tracePt t="211113" x="6783388" y="5307013"/>
          <p14:tracePt t="211164" x="6791325" y="5299075"/>
          <p14:tracePt t="211308" x="6791325" y="5307013"/>
          <p14:tracePt t="211315" x="6791325" y="5316538"/>
          <p14:tracePt t="211322" x="6791325" y="5326063"/>
          <p14:tracePt t="211330" x="6764338" y="5343525"/>
          <p14:tracePt t="211338" x="6737350" y="5353050"/>
          <p14:tracePt t="211345" x="6681788" y="5372100"/>
          <p14:tracePt t="211354" x="6610350" y="5372100"/>
          <p14:tracePt t="211361" x="6508750" y="5372100"/>
          <p14:tracePt t="211370" x="6418263" y="5372100"/>
          <p14:tracePt t="211378" x="6326188" y="5372100"/>
          <p14:tracePt t="211387" x="6235700" y="5372100"/>
          <p14:tracePt t="211394" x="6145213" y="5372100"/>
          <p14:tracePt t="211403" x="6072188" y="5372100"/>
          <p14:tracePt t="211410" x="6026150" y="5372100"/>
          <p14:tracePt t="211418" x="5962650" y="5353050"/>
          <p14:tracePt t="211426" x="5926138" y="5343525"/>
          <p14:tracePt t="211434" x="5899150" y="5343525"/>
          <p14:tracePt t="211442" x="5889625" y="5335588"/>
          <p14:tracePt t="211466" x="5880100" y="5335588"/>
          <p14:tracePt t="211474" x="5853113" y="5326063"/>
          <p14:tracePt t="211481" x="5834063" y="5326063"/>
          <p14:tracePt t="211490" x="5789613" y="5326063"/>
          <p14:tracePt t="211498" x="5707063" y="5299075"/>
          <p14:tracePt t="211506" x="5624513" y="5289550"/>
          <p14:tracePt t="211514" x="5534025" y="5289550"/>
          <p14:tracePt t="211522" x="5424488" y="5270500"/>
          <p14:tracePt t="211530" x="5334000" y="5262563"/>
          <p14:tracePt t="211538" x="5251450" y="5233988"/>
          <p14:tracePt t="211546" x="5178425" y="5207000"/>
          <p14:tracePt t="211554" x="5141913" y="5197475"/>
          <p14:tracePt t="211562" x="5122863" y="5197475"/>
          <p14:tracePt t="211570" x="5105400" y="5180013"/>
          <p14:tracePt t="211586" x="5095875" y="5170488"/>
          <p14:tracePt t="211604" x="5095875" y="5160963"/>
          <p14:tracePt t="211610" x="5095875" y="5133975"/>
          <p14:tracePt t="211618" x="5095875" y="5126038"/>
          <p14:tracePt t="211626" x="5105400" y="5116513"/>
          <p14:tracePt t="211642" x="5114925" y="5116513"/>
          <p14:tracePt t="211650" x="5114925" y="5097463"/>
          <p14:tracePt t="211658" x="5114925" y="5089525"/>
          <p14:tracePt t="211666" x="5114925" y="5080000"/>
          <p14:tracePt t="211682" x="5114925" y="5053013"/>
          <p14:tracePt t="211689" x="5114925" y="5043488"/>
          <p14:tracePt t="211705" x="5114925" y="5016500"/>
          <p14:tracePt t="211713" x="5114925" y="4997450"/>
          <p14:tracePt t="211721" x="5114925" y="4979988"/>
          <p14:tracePt t="211730" x="5114925" y="4943475"/>
          <p14:tracePt t="211738" x="5114925" y="4933950"/>
          <p14:tracePt t="211745" x="5114925" y="4924425"/>
          <p14:tracePt t="211753" x="5095875" y="4897438"/>
          <p14:tracePt t="211762" x="5095875" y="4878388"/>
          <p14:tracePt t="211778" x="5095875" y="4870450"/>
          <p14:tracePt t="211851" x="5086350" y="4860925"/>
          <p14:tracePt t="211858" x="5059363" y="4860925"/>
          <p14:tracePt t="211867" x="5032375" y="4860925"/>
          <p14:tracePt t="211873" x="4959350" y="4906963"/>
          <p14:tracePt t="211889" x="4776788" y="5024438"/>
          <p14:tracePt t="211897" x="4676775" y="5089525"/>
          <p14:tracePt t="211906" x="4576763" y="5126038"/>
          <p14:tracePt t="211913" x="4457700" y="5197475"/>
          <p14:tracePt t="211922" x="4348163" y="5243513"/>
          <p14:tracePt t="211929" x="4230688" y="5299075"/>
          <p14:tracePt t="211940" x="4148138" y="5326063"/>
          <p14:tracePt t="211945" x="4065588" y="5372100"/>
          <p14:tracePt t="211953" x="4029075" y="5380038"/>
          <p14:tracePt t="211962" x="4011613" y="5389563"/>
          <p14:tracePt t="211971" x="3984625" y="5389563"/>
          <p14:tracePt t="211978" x="3965575" y="5399088"/>
          <p14:tracePt t="211987" x="3948113" y="5399088"/>
          <p14:tracePt t="211994" x="3929063" y="5399088"/>
          <p14:tracePt t="212004" x="3883025" y="5399088"/>
          <p14:tracePt t="212009" x="3838575" y="5416550"/>
          <p14:tracePt t="212023" x="3810000" y="5426075"/>
          <p14:tracePt t="212027" x="3792538" y="5435600"/>
          <p14:tracePt t="212035" x="3738563" y="5453063"/>
          <p14:tracePt t="212043" x="3683000" y="5453063"/>
          <p14:tracePt t="212052" x="3636963" y="5472113"/>
          <p14:tracePt t="212059" x="3592513" y="5472113"/>
          <p14:tracePt t="212066" x="3556000" y="5481638"/>
          <p14:tracePt t="212074" x="3509963" y="5481638"/>
          <p14:tracePt t="212082" x="3500438" y="5481638"/>
          <p14:tracePt t="212180" x="3490913" y="5481638"/>
          <p14:tracePt t="212242" x="3490913" y="5472113"/>
          <p14:tracePt t="212265" x="3490913" y="5453063"/>
          <p14:tracePt t="212281" x="3490913" y="5445125"/>
          <p14:tracePt t="212298" x="3490913" y="5435600"/>
          <p14:tracePt t="212314" x="3490913" y="5426075"/>
          <p14:tracePt t="212322" x="3490913" y="5416550"/>
          <p14:tracePt t="212330" x="3509963" y="5408613"/>
          <p14:tracePt t="212338" x="3519488" y="5408613"/>
          <p14:tracePt t="212345" x="3563938" y="5408613"/>
          <p14:tracePt t="212354" x="3609975" y="5389563"/>
          <p14:tracePt t="212362" x="3646488" y="5389563"/>
          <p14:tracePt t="212370" x="3702050" y="5389563"/>
          <p14:tracePt t="212378" x="3765550" y="5389563"/>
          <p14:tracePt t="212386" x="3819525" y="5380038"/>
          <p14:tracePt t="212394" x="3838575" y="5380038"/>
          <p14:tracePt t="212403" x="3883025" y="5380038"/>
          <p14:tracePt t="212418" x="3902075" y="5380038"/>
          <p14:tracePt t="212498" x="3919538" y="5380038"/>
          <p14:tracePt t="212505" x="3948113" y="5380038"/>
          <p14:tracePt t="212513" x="4048125" y="5380038"/>
          <p14:tracePt t="212522" x="4129088" y="5399088"/>
          <p14:tracePt t="212529" x="4202113" y="5408613"/>
          <p14:tracePt t="212539" x="4275138" y="5408613"/>
          <p14:tracePt t="212546" x="4340225" y="5408613"/>
          <p14:tracePt t="212554" x="4376738" y="5408613"/>
          <p14:tracePt t="212561" x="4403725" y="5408613"/>
          <p14:tracePt t="212570" x="4440238" y="5416550"/>
          <p14:tracePt t="212586" x="4448175" y="5416550"/>
          <p14:tracePt t="212795" x="4457700" y="5426075"/>
          <p14:tracePt t="212810" x="4457700" y="5435600"/>
          <p14:tracePt t="212818" x="4457700" y="5445125"/>
          <p14:tracePt t="212834" x="4457700" y="5453063"/>
          <p14:tracePt t="212850" x="4457700" y="5462588"/>
          <p14:tracePt t="212858" x="4457700" y="5481638"/>
          <p14:tracePt t="212986" x="4457700" y="5462588"/>
          <p14:tracePt t="212994" x="4457700" y="5453063"/>
          <p14:tracePt t="213002" x="4476750" y="5435600"/>
          <p14:tracePt t="213018" x="4484688" y="5426075"/>
          <p14:tracePt t="213033" x="4484688" y="5416550"/>
          <p14:tracePt t="213042" x="4494213" y="5408613"/>
          <p14:tracePt t="213058" x="4503738" y="5399088"/>
          <p14:tracePt t="213139" x="4513263" y="5389563"/>
          <p14:tracePt t="213154" x="4521200" y="5389563"/>
          <p14:tracePt t="213354" x="4521200" y="5380038"/>
          <p14:tracePt t="213370" x="4521200" y="5372100"/>
          <p14:tracePt t="213395" x="4513263" y="5362575"/>
          <p14:tracePt t="213531" x="4513263" y="5353050"/>
          <p14:tracePt t="213540" x="4530725" y="5353050"/>
          <p14:tracePt t="213548" x="4630738" y="5353050"/>
          <p14:tracePt t="213557" x="4776788" y="5353050"/>
          <p14:tracePt t="213562" x="4905375" y="5353050"/>
          <p14:tracePt t="213571" x="5014913" y="5353050"/>
          <p14:tracePt t="213578" x="5114925" y="5372100"/>
          <p14:tracePt t="213587" x="5205413" y="5389563"/>
          <p14:tracePt t="213594" x="5268913" y="5399088"/>
          <p14:tracePt t="213603" x="5360988" y="5426075"/>
          <p14:tracePt t="213610" x="5387975" y="5445125"/>
          <p14:tracePt t="213619" x="5451475" y="5472113"/>
          <p14:tracePt t="213633" x="5470525" y="5481638"/>
          <p14:tracePt t="214002" x="5470525" y="5453063"/>
          <p14:tracePt t="214009" x="5470525" y="5408613"/>
          <p14:tracePt t="214018" x="5470525" y="5399088"/>
          <p14:tracePt t="214025" x="5487988" y="5372100"/>
          <p14:tracePt t="214034" x="5487988" y="5353050"/>
          <p14:tracePt t="214041" x="5487988" y="5343525"/>
          <p14:tracePt t="214058" x="5487988" y="5326063"/>
          <p14:tracePt t="214434" x="5487988" y="5353050"/>
          <p14:tracePt t="214449" x="5487988" y="5362575"/>
          <p14:tracePt t="214690" x="5497513" y="5372100"/>
          <p14:tracePt t="214706" x="5507038" y="5372100"/>
          <p14:tracePt t="214722" x="5507038" y="5362575"/>
          <p14:tracePt t="215450" x="5507038" y="5372100"/>
          <p14:tracePt t="215458" x="5478463" y="5389563"/>
          <p14:tracePt t="215466" x="5461000" y="5399088"/>
          <p14:tracePt t="215473" x="5441950" y="5408613"/>
          <p14:tracePt t="215482" x="5434013" y="5416550"/>
          <p14:tracePt t="215498" x="5424488" y="5426075"/>
          <p14:tracePt t="215690" x="5424488" y="5435600"/>
          <p14:tracePt t="215705" x="5441950" y="5435600"/>
          <p14:tracePt t="215721" x="5451475" y="5416550"/>
          <p14:tracePt t="215729" x="5451475" y="5399088"/>
          <p14:tracePt t="215738" x="5461000" y="5380038"/>
          <p14:tracePt t="216075" x="5461000" y="5362575"/>
          <p14:tracePt t="216091" x="5470525" y="5353050"/>
          <p14:tracePt t="216106" x="5478463" y="5353050"/>
          <p14:tracePt t="216115" x="5478463" y="5343525"/>
          <p14:tracePt t="216122" x="5487988" y="5335588"/>
          <p14:tracePt t="216146" x="5507038" y="5316538"/>
          <p14:tracePt t="216187" x="5514975" y="5316538"/>
          <p14:tracePt t="216194" x="5514975" y="5307013"/>
          <p14:tracePt t="216619" x="5514975" y="5299075"/>
          <p14:tracePt t="216652" x="5497513" y="5299075"/>
          <p14:tracePt t="216667" x="5487988" y="5289550"/>
          <p14:tracePt t="217226" x="5507038" y="5307013"/>
          <p14:tracePt t="217233" x="5524500" y="5326063"/>
          <p14:tracePt t="217249" x="5534025" y="5335588"/>
          <p14:tracePt t="217265" x="5534025" y="5343525"/>
          <p14:tracePt t="217812" x="5534025" y="5353050"/>
          <p14:tracePt t="217826" x="5551488" y="5353050"/>
          <p14:tracePt t="217834" x="5570538" y="5353050"/>
          <p14:tracePt t="217842" x="5616575" y="5353050"/>
          <p14:tracePt t="217849" x="5653088" y="5353050"/>
          <p14:tracePt t="217857" x="5697538" y="5353050"/>
          <p14:tracePt t="217866" x="5734050" y="5353050"/>
          <p14:tracePt t="217873" x="5797550" y="5335588"/>
          <p14:tracePt t="217888" x="5853113" y="5335588"/>
          <p14:tracePt t="217889" x="5899150" y="5326063"/>
          <p14:tracePt t="217898" x="5935663" y="5307013"/>
          <p14:tracePt t="217906" x="5953125" y="5307013"/>
          <p14:tracePt t="217914" x="5989638" y="5299075"/>
          <p14:tracePt t="217922" x="5999163" y="5299075"/>
          <p14:tracePt t="217930" x="5999163" y="5289550"/>
          <p14:tracePt t="218051" x="6016625" y="5289550"/>
          <p14:tracePt t="218065" x="6026150" y="5289550"/>
          <p14:tracePt t="218099" x="6035675" y="5289550"/>
          <p14:tracePt t="218108" x="6043613" y="5289550"/>
          <p14:tracePt t="218114" x="6062663" y="5289550"/>
          <p14:tracePt t="218170" x="6072188" y="5289550"/>
          <p14:tracePt t="218178" x="6080125" y="5289550"/>
          <p14:tracePt t="218202" x="6099175" y="5289550"/>
          <p14:tracePt t="218219" x="6116638" y="5289550"/>
          <p14:tracePt t="218235" x="6126163" y="5289550"/>
          <p14:tracePt t="218266" x="6145213" y="5289550"/>
          <p14:tracePt t="218306" x="6153150" y="5280025"/>
          <p14:tracePt t="218411" x="6162675" y="5280025"/>
          <p14:tracePt t="218420" x="6181725" y="5280025"/>
          <p14:tracePt t="218436" x="6199188" y="5280025"/>
          <p14:tracePt t="218445" x="6218238" y="5299075"/>
          <p14:tracePt t="218452" x="6218238" y="5316538"/>
          <p14:tracePt t="218459" x="6235700" y="5335588"/>
          <p14:tracePt t="218466" x="6245225" y="5353050"/>
          <p14:tracePt t="218474" x="6254750" y="5362575"/>
          <p14:tracePt t="218483" x="6262688" y="5380038"/>
          <p14:tracePt t="218492" x="6272213" y="5399088"/>
          <p14:tracePt t="218938" x="6299200" y="5399088"/>
          <p14:tracePt t="218969" x="6318250" y="5389563"/>
          <p14:tracePt t="218986" x="6326188" y="5389563"/>
          <p14:tracePt t="218994" x="6335713" y="5380038"/>
          <p14:tracePt t="219010" x="6345238" y="5380038"/>
          <p14:tracePt t="219019" x="6354763" y="5372100"/>
          <p14:tracePt t="219035" x="6362700" y="5372100"/>
          <p14:tracePt t="219051" x="6372225" y="5372100"/>
          <p14:tracePt t="219161" x="6381750" y="5362575"/>
          <p14:tracePt t="219458" x="6381750" y="5343525"/>
          <p14:tracePt t="219474" x="6381750" y="5326063"/>
          <p14:tracePt t="219481" x="6381750" y="5307013"/>
          <p14:tracePt t="219922" x="6381750" y="5299075"/>
          <p14:tracePt t="220331" x="6381750" y="5270500"/>
          <p14:tracePt t="220337" x="6381750" y="5233988"/>
          <p14:tracePt t="220346" x="6381750" y="5189538"/>
          <p14:tracePt t="220353" x="6381750" y="5153025"/>
          <p14:tracePt t="220361" x="6354763" y="5080000"/>
          <p14:tracePt t="220370" x="6326188" y="4979988"/>
          <p14:tracePt t="220378" x="6308725" y="4914900"/>
          <p14:tracePt t="220386" x="6308725" y="4841875"/>
          <p14:tracePt t="220394" x="6308725" y="4787900"/>
          <p14:tracePt t="220402" x="6308725" y="4714875"/>
          <p14:tracePt t="220409" x="6308725" y="4660900"/>
          <p14:tracePt t="220420" x="6308725" y="4595813"/>
          <p14:tracePt t="220426" x="6308725" y="4559300"/>
          <p14:tracePt t="220436" x="6308725" y="4505325"/>
          <p14:tracePt t="220442" x="6308725" y="4495800"/>
          <p14:tracePt t="220450" x="6308725" y="4449763"/>
          <p14:tracePt t="220458" x="6318250" y="4386263"/>
          <p14:tracePt t="220465" x="6318250" y="4295775"/>
          <p14:tracePt t="220473" x="6318250" y="4240213"/>
          <p14:tracePt t="220481" x="6318250" y="4213225"/>
          <p14:tracePt t="220489" x="6318250" y="4167188"/>
          <p14:tracePt t="220498" x="6318250" y="4130675"/>
          <p14:tracePt t="220505" x="6318250" y="4076700"/>
          <p14:tracePt t="220513" x="6318250" y="4030663"/>
          <p14:tracePt t="220522" x="6318250" y="4003675"/>
          <p14:tracePt t="220530" x="6299200" y="3948113"/>
          <p14:tracePt t="220538" x="6291263" y="3911600"/>
          <p14:tracePt t="220548" x="6291263" y="3903663"/>
          <p14:tracePt t="220557" x="6272213" y="3857625"/>
          <p14:tracePt t="220563" x="6272213" y="3830638"/>
          <p14:tracePt t="220573" x="6272213" y="3811588"/>
          <p14:tracePt t="220579" x="6254750" y="3767138"/>
          <p14:tracePt t="220589" x="6245225" y="3748088"/>
          <p14:tracePt t="220594" x="6235700" y="3702050"/>
          <p14:tracePt t="220605" x="6235700" y="3675063"/>
          <p14:tracePt t="220611" x="6235700" y="3648075"/>
          <p14:tracePt t="220622" x="6218238" y="3621088"/>
          <p14:tracePt t="220626" x="6218238" y="3575050"/>
          <p14:tracePt t="220638" x="6218238" y="3556000"/>
          <p14:tracePt t="220642" x="6218238" y="3538538"/>
          <p14:tracePt t="220655" x="6218238" y="3502025"/>
          <p14:tracePt t="220659" x="6226175" y="3446463"/>
          <p14:tracePt t="220666" x="6245225" y="3382963"/>
          <p14:tracePt t="220674" x="6245225" y="3328988"/>
          <p14:tracePt t="220682" x="6245225" y="3236913"/>
          <p14:tracePt t="220691" x="6262688" y="3200400"/>
          <p14:tracePt t="220698" x="6262688" y="3146425"/>
          <p14:tracePt t="220707" x="6262688" y="3109913"/>
          <p14:tracePt t="220714" x="6262688" y="3063875"/>
          <p14:tracePt t="220723" x="6262688" y="3046413"/>
          <p14:tracePt t="220730" x="6262688" y="3027363"/>
          <p14:tracePt t="220738" x="6272213" y="3009900"/>
          <p14:tracePt t="220762" x="6272213" y="2990850"/>
          <p14:tracePt t="220835" x="6272213" y="2982913"/>
          <p14:tracePt t="220843" x="6281738" y="2963863"/>
          <p14:tracePt t="220850" x="6318250" y="2954338"/>
          <p14:tracePt t="220858" x="6335713" y="2927350"/>
          <p14:tracePt t="220867" x="6391275" y="2909888"/>
          <p14:tracePt t="220885" x="6427788" y="2873375"/>
          <p14:tracePt t="220890" x="6481763" y="2827338"/>
          <p14:tracePt t="220898" x="6508750" y="2808288"/>
          <p14:tracePt t="220906" x="6537325" y="2781300"/>
          <p14:tracePt t="220915" x="6554788" y="2763838"/>
          <p14:tracePt t="220921" x="6564313" y="2754313"/>
          <p14:tracePt t="221354" x="6573838" y="2735263"/>
          <p14:tracePt t="221362" x="6581775" y="2708275"/>
          <p14:tracePt t="221370" x="6581775" y="2671763"/>
          <p14:tracePt t="221378" x="6581775" y="2625725"/>
          <p14:tracePt t="221387" x="6581775" y="2589213"/>
          <p14:tracePt t="221394" x="6581775" y="2571750"/>
          <p14:tracePt t="221404" x="6581775" y="2525713"/>
          <p14:tracePt t="221410" x="6581775" y="2489200"/>
          <p14:tracePt t="221422" x="6581775" y="2471738"/>
          <p14:tracePt t="221427" x="6581775" y="2444750"/>
          <p14:tracePt t="221437" x="6581775" y="2425700"/>
          <p14:tracePt t="221449" x="6581775" y="2416175"/>
          <p14:tracePt t="221820" x="6545263" y="2408238"/>
          <p14:tracePt t="221825" x="6418263" y="2408238"/>
          <p14:tracePt t="221835" x="6272213" y="2408238"/>
          <p14:tracePt t="221841" x="6108700" y="2408238"/>
          <p14:tracePt t="221849" x="5943600" y="2408238"/>
          <p14:tracePt t="221858" x="5816600" y="2408238"/>
          <p14:tracePt t="221866" x="5688013" y="2408238"/>
          <p14:tracePt t="221874" x="5580063" y="2408238"/>
          <p14:tracePt t="221889" x="5497513" y="2408238"/>
          <p14:tracePt t="221898" x="5478463" y="2408238"/>
          <p14:tracePt t="222065" x="5470525" y="2416175"/>
          <p14:tracePt t="222074" x="5470525" y="2435225"/>
          <p14:tracePt t="222082" x="5470525" y="2481263"/>
          <p14:tracePt t="222089" x="5478463" y="2517775"/>
          <p14:tracePt t="222097" x="5514975" y="2581275"/>
          <p14:tracePt t="222105" x="5543550" y="2625725"/>
          <p14:tracePt t="222114" x="5597525" y="2708275"/>
          <p14:tracePt t="222122" x="5653088" y="2781300"/>
          <p14:tracePt t="222130" x="5707063" y="2873375"/>
          <p14:tracePt t="222137" x="5780088" y="2990850"/>
          <p14:tracePt t="222146" x="5834063" y="3109913"/>
          <p14:tracePt t="222154" x="5907088" y="3228975"/>
          <p14:tracePt t="222162" x="5972175" y="3328988"/>
          <p14:tracePt t="222170" x="6026150" y="3455988"/>
          <p14:tracePt t="222178" x="6053138" y="3592513"/>
          <p14:tracePt t="222186" x="6099175" y="3694113"/>
          <p14:tracePt t="222195" x="6126163" y="3857625"/>
          <p14:tracePt t="222206" x="6126163" y="3967163"/>
          <p14:tracePt t="222211" x="6172200" y="4149725"/>
          <p14:tracePt t="222222" x="6189663" y="4295775"/>
          <p14:tracePt t="222225" x="6199188" y="4441825"/>
          <p14:tracePt t="222235" x="6235700" y="4578350"/>
          <p14:tracePt t="222241" x="6245225" y="4705350"/>
          <p14:tracePt t="222249" x="6245225" y="4814888"/>
          <p14:tracePt t="222257" x="6262688" y="4924425"/>
          <p14:tracePt t="222265" x="6262688" y="5033963"/>
          <p14:tracePt t="222274" x="6262688" y="5106988"/>
          <p14:tracePt t="222281" x="6262688" y="5180013"/>
          <p14:tracePt t="222289" x="6262688" y="5243513"/>
          <p14:tracePt t="222298" x="6262688" y="5280025"/>
          <p14:tracePt t="222306" x="6262688" y="5307013"/>
          <p14:tracePt t="222314" x="6262688" y="5326063"/>
          <p14:tracePt t="222322" x="6262688" y="5353050"/>
          <p14:tracePt t="222338" x="6262688" y="5362575"/>
          <p14:tracePt t="222589" x="6272213" y="5372100"/>
          <p14:tracePt t="222603" x="6281738" y="5362575"/>
          <p14:tracePt t="222612" x="6299200" y="5353050"/>
          <p14:tracePt t="222619" x="6335713" y="5343525"/>
          <p14:tracePt t="222626" x="6345238" y="5343525"/>
          <p14:tracePt t="222635" x="6391275" y="5326063"/>
          <p14:tracePt t="222641" x="6427788" y="5316538"/>
          <p14:tracePt t="222649" x="6481763" y="5307013"/>
          <p14:tracePt t="222658" x="6508750" y="5289550"/>
          <p14:tracePt t="222665" x="6564313" y="5289550"/>
          <p14:tracePt t="222674" x="6610350" y="5270500"/>
          <p14:tracePt t="222682" x="6664325" y="5270500"/>
          <p14:tracePt t="222689" x="6691313" y="5270500"/>
          <p14:tracePt t="222698" x="6700838" y="5270500"/>
          <p14:tracePt t="222705" x="6710363" y="5270500"/>
          <p14:tracePt t="223394" x="6691313" y="5270500"/>
          <p14:tracePt t="223401" x="6637338" y="5289550"/>
          <p14:tracePt t="223409" x="6554788" y="5299075"/>
          <p14:tracePt t="223418" x="6537325" y="5299075"/>
          <p14:tracePt t="223426" x="6508750" y="5307013"/>
          <p14:tracePt t="223436" x="6491288" y="5316538"/>
          <p14:tracePt t="223441" x="6464300" y="5316538"/>
          <p14:tracePt t="223449" x="6435725" y="5326063"/>
          <p14:tracePt t="223458" x="6427788" y="5326063"/>
          <p14:tracePt t="223465" x="6408738" y="5326063"/>
          <p14:tracePt t="223473" x="6391275" y="5335588"/>
          <p14:tracePt t="223481" x="6381750" y="5343525"/>
          <p14:tracePt t="223490" x="6362700" y="5343525"/>
          <p14:tracePt t="223498" x="6354763" y="5343525"/>
          <p14:tracePt t="223506" x="6345238" y="5343525"/>
          <p14:tracePt t="223514" x="6308725" y="5343525"/>
          <p14:tracePt t="223522" x="6291263" y="5343525"/>
          <p14:tracePt t="223530" x="6262688" y="5343525"/>
          <p14:tracePt t="223538" x="6245225" y="5343525"/>
          <p14:tracePt t="223545" x="6208713" y="5343525"/>
          <p14:tracePt t="223554" x="6162675" y="5343525"/>
          <p14:tracePt t="223562" x="6099175" y="5343525"/>
          <p14:tracePt t="223570" x="6053138" y="5343525"/>
          <p14:tracePt t="223577" x="6016625" y="5343525"/>
          <p14:tracePt t="223586" x="5962650" y="5343525"/>
          <p14:tracePt t="223594" x="5907088" y="5343525"/>
          <p14:tracePt t="223602" x="5843588" y="5343525"/>
          <p14:tracePt t="223610" x="5789613" y="5343525"/>
          <p14:tracePt t="223619" x="5697538" y="5389563"/>
          <p14:tracePt t="223626" x="5616575" y="5389563"/>
          <p14:tracePt t="223635" x="5507038" y="5399088"/>
          <p14:tracePt t="223641" x="5414963" y="5399088"/>
          <p14:tracePt t="223649" x="5287963" y="5399088"/>
          <p14:tracePt t="223658" x="5141913" y="5399088"/>
          <p14:tracePt t="223666" x="4995863" y="5399088"/>
          <p14:tracePt t="223674" x="4849813" y="5399088"/>
          <p14:tracePt t="223682" x="4686300" y="5399088"/>
          <p14:tracePt t="223690" x="4494213" y="5399088"/>
          <p14:tracePt t="223698" x="4294188" y="5399088"/>
          <p14:tracePt t="223706" x="4094163" y="5399088"/>
          <p14:tracePt t="223715" x="3929063" y="5399088"/>
          <p14:tracePt t="223722" x="3729038" y="5399088"/>
          <p14:tracePt t="223729" x="3636963" y="5399088"/>
          <p14:tracePt t="223737" x="3509963" y="5399088"/>
          <p14:tracePt t="223745" x="3436938" y="5399088"/>
          <p14:tracePt t="223753" x="3382963" y="5399088"/>
          <p14:tracePt t="223762" x="3354388" y="5399088"/>
          <p14:tracePt t="223769" x="3346450" y="5399088"/>
          <p14:tracePt t="223995" x="3346450" y="5408613"/>
          <p14:tracePt t="224001" x="3373438" y="5435600"/>
          <p14:tracePt t="224010" x="3419475" y="5445125"/>
          <p14:tracePt t="224018" x="3473450" y="5445125"/>
          <p14:tracePt t="224026" x="3536950" y="5462588"/>
          <p14:tracePt t="224035" x="3592513" y="5462588"/>
          <p14:tracePt t="224042" x="3646488" y="5481638"/>
          <p14:tracePt t="224050" x="3746500" y="5499100"/>
          <p14:tracePt t="224058" x="3802063" y="5508625"/>
          <p14:tracePt t="224066" x="3819525" y="5508625"/>
          <p14:tracePt t="224074" x="3865563" y="5518150"/>
          <p14:tracePt t="224082" x="3875088" y="5518150"/>
          <p14:tracePt t="224171" x="3902075" y="5518150"/>
          <p14:tracePt t="224182" x="3919538" y="5535613"/>
          <p14:tracePt t="224188" x="3929063" y="5535613"/>
          <p14:tracePt t="224198" x="3938588" y="5535613"/>
          <p14:tracePt t="224204" x="3956050" y="5545138"/>
          <p14:tracePt t="224220" x="3956050" y="5554663"/>
          <p14:tracePt t="224225" x="3956050" y="5572125"/>
          <p14:tracePt t="224235" x="3956050" y="5581650"/>
          <p14:tracePt t="224241" x="3956050" y="5589588"/>
          <p14:tracePt t="224250" x="3956050" y="5599113"/>
          <p14:tracePt t="224274" x="3956050" y="5618163"/>
          <p14:tracePt t="224315" x="3948113" y="5618163"/>
          <p14:tracePt t="224331" x="3929063" y="5618163"/>
          <p14:tracePt t="224418" x="3919538" y="5618163"/>
          <p14:tracePt t="224716" x="3948113" y="5618163"/>
          <p14:tracePt t="224724" x="4094163" y="5599113"/>
          <p14:tracePt t="224731" x="4257675" y="5572125"/>
          <p14:tracePt t="224738" x="4403725" y="5572125"/>
          <p14:tracePt t="224746" x="4540250" y="5526088"/>
          <p14:tracePt t="224754" x="4686300" y="5526088"/>
          <p14:tracePt t="224762" x="4795838" y="5499100"/>
          <p14:tracePt t="224770" x="4905375" y="5481638"/>
          <p14:tracePt t="224778" x="4986338" y="5472113"/>
          <p14:tracePt t="224786" x="5041900" y="5472113"/>
          <p14:tracePt t="224793" x="5078413" y="5472113"/>
          <p14:tracePt t="224803" x="5122863" y="5472113"/>
          <p14:tracePt t="224823" x="5151438" y="5472113"/>
          <p14:tracePt t="224825" x="5168900" y="5472113"/>
          <p14:tracePt t="224842" x="5187950" y="5472113"/>
          <p14:tracePt t="224853" x="5205413" y="5472113"/>
          <p14:tracePt t="224857" x="5214938" y="5472113"/>
          <p14:tracePt t="224866" x="5232400" y="5472113"/>
          <p14:tracePt t="224873" x="5251450" y="5472113"/>
          <p14:tracePt t="224890" x="5287963" y="5472113"/>
          <p14:tracePt t="224898" x="5314950" y="5472113"/>
          <p14:tracePt t="224906" x="5341938" y="5462588"/>
          <p14:tracePt t="224914" x="5360988" y="5462588"/>
          <p14:tracePt t="224921" x="5405438" y="5435600"/>
          <p14:tracePt t="224930" x="5414963" y="5435600"/>
          <p14:tracePt t="224937" x="5451475" y="5435600"/>
          <p14:tracePt t="224946" x="5461000" y="5435600"/>
          <p14:tracePt t="224954" x="5497513" y="5435600"/>
          <p14:tracePt t="224961" x="5534025" y="5426075"/>
          <p14:tracePt t="224970" x="5561013" y="5426075"/>
          <p14:tracePt t="224978" x="5607050" y="5426075"/>
          <p14:tracePt t="224985" x="5661025" y="5426075"/>
          <p14:tracePt t="224993" x="5697538" y="5426075"/>
          <p14:tracePt t="225002" x="5743575" y="5426075"/>
          <p14:tracePt t="225010" x="5770563" y="5426075"/>
          <p14:tracePt t="225020" x="5797550" y="5426075"/>
          <p14:tracePt t="225025" x="5843588" y="5426075"/>
          <p14:tracePt t="225035" x="5853113" y="5426075"/>
          <p14:tracePt t="225074" x="5853113" y="5416550"/>
          <p14:tracePt t="225467" x="5816600" y="5416550"/>
          <p14:tracePt t="225475" x="5807075" y="5416550"/>
          <p14:tracePt t="225482" x="5770563" y="5426075"/>
          <p14:tracePt t="225492" x="5761038" y="5426075"/>
          <p14:tracePt t="225498" x="5753100" y="5426075"/>
          <p14:tracePt t="225602" x="5688013" y="5426075"/>
          <p14:tracePt t="225609" x="5597525" y="5426075"/>
          <p14:tracePt t="225617" x="5461000" y="5399088"/>
          <p14:tracePt t="225626" x="5334000" y="5372100"/>
          <p14:tracePt t="225635" x="5187950" y="5326063"/>
          <p14:tracePt t="225642" x="5049838" y="5280025"/>
          <p14:tracePt t="225652" x="4941888" y="5253038"/>
          <p14:tracePt t="225658" x="4840288" y="5207000"/>
          <p14:tracePt t="225666" x="4740275" y="5180013"/>
          <p14:tracePt t="225674" x="4676775" y="5143500"/>
          <p14:tracePt t="225682" x="4622800" y="5116513"/>
          <p14:tracePt t="225690" x="4586288" y="5097463"/>
          <p14:tracePt t="225698" x="4557713" y="5089525"/>
          <p14:tracePt t="225706" x="4540250" y="5080000"/>
          <p14:tracePt t="225714" x="4513263" y="5070475"/>
          <p14:tracePt t="225730" x="4503738" y="5070475"/>
          <p14:tracePt t="225787" x="4494213" y="5070475"/>
          <p14:tracePt t="225795" x="4467225" y="5070475"/>
          <p14:tracePt t="225803" x="4457700" y="5070475"/>
          <p14:tracePt t="225832" x="4440238" y="5070475"/>
          <p14:tracePt t="225835" x="4430713" y="5070475"/>
          <p14:tracePt t="225970" x="4421188" y="5070475"/>
          <p14:tracePt t="225977" x="4421188" y="5080000"/>
          <p14:tracePt t="225986" x="4421188" y="5106988"/>
          <p14:tracePt t="225993" x="4421188" y="5133975"/>
          <p14:tracePt t="226002" x="4421188" y="5180013"/>
          <p14:tracePt t="226009" x="4421188" y="5197475"/>
          <p14:tracePt t="226019" x="4421188" y="5216525"/>
          <p14:tracePt t="226026" x="4421188" y="5233988"/>
          <p14:tracePt t="226036" x="4421188" y="5270500"/>
          <p14:tracePt t="226041" x="4430713" y="5289550"/>
          <p14:tracePt t="226050" x="4440238" y="5307013"/>
          <p14:tracePt t="226058" x="4440238" y="5316538"/>
          <p14:tracePt t="226065" x="4448175" y="5326063"/>
          <p14:tracePt t="226499" x="4457700" y="5335588"/>
          <p14:tracePt t="226509" x="4476750" y="5326063"/>
          <p14:tracePt t="227892" x="4503738" y="5326063"/>
          <p14:tracePt t="227900" x="4630738" y="5316538"/>
          <p14:tracePt t="227906" x="4832350" y="5316538"/>
          <p14:tracePt t="227914" x="5032375" y="5316538"/>
          <p14:tracePt t="227922" x="5205413" y="5316538"/>
          <p14:tracePt t="227930" x="5351463" y="5316538"/>
          <p14:tracePt t="227938" x="5461000" y="5316538"/>
          <p14:tracePt t="227946" x="5534025" y="5316538"/>
          <p14:tracePt t="227953" x="5597525" y="5316538"/>
          <p14:tracePt t="227961" x="5607050" y="5316538"/>
          <p14:tracePt t="228060" x="5607050" y="5307013"/>
          <p14:tracePt t="228251" x="5670550" y="5307013"/>
          <p14:tracePt t="228257" x="5761038" y="5307013"/>
          <p14:tracePt t="228265" x="5899150" y="5262563"/>
          <p14:tracePt t="228273" x="6026150" y="5243513"/>
          <p14:tracePt t="228281" x="6172200" y="5216525"/>
          <p14:tracePt t="228289" x="6308725" y="5170488"/>
          <p14:tracePt t="228297" x="6435725" y="5160963"/>
          <p14:tracePt t="228306" x="6545263" y="5143500"/>
          <p14:tracePt t="228314" x="6627813" y="5106988"/>
          <p14:tracePt t="228322" x="6700838" y="5089525"/>
          <p14:tracePt t="228330" x="6746875" y="5080000"/>
          <p14:tracePt t="228436" x="6773863" y="5080000"/>
          <p14:tracePt t="228444" x="6783388" y="5080000"/>
          <p14:tracePt t="228452" x="6800850" y="5080000"/>
          <p14:tracePt t="228460" x="6856413" y="5080000"/>
          <p14:tracePt t="228468" x="6892925" y="5080000"/>
          <p14:tracePt t="228475" x="6964363" y="5080000"/>
          <p14:tracePt t="228483" x="7019925" y="5080000"/>
          <p14:tracePt t="228491" x="7119938" y="5106988"/>
          <p14:tracePt t="228498" x="7192963" y="5106988"/>
          <p14:tracePt t="228507" x="7229475" y="5106988"/>
          <p14:tracePt t="228513" x="7283450" y="5106988"/>
          <p14:tracePt t="228522" x="7302500" y="5116513"/>
          <p14:tracePt t="228530" x="7339013" y="5116513"/>
          <p14:tracePt t="228787" x="7348538" y="5126038"/>
          <p14:tracePt t="229053" x="7348538" y="5153025"/>
          <p14:tracePt t="231476" x="7275513" y="5216525"/>
          <p14:tracePt t="231484" x="7192963" y="5262563"/>
          <p14:tracePt t="231493" x="7073900" y="5299075"/>
          <p14:tracePt t="231499" x="7010400" y="5326063"/>
          <p14:tracePt t="231508" x="6929438" y="5380038"/>
          <p14:tracePt t="231514" x="6856413" y="5426075"/>
          <p14:tracePt t="231522" x="6718300" y="5462588"/>
          <p14:tracePt t="231530" x="6637338" y="5508625"/>
          <p14:tracePt t="231538" x="6508750" y="5518150"/>
          <p14:tracePt t="231546" x="6408738" y="5562600"/>
          <p14:tracePt t="231554" x="6335713" y="5572125"/>
          <p14:tracePt t="231562" x="6281738" y="5572125"/>
          <p14:tracePt t="231570" x="6245225" y="5581650"/>
          <p14:tracePt t="231577" x="6199188" y="5581650"/>
          <p14:tracePt t="231586" x="6135688" y="5599113"/>
          <p14:tracePt t="231594" x="6035675" y="5626100"/>
          <p14:tracePt t="231601" x="5962650" y="5626100"/>
          <p14:tracePt t="231610" x="5889625" y="5635625"/>
          <p14:tracePt t="231618" x="5780088" y="5654675"/>
          <p14:tracePt t="231626" x="5670550" y="5654675"/>
          <p14:tracePt t="231635" x="5534025" y="5662613"/>
          <p14:tracePt t="231642" x="5424488" y="5691188"/>
          <p14:tracePt t="231651" x="5334000" y="5691188"/>
          <p14:tracePt t="231658" x="5205413" y="5691188"/>
          <p14:tracePt t="231666" x="5114925" y="5691188"/>
          <p14:tracePt t="231674" x="5005388" y="5691188"/>
          <p14:tracePt t="231682" x="4922838" y="5708650"/>
          <p14:tracePt t="231690" x="4849813" y="5708650"/>
          <p14:tracePt t="231698" x="4813300" y="5708650"/>
          <p14:tracePt t="231705" x="4767263" y="5718175"/>
          <p14:tracePt t="231716" x="4749800" y="5718175"/>
          <p14:tracePt t="231722" x="4722813" y="5727700"/>
          <p14:tracePt t="231731" x="4703763" y="5727700"/>
          <p14:tracePt t="231740" x="4676775" y="5745163"/>
          <p14:tracePt t="231746" x="4659313" y="5754688"/>
          <p14:tracePt t="231754" x="4613275" y="5764213"/>
          <p14:tracePt t="231762" x="4557713" y="5781675"/>
          <p14:tracePt t="231770" x="4440238" y="5781675"/>
          <p14:tracePt t="231778" x="4330700" y="5808663"/>
          <p14:tracePt t="231786" x="4184650" y="5818188"/>
          <p14:tracePt t="231794" x="4002088" y="5818188"/>
          <p14:tracePt t="231802" x="3819525" y="5818188"/>
          <p14:tracePt t="231810" x="3636963" y="5818188"/>
          <p14:tracePt t="231819" x="3463925" y="5818188"/>
          <p14:tracePt t="231826" x="3317875" y="5818188"/>
          <p14:tracePt t="231834" x="3217863" y="5837238"/>
          <p14:tracePt t="231841" x="3163888" y="5837238"/>
          <p14:tracePt t="231851" x="3136900" y="5837238"/>
          <p14:tracePt t="231858" x="3127375" y="5837238"/>
          <p14:tracePt t="231945" x="3117850" y="5827713"/>
          <p14:tracePt t="231953" x="3117850" y="5818188"/>
          <p14:tracePt t="231961" x="3117850" y="5808663"/>
          <p14:tracePt t="231970" x="3117850" y="5781675"/>
          <p14:tracePt t="231985" x="3117850" y="5745163"/>
          <p14:tracePt t="231994" x="3136900" y="5745163"/>
          <p14:tracePt t="232002" x="3163888" y="5718175"/>
          <p14:tracePt t="232009" x="3200400" y="5699125"/>
          <p14:tracePt t="232018" x="3227388" y="5681663"/>
          <p14:tracePt t="232026" x="3244850" y="5662613"/>
          <p14:tracePt t="232035" x="3263900" y="5645150"/>
          <p14:tracePt t="232041" x="3290888" y="5635625"/>
          <p14:tracePt t="232051" x="3317875" y="5608638"/>
          <p14:tracePt t="232058" x="3336925" y="5599113"/>
          <p14:tracePt t="232066" x="3346450" y="5589588"/>
          <p14:tracePt t="232074" x="3354388" y="5589588"/>
          <p14:tracePt t="232097" x="3354388" y="5581650"/>
          <p14:tracePt t="232306" x="3354388" y="5589588"/>
          <p14:tracePt t="232314" x="3327400" y="5608638"/>
          <p14:tracePt t="232321" x="3309938" y="5635625"/>
          <p14:tracePt t="232337" x="3309938" y="5645150"/>
          <p14:tracePt t="232346" x="3300413" y="5654675"/>
          <p14:tracePt t="232490" x="3300413" y="5672138"/>
          <p14:tracePt t="232514" x="3300413" y="5681663"/>
          <p14:tracePt t="232521" x="3317875" y="5691188"/>
          <p14:tracePt t="232529" x="3336925" y="5691188"/>
          <p14:tracePt t="232539" x="3363913" y="5691188"/>
          <p14:tracePt t="232546" x="3382963" y="5691188"/>
          <p14:tracePt t="232554" x="3427413" y="5691188"/>
          <p14:tracePt t="232569" x="3455988" y="5691188"/>
          <p14:tracePt t="232578" x="3463925" y="5691188"/>
          <p14:tracePt t="232586" x="3482975" y="5691188"/>
          <p14:tracePt t="232594" x="3500438" y="5691188"/>
          <p14:tracePt t="232610" x="3509963" y="5691188"/>
          <p14:tracePt t="232619" x="3519488" y="5691188"/>
          <p14:tracePt t="232625" x="3556000" y="5691188"/>
          <p14:tracePt t="232634" x="3582988" y="5691188"/>
          <p14:tracePt t="232642" x="3619500" y="5699125"/>
          <p14:tracePt t="232651" x="3656013" y="5699125"/>
          <p14:tracePt t="232657" x="3702050" y="5699125"/>
          <p14:tracePt t="232666" x="3709988" y="5699125"/>
          <p14:tracePt t="232673" x="3746500" y="5699125"/>
          <p14:tracePt t="232681" x="3756025" y="5699125"/>
          <p14:tracePt t="232706" x="3775075" y="5699125"/>
          <p14:tracePt t="232714" x="3783013" y="5699125"/>
          <p14:tracePt t="232722" x="3792538" y="5699125"/>
          <p14:tracePt t="232730" x="3802063" y="5691188"/>
          <p14:tracePt t="232738" x="3810000" y="5672138"/>
          <p14:tracePt t="232753" x="3819525" y="5662613"/>
          <p14:tracePt t="233043" x="3819525" y="5654675"/>
          <p14:tracePt t="233137" x="3819525" y="5645150"/>
          <p14:tracePt t="233153" x="3819525" y="5635625"/>
          <p14:tracePt t="233170" x="3819525" y="5626100"/>
          <p14:tracePt t="233178" x="3819525" y="5618163"/>
          <p14:tracePt t="233185" x="3819525" y="5608638"/>
          <p14:tracePt t="233194" x="3819525" y="5589588"/>
          <p14:tracePt t="233202" x="3819525" y="5562600"/>
          <p14:tracePt t="233210" x="3810000" y="5545138"/>
          <p14:tracePt t="233218" x="3802063" y="5499100"/>
          <p14:tracePt t="233235" x="3792538" y="5489575"/>
          <p14:tracePt t="233242" x="3783013" y="5481638"/>
          <p14:tracePt t="233267" x="3775075" y="5462588"/>
          <p14:tracePt t="233282" x="3775075" y="5453063"/>
          <p14:tracePt t="233555" x="3775075" y="5435600"/>
          <p14:tracePt t="233563" x="3775075" y="5426075"/>
          <p14:tracePt t="233586" x="3775075" y="5416550"/>
          <p14:tracePt t="233593" x="3775075" y="5399088"/>
          <p14:tracePt t="233602" x="3775075" y="5389563"/>
          <p14:tracePt t="233609" x="3775075" y="5380038"/>
          <p14:tracePt t="233618" x="3775075" y="5372100"/>
          <p14:tracePt t="233625" x="3775075" y="5362575"/>
          <p14:tracePt t="233635" x="3775075" y="5353050"/>
          <p14:tracePt t="233641" x="3765550" y="5343525"/>
          <p14:tracePt t="233882" x="3765550" y="5353050"/>
          <p14:tracePt t="233889" x="3765550" y="5372100"/>
          <p14:tracePt t="233898" x="3765550" y="5380038"/>
          <p14:tracePt t="233914" x="3765550" y="5389563"/>
          <p14:tracePt t="233929" x="3765550" y="5399088"/>
          <p14:tracePt t="233937" x="3765550" y="5435600"/>
          <p14:tracePt t="233945" x="3765550" y="5462588"/>
          <p14:tracePt t="233954" x="3765550" y="5472113"/>
          <p14:tracePt t="234114" x="3765550" y="5489575"/>
          <p14:tracePt t="234130" x="3765550" y="5508625"/>
          <p14:tracePt t="234226" x="3765550" y="5518150"/>
          <p14:tracePt t="234241" x="3775075" y="5518150"/>
          <p14:tracePt t="234250" x="3775075" y="5526088"/>
          <p14:tracePt t="234266" x="3775075" y="5545138"/>
          <p14:tracePt t="234273" x="3775075" y="5554663"/>
          <p14:tracePt t="234281" x="3775075" y="5562600"/>
          <p14:tracePt t="235090" x="3783013" y="5572125"/>
          <p14:tracePt t="235097" x="3783013" y="5562600"/>
          <p14:tracePt t="235105" x="3792538" y="5545138"/>
          <p14:tracePt t="235113" x="3802063" y="5526088"/>
          <p14:tracePt t="235121" x="3802063" y="5499100"/>
          <p14:tracePt t="235129" x="3810000" y="5489575"/>
          <p14:tracePt t="235137" x="3819525" y="5472113"/>
          <p14:tracePt t="235145" x="3819525" y="5462588"/>
          <p14:tracePt t="235154" x="3829050" y="5453063"/>
          <p14:tracePt t="235178" x="3829050" y="5435600"/>
          <p14:tracePt t="235202" x="3838575" y="5426075"/>
          <p14:tracePt t="235385" x="3846513" y="5445125"/>
          <p14:tracePt t="235393" x="3865563" y="5481638"/>
          <p14:tracePt t="235401" x="3875088" y="5481638"/>
          <p14:tracePt t="235410" x="3892550" y="5526088"/>
          <p14:tracePt t="235418" x="3911600" y="5545138"/>
          <p14:tracePt t="235426" x="3929063" y="5572125"/>
          <p14:tracePt t="235434" x="3948113" y="5589588"/>
          <p14:tracePt t="235442" x="3975100" y="5608638"/>
          <p14:tracePt t="235453" x="3992563" y="5635625"/>
          <p14:tracePt t="235458" x="4011613" y="5672138"/>
          <p14:tracePt t="235474" x="4021138" y="5681663"/>
          <p14:tracePt t="235483" x="4029075" y="5691188"/>
          <p14:tracePt t="235492" x="4038600" y="5699125"/>
          <p14:tracePt t="235546" x="4057650" y="5718175"/>
          <p14:tracePt t="235578" x="4057650" y="5727700"/>
          <p14:tracePt t="235594" x="4057650" y="5735638"/>
          <p14:tracePt t="235618" x="4057650" y="5745163"/>
          <p14:tracePt t="235851" x="4057650" y="5754688"/>
          <p14:tracePt t="235860" x="4111625" y="5754688"/>
          <p14:tracePt t="235870" x="4157663" y="5718175"/>
          <p14:tracePt t="235887" x="4221163" y="5662613"/>
          <p14:tracePt t="235891" x="4230688" y="5662613"/>
          <p14:tracePt t="235898" x="4238625" y="5645150"/>
          <p14:tracePt t="235906" x="4257675" y="5626100"/>
          <p14:tracePt t="235913" x="4267200" y="5608638"/>
          <p14:tracePt t="236098" x="4275138" y="5626100"/>
          <p14:tracePt t="236106" x="4284663" y="5635625"/>
          <p14:tracePt t="236114" x="4303713" y="5672138"/>
          <p14:tracePt t="236122" x="4311650" y="5681663"/>
          <p14:tracePt t="236130" x="4311650" y="5691188"/>
          <p14:tracePt t="236138" x="4321175" y="5708650"/>
          <p14:tracePt t="236146" x="4330700" y="5727700"/>
          <p14:tracePt t="236154" x="4340225" y="5735638"/>
          <p14:tracePt t="236163" x="4348163" y="5745163"/>
          <p14:tracePt t="236186" x="4357688" y="5754688"/>
          <p14:tracePt t="236290" x="4376738" y="5754688"/>
          <p14:tracePt t="236298" x="4457700" y="5727700"/>
          <p14:tracePt t="236306" x="4603750" y="5708650"/>
          <p14:tracePt t="236314" x="4740275" y="5699125"/>
          <p14:tracePt t="236321" x="4868863" y="5681663"/>
          <p14:tracePt t="236330" x="4959350" y="5654675"/>
          <p14:tracePt t="236337" x="5078413" y="5645150"/>
          <p14:tracePt t="236345" x="5151438" y="5626100"/>
          <p14:tracePt t="236353" x="5187950" y="5626100"/>
          <p14:tracePt t="236362" x="5251450" y="5618163"/>
          <p14:tracePt t="236378" x="5260975" y="5618163"/>
          <p14:tracePt t="236385" x="5268913" y="5618163"/>
          <p14:tracePt t="236468" x="5287963" y="5618163"/>
          <p14:tracePt t="236475" x="5297488" y="5618163"/>
          <p14:tracePt t="236514" x="5314950" y="5618163"/>
          <p14:tracePt t="236522" x="5324475" y="5626100"/>
          <p14:tracePt t="236530" x="5341938" y="5645150"/>
          <p14:tracePt t="236538" x="5341938" y="5654675"/>
          <p14:tracePt t="236546" x="5360988" y="5662613"/>
          <p14:tracePt t="236554" x="5397500" y="5699125"/>
          <p14:tracePt t="236562" x="5414963" y="5708650"/>
          <p14:tracePt t="236569" x="5441950" y="5718175"/>
          <p14:tracePt t="236577" x="5470525" y="5735638"/>
          <p14:tracePt t="236586" x="5507038" y="5745163"/>
          <p14:tracePt t="236594" x="5570538" y="5764213"/>
          <p14:tracePt t="236602" x="5616575" y="5764213"/>
          <p14:tracePt t="236609" x="5670550" y="5764213"/>
          <p14:tracePt t="236618" x="5724525" y="5764213"/>
          <p14:tracePt t="236626" x="5780088" y="5764213"/>
          <p14:tracePt t="236634" x="5826125" y="5764213"/>
          <p14:tracePt t="236642" x="5880100" y="5764213"/>
          <p14:tracePt t="236652" x="5916613" y="5764213"/>
          <p14:tracePt t="236658" x="5972175" y="5754688"/>
          <p14:tracePt t="236667" x="6035675" y="5735638"/>
          <p14:tracePt t="236674" x="6099175" y="5718175"/>
          <p14:tracePt t="236682" x="6153150" y="5708650"/>
          <p14:tracePt t="236690" x="6218238" y="5699125"/>
          <p14:tracePt t="236698" x="6299200" y="5654675"/>
          <p14:tracePt t="236706" x="6326188" y="5654675"/>
          <p14:tracePt t="236713" x="6362700" y="5645150"/>
          <p14:tracePt t="236722" x="6408738" y="5635625"/>
          <p14:tracePt t="236730" x="6454775" y="5635625"/>
          <p14:tracePt t="236738" x="6508750" y="5618163"/>
          <p14:tracePt t="236746" x="6537325" y="5599113"/>
          <p14:tracePt t="236754" x="6564313" y="5599113"/>
          <p14:tracePt t="236762" x="6600825" y="5599113"/>
          <p14:tracePt t="236778" x="6610350" y="5599113"/>
          <p14:tracePt t="237027" x="6600825" y="5618163"/>
          <p14:tracePt t="237033" x="6554788" y="5654675"/>
          <p14:tracePt t="237042" x="6508750" y="5681663"/>
          <p14:tracePt t="237050" x="6435725" y="5718175"/>
          <p14:tracePt t="237057" x="6372225" y="5754688"/>
          <p14:tracePt t="237068" x="6272213" y="5772150"/>
          <p14:tracePt t="237073" x="6226175" y="5808663"/>
          <p14:tracePt t="237081" x="6145213" y="5827713"/>
          <p14:tracePt t="237089" x="6099175" y="5854700"/>
          <p14:tracePt t="237097" x="6043613" y="5881688"/>
          <p14:tracePt t="237106" x="5980113" y="5900738"/>
          <p14:tracePt t="237114" x="5962650" y="5910263"/>
          <p14:tracePt t="237122" x="5935663" y="5927725"/>
          <p14:tracePt t="237129" x="5916613" y="5927725"/>
          <p14:tracePt t="237138" x="5899150" y="5927725"/>
          <p14:tracePt t="237146" x="5889625" y="5927725"/>
          <p14:tracePt t="237162" x="5880100" y="5927725"/>
          <p14:tracePt t="237170" x="5870575" y="5927725"/>
          <p14:tracePt t="237178" x="5853113" y="5927725"/>
          <p14:tracePt t="237186" x="5843588" y="5927725"/>
          <p14:tracePt t="237203" x="5834063" y="5927725"/>
          <p14:tracePt t="237210" x="5816600" y="5927725"/>
          <p14:tracePt t="237219" x="5807075" y="5927725"/>
          <p14:tracePt t="237226" x="5789613" y="5927725"/>
          <p14:tracePt t="237236" x="5770563" y="5927725"/>
          <p14:tracePt t="237242" x="5753100" y="5927725"/>
          <p14:tracePt t="237253" x="5724525" y="5927725"/>
          <p14:tracePt t="237258" x="5707063" y="5927725"/>
          <p14:tracePt t="237269" x="5697538" y="5927725"/>
          <p14:tracePt t="237274" x="5680075" y="5927725"/>
          <p14:tracePt t="237282" x="5670550" y="5927725"/>
          <p14:tracePt t="237531" x="5661025" y="5927725"/>
          <p14:tracePt t="237603" x="5643563" y="5927725"/>
          <p14:tracePt t="237612" x="5616575" y="5927725"/>
          <p14:tracePt t="237619" x="5534025" y="5927725"/>
          <p14:tracePt t="237626" x="5424488" y="5927725"/>
          <p14:tracePt t="237635" x="5278438" y="5927725"/>
          <p14:tracePt t="237642" x="5132388" y="5927725"/>
          <p14:tracePt t="237651" x="4986338" y="5927725"/>
          <p14:tracePt t="237658" x="4840288" y="5927725"/>
          <p14:tracePt t="237668" x="4730750" y="5927725"/>
          <p14:tracePt t="237674" x="4659313" y="5927725"/>
          <p14:tracePt t="237682" x="4540250" y="5900738"/>
          <p14:tracePt t="237690" x="4467225" y="5900738"/>
          <p14:tracePt t="237698" x="4421188" y="5891213"/>
          <p14:tracePt t="237714" x="4413250" y="5891213"/>
          <p14:tracePt t="237769" x="4403725" y="5891213"/>
          <p14:tracePt t="237778" x="4384675" y="5891213"/>
          <p14:tracePt t="237786" x="4357688" y="5891213"/>
          <p14:tracePt t="237793" x="4303713" y="5891213"/>
          <p14:tracePt t="237802" x="4248150" y="5891213"/>
          <p14:tracePt t="237810" x="4194175" y="5891213"/>
          <p14:tracePt t="237818" x="4148138" y="5891213"/>
          <p14:tracePt t="237826" x="4102100" y="5910263"/>
          <p14:tracePt t="237835" x="4065588" y="5910263"/>
          <p14:tracePt t="237842" x="4048125" y="5910263"/>
          <p14:tracePt t="237851" x="4038600" y="5910263"/>
          <p14:tracePt t="237858" x="4021138" y="5910263"/>
          <p14:tracePt t="237874" x="4011613" y="5910263"/>
          <p14:tracePt t="237906" x="4002088" y="5910263"/>
          <p14:tracePt t="237938" x="3984625" y="5910263"/>
          <p14:tracePt t="238258" x="4011613" y="5910263"/>
          <p14:tracePt t="238267" x="4029075" y="5910263"/>
          <p14:tracePt t="238274" x="4084638" y="5910263"/>
          <p14:tracePt t="238282" x="4129088" y="5910263"/>
          <p14:tracePt t="238289" x="4194175" y="5910263"/>
          <p14:tracePt t="238298" x="4238625" y="5910263"/>
          <p14:tracePt t="238306" x="4294188" y="5910263"/>
          <p14:tracePt t="238314" x="4348163" y="5910263"/>
          <p14:tracePt t="238322" x="4384675" y="5910263"/>
          <p14:tracePt t="238330" x="4403725" y="5910263"/>
          <p14:tracePt t="238338" x="4440238" y="5910263"/>
          <p14:tracePt t="238353" x="4448175" y="5910263"/>
          <p14:tracePt t="238522" x="4440238" y="5910263"/>
          <p14:tracePt t="238530" x="4330700" y="5910263"/>
          <p14:tracePt t="238537" x="4221163" y="5910263"/>
          <p14:tracePt t="238546" x="4094163" y="5910263"/>
          <p14:tracePt t="238554" x="3948113" y="5910263"/>
          <p14:tracePt t="238562" x="3819525" y="5910263"/>
          <p14:tracePt t="238569" x="3729038" y="5910263"/>
          <p14:tracePt t="238578" x="3619500" y="5900738"/>
          <p14:tracePt t="238586" x="3546475" y="5900738"/>
          <p14:tracePt t="238594" x="3482975" y="5891213"/>
          <p14:tracePt t="238603" x="3455988" y="5891213"/>
          <p14:tracePt t="238610" x="3446463" y="5891213"/>
          <p14:tracePt t="238667" x="3436938" y="5881688"/>
          <p14:tracePt t="238683" x="3427413" y="5881688"/>
          <p14:tracePt t="238692" x="3390900" y="5881688"/>
          <p14:tracePt t="238699" x="3327400" y="5873750"/>
          <p14:tracePt t="238706" x="3208338" y="5827713"/>
          <p14:tracePt t="238714" x="3117850" y="5827713"/>
          <p14:tracePt t="238722" x="3017838" y="5800725"/>
          <p14:tracePt t="238730" x="2944813" y="5772150"/>
          <p14:tracePt t="238738" x="2881313" y="5745163"/>
          <p14:tracePt t="238746" x="2817813" y="5735638"/>
          <p14:tracePt t="238754" x="2752725" y="5699125"/>
          <p14:tracePt t="238762" x="2725738" y="5691188"/>
          <p14:tracePt t="238770" x="2708275" y="5681663"/>
          <p14:tracePt t="238778" x="2689225" y="5672138"/>
          <p14:tracePt t="238786" x="2679700" y="5654675"/>
          <p14:tracePt t="238793" x="2679700" y="5645150"/>
          <p14:tracePt t="238803" x="2662238" y="5618163"/>
          <p14:tracePt t="238809" x="2652713" y="5599113"/>
          <p14:tracePt t="238821" x="2643188" y="5554663"/>
          <p14:tracePt t="238825" x="2643188" y="5545138"/>
          <p14:tracePt t="238834" x="2643188" y="5508625"/>
          <p14:tracePt t="238841" x="2643188" y="5481638"/>
          <p14:tracePt t="238851" x="2643188" y="5462588"/>
          <p14:tracePt t="238858" x="2643188" y="5435600"/>
          <p14:tracePt t="238867" x="2643188" y="5380038"/>
          <p14:tracePt t="238886" x="2679700" y="5289550"/>
          <p14:tracePt t="238889" x="2689225" y="5262563"/>
          <p14:tracePt t="238898" x="2725738" y="5216525"/>
          <p14:tracePt t="238905" x="2744788" y="5197475"/>
          <p14:tracePt t="238914" x="2771775" y="5153025"/>
          <p14:tracePt t="238922" x="2798763" y="5133975"/>
          <p14:tracePt t="238929" x="2825750" y="5106988"/>
          <p14:tracePt t="238938" x="2852738" y="5089525"/>
          <p14:tracePt t="238946" x="2889250" y="5070475"/>
          <p14:tracePt t="238954" x="2917825" y="5060950"/>
          <p14:tracePt t="238962" x="2935288" y="5043488"/>
          <p14:tracePt t="238970" x="2990850" y="5016500"/>
          <p14:tracePt t="238978" x="3054350" y="4987925"/>
          <p14:tracePt t="238985" x="3136900" y="4979988"/>
          <p14:tracePt t="238994" x="3208338" y="4970463"/>
          <p14:tracePt t="239002" x="3300413" y="4951413"/>
          <p14:tracePt t="239009" x="3400425" y="4924425"/>
          <p14:tracePt t="239017" x="3509963" y="4914900"/>
          <p14:tracePt t="239025" x="3636963" y="4914900"/>
          <p14:tracePt t="239034" x="3783013" y="4897438"/>
          <p14:tracePt t="239042" x="3875088" y="4897438"/>
          <p14:tracePt t="239051" x="4002088" y="4897438"/>
          <p14:tracePt t="239058" x="4094163" y="4897438"/>
          <p14:tracePt t="239067" x="4194175" y="4897438"/>
          <p14:tracePt t="239074" x="4248150" y="4897438"/>
          <p14:tracePt t="239082" x="4284663" y="4897438"/>
          <p14:tracePt t="239090" x="4311650" y="4897438"/>
          <p14:tracePt t="239098" x="4348163" y="4897438"/>
          <p14:tracePt t="239113" x="4376738" y="4897438"/>
          <p14:tracePt t="239122" x="4413250" y="4897438"/>
          <p14:tracePt t="239129" x="4448175" y="4906963"/>
          <p14:tracePt t="239137" x="4513263" y="4933950"/>
          <p14:tracePt t="239145" x="4576763" y="4970463"/>
          <p14:tracePt t="239154" x="4622800" y="4997450"/>
          <p14:tracePt t="239162" x="4703763" y="5060950"/>
          <p14:tracePt t="239170" x="4759325" y="5116513"/>
          <p14:tracePt t="239178" x="4840288" y="5170488"/>
          <p14:tracePt t="239185" x="4886325" y="5189538"/>
          <p14:tracePt t="239194" x="4949825" y="5243513"/>
          <p14:tracePt t="239203" x="5014913" y="5280025"/>
          <p14:tracePt t="239212" x="5032375" y="5299075"/>
          <p14:tracePt t="239222" x="5059363" y="5326063"/>
          <p14:tracePt t="239227" x="5078413" y="5335588"/>
          <p14:tracePt t="239238" x="5086350" y="5343525"/>
          <p14:tracePt t="239245" x="5105400" y="5362575"/>
          <p14:tracePt t="239252" x="5114925" y="5380038"/>
          <p14:tracePt t="239268" x="5122863" y="5380038"/>
          <p14:tracePt t="239274" x="5122863" y="5389563"/>
          <p14:tracePt t="239290" x="5132388" y="5408613"/>
          <p14:tracePt t="239298" x="5132388" y="5426075"/>
          <p14:tracePt t="239305" x="5132388" y="5445125"/>
          <p14:tracePt t="239313" x="5132388" y="5462588"/>
          <p14:tracePt t="239321" x="5132388" y="5489575"/>
          <p14:tracePt t="239330" x="5132388" y="5535613"/>
          <p14:tracePt t="239337" x="5132388" y="5562600"/>
          <p14:tracePt t="239346" x="5132388" y="5589588"/>
          <p14:tracePt t="239354" x="5132388" y="5618163"/>
          <p14:tracePt t="239362" x="5095875" y="5662613"/>
          <p14:tracePt t="239369" x="5049838" y="5691188"/>
          <p14:tracePt t="239378" x="4968875" y="5745163"/>
          <p14:tracePt t="239386" x="4868863" y="5781675"/>
          <p14:tracePt t="239394" x="4776788" y="5827713"/>
          <p14:tracePt t="239402" x="4676775" y="5854700"/>
          <p14:tracePt t="239410" x="4576763" y="5881688"/>
          <p14:tracePt t="239418" x="4503738" y="5891213"/>
          <p14:tracePt t="239426" x="4440238" y="5918200"/>
          <p14:tracePt t="239435" x="4421188" y="5918200"/>
          <p14:tracePt t="239442" x="4394200" y="5918200"/>
          <p14:tracePt t="239451" x="4376738" y="5918200"/>
          <p14:tracePt t="239587" x="4367213" y="5918200"/>
          <p14:tracePt t="239594" x="4340225" y="5900738"/>
          <p14:tracePt t="239602" x="4303713" y="5881688"/>
          <p14:tracePt t="239610" x="4248150" y="5845175"/>
          <p14:tracePt t="239618" x="4230688" y="5837238"/>
          <p14:tracePt t="239626" x="4175125" y="5808663"/>
          <p14:tracePt t="239634" x="4129088" y="5772150"/>
          <p14:tracePt t="239642" x="4111625" y="5764213"/>
          <p14:tracePt t="239650" x="4065588" y="5754688"/>
          <p14:tracePt t="239657" x="4048125" y="5745163"/>
          <p14:tracePt t="239667" x="4038600" y="5735638"/>
          <p14:tracePt t="239673" x="4029075" y="5735638"/>
          <p14:tracePt t="239850" x="4021138" y="5735638"/>
          <p14:tracePt t="239858" x="3948113" y="5735638"/>
          <p14:tracePt t="239866" x="3838575" y="5735638"/>
          <p14:tracePt t="239874" x="3709988" y="5754688"/>
          <p14:tracePt t="239886" x="3556000" y="5781675"/>
          <p14:tracePt t="239890" x="3390900" y="5845175"/>
          <p14:tracePt t="239898" x="3273425" y="5881688"/>
          <p14:tracePt t="239906" x="3181350" y="5900738"/>
          <p14:tracePt t="239914" x="3071813" y="5927725"/>
          <p14:tracePt t="239922" x="3008313" y="5954713"/>
          <p14:tracePt t="239930" x="2925763" y="5983288"/>
          <p14:tracePt t="239938" x="2889250" y="5983288"/>
          <p14:tracePt t="239946" x="2871788" y="5983288"/>
          <p14:tracePt t="239954" x="2844800" y="5983288"/>
          <p14:tracePt t="239962" x="2835275" y="5983288"/>
          <p14:tracePt t="239970" x="2825750" y="5983288"/>
          <p14:tracePt t="239978" x="2817813" y="5983288"/>
          <p14:tracePt t="239993" x="2798763" y="5983288"/>
          <p14:tracePt t="240010" x="2789238" y="5983288"/>
          <p14:tracePt t="240018" x="2781300" y="5983288"/>
          <p14:tracePt t="240139" x="2762250" y="5983288"/>
          <p14:tracePt t="240148" x="2735263" y="5983288"/>
          <p14:tracePt t="240154" x="2679700" y="5983288"/>
          <p14:tracePt t="240164" x="2570163" y="5983288"/>
          <p14:tracePt t="240170" x="2506663" y="5983288"/>
          <p14:tracePt t="240178" x="2433638" y="5983288"/>
          <p14:tracePt t="240186" x="2360613" y="5983288"/>
          <p14:tracePt t="240194" x="2306638" y="5983288"/>
          <p14:tracePt t="240202" x="2260600" y="5991225"/>
          <p14:tracePt t="240210" x="2251075" y="5991225"/>
          <p14:tracePt t="240218" x="2243138" y="5991225"/>
          <p14:tracePt t="240226" x="2224088" y="5991225"/>
          <p14:tracePt t="240234" x="2214563" y="6000750"/>
          <p14:tracePt t="240475" x="2243138" y="5991225"/>
          <p14:tracePt t="240481" x="2279650" y="5991225"/>
          <p14:tracePt t="240490" x="2316163" y="5954713"/>
          <p14:tracePt t="240498" x="2343150" y="5937250"/>
          <p14:tracePt t="240505" x="2352675" y="5918200"/>
          <p14:tracePt t="240514" x="2370138" y="5910263"/>
          <p14:tracePt t="240522" x="2379663" y="5900738"/>
          <p14:tracePt t="240530" x="2389188" y="5891213"/>
          <p14:tracePt t="240538" x="2406650" y="5864225"/>
          <p14:tracePt t="240554" x="2416175" y="5864225"/>
          <p14:tracePt t="240851" x="2406650" y="5864225"/>
          <p14:tracePt t="240859" x="2389188" y="5864225"/>
          <p14:tracePt t="240867" x="2370138" y="5864225"/>
          <p14:tracePt t="240884" x="2333625" y="5864225"/>
          <p14:tracePt t="240890" x="2324100" y="5864225"/>
          <p14:tracePt t="240898" x="2297113" y="5864225"/>
          <p14:tracePt t="240906" x="2287588" y="5864225"/>
          <p14:tracePt t="240914" x="2279650" y="5864225"/>
          <p14:tracePt t="240921" x="2251075" y="5864225"/>
          <p14:tracePt t="240931" x="2233613" y="5864225"/>
          <p14:tracePt t="240938" x="2214563" y="5864225"/>
          <p14:tracePt t="240953" x="2206625" y="5864225"/>
          <p14:tracePt t="240962" x="2197100" y="5873750"/>
          <p14:tracePt t="242009" x="2197100" y="5864225"/>
          <p14:tracePt t="242018" x="2187575" y="5827713"/>
          <p14:tracePt t="242026" x="2170113" y="5800725"/>
          <p14:tracePt t="242034" x="2133600" y="5764213"/>
          <p14:tracePt t="242042" x="2124075" y="5764213"/>
          <p14:tracePt t="242051" x="2097088" y="5735638"/>
          <p14:tracePt t="242057" x="2078038" y="5708650"/>
          <p14:tracePt t="242067" x="2051050" y="5672138"/>
          <p14:tracePt t="242074" x="2024063" y="5645150"/>
          <p14:tracePt t="242090" x="1997075" y="5618163"/>
          <p14:tracePt t="242098" x="1987550" y="5608638"/>
          <p14:tracePt t="242122" x="1978025" y="5599113"/>
          <p14:tracePt t="242249" x="1968500" y="5599113"/>
          <p14:tracePt t="242274" x="1960563" y="5599113"/>
          <p14:tracePt t="242290" x="1951038" y="5599113"/>
          <p14:tracePt t="242298" x="1924050" y="5581650"/>
          <p14:tracePt t="242306" x="1905000" y="5581650"/>
          <p14:tracePt t="242314" x="1868488" y="5581650"/>
          <p14:tracePt t="242322" x="1814513" y="5581650"/>
          <p14:tracePt t="242330" x="1751013" y="5581650"/>
          <p14:tracePt t="242338" x="1695450" y="5581650"/>
          <p14:tracePt t="242346" x="1622425" y="5581650"/>
          <p14:tracePt t="242353" x="1568450" y="5581650"/>
          <p14:tracePt t="242361" x="1541463" y="5581650"/>
          <p14:tracePt t="242369" x="1485900" y="5581650"/>
          <p14:tracePt t="242378" x="1422400" y="5581650"/>
          <p14:tracePt t="242386" x="1385888" y="5581650"/>
          <p14:tracePt t="242394" x="1358900" y="5581650"/>
          <p14:tracePt t="242401" x="1330325" y="5581650"/>
          <p14:tracePt t="242410" x="1322388" y="5581650"/>
          <p14:tracePt t="242442" x="1312863" y="5581650"/>
          <p14:tracePt t="242570" x="1293813" y="5581650"/>
          <p14:tracePt t="242577" x="1285875" y="5581650"/>
          <p14:tracePt t="242586" x="1276350" y="5581650"/>
          <p14:tracePt t="242594" x="1266825" y="5581650"/>
          <p14:tracePt t="242602" x="1266825" y="5589588"/>
          <p14:tracePt t="242609" x="1249363" y="5599113"/>
          <p14:tracePt t="242617" x="1239838" y="5608638"/>
          <p14:tracePt t="242625" x="1230313" y="5618163"/>
          <p14:tracePt t="242634" x="1222375" y="5618163"/>
          <p14:tracePt t="242642" x="1212850" y="5618163"/>
          <p14:tracePt t="242650" x="1193800" y="5626100"/>
          <p14:tracePt t="242658" x="1193800" y="5635625"/>
          <p14:tracePt t="242667" x="1185863" y="5645150"/>
          <p14:tracePt t="242674" x="1176338" y="5654675"/>
          <p14:tracePt t="242684" x="1157288" y="5662613"/>
          <p14:tracePt t="242698" x="1149350" y="5672138"/>
          <p14:tracePt t="242730" x="1130300" y="5681663"/>
          <p14:tracePt t="242786" x="1120775" y="5681663"/>
          <p14:tracePt t="242794" x="1120775" y="5691188"/>
          <p14:tracePt t="242818" x="1112838" y="5691188"/>
          <p14:tracePt t="242836" x="1103313" y="5708650"/>
          <p14:tracePt t="243634" x="1130300" y="5718175"/>
          <p14:tracePt t="243659" x="1149350" y="5727700"/>
          <p14:tracePt t="243673" x="1176338" y="5754688"/>
          <p14:tracePt t="243689" x="1193800" y="5781675"/>
          <p14:tracePt t="243698" x="1222375" y="5827713"/>
          <p14:tracePt t="243705" x="1239838" y="5864225"/>
          <p14:tracePt t="243713" x="1276350" y="5918200"/>
          <p14:tracePt t="243721" x="1293813" y="5964238"/>
          <p14:tracePt t="243729" x="1339850" y="6027738"/>
          <p14:tracePt t="243737" x="1349375" y="6054725"/>
          <p14:tracePt t="243745" x="1366838" y="6091238"/>
          <p14:tracePt t="243754" x="1385888" y="6127750"/>
          <p14:tracePt t="243762" x="1395413" y="6164263"/>
          <p14:tracePt t="243771" x="1395413" y="6173788"/>
          <p14:tracePt t="243778" x="1403350" y="6173788"/>
          <p14:tracePt t="243900" x="1412875" y="6173788"/>
          <p14:tracePt t="243932" x="1412875" y="6164263"/>
          <p14:tracePt t="243940" x="1412875" y="6137275"/>
          <p14:tracePt t="243948" x="1412875" y="6127750"/>
          <p14:tracePt t="243962" x="1412875" y="6091238"/>
          <p14:tracePt t="243986" x="1412875" y="6073775"/>
          <p14:tracePt t="243994" x="1412875" y="6054725"/>
          <p14:tracePt t="244412" x="1422400" y="6046788"/>
          <p14:tracePt t="244418" x="1439863" y="6046788"/>
          <p14:tracePt t="244426" x="1449388" y="6046788"/>
          <p14:tracePt t="244434" x="1476375" y="6046788"/>
          <p14:tracePt t="244467" x="1485900" y="6046788"/>
          <p14:tracePt t="244611" x="1512888" y="6046788"/>
          <p14:tracePt t="244627" x="1531938" y="6054725"/>
          <p14:tracePt t="244643" x="1541463" y="6064250"/>
          <p14:tracePt t="244652" x="1541463" y="6073775"/>
          <p14:tracePt t="244660" x="1549400" y="6091238"/>
          <p14:tracePt t="244671" x="1558925" y="6100763"/>
          <p14:tracePt t="244675" x="1568450" y="6127750"/>
          <p14:tracePt t="244691" x="1568450" y="6146800"/>
          <p14:tracePt t="244703" x="1576388" y="6173788"/>
          <p14:tracePt t="244706" x="1604963" y="6200775"/>
          <p14:tracePt t="244715" x="1612900" y="6200775"/>
          <p14:tracePt t="244722" x="1612900" y="6210300"/>
          <p14:tracePt t="244730" x="1622425" y="6229350"/>
          <p14:tracePt t="244746" x="1631950" y="6246813"/>
          <p14:tracePt t="244754" x="1631950" y="6256338"/>
          <p14:tracePt t="244762" x="1641475" y="6273800"/>
          <p14:tracePt t="244770" x="1649413" y="6283325"/>
          <p14:tracePt t="244979" x="1658938" y="6292850"/>
          <p14:tracePt t="244988" x="1668463" y="6292850"/>
          <p14:tracePt t="244996" x="1704975" y="6265863"/>
          <p14:tracePt t="245004" x="1731963" y="6246813"/>
          <p14:tracePt t="245010" x="1768475" y="6229350"/>
          <p14:tracePt t="245018" x="1787525" y="6210300"/>
          <p14:tracePt t="245026" x="1795463" y="6200775"/>
          <p14:tracePt t="245042" x="1804988" y="6192838"/>
          <p14:tracePt t="245058" x="1814513" y="6183313"/>
          <p14:tracePt t="245090" x="1824038" y="6183313"/>
          <p14:tracePt t="245161" x="1831975" y="6183313"/>
          <p14:tracePt t="245169" x="1841500" y="6173788"/>
          <p14:tracePt t="245186" x="1841500" y="6164263"/>
          <p14:tracePt t="245202" x="1841500" y="6146800"/>
          <p14:tracePt t="245666" x="1841500" y="6156325"/>
          <p14:tracePt t="245674" x="1841500" y="6164263"/>
          <p14:tracePt t="245683" x="1841500" y="6173788"/>
          <p14:tracePt t="245755" x="1841500" y="6183313"/>
          <p14:tracePt t="245771" x="1841500" y="6200775"/>
          <p14:tracePt t="245787" x="1841500" y="6210300"/>
          <p14:tracePt t="245811" x="1841500" y="6219825"/>
          <p14:tracePt t="245827" x="1841500" y="6229350"/>
          <p14:tracePt t="246261" x="1841500" y="6265863"/>
          <p14:tracePt t="246265" x="1851025" y="6265863"/>
          <p14:tracePt t="246282" x="1878013" y="6283325"/>
          <p14:tracePt t="246290" x="1887538" y="6302375"/>
          <p14:tracePt t="246298" x="1895475" y="6310313"/>
          <p14:tracePt t="246306" x="1914525" y="6319838"/>
          <p14:tracePt t="246313" x="1924050" y="6338888"/>
          <p14:tracePt t="246322" x="1931988" y="6346825"/>
          <p14:tracePt t="246330" x="1931988" y="6356350"/>
          <p14:tracePt t="246338" x="1951038" y="6365875"/>
          <p14:tracePt t="246346" x="1960563" y="6365875"/>
          <p14:tracePt t="246354" x="1968500" y="6375400"/>
          <p14:tracePt t="246378" x="1978025" y="6383338"/>
          <p14:tracePt t="248267" x="1968500" y="6329363"/>
          <p14:tracePt t="248275" x="1924050" y="6246813"/>
          <p14:tracePt t="248284" x="1851025" y="6110288"/>
          <p14:tracePt t="248290" x="1768475" y="6027738"/>
          <p14:tracePt t="248301" x="1658938" y="5910263"/>
          <p14:tracePt t="248306" x="1585913" y="5808663"/>
          <p14:tracePt t="248314" x="1495425" y="5635625"/>
          <p14:tracePt t="248322" x="1422400" y="5499100"/>
          <p14:tracePt t="248330" x="1358900" y="5343525"/>
          <p14:tracePt t="248338" x="1330325" y="5197475"/>
          <p14:tracePt t="248346" x="1285875" y="5089525"/>
          <p14:tracePt t="248354" x="1266825" y="4914900"/>
          <p14:tracePt t="248362" x="1266825" y="4841875"/>
          <p14:tracePt t="248370" x="1258888" y="4732338"/>
          <p14:tracePt t="248378" x="1230313" y="4641850"/>
          <p14:tracePt t="248386" x="1230313" y="4578350"/>
          <p14:tracePt t="248394" x="1230313" y="4522788"/>
          <p14:tracePt t="248402" x="1230313" y="4486275"/>
          <p14:tracePt t="248410" x="1230313" y="4441825"/>
          <p14:tracePt t="248418" x="1230313" y="4422775"/>
          <p14:tracePt t="248426" x="1222375" y="4395788"/>
          <p14:tracePt t="248450" x="1212850" y="4386263"/>
          <p14:tracePt t="248474" x="1203325" y="4376738"/>
          <p14:tracePt t="248490" x="1203325" y="4359275"/>
          <p14:tracePt t="248498" x="1185863" y="4332288"/>
          <p14:tracePt t="248506" x="1176338" y="4303713"/>
          <p14:tracePt t="248514" x="1166813" y="4249738"/>
          <p14:tracePt t="248522" x="1130300" y="4195763"/>
          <p14:tracePt t="248530" x="1103313" y="4122738"/>
          <p14:tracePt t="248538" x="1084263" y="4057650"/>
          <p14:tracePt t="248546" x="1020763" y="3976688"/>
          <p14:tracePt t="248554" x="984250" y="3911600"/>
          <p14:tracePt t="248562" x="930275" y="3830638"/>
          <p14:tracePt t="248571" x="884238" y="3702050"/>
          <p14:tracePt t="248578" x="838200" y="3621088"/>
          <p14:tracePt t="248587" x="801688" y="3538538"/>
          <p14:tracePt t="248594" x="747713" y="3455988"/>
          <p14:tracePt t="248602" x="701675" y="3375025"/>
          <p14:tracePt t="248610" x="684213" y="3328988"/>
          <p14:tracePt t="248618" x="684213" y="3292475"/>
          <p14:tracePt t="248626" x="647700" y="3246438"/>
          <p14:tracePt t="248635" x="647700" y="3182938"/>
          <p14:tracePt t="248642" x="638175" y="3155950"/>
          <p14:tracePt t="248651" x="628650" y="3119438"/>
          <p14:tracePt t="248658" x="628650" y="3100388"/>
          <p14:tracePt t="248667" x="601663" y="3036888"/>
          <p14:tracePt t="248674" x="601663" y="3027363"/>
          <p14:tracePt t="248684" x="601663" y="2990850"/>
          <p14:tracePt t="248690" x="601663" y="2963863"/>
          <p14:tracePt t="248700" x="574675" y="2936875"/>
          <p14:tracePt t="248706" x="574675" y="2890838"/>
          <p14:tracePt t="248714" x="538163" y="2836863"/>
          <p14:tracePt t="248722" x="538163" y="2790825"/>
          <p14:tracePt t="248730" x="528638" y="2735263"/>
          <p14:tracePt t="248738" x="528638" y="2717800"/>
          <p14:tracePt t="248746" x="519113" y="2681288"/>
          <p14:tracePt t="248754" x="519113" y="2635250"/>
          <p14:tracePt t="248762" x="519113" y="2617788"/>
          <p14:tracePt t="248770" x="519113" y="2589213"/>
          <p14:tracePt t="248778" x="511175" y="2571750"/>
          <p14:tracePt t="248786" x="501650" y="2562225"/>
          <p14:tracePt t="248794" x="501650" y="2554288"/>
          <p14:tracePt t="249011" x="501650" y="2544763"/>
          <p14:tracePt t="249020" x="501650" y="2535238"/>
          <p14:tracePt t="249027" x="501650" y="2517775"/>
          <p14:tracePt t="249038" x="501650" y="2508250"/>
          <p14:tracePt t="249043" x="501650" y="2489200"/>
          <p14:tracePt t="249054" x="501650" y="2471738"/>
          <p14:tracePt t="249058" x="501650" y="2444750"/>
          <p14:tracePt t="249067" x="501650" y="2416175"/>
          <p14:tracePt t="249074" x="501650" y="2362200"/>
          <p14:tracePt t="249083" x="501650" y="2316163"/>
          <p14:tracePt t="249089" x="501650" y="2279650"/>
          <p14:tracePt t="249100" x="501650" y="2233613"/>
          <p14:tracePt t="249106" x="501650" y="2197100"/>
          <p14:tracePt t="249114" x="501650" y="2170113"/>
          <p14:tracePt t="249122" x="501650" y="2143125"/>
          <p14:tracePt t="249130" x="501650" y="2125663"/>
          <p14:tracePt t="249138" x="501650" y="2116138"/>
          <p14:tracePt t="249146" x="501650" y="2106613"/>
          <p14:tracePt t="249154" x="501650" y="2097088"/>
          <p14:tracePt t="249308" x="511175" y="2089150"/>
          <p14:tracePt t="249317" x="538163" y="2089150"/>
          <p14:tracePt t="249324" x="628650" y="2089150"/>
          <p14:tracePt t="249332" x="711200" y="2133600"/>
          <p14:tracePt t="249338" x="784225" y="2160588"/>
          <p14:tracePt t="249346" x="847725" y="2216150"/>
          <p14:tracePt t="249355" x="930275" y="2270125"/>
          <p14:tracePt t="249362" x="974725" y="2289175"/>
          <p14:tracePt t="249370" x="1011238" y="2325688"/>
          <p14:tracePt t="249378" x="1030288" y="2343150"/>
          <p14:tracePt t="249386" x="1047750" y="2362200"/>
          <p14:tracePt t="249394" x="1047750" y="2371725"/>
          <p14:tracePt t="249409" x="1047750" y="2379663"/>
          <p14:tracePt t="249417" x="1047750" y="2398713"/>
          <p14:tracePt t="249690" x="1003300" y="2408238"/>
          <p14:tracePt t="249698" x="920750" y="2389188"/>
          <p14:tracePt t="249705" x="847725" y="2379663"/>
          <p14:tracePt t="249713" x="765175" y="2352675"/>
          <p14:tracePt t="249722" x="701675" y="2306638"/>
          <p14:tracePt t="249729" x="655638" y="2289175"/>
          <p14:tracePt t="249737" x="620713" y="2279650"/>
          <p14:tracePt t="249746" x="601663" y="2262188"/>
          <p14:tracePt t="249753" x="584200" y="2262188"/>
          <p14:tracePt t="249761" x="574675" y="2252663"/>
          <p14:tracePt t="249770" x="574675" y="2243138"/>
          <p14:tracePt t="249786" x="574675" y="2233613"/>
          <p14:tracePt t="249794" x="565150" y="2216150"/>
          <p14:tracePt t="249802" x="565150" y="2197100"/>
          <p14:tracePt t="249810" x="565150" y="2179638"/>
          <p14:tracePt t="249819" x="565150" y="2160588"/>
          <p14:tracePt t="249826" x="565150" y="2152650"/>
          <p14:tracePt t="249834" x="565150" y="2116138"/>
          <p14:tracePt t="249841" x="565150" y="2097088"/>
          <p14:tracePt t="249850" x="565150" y="2070100"/>
          <p14:tracePt t="249858" x="565150" y="2060575"/>
          <p14:tracePt t="249868" x="565150" y="2033588"/>
          <p14:tracePt t="249873" x="574675" y="2033588"/>
          <p14:tracePt t="249883" x="584200" y="2024063"/>
          <p14:tracePt t="249889" x="592138" y="2016125"/>
          <p14:tracePt t="249900" x="601663" y="2016125"/>
          <p14:tracePt t="249906" x="611188" y="2006600"/>
          <p14:tracePt t="249914" x="620713" y="2006600"/>
          <p14:tracePt t="249922" x="638175" y="2006600"/>
          <p14:tracePt t="249930" x="647700" y="2006600"/>
          <p14:tracePt t="249946" x="674688" y="2006600"/>
          <p14:tracePt t="249954" x="728663" y="2006600"/>
          <p14:tracePt t="249962" x="765175" y="2006600"/>
          <p14:tracePt t="249970" x="801688" y="2033588"/>
          <p14:tracePt t="249978" x="866775" y="2052638"/>
          <p14:tracePt t="249986" x="903288" y="2089150"/>
          <p14:tracePt t="249994" x="930275" y="2106613"/>
          <p14:tracePt t="250002" x="966788" y="2152650"/>
          <p14:tracePt t="250010" x="974725" y="2179638"/>
          <p14:tracePt t="250018" x="993775" y="2197100"/>
          <p14:tracePt t="250026" x="993775" y="2243138"/>
          <p14:tracePt t="250035" x="1011238" y="2289175"/>
          <p14:tracePt t="250042" x="1030288" y="2325688"/>
          <p14:tracePt t="250051" x="1030288" y="2343150"/>
          <p14:tracePt t="250058" x="1030288" y="2389188"/>
          <p14:tracePt t="250066" x="1030288" y="2425700"/>
          <p14:tracePt t="250074" x="1030288" y="2444750"/>
          <p14:tracePt t="250083" x="1030288" y="2471738"/>
          <p14:tracePt t="250090" x="1020763" y="2508250"/>
          <p14:tracePt t="250100" x="1003300" y="2544763"/>
          <p14:tracePt t="250106" x="993775" y="2581275"/>
          <p14:tracePt t="250114" x="974725" y="2608263"/>
          <p14:tracePt t="250122" x="939800" y="2644775"/>
          <p14:tracePt t="250136" x="911225" y="2671763"/>
          <p14:tracePt t="250138" x="866775" y="2708275"/>
          <p14:tracePt t="250146" x="830263" y="2717800"/>
          <p14:tracePt t="250154" x="801688" y="2727325"/>
          <p14:tracePt t="250162" x="757238" y="2763838"/>
          <p14:tracePt t="250170" x="738188" y="2763838"/>
          <p14:tracePt t="250178" x="701675" y="2763838"/>
          <p14:tracePt t="250186" x="665163" y="2763838"/>
          <p14:tracePt t="250202" x="655638" y="2763838"/>
          <p14:tracePt t="250210" x="628650" y="2763838"/>
          <p14:tracePt t="250218" x="620713" y="2763838"/>
          <p14:tracePt t="250226" x="601663" y="2763838"/>
          <p14:tracePt t="250234" x="574675" y="2727325"/>
          <p14:tracePt t="250242" x="565150" y="2698750"/>
          <p14:tracePt t="250251" x="547688" y="2644775"/>
          <p14:tracePt t="250258" x="547688" y="2589213"/>
          <p14:tracePt t="250267" x="547688" y="2535238"/>
          <p14:tracePt t="250274" x="547688" y="2452688"/>
          <p14:tracePt t="250285" x="547688" y="2398713"/>
          <p14:tracePt t="250290" x="547688" y="2343150"/>
          <p14:tracePt t="250301" x="547688" y="2289175"/>
          <p14:tracePt t="250307" x="547688" y="2243138"/>
          <p14:tracePt t="250314" x="565150" y="2179638"/>
          <p14:tracePt t="250322" x="574675" y="2133600"/>
          <p14:tracePt t="250330" x="584200" y="2089150"/>
          <p14:tracePt t="250338" x="592138" y="2070100"/>
          <p14:tracePt t="250346" x="620713" y="2024063"/>
          <p14:tracePt t="250354" x="628650" y="2024063"/>
          <p14:tracePt t="250362" x="638175" y="2006600"/>
          <p14:tracePt t="250371" x="638175" y="1997075"/>
          <p14:tracePt t="250460" x="665163" y="2006600"/>
          <p14:tracePt t="250468" x="738188" y="2043113"/>
          <p14:tracePt t="250476" x="820738" y="2070100"/>
          <p14:tracePt t="250487" x="920750" y="2106613"/>
          <p14:tracePt t="250492" x="1030288" y="2152650"/>
          <p14:tracePt t="250504" x="1112838" y="2179638"/>
          <p14:tracePt t="250508" x="1176338" y="2216150"/>
          <p14:tracePt t="250515" x="1222375" y="2243138"/>
          <p14:tracePt t="250522" x="1249363" y="2262188"/>
          <p14:tracePt t="250530" x="1258888" y="2270125"/>
          <p14:tracePt t="250538" x="1276350" y="2289175"/>
          <p14:tracePt t="250546" x="1285875" y="2289175"/>
          <p14:tracePt t="250562" x="1293813" y="2298700"/>
          <p14:tracePt t="250586" x="1303338" y="2306638"/>
          <p14:tracePt t="250602" x="1303338" y="2325688"/>
          <p14:tracePt t="250610" x="1303338" y="2335213"/>
          <p14:tracePt t="250618" x="1303338" y="2343150"/>
          <p14:tracePt t="250626" x="1303338" y="2362200"/>
          <p14:tracePt t="250642" x="1293813" y="2379663"/>
          <p14:tracePt t="250650" x="1285875" y="2389188"/>
          <p14:tracePt t="250667" x="1276350" y="2408238"/>
          <p14:tracePt t="250674" x="1266825" y="2416175"/>
          <p14:tracePt t="250683" x="1258888" y="2425700"/>
          <p14:tracePt t="250690" x="1239838" y="2435225"/>
          <p14:tracePt t="250717" x="1230313" y="2444750"/>
          <p14:tracePt t="250916" x="1212850" y="2452688"/>
          <p14:tracePt t="250923" x="1166813" y="2471738"/>
          <p14:tracePt t="250931" x="1103313" y="2481263"/>
          <p14:tracePt t="250939" x="1076325" y="2517775"/>
          <p14:tracePt t="250947" x="1030288" y="2525713"/>
          <p14:tracePt t="250954" x="1003300" y="2535238"/>
          <p14:tracePt t="250962" x="984250" y="2554288"/>
          <p14:tracePt t="250970" x="974725" y="2562225"/>
          <p14:tracePt t="251156" x="947738" y="2562225"/>
          <p14:tracePt t="251166" x="939800" y="2544763"/>
          <p14:tracePt t="251172" x="939800" y="2525713"/>
          <p14:tracePt t="251180" x="939800" y="2508250"/>
          <p14:tracePt t="251187" x="939800" y="2481263"/>
          <p14:tracePt t="251195" x="939800" y="2471738"/>
          <p14:tracePt t="251202" x="939800" y="2462213"/>
          <p14:tracePt t="251210" x="939800" y="2452688"/>
          <p14:tracePt t="251218" x="939800" y="2435225"/>
          <p14:tracePt t="252643" x="947738" y="2416175"/>
          <p14:tracePt t="252649" x="1003300" y="2408238"/>
          <p14:tracePt t="252657" x="1066800" y="2398713"/>
          <p14:tracePt t="252666" x="1076325" y="2398713"/>
          <p14:tracePt t="252673" x="1084263" y="2398713"/>
          <p14:tracePt t="252683" x="1103313" y="2389188"/>
          <p14:tracePt t="252923" x="1093788" y="2379663"/>
          <p14:tracePt t="252931" x="1039813" y="2379663"/>
          <p14:tracePt t="252940" x="984250" y="2379663"/>
          <p14:tracePt t="252947" x="957263" y="2389188"/>
          <p14:tracePt t="252954" x="930275" y="2389188"/>
          <p14:tracePt t="252962" x="884238" y="2408238"/>
          <p14:tracePt t="252970" x="874713" y="2416175"/>
          <p14:tracePt t="252978" x="847725" y="2416175"/>
          <p14:tracePt t="252986" x="838200" y="2425700"/>
          <p14:tracePt t="253242" x="830263" y="2425700"/>
          <p14:tracePt t="253250" x="820738" y="2435225"/>
          <p14:tracePt t="253274" x="811213" y="2435225"/>
          <p14:tracePt t="253404" x="801688" y="2435225"/>
          <p14:tracePt t="253428" x="793750" y="2425700"/>
          <p14:tracePt t="253433" x="793750" y="2416175"/>
          <p14:tracePt t="253442" x="793750" y="2389188"/>
          <p14:tracePt t="253458" x="793750" y="2379663"/>
          <p14:tracePt t="253466" x="793750" y="2371725"/>
          <p14:tracePt t="253473" x="793750" y="2352675"/>
          <p14:tracePt t="253779" x="811213" y="2325688"/>
          <p14:tracePt t="253785" x="903288" y="2325688"/>
          <p14:tracePt t="253793" x="1020763" y="2306638"/>
          <p14:tracePt t="253801" x="1130300" y="2306638"/>
          <p14:tracePt t="253809" x="1185863" y="2306638"/>
          <p14:tracePt t="253818" x="1212850" y="2306638"/>
          <p14:tracePt t="253826" x="1230313" y="2306638"/>
          <p14:tracePt t="253834" x="1239838" y="2306638"/>
          <p14:tracePt t="254051" x="1249363" y="2316163"/>
          <p14:tracePt t="254059" x="1249363" y="2335213"/>
          <p14:tracePt t="254066" x="1239838" y="2352675"/>
          <p14:tracePt t="254074" x="1239838" y="2371725"/>
          <p14:tracePt t="254083" x="1239838" y="2379663"/>
          <p14:tracePt t="254090" x="1239838" y="2389188"/>
          <p14:tracePt t="254099" x="1239838" y="2416175"/>
          <p14:tracePt t="254106" x="1230313" y="2416175"/>
          <p14:tracePt t="254122" x="1230313" y="2425700"/>
          <p14:tracePt t="254130" x="1230313" y="2444750"/>
          <p14:tracePt t="254138" x="1230313" y="2452688"/>
          <p14:tracePt t="254146" x="1222375" y="2471738"/>
          <p14:tracePt t="254154" x="1222375" y="2489200"/>
          <p14:tracePt t="254162" x="1222375" y="2508250"/>
          <p14:tracePt t="254178" x="1222375" y="2535238"/>
          <p14:tracePt t="254186" x="1193800" y="2598738"/>
          <p14:tracePt t="254194" x="1193800" y="2617788"/>
          <p14:tracePt t="254202" x="1193800" y="2654300"/>
          <p14:tracePt t="254210" x="1193800" y="2708275"/>
          <p14:tracePt t="254218" x="1193800" y="2763838"/>
          <p14:tracePt t="254226" x="1193800" y="2836863"/>
          <p14:tracePt t="254234" x="1203325" y="2936875"/>
          <p14:tracePt t="254242" x="1230313" y="3009900"/>
          <p14:tracePt t="254249" x="1266825" y="3090863"/>
          <p14:tracePt t="254259" x="1293813" y="3228975"/>
          <p14:tracePt t="254271" x="1358900" y="3355975"/>
          <p14:tracePt t="254275" x="1412875" y="3475038"/>
          <p14:tracePt t="254289" x="1476375" y="3611563"/>
          <p14:tracePt t="254293" x="1568450" y="3784600"/>
          <p14:tracePt t="254304" x="1631950" y="3930650"/>
          <p14:tracePt t="254307" x="1714500" y="4122738"/>
          <p14:tracePt t="254315" x="1787525" y="4276725"/>
          <p14:tracePt t="254322" x="1860550" y="4449763"/>
          <p14:tracePt t="254330" x="1941513" y="4614863"/>
          <p14:tracePt t="254338" x="1987550" y="4768850"/>
          <p14:tracePt t="254346" x="2041525" y="4933950"/>
          <p14:tracePt t="254354" x="2133600" y="5153025"/>
          <p14:tracePt t="254362" x="2187575" y="5307013"/>
          <p14:tracePt t="254370" x="2270125" y="5453063"/>
          <p14:tracePt t="254378" x="2316163" y="5608638"/>
          <p14:tracePt t="254386" x="2352675" y="5699125"/>
          <p14:tracePt t="254394" x="2416175" y="5854700"/>
          <p14:tracePt t="254401" x="2443163" y="5946775"/>
          <p14:tracePt t="254410" x="2479675" y="6027738"/>
          <p14:tracePt t="254419" x="2506663" y="6110288"/>
          <p14:tracePt t="254426" x="2543175" y="6173788"/>
          <p14:tracePt t="254434" x="2570163" y="6237288"/>
          <p14:tracePt t="254442" x="2570163" y="6246813"/>
          <p14:tracePt t="254450" x="2579688" y="6273800"/>
          <p14:tracePt t="254619" x="2589213" y="6273800"/>
          <p14:tracePt t="254628" x="2589213" y="6265863"/>
          <p14:tracePt t="254635" x="2579688" y="6256338"/>
          <p14:tracePt t="254643" x="2570163" y="6237288"/>
          <p14:tracePt t="254650" x="2562225" y="6237288"/>
          <p14:tracePt t="254682" x="2552700" y="6237288"/>
          <p14:tracePt t="254690" x="2525713" y="6237288"/>
          <p14:tracePt t="254699" x="2498725" y="6237288"/>
          <p14:tracePt t="254706" x="2452688" y="6237288"/>
          <p14:tracePt t="254714" x="2406650" y="6256338"/>
          <p14:tracePt t="254722" x="2352675" y="6265863"/>
          <p14:tracePt t="254730" x="2316163" y="6283325"/>
          <p14:tracePt t="254738" x="2297113" y="6292850"/>
          <p14:tracePt t="254746" x="2260600" y="6302375"/>
          <p14:tracePt t="254754" x="2251075" y="6310313"/>
          <p14:tracePt t="254762" x="2233613" y="6329363"/>
          <p14:tracePt t="254860" x="2224088" y="6338888"/>
          <p14:tracePt t="254882" x="2214563" y="6356350"/>
          <p14:tracePt t="254889" x="2197100" y="6375400"/>
          <p14:tracePt t="255154" x="2187575" y="6383338"/>
          <p14:tracePt t="255170" x="2160588" y="6383338"/>
          <p14:tracePt t="255178" x="2106613" y="6392863"/>
          <p14:tracePt t="255186" x="2033588" y="6402388"/>
          <p14:tracePt t="255194" x="1978025" y="6402388"/>
          <p14:tracePt t="255201" x="1895475" y="6402388"/>
          <p14:tracePt t="255209" x="1841500" y="6402388"/>
          <p14:tracePt t="255217" x="1804988" y="6402388"/>
          <p14:tracePt t="255226" x="1787525" y="6402388"/>
          <p14:tracePt t="255234" x="1768475" y="6402388"/>
          <p14:tracePt t="255553" x="1758950" y="6402388"/>
          <p14:tracePt t="255561" x="1751013" y="6402388"/>
          <p14:tracePt t="255569" x="1668463" y="6402388"/>
          <p14:tracePt t="255578" x="1541463" y="6402388"/>
          <p14:tracePt t="255586" x="1395413" y="6402388"/>
          <p14:tracePt t="255594" x="1249363" y="6402388"/>
          <p14:tracePt t="255602" x="1103313" y="6402388"/>
          <p14:tracePt t="255610" x="993775" y="6402388"/>
          <p14:tracePt t="255618" x="884238" y="6402388"/>
          <p14:tracePt t="255625" x="811213" y="6402388"/>
          <p14:tracePt t="255633" x="757238" y="6402388"/>
          <p14:tracePt t="255641" x="747713" y="6402388"/>
          <p14:tracePt t="255650" x="728663" y="6402388"/>
          <p14:tracePt t="255939" x="830263" y="6402388"/>
          <p14:tracePt t="255948" x="957263" y="6402388"/>
          <p14:tracePt t="255955" x="1066800" y="6402388"/>
          <p14:tracePt t="255963" x="1176338" y="6402388"/>
          <p14:tracePt t="255970" x="1266825" y="6402388"/>
          <p14:tracePt t="255978" x="1349375" y="6375400"/>
          <p14:tracePt t="255987" x="1403350" y="6375400"/>
          <p14:tracePt t="255994" x="1422400" y="6365875"/>
          <p14:tracePt t="256002" x="1431925" y="6356350"/>
          <p14:tracePt t="256019" x="1439863" y="6346825"/>
          <p14:tracePt t="256148" x="1439863" y="6356350"/>
          <p14:tracePt t="256156" x="1439863" y="6365875"/>
          <p14:tracePt t="256164" x="1431925" y="6365875"/>
          <p14:tracePt t="256274" x="1422400" y="6365875"/>
          <p14:tracePt t="256282" x="1403350" y="6375400"/>
          <p14:tracePt t="256290" x="1376363" y="6383338"/>
          <p14:tracePt t="256298" x="1322388" y="6383338"/>
          <p14:tracePt t="256306" x="1276350" y="6392863"/>
          <p14:tracePt t="256314" x="1249363" y="6392863"/>
          <p14:tracePt t="256321" x="1203325" y="6419850"/>
          <p14:tracePt t="256329" x="1166813" y="6429375"/>
          <p14:tracePt t="256338" x="1130300" y="6438900"/>
          <p14:tracePt t="256345" x="1120775" y="6438900"/>
          <p14:tracePt t="256875" x="1130300" y="6429375"/>
          <p14:tracePt t="256882" x="1139825" y="6383338"/>
          <p14:tracePt t="256890" x="1166813" y="6356350"/>
          <p14:tracePt t="256899" x="1193800" y="6292850"/>
          <p14:tracePt t="256906" x="1230313" y="6192838"/>
          <p14:tracePt t="256916" x="1258888" y="6137275"/>
          <p14:tracePt t="256922" x="1285875" y="6073775"/>
          <p14:tracePt t="256930" x="1312863" y="6010275"/>
          <p14:tracePt t="256938" x="1322388" y="5983288"/>
          <p14:tracePt t="256946" x="1358900" y="5918200"/>
          <p14:tracePt t="256954" x="1366838" y="5891213"/>
          <p14:tracePt t="256962" x="1366838" y="5881688"/>
          <p14:tracePt t="256970" x="1376363" y="5864225"/>
          <p14:tracePt t="256978" x="1376363" y="5854700"/>
          <p14:tracePt t="257196" x="1385888" y="5845175"/>
          <p14:tracePt t="257201" x="1485900" y="5845175"/>
          <p14:tracePt t="257210" x="1741488" y="5845175"/>
          <p14:tracePt t="257217" x="2143125" y="5845175"/>
          <p14:tracePt t="257225" x="2552700" y="5845175"/>
          <p14:tracePt t="257233" x="3044825" y="5827713"/>
          <p14:tracePt t="257241" x="3536950" y="5781675"/>
          <p14:tracePt t="257249" x="4011613" y="5708650"/>
          <p14:tracePt t="257258" x="4394200" y="5662613"/>
          <p14:tracePt t="257266" x="4686300" y="5608638"/>
          <p14:tracePt t="257274" x="5095875" y="5489575"/>
          <p14:tracePt t="257283" x="5397500" y="5389563"/>
          <p14:tracePt t="257290" x="5661025" y="5316538"/>
          <p14:tracePt t="257300" x="5907088" y="5262563"/>
          <p14:tracePt t="257306" x="6181725" y="5170488"/>
          <p14:tracePt t="257316" x="6472238" y="5106988"/>
          <p14:tracePt t="257322" x="6700838" y="5043488"/>
          <p14:tracePt t="257330" x="6946900" y="4987925"/>
          <p14:tracePt t="257338" x="7175500" y="4914900"/>
          <p14:tracePt t="257346" x="7319963" y="4897438"/>
          <p14:tracePt t="257354" x="7512050" y="4851400"/>
          <p14:tracePt t="257362" x="7675563" y="4851400"/>
          <p14:tracePt t="257370" x="7804150" y="4851400"/>
          <p14:tracePt t="257378" x="7931150" y="4851400"/>
          <p14:tracePt t="257386" x="8040688" y="4851400"/>
          <p14:tracePt t="257394" x="8113713" y="4851400"/>
          <p14:tracePt t="257402" x="8186738" y="4851400"/>
          <p14:tracePt t="257410" x="8223250" y="4851400"/>
          <p14:tracePt t="257418" x="8259763" y="4851400"/>
          <p14:tracePt t="257434" x="8269288" y="4851400"/>
          <p14:tracePt t="257450" x="8277225" y="4851400"/>
          <p14:tracePt t="257467" x="8296275" y="4851400"/>
          <p14:tracePt t="257474" x="8313738" y="4851400"/>
          <p14:tracePt t="257482" x="8342313" y="4851400"/>
          <p14:tracePt t="257489" x="8386763" y="4841875"/>
          <p14:tracePt t="257499" x="8432800" y="4805363"/>
          <p14:tracePt t="257506" x="8478838" y="4787900"/>
          <p14:tracePt t="257516" x="8559800" y="4741863"/>
          <p14:tracePt t="257522" x="8605838" y="4724400"/>
          <p14:tracePt t="257529" x="8669338" y="4687888"/>
          <p14:tracePt t="257537" x="8697913" y="4678363"/>
          <p14:tracePt t="257546" x="8742363" y="4632325"/>
          <p14:tracePt t="257554" x="8770938" y="4605338"/>
          <p14:tracePt t="257562" x="8834438" y="4568825"/>
          <p14:tracePt t="257570" x="8851900" y="4551363"/>
          <p14:tracePt t="257578" x="8870950" y="4541838"/>
          <p14:tracePt t="257586" x="8897938" y="4514850"/>
          <p14:tracePt t="257594" x="8907463" y="4505325"/>
          <p14:tracePt t="257602" x="8934450" y="4478338"/>
          <p14:tracePt t="257610" x="8951913" y="4468813"/>
          <p14:tracePt t="257618" x="8961438" y="4459288"/>
          <p14:tracePt t="257626" x="8980488" y="4449763"/>
          <p14:tracePt t="257634" x="8988425" y="4441825"/>
          <p14:tracePt t="257641" x="9024938" y="4422775"/>
          <p14:tracePt t="257650" x="9043988" y="4413250"/>
          <p14:tracePt t="257658" x="9097963" y="440531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0392"/>
            <a:ext cx="9168078" cy="1143000"/>
          </a:xfrm>
        </p:spPr>
        <p:txBody>
          <a:bodyPr/>
          <a:lstStyle/>
          <a:p>
            <a:pPr eaLnBrk="1" hangingPunct="1"/>
            <a:r>
              <a:rPr lang="ja-JP" altLang="en-US" sz="3600" dirty="0"/>
              <a:t>　</a:t>
            </a:r>
            <a:r>
              <a:rPr lang="en-US" altLang="ja-JP" sz="3600" dirty="0" err="1"/>
              <a:t>lui</a:t>
            </a:r>
            <a:r>
              <a:rPr lang="ja-JP" altLang="en-US" sz="3600" dirty="0"/>
              <a:t>（</a:t>
            </a:r>
            <a:r>
              <a:rPr lang="en-US" altLang="ja-JP" sz="3600" dirty="0"/>
              <a:t>Load Upper Immediate)</a:t>
            </a:r>
            <a:r>
              <a:rPr lang="ja-JP" altLang="en-US" sz="3600" dirty="0"/>
              <a:t>の実装</a:t>
            </a:r>
            <a:endParaRPr lang="en-US" altLang="ja-JP" sz="3600" dirty="0"/>
          </a:p>
        </p:txBody>
      </p:sp>
      <p:sp>
        <p:nvSpPr>
          <p:cNvPr id="32771" name="Rectangle 3"/>
          <p:cNvSpPr>
            <a:spLocks noGrp="1" noChangeArrowheads="1"/>
          </p:cNvSpPr>
          <p:nvPr>
            <p:ph type="body" idx="1"/>
          </p:nvPr>
        </p:nvSpPr>
        <p:spPr/>
        <p:txBody>
          <a:bodyPr/>
          <a:lstStyle/>
          <a:p>
            <a:pPr eaLnBrk="1" hangingPunct="1">
              <a:buFontTx/>
              <a:buNone/>
            </a:pPr>
            <a:r>
              <a:rPr lang="ja-JP" altLang="en-US" dirty="0"/>
              <a:t>上位</a:t>
            </a:r>
            <a:r>
              <a:rPr lang="en-US" altLang="ja-JP" dirty="0"/>
              <a:t>20bit</a:t>
            </a:r>
            <a:r>
              <a:rPr lang="ja-JP" altLang="en-US" dirty="0"/>
              <a:t>に直値を設定する命令</a:t>
            </a:r>
            <a:endParaRPr lang="en-US" altLang="ja-JP" dirty="0"/>
          </a:p>
          <a:p>
            <a:pPr eaLnBrk="1" hangingPunct="1">
              <a:buFontTx/>
              <a:buNone/>
            </a:pPr>
            <a:r>
              <a:rPr lang="en-US" altLang="ja-JP" dirty="0" err="1"/>
              <a:t>lui</a:t>
            </a:r>
            <a:r>
              <a:rPr lang="ja-JP" altLang="en-US" dirty="0"/>
              <a:t> </a:t>
            </a:r>
            <a:r>
              <a:rPr lang="en-US" altLang="ja-JP" dirty="0" err="1"/>
              <a:t>rd</a:t>
            </a:r>
            <a:r>
              <a:rPr lang="en-US" altLang="ja-JP" dirty="0"/>
              <a:t>,</a:t>
            </a:r>
            <a:r>
              <a:rPr lang="ja-JP" altLang="en-US" dirty="0"/>
              <a:t> </a:t>
            </a:r>
            <a:r>
              <a:rPr lang="en-US" altLang="ja-JP" dirty="0" err="1"/>
              <a:t>imm</a:t>
            </a:r>
            <a:endParaRPr lang="en-US" altLang="ja-JP" dirty="0"/>
          </a:p>
          <a:p>
            <a:pPr lvl="1" eaLnBrk="1" hangingPunct="1"/>
            <a:r>
              <a:rPr lang="ja-JP" altLang="en-US" dirty="0"/>
              <a:t>下位は</a:t>
            </a:r>
            <a:r>
              <a:rPr lang="en-US" altLang="ja-JP" dirty="0"/>
              <a:t>0</a:t>
            </a:r>
            <a:r>
              <a:rPr lang="ja-JP" altLang="en-US" dirty="0"/>
              <a:t>にする</a:t>
            </a:r>
            <a:endParaRPr lang="en-US" altLang="ja-JP" dirty="0"/>
          </a:p>
          <a:p>
            <a:pPr lvl="1" eaLnBrk="1" hangingPunct="1"/>
            <a:r>
              <a:rPr lang="en-US" altLang="ja-JP" dirty="0" err="1"/>
              <a:t>lui</a:t>
            </a:r>
            <a:r>
              <a:rPr lang="en-US" altLang="ja-JP" dirty="0"/>
              <a:t> x1,5  </a:t>
            </a:r>
          </a:p>
          <a:p>
            <a:pPr lvl="1" eaLnBrk="1" hangingPunct="1"/>
            <a:endParaRPr lang="en-US" altLang="ja-JP" dirty="0"/>
          </a:p>
          <a:p>
            <a:pPr lvl="1" eaLnBrk="1" hangingPunct="1"/>
            <a:endParaRPr lang="en-US" altLang="ja-JP" dirty="0"/>
          </a:p>
          <a:p>
            <a:pPr lvl="1" eaLnBrk="1" hangingPunct="1"/>
            <a:r>
              <a:rPr lang="en-US" altLang="ja-JP" dirty="0"/>
              <a:t>x1</a:t>
            </a:r>
            <a:r>
              <a:rPr lang="ja-JP" altLang="en-US" dirty="0"/>
              <a:t>を</a:t>
            </a:r>
            <a:r>
              <a:rPr lang="en-US" altLang="ja-JP" dirty="0"/>
              <a:t>0x12345678</a:t>
            </a:r>
            <a:r>
              <a:rPr lang="ja-JP" altLang="en-US" dirty="0"/>
              <a:t>に設定せよ</a:t>
            </a:r>
            <a:endParaRPr lang="en-US" altLang="ja-JP" dirty="0"/>
          </a:p>
          <a:p>
            <a:pPr lvl="1" eaLnBrk="1" hangingPunct="1"/>
            <a:r>
              <a:rPr lang="en-US" altLang="ja-JP" dirty="0" err="1"/>
              <a:t>lui</a:t>
            </a:r>
            <a:r>
              <a:rPr lang="en-US" altLang="ja-JP" dirty="0"/>
              <a:t> x1, 0x12345</a:t>
            </a:r>
          </a:p>
          <a:p>
            <a:pPr lvl="1" eaLnBrk="1" hangingPunct="1"/>
            <a:r>
              <a:rPr lang="en-US" altLang="ja-JP" dirty="0" err="1"/>
              <a:t>ori</a:t>
            </a:r>
            <a:r>
              <a:rPr lang="en-US" altLang="ja-JP" dirty="0"/>
              <a:t> x1, 0x678</a:t>
            </a:r>
          </a:p>
          <a:p>
            <a:pPr lvl="1" eaLnBrk="1" hangingPunct="1">
              <a:buFontTx/>
              <a:buNone/>
            </a:pPr>
            <a:endParaRPr lang="en-US" altLang="ja-JP" dirty="0"/>
          </a:p>
        </p:txBody>
      </p:sp>
      <p:sp>
        <p:nvSpPr>
          <p:cNvPr id="32772" name="Rectangle 4"/>
          <p:cNvSpPr>
            <a:spLocks noChangeArrowheads="1"/>
          </p:cNvSpPr>
          <p:nvPr/>
        </p:nvSpPr>
        <p:spPr bwMode="auto">
          <a:xfrm>
            <a:off x="1305481" y="4007512"/>
            <a:ext cx="2736556"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73" name="Rectangle 5"/>
          <p:cNvSpPr>
            <a:spLocks noChangeArrowheads="1"/>
          </p:cNvSpPr>
          <p:nvPr/>
        </p:nvSpPr>
        <p:spPr bwMode="auto">
          <a:xfrm>
            <a:off x="4042037" y="4007512"/>
            <a:ext cx="22320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74" name="Text Box 6"/>
          <p:cNvSpPr txBox="1">
            <a:spLocks noChangeArrowheads="1"/>
          </p:cNvSpPr>
          <p:nvPr/>
        </p:nvSpPr>
        <p:spPr bwMode="auto">
          <a:xfrm>
            <a:off x="1325626" y="4077072"/>
            <a:ext cx="2749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00000000000000000101</a:t>
            </a:r>
          </a:p>
        </p:txBody>
      </p:sp>
      <p:sp>
        <p:nvSpPr>
          <p:cNvPr id="32775" name="Text Box 7"/>
          <p:cNvSpPr txBox="1">
            <a:spLocks noChangeArrowheads="1"/>
          </p:cNvSpPr>
          <p:nvPr/>
        </p:nvSpPr>
        <p:spPr bwMode="auto">
          <a:xfrm>
            <a:off x="4271250" y="4075258"/>
            <a:ext cx="1595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00000000000</a:t>
            </a:r>
          </a:p>
        </p:txBody>
      </p:sp>
      <p:grpSp>
        <p:nvGrpSpPr>
          <p:cNvPr id="2" name="グループ化 1">
            <a:extLst>
              <a:ext uri="{FF2B5EF4-FFF2-40B4-BE49-F238E27FC236}">
                <a16:creationId xmlns:a16="http://schemas.microsoft.com/office/drawing/2014/main" id="{AA6C19A6-C339-442F-8B23-9D6A1C5BE2EA}"/>
              </a:ext>
            </a:extLst>
          </p:cNvPr>
          <p:cNvGrpSpPr/>
          <p:nvPr/>
        </p:nvGrpSpPr>
        <p:grpSpPr>
          <a:xfrm>
            <a:off x="611560" y="1117564"/>
            <a:ext cx="7083355" cy="504056"/>
            <a:chOff x="611560" y="1117564"/>
            <a:chExt cx="7083355" cy="504056"/>
          </a:xfrm>
        </p:grpSpPr>
        <p:sp>
          <p:nvSpPr>
            <p:cNvPr id="9" name="正方形/長方形 8">
              <a:extLst>
                <a:ext uri="{FF2B5EF4-FFF2-40B4-BE49-F238E27FC236}">
                  <a16:creationId xmlns:a16="http://schemas.microsoft.com/office/drawing/2014/main" id="{B08E04A3-F54F-4874-AB36-2237B18E36BC}"/>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a:t>
              </a:r>
              <a:r>
                <a:rPr lang="en-US" altLang="ja-JP" dirty="0">
                  <a:solidFill>
                    <a:schemeClr val="tx1"/>
                  </a:solidFill>
                </a:rPr>
                <a:t>3</a:t>
              </a:r>
              <a:r>
                <a:rPr kumimoji="1" lang="en-US" altLang="ja-JP" dirty="0">
                  <a:solidFill>
                    <a:schemeClr val="tx1"/>
                  </a:solidFill>
                </a:rPr>
                <a:t>1:12]</a:t>
              </a:r>
              <a:endParaRPr kumimoji="1" lang="ja-JP" altLang="en-US" dirty="0">
                <a:solidFill>
                  <a:schemeClr val="tx1"/>
                </a:solidFill>
              </a:endParaRPr>
            </a:p>
          </p:txBody>
        </p:sp>
        <p:sp>
          <p:nvSpPr>
            <p:cNvPr id="12" name="正方形/長方形 11">
              <a:extLst>
                <a:ext uri="{FF2B5EF4-FFF2-40B4-BE49-F238E27FC236}">
                  <a16:creationId xmlns:a16="http://schemas.microsoft.com/office/drawing/2014/main" id="{C9CBE7A8-17A3-42C4-9689-27F17103DBCA}"/>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78D51A27-2A17-4A06-AA93-11AC27A67F49}"/>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0110111</a:t>
              </a:r>
              <a:endParaRPr kumimoji="1" lang="ja-JP" altLang="en-US" dirty="0">
                <a:solidFill>
                  <a:schemeClr val="tx1"/>
                </a:solidFill>
              </a:endParaRPr>
            </a:p>
          </p:txBody>
        </p:sp>
      </p:grpSp>
      <p:pic>
        <p:nvPicPr>
          <p:cNvPr id="3" name="オーディオ 2">
            <a:hlinkClick r:id="" action="ppaction://media"/>
            <a:extLst>
              <a:ext uri="{FF2B5EF4-FFF2-40B4-BE49-F238E27FC236}">
                <a16:creationId xmlns:a16="http://schemas.microsoft.com/office/drawing/2014/main" id="{172BA13A-BAF9-44D7-B02D-ECD0EAAAF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4136227"/>
      </p:ext>
    </p:extLst>
  </p:cSld>
  <p:clrMapOvr>
    <a:masterClrMapping/>
  </p:clrMapOvr>
  <mc:AlternateContent xmlns:mc="http://schemas.openxmlformats.org/markup-compatibility/2006">
    <mc:Choice xmlns:p14="http://schemas.microsoft.com/office/powerpoint/2010/main" Requires="p14">
      <p:transition spd="slow" p14:dur="2000" advTm="79622"/>
    </mc:Choice>
    <mc:Fallback>
      <p:transition spd="slow" advTm="7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54" x="8943975" y="3565525"/>
          <p14:tracePt t="1862" x="8815388" y="3565525"/>
          <p14:tracePt t="1870" x="8688388" y="3565525"/>
          <p14:tracePt t="1892" x="8469313" y="3565525"/>
          <p14:tracePt t="1895" x="8359775" y="3565525"/>
          <p14:tracePt t="1902" x="8269288" y="3565525"/>
          <p14:tracePt t="1909" x="8177213" y="3565525"/>
          <p14:tracePt t="1917" x="8140700" y="3565525"/>
          <p14:tracePt t="1925" x="8096250" y="3565525"/>
          <p14:tracePt t="1933" x="8059738" y="3565525"/>
          <p14:tracePt t="1942" x="8040688" y="3565525"/>
          <p14:tracePt t="1950" x="8004175" y="3565525"/>
          <p14:tracePt t="2005" x="7977188" y="3565525"/>
          <p14:tracePt t="2012" x="7940675" y="3529013"/>
          <p14:tracePt t="2020" x="7921625" y="3519488"/>
          <p14:tracePt t="2029" x="7894638" y="3511550"/>
          <p14:tracePt t="2037" x="7850188" y="3502025"/>
          <p14:tracePt t="2045" x="7785100" y="3475038"/>
          <p14:tracePt t="2053" x="7767638" y="3455988"/>
          <p14:tracePt t="2061" x="7731125" y="3446463"/>
          <p14:tracePt t="2069" x="7648575" y="3402013"/>
          <p14:tracePt t="2077" x="7612063" y="3338513"/>
          <p14:tracePt t="2085" x="7548563" y="3319463"/>
          <p14:tracePt t="2093" x="7502525" y="3292475"/>
          <p14:tracePt t="2101" x="7439025" y="3282950"/>
          <p14:tracePt t="2109" x="7385050" y="3255963"/>
          <p14:tracePt t="2117" x="7283450" y="3228975"/>
          <p14:tracePt t="2125" x="7239000" y="3209925"/>
          <p14:tracePt t="2133" x="7219950" y="3209925"/>
          <p14:tracePt t="2141" x="7192963" y="3200400"/>
          <p14:tracePt t="2149" x="7165975" y="3173413"/>
          <p14:tracePt t="2156" x="7129463" y="3155950"/>
          <p14:tracePt t="2165" x="7110413" y="3155950"/>
          <p14:tracePt t="2173" x="7092950" y="3155950"/>
          <p14:tracePt t="2181" x="7073900" y="3127375"/>
          <p14:tracePt t="2189" x="7056438" y="3119438"/>
          <p14:tracePt t="8294" x="6983413" y="3119438"/>
          <p14:tracePt t="8302" x="6910388" y="3090863"/>
          <p14:tracePt t="8310" x="6856413" y="3027363"/>
          <p14:tracePt t="8318" x="6819900" y="2963863"/>
          <p14:tracePt t="8326" x="6800850" y="2927350"/>
          <p14:tracePt t="8334" x="6791325" y="2909888"/>
          <p14:tracePt t="8341" x="6773863" y="2854325"/>
          <p14:tracePt t="8349" x="6754813" y="2844800"/>
          <p14:tracePt t="8356" x="6746875" y="2827338"/>
          <p14:tracePt t="8364" x="6737350" y="2800350"/>
          <p14:tracePt t="8372" x="6727825" y="2781300"/>
          <p14:tracePt t="8381" x="6710363" y="2763838"/>
          <p14:tracePt t="8388" x="6681788" y="2735263"/>
          <p14:tracePt t="8421" x="6673850" y="2735263"/>
          <p14:tracePt t="8437" x="6664325" y="2735263"/>
          <p14:tracePt t="8446" x="6618288" y="2735263"/>
          <p14:tracePt t="8455" x="6537325" y="2727325"/>
          <p14:tracePt t="8462" x="6445250" y="2708275"/>
          <p14:tracePt t="8471" x="6354763" y="2698750"/>
          <p14:tracePt t="8477" x="6254750" y="2671763"/>
          <p14:tracePt t="8485" x="6162675" y="2662238"/>
          <p14:tracePt t="8493" x="6080125" y="2644775"/>
          <p14:tracePt t="8501" x="6026150" y="2635250"/>
          <p14:tracePt t="8509" x="5972175" y="2635250"/>
          <p14:tracePt t="8517" x="5916613" y="2635250"/>
          <p14:tracePt t="8525" x="5853113" y="2635250"/>
          <p14:tracePt t="8533" x="5797550" y="2635250"/>
          <p14:tracePt t="8541" x="5743575" y="2635250"/>
          <p14:tracePt t="8549" x="5670550" y="2635250"/>
          <p14:tracePt t="8557" x="5616575" y="2635250"/>
          <p14:tracePt t="8565" x="5534025" y="2635250"/>
          <p14:tracePt t="8574" x="5461000" y="2635250"/>
          <p14:tracePt t="8581" x="5405438" y="2635250"/>
          <p14:tracePt t="8589" x="5334000" y="2635250"/>
          <p14:tracePt t="8597" x="5260975" y="2635250"/>
          <p14:tracePt t="8605" x="5132388" y="2635250"/>
          <p14:tracePt t="8613" x="5041900" y="2635250"/>
          <p14:tracePt t="8620" x="4895850" y="2635250"/>
          <p14:tracePt t="8628" x="4786313" y="2635250"/>
          <p14:tracePt t="8637" x="4695825" y="2635250"/>
          <p14:tracePt t="8644" x="4603750" y="2635250"/>
          <p14:tracePt t="8654" x="4513263" y="2635250"/>
          <p14:tracePt t="8661" x="4430713" y="2635250"/>
          <p14:tracePt t="8669" x="4376738" y="2635250"/>
          <p14:tracePt t="8677" x="4303713" y="2608263"/>
          <p14:tracePt t="8685" x="4257675" y="2608263"/>
          <p14:tracePt t="8693" x="4230688" y="2598738"/>
          <p14:tracePt t="8701" x="4211638" y="2598738"/>
          <p14:tracePt t="8709" x="4184650" y="2598738"/>
          <p14:tracePt t="8717" x="4165600" y="2589213"/>
          <p14:tracePt t="8725" x="4129088" y="2589213"/>
          <p14:tracePt t="8733" x="4121150" y="2589213"/>
          <p14:tracePt t="8742" x="4075113" y="2581275"/>
          <p14:tracePt t="8749" x="4038600" y="2544763"/>
          <p14:tracePt t="8757" x="4002088" y="2525713"/>
          <p14:tracePt t="8765" x="3992563" y="2517775"/>
          <p14:tracePt t="8774" x="3929063" y="2481263"/>
          <p14:tracePt t="8781" x="3829050" y="2471738"/>
          <p14:tracePt t="8792" x="3719513" y="2425700"/>
          <p14:tracePt t="8797" x="3636963" y="2416175"/>
          <p14:tracePt t="8805" x="3509963" y="2371725"/>
          <p14:tracePt t="8813" x="3409950" y="2343150"/>
          <p14:tracePt t="8821" x="3281363" y="2325688"/>
          <p14:tracePt t="8829" x="3190875" y="2298700"/>
          <p14:tracePt t="8838" x="3090863" y="2289175"/>
          <p14:tracePt t="8845" x="3017838" y="2289175"/>
          <p14:tracePt t="8855" x="2925763" y="2270125"/>
          <p14:tracePt t="8861" x="2871788" y="2270125"/>
          <p14:tracePt t="8870" x="2781300" y="2270125"/>
          <p14:tracePt t="8893" x="2589213" y="2270125"/>
          <p14:tracePt t="8901" x="2533650" y="2270125"/>
          <p14:tracePt t="8909" x="2489200" y="2270125"/>
          <p14:tracePt t="8917" x="2433638" y="2270125"/>
          <p14:tracePt t="8925" x="2406650" y="2270125"/>
          <p14:tracePt t="8933" x="2370138" y="2270125"/>
          <p14:tracePt t="8941" x="2333625" y="2270125"/>
          <p14:tracePt t="8949" x="2316163" y="2289175"/>
          <p14:tracePt t="8957" x="2279650" y="2289175"/>
          <p14:tracePt t="8965" x="2260600" y="2298700"/>
          <p14:tracePt t="8975" x="2214563" y="2306638"/>
          <p14:tracePt t="8981" x="2179638" y="2316163"/>
          <p14:tracePt t="8990" x="2133600" y="2335213"/>
          <p14:tracePt t="8997" x="2097088" y="2335213"/>
          <p14:tracePt t="9005" x="2060575" y="2343150"/>
          <p14:tracePt t="9013" x="2033588" y="2362200"/>
          <p14:tracePt t="9021" x="2005013" y="2371725"/>
          <p14:tracePt t="9029" x="1987550" y="2389188"/>
          <p14:tracePt t="9039" x="1978025" y="2389188"/>
          <p14:tracePt t="9045" x="1978025" y="2398713"/>
          <p14:tracePt t="9055" x="1968500" y="2398713"/>
          <p14:tracePt t="9934" x="1960563" y="2398713"/>
          <p14:tracePt t="9942" x="1978025" y="2398713"/>
          <p14:tracePt t="9948" x="2078038" y="2398713"/>
          <p14:tracePt t="9956" x="2187575" y="2398713"/>
          <p14:tracePt t="9964" x="2316163" y="2398713"/>
          <p14:tracePt t="9972" x="2389188" y="2398713"/>
          <p14:tracePt t="9980" x="2498725" y="2398713"/>
          <p14:tracePt t="9989" x="2570163" y="2398713"/>
          <p14:tracePt t="9996" x="2625725" y="2398713"/>
          <p14:tracePt t="10004" x="2679700" y="2398713"/>
          <p14:tracePt t="10012" x="2744788" y="2398713"/>
          <p14:tracePt t="10020" x="2771775" y="2398713"/>
          <p14:tracePt t="10029" x="2781300" y="2398713"/>
          <p14:tracePt t="10037" x="2798763" y="2398713"/>
          <p14:tracePt t="10045" x="2798763" y="2389188"/>
          <p14:tracePt t="10055" x="2817813" y="2379663"/>
          <p14:tracePt t="10126" x="2825750" y="2379663"/>
          <p14:tracePt t="10221" x="2835275" y="2379663"/>
          <p14:tracePt t="10229" x="2852738" y="2379663"/>
          <p14:tracePt t="10236" x="2862263" y="2379663"/>
          <p14:tracePt t="10261" x="2871788" y="2379663"/>
          <p14:tracePt t="10342" x="2889250" y="2379663"/>
          <p14:tracePt t="11076" x="2917825" y="2371725"/>
          <p14:tracePt t="11084" x="3027363" y="2325688"/>
          <p14:tracePt t="11092" x="3081338" y="2306638"/>
          <p14:tracePt t="11100" x="3163888" y="2252663"/>
          <p14:tracePt t="11108" x="3244850" y="2197100"/>
          <p14:tracePt t="11116" x="3317875" y="2143125"/>
          <p14:tracePt t="11124" x="3363913" y="2116138"/>
          <p14:tracePt t="11132" x="3427413" y="2079625"/>
          <p14:tracePt t="11140" x="3473450" y="2060575"/>
          <p14:tracePt t="11149" x="3500438" y="2024063"/>
          <p14:tracePt t="11156" x="3527425" y="2006600"/>
          <p14:tracePt t="11165" x="3546475" y="1997075"/>
          <p14:tracePt t="11172" x="3573463" y="1979613"/>
          <p14:tracePt t="11189" x="3573463" y="1970088"/>
          <p14:tracePt t="11197" x="3582988" y="1960563"/>
          <p14:tracePt t="11205" x="3592513" y="1951038"/>
          <p14:tracePt t="11213" x="3592513" y="1943100"/>
          <p14:tracePt t="11221" x="3592513" y="1933575"/>
          <p14:tracePt t="11229" x="3609975" y="1914525"/>
          <p14:tracePt t="11237" x="3619500" y="1906588"/>
          <p14:tracePt t="11245" x="3629025" y="1878013"/>
          <p14:tracePt t="11253" x="3636963" y="1870075"/>
          <p14:tracePt t="11261" x="3646488" y="1841500"/>
          <p14:tracePt t="11270" x="3665538" y="1824038"/>
          <p14:tracePt t="11277" x="3665538" y="1814513"/>
          <p14:tracePt t="11285" x="3673475" y="1797050"/>
          <p14:tracePt t="11293" x="3683000" y="1768475"/>
          <p14:tracePt t="11301" x="3683000" y="1760538"/>
          <p14:tracePt t="11309" x="3692525" y="1741488"/>
          <p14:tracePt t="11317" x="3702050" y="1731963"/>
          <p14:tracePt t="11325" x="3702050" y="1724025"/>
          <p14:tracePt t="11348" x="3709988" y="1714500"/>
          <p14:tracePt t="11509" x="3673475" y="1714500"/>
          <p14:tracePt t="11516" x="3592513" y="1714500"/>
          <p14:tracePt t="11524" x="3519488" y="1714500"/>
          <p14:tracePt t="11532" x="3390900" y="1714500"/>
          <p14:tracePt t="11541" x="3317875" y="1731963"/>
          <p14:tracePt t="11548" x="3254375" y="1731963"/>
          <p14:tracePt t="11556" x="3200400" y="1741488"/>
          <p14:tracePt t="11564" x="3127375" y="1751013"/>
          <p14:tracePt t="11572" x="3081338" y="1751013"/>
          <p14:tracePt t="11580" x="3044825" y="1751013"/>
          <p14:tracePt t="11589" x="3008313" y="1751013"/>
          <p14:tracePt t="11596" x="2990850" y="1751013"/>
          <p14:tracePt t="11662" x="2981325" y="1751013"/>
          <p14:tracePt t="11693" x="2954338" y="1751013"/>
          <p14:tracePt t="11701" x="2944813" y="1751013"/>
          <p14:tracePt t="11709" x="2935288" y="1731963"/>
          <p14:tracePt t="11717" x="2935288" y="1724025"/>
          <p14:tracePt t="11725" x="2925763" y="1687513"/>
          <p14:tracePt t="11733" x="2908300" y="1668463"/>
          <p14:tracePt t="11741" x="2898775" y="1631950"/>
          <p14:tracePt t="11748" x="2898775" y="1624013"/>
          <p14:tracePt t="11757" x="2898775" y="1604963"/>
          <p14:tracePt t="11764" x="2889250" y="1595438"/>
          <p14:tracePt t="11772" x="2889250" y="1568450"/>
          <p14:tracePt t="11780" x="2881313" y="1531938"/>
          <p14:tracePt t="11796" x="2881313" y="1522413"/>
          <p14:tracePt t="11805" x="2881313" y="1504950"/>
          <p14:tracePt t="11813" x="2881313" y="1495425"/>
          <p14:tracePt t="11821" x="2881313" y="1477963"/>
          <p14:tracePt t="11829" x="2881313" y="1468438"/>
          <p14:tracePt t="11837" x="2881313" y="1458913"/>
          <p14:tracePt t="11844" x="2881313" y="1449388"/>
          <p14:tracePt t="11853" x="2881313" y="1422400"/>
          <p14:tracePt t="11860" x="2889250" y="1422400"/>
          <p14:tracePt t="11869" x="2898775" y="1412875"/>
          <p14:tracePt t="11890" x="2944813" y="1368425"/>
          <p14:tracePt t="11892" x="2962275" y="1358900"/>
          <p14:tracePt t="11900" x="3017838" y="1349375"/>
          <p14:tracePt t="11909" x="3136900" y="1303338"/>
          <p14:tracePt t="11916" x="3227388" y="1295400"/>
          <p14:tracePt t="11925" x="3336925" y="1276350"/>
          <p14:tracePt t="11932" x="3436938" y="1249363"/>
          <p14:tracePt t="11940" x="3563938" y="1239838"/>
          <p14:tracePt t="11949" x="3673475" y="1239838"/>
          <p14:tracePt t="11957" x="3765550" y="1222375"/>
          <p14:tracePt t="11964" x="3838575" y="1222375"/>
          <p14:tracePt t="11973" x="3902075" y="1222375"/>
          <p14:tracePt t="11980" x="3938588" y="1222375"/>
          <p14:tracePt t="11988" x="3948113" y="1222375"/>
          <p14:tracePt t="11997" x="3965575" y="1222375"/>
          <p14:tracePt t="12076" x="3984625" y="1231900"/>
          <p14:tracePt t="12084" x="3992563" y="1258888"/>
          <p14:tracePt t="12092" x="4002088" y="1285875"/>
          <p14:tracePt t="12108" x="4021138" y="1303338"/>
          <p14:tracePt t="12116" x="4029075" y="1331913"/>
          <p14:tracePt t="12124" x="4029075" y="1376363"/>
          <p14:tracePt t="12132" x="4038600" y="1395413"/>
          <p14:tracePt t="12140" x="4048125" y="1431925"/>
          <p14:tracePt t="12148" x="4048125" y="1449388"/>
          <p14:tracePt t="12156" x="4075113" y="1495425"/>
          <p14:tracePt t="12164" x="4075113" y="1504950"/>
          <p14:tracePt t="12172" x="4084638" y="1531938"/>
          <p14:tracePt t="12180" x="4084638" y="1541463"/>
          <p14:tracePt t="12189" x="4094163" y="1568450"/>
          <p14:tracePt t="12205" x="4094163" y="1577975"/>
          <p14:tracePt t="12239" x="4094163" y="1587500"/>
          <p14:tracePt t="12246" x="4094163" y="1604963"/>
          <p14:tracePt t="12261" x="4094163" y="1614488"/>
          <p14:tracePt t="12271" x="4094163" y="1624013"/>
          <p14:tracePt t="12277" x="4094163" y="1631950"/>
          <p14:tracePt t="12286" x="4094163" y="1641475"/>
          <p14:tracePt t="12293" x="4094163" y="1660525"/>
          <p14:tracePt t="12302" x="4057650" y="1687513"/>
          <p14:tracePt t="12310" x="4021138" y="1704975"/>
          <p14:tracePt t="12318" x="3975100" y="1731963"/>
          <p14:tracePt t="12326" x="3938588" y="1751013"/>
          <p14:tracePt t="12334" x="3911600" y="1768475"/>
          <p14:tracePt t="12344" x="3856038" y="1778000"/>
          <p14:tracePt t="12351" x="3838575" y="1787525"/>
          <p14:tracePt t="12361" x="3838575" y="1797050"/>
          <p14:tracePt t="12366" x="3829050" y="1804988"/>
          <p14:tracePt t="12375" x="3819525" y="1814513"/>
          <p14:tracePt t="13781" x="3819525" y="1797050"/>
          <p14:tracePt t="13789" x="3819525" y="1778000"/>
          <p14:tracePt t="13797" x="3819525" y="1768475"/>
          <p14:tracePt t="13814" x="3829050" y="1760538"/>
          <p14:tracePt t="13830" x="3838575" y="1741488"/>
          <p14:tracePt t="13837" x="3846513" y="1724025"/>
          <p14:tracePt t="13846" x="3856038" y="1714500"/>
          <p14:tracePt t="14756" x="3856038" y="1724025"/>
          <p14:tracePt t="14764" x="3846513" y="1751013"/>
          <p14:tracePt t="14772" x="3838575" y="1768475"/>
          <p14:tracePt t="14780" x="3810000" y="1804988"/>
          <p14:tracePt t="14788" x="3802063" y="1804988"/>
          <p14:tracePt t="14797" x="3783013" y="1824038"/>
          <p14:tracePt t="14806" x="3756025" y="1860550"/>
          <p14:tracePt t="14813" x="3746500" y="1887538"/>
          <p14:tracePt t="14823" x="3719513" y="1933575"/>
          <p14:tracePt t="14829" x="3702050" y="1951038"/>
          <p14:tracePt t="14837" x="3692525" y="1960563"/>
          <p14:tracePt t="14845" x="3683000" y="1979613"/>
          <p14:tracePt t="14855" x="3656013" y="2006600"/>
          <p14:tracePt t="14861" x="3646488" y="2016125"/>
          <p14:tracePt t="14871" x="3636963" y="2024063"/>
          <p14:tracePt t="14890" x="3619500" y="2043113"/>
          <p14:tracePt t="14909" x="3609975" y="2052638"/>
          <p14:tracePt t="14957" x="3582988" y="2070100"/>
          <p14:tracePt t="14965" x="3563938" y="2079625"/>
          <p14:tracePt t="14973" x="3500438" y="2116138"/>
          <p14:tracePt t="14981" x="3473450" y="2125663"/>
          <p14:tracePt t="14989" x="3419475" y="2143125"/>
          <p14:tracePt t="14997" x="3354388" y="2179638"/>
          <p14:tracePt t="15007" x="3290888" y="2206625"/>
          <p14:tracePt t="15012" x="3208338" y="2243138"/>
          <p14:tracePt t="15041" x="3054350" y="2298700"/>
          <p14:tracePt t="15044" x="3027363" y="2298700"/>
          <p14:tracePt t="15053" x="2998788" y="2306638"/>
          <p14:tracePt t="15060" x="2981325" y="2306638"/>
          <p14:tracePt t="15141" x="2962275" y="2316163"/>
          <p14:tracePt t="15156" x="2944813" y="2316163"/>
          <p14:tracePt t="15164" x="2889250" y="2343150"/>
          <p14:tracePt t="15172" x="2825750" y="2371725"/>
          <p14:tracePt t="15182" x="2771775" y="2371725"/>
          <p14:tracePt t="15189" x="2708275" y="2379663"/>
          <p14:tracePt t="15197" x="2679700" y="2379663"/>
          <p14:tracePt t="15205" x="2652713" y="2379663"/>
          <p14:tracePt t="15212" x="2606675" y="2389188"/>
          <p14:tracePt t="15220" x="2598738" y="2398713"/>
          <p14:tracePt t="15404" x="2570163" y="2408238"/>
          <p14:tracePt t="15413" x="2562225" y="2408238"/>
          <p14:tracePt t="15421" x="2562225" y="2416175"/>
          <p14:tracePt t="15428" x="2533650" y="2425700"/>
          <p14:tracePt t="15437" x="2525713" y="2425700"/>
          <p14:tracePt t="15445" x="2506663" y="2444750"/>
          <p14:tracePt t="15461" x="2498725" y="2452688"/>
          <p14:tracePt t="15733" x="2489200" y="2452688"/>
          <p14:tracePt t="15766" x="2489200" y="2471738"/>
          <p14:tracePt t="15782" x="2489200" y="2481263"/>
          <p14:tracePt t="15805" x="2489200" y="2489200"/>
          <p14:tracePt t="17780" x="2489200" y="2498725"/>
          <p14:tracePt t="17789" x="2498725" y="2498725"/>
          <p14:tracePt t="17798" x="2506663" y="2498725"/>
          <p14:tracePt t="17806" x="2516188" y="2481263"/>
          <p14:tracePt t="17814" x="2525713" y="2471738"/>
          <p14:tracePt t="17830" x="2533650" y="2452688"/>
          <p14:tracePt t="17846" x="2533650" y="2444750"/>
          <p14:tracePt t="21676" x="2533650" y="2435225"/>
          <p14:tracePt t="22132" x="2533650" y="2416175"/>
          <p14:tracePt t="22140" x="2533650" y="2408238"/>
          <p14:tracePt t="22148" x="2533650" y="2398713"/>
          <p14:tracePt t="22164" x="2533650" y="2389188"/>
          <p14:tracePt t="22181" x="2533650" y="2379663"/>
          <p14:tracePt t="22197" x="2543175" y="2371725"/>
          <p14:tracePt t="25109" x="2543175" y="2379663"/>
          <p14:tracePt t="25126" x="2543175" y="2389188"/>
          <p14:tracePt t="25142" x="2543175" y="2398713"/>
          <p14:tracePt t="25788" x="2552700" y="2408238"/>
          <p14:tracePt t="25796" x="2562225" y="2408238"/>
          <p14:tracePt t="25804" x="2570163" y="2408238"/>
          <p14:tracePt t="42157" x="2579688" y="2408238"/>
          <p14:tracePt t="42246" x="2589213" y="2408238"/>
          <p14:tracePt t="42254" x="2606675" y="2408238"/>
          <p14:tracePt t="42263" x="2643188" y="2408238"/>
          <p14:tracePt t="42270" x="2652713" y="2408238"/>
          <p14:tracePt t="42277" x="2679700" y="2444750"/>
          <p14:tracePt t="42285" x="2698750" y="2462213"/>
          <p14:tracePt t="42293" x="2698750" y="2498725"/>
          <p14:tracePt t="42300" x="2689225" y="2517775"/>
          <p14:tracePt t="42308" x="2679700" y="2525713"/>
          <p14:tracePt t="42317" x="2671763" y="2525713"/>
          <p14:tracePt t="42436" x="2662238" y="2535238"/>
          <p14:tracePt t="42444" x="2652713" y="2562225"/>
          <p14:tracePt t="42452" x="2643188" y="2581275"/>
          <p14:tracePt t="42460" x="2606675" y="2625725"/>
          <p14:tracePt t="42468" x="2589213" y="2644775"/>
          <p14:tracePt t="42476" x="2562225" y="2690813"/>
          <p14:tracePt t="42484" x="2533650" y="2717800"/>
          <p14:tracePt t="42493" x="2525713" y="2754313"/>
          <p14:tracePt t="42500" x="2498725" y="2781300"/>
          <p14:tracePt t="42508" x="2489200" y="2800350"/>
          <p14:tracePt t="42517" x="2479675" y="2817813"/>
          <p14:tracePt t="42740" x="2443163" y="2854325"/>
          <p14:tracePt t="42748" x="2433638" y="2863850"/>
          <p14:tracePt t="42756" x="2425700" y="2863850"/>
          <p14:tracePt t="42862" x="2416175" y="2854325"/>
          <p14:tracePt t="42869" x="2416175" y="2800350"/>
          <p14:tracePt t="42878" x="2416175" y="2763838"/>
          <p14:tracePt t="42888" x="2406650" y="2754313"/>
          <p14:tracePt t="42893" x="2406650" y="2735263"/>
          <p14:tracePt t="42902" x="2406650" y="2717800"/>
          <p14:tracePt t="42909" x="2397125" y="2698750"/>
          <p14:tracePt t="42925" x="2397125" y="2671763"/>
          <p14:tracePt t="42934" x="2397125" y="2662238"/>
          <p14:tracePt t="42950" x="2389188" y="2644775"/>
          <p14:tracePt t="42966" x="2389188" y="2625725"/>
          <p14:tracePt t="42996" x="2379663" y="2617788"/>
          <p14:tracePt t="43052" x="2370138" y="2608263"/>
          <p14:tracePt t="43061" x="2370138" y="2589213"/>
          <p14:tracePt t="43069" x="2370138" y="2571750"/>
          <p14:tracePt t="43077" x="2370138" y="2562225"/>
          <p14:tracePt t="43085" x="2370138" y="2544763"/>
          <p14:tracePt t="43093" x="2370138" y="2535238"/>
          <p14:tracePt t="43110" x="2370138" y="2525713"/>
          <p14:tracePt t="43190" x="2360613" y="2517775"/>
          <p14:tracePt t="43198" x="2352675" y="2517775"/>
          <p14:tracePt t="43206" x="2324100" y="2517775"/>
          <p14:tracePt t="43214" x="2306638" y="2525713"/>
          <p14:tracePt t="43222" x="2306638" y="2535238"/>
          <p14:tracePt t="43366" x="2297113" y="2544763"/>
          <p14:tracePt t="43374" x="2270125" y="2562225"/>
          <p14:tracePt t="43383" x="2233613" y="2571750"/>
          <p14:tracePt t="43391" x="2206625" y="2589213"/>
          <p14:tracePt t="43398" x="2187575" y="2598738"/>
          <p14:tracePt t="43406" x="2170113" y="2608263"/>
          <p14:tracePt t="43415" x="2143125" y="2608263"/>
          <p14:tracePt t="43421" x="2106613" y="2625725"/>
          <p14:tracePt t="43429" x="2087563" y="2635250"/>
          <p14:tracePt t="43437" x="2078038" y="2635250"/>
          <p14:tracePt t="43445" x="2070100" y="2644775"/>
          <p14:tracePt t="43455" x="2051050" y="2644775"/>
          <p14:tracePt t="43461" x="2041525" y="2644775"/>
          <p14:tracePt t="43639" x="2060575" y="2635250"/>
          <p14:tracePt t="43646" x="2060575" y="2625725"/>
          <p14:tracePt t="43654" x="2078038" y="2617788"/>
          <p14:tracePt t="43807" x="2087563" y="2617788"/>
          <p14:tracePt t="43814" x="2087563" y="2625725"/>
          <p14:tracePt t="43839" x="2087563" y="2635250"/>
          <p14:tracePt t="44060" x="2087563" y="2625725"/>
          <p14:tracePt t="44068" x="2087563" y="2598738"/>
          <p14:tracePt t="44077" x="2087563" y="2581275"/>
          <p14:tracePt t="44084" x="2097088" y="2562225"/>
          <p14:tracePt t="44092" x="2114550" y="2544763"/>
          <p14:tracePt t="44100" x="2133600" y="2535238"/>
          <p14:tracePt t="44109" x="2133600" y="2525713"/>
          <p14:tracePt t="44117" x="2143125" y="2525713"/>
          <p14:tracePt t="44125" x="2170113" y="2517775"/>
          <p14:tracePt t="44150" x="2187575" y="2498725"/>
          <p14:tracePt t="44222" x="2187575" y="2517775"/>
          <p14:tracePt t="44230" x="2160588" y="2544763"/>
          <p14:tracePt t="44238" x="2143125" y="2562225"/>
          <p14:tracePt t="44246" x="2124075" y="2571750"/>
          <p14:tracePt t="44256" x="2087563" y="2589213"/>
          <p14:tracePt t="44262" x="2060575" y="2608263"/>
          <p14:tracePt t="44269" x="2051050" y="2617788"/>
          <p14:tracePt t="44278" x="2014538" y="2635250"/>
          <p14:tracePt t="44286" x="2005013" y="2644775"/>
          <p14:tracePt t="44293" x="1987550" y="2654300"/>
          <p14:tracePt t="44301" x="1968500" y="2662238"/>
          <p14:tracePt t="44309" x="1951038" y="2662238"/>
          <p14:tracePt t="44317" x="1931988" y="2681288"/>
          <p14:tracePt t="44462" x="1924050" y="2681288"/>
          <p14:tracePt t="44470" x="1924050" y="2671763"/>
          <p14:tracePt t="44478" x="1905000" y="2654300"/>
          <p14:tracePt t="44487" x="1905000" y="2635250"/>
          <p14:tracePt t="44494" x="1905000" y="2608263"/>
          <p14:tracePt t="44503" x="1905000" y="2589213"/>
          <p14:tracePt t="44510" x="1905000" y="2562225"/>
          <p14:tracePt t="44520" x="1905000" y="2554288"/>
          <p14:tracePt t="44526" x="1905000" y="2535238"/>
          <p14:tracePt t="44536" x="1905000" y="2508250"/>
          <p14:tracePt t="44542" x="1924050" y="2489200"/>
          <p14:tracePt t="44553" x="1941513" y="2471738"/>
          <p14:tracePt t="44557" x="1960563" y="2452688"/>
          <p14:tracePt t="44565" x="1978025" y="2444750"/>
          <p14:tracePt t="44573" x="1997075" y="2435225"/>
          <p14:tracePt t="44581" x="2041525" y="2416175"/>
          <p14:tracePt t="44589" x="2060575" y="2408238"/>
          <p14:tracePt t="44597" x="2087563" y="2398713"/>
          <p14:tracePt t="44605" x="2106613" y="2398713"/>
          <p14:tracePt t="44613" x="2133600" y="2398713"/>
          <p14:tracePt t="44621" x="2160588" y="2398713"/>
          <p14:tracePt t="44629" x="2197100" y="2398713"/>
          <p14:tracePt t="44637" x="2224088" y="2398713"/>
          <p14:tracePt t="44645" x="2243138" y="2398713"/>
          <p14:tracePt t="44653" x="2270125" y="2416175"/>
          <p14:tracePt t="44661" x="2287588" y="2435225"/>
          <p14:tracePt t="44670" x="2306638" y="2452688"/>
          <p14:tracePt t="44677" x="2306638" y="2471738"/>
          <p14:tracePt t="44686" x="2333625" y="2498725"/>
          <p14:tracePt t="44693" x="2343150" y="2508250"/>
          <p14:tracePt t="44702" x="2352675" y="2535238"/>
          <p14:tracePt t="44709" x="2352675" y="2544763"/>
          <p14:tracePt t="44718" x="2352675" y="2562225"/>
          <p14:tracePt t="44725" x="2352675" y="2581275"/>
          <p14:tracePt t="44741" x="2352675" y="2598738"/>
          <p14:tracePt t="44751" x="2352675" y="2617788"/>
          <p14:tracePt t="44757" x="2352675" y="2625725"/>
          <p14:tracePt t="44765" x="2343150" y="2644775"/>
          <p14:tracePt t="44773" x="2333625" y="2654300"/>
          <p14:tracePt t="44781" x="2324100" y="2671763"/>
          <p14:tracePt t="44790" x="2316163" y="2671763"/>
          <p14:tracePt t="44797" x="2297113" y="2690813"/>
          <p14:tracePt t="44807" x="2270125" y="2727325"/>
          <p14:tracePt t="44812" x="2251075" y="2727325"/>
          <p14:tracePt t="44820" x="2214563" y="2744788"/>
          <p14:tracePt t="44828" x="2197100" y="2744788"/>
          <p14:tracePt t="44956" x="2187575" y="2744788"/>
          <p14:tracePt t="44964" x="2187575" y="2735263"/>
          <p14:tracePt t="44980" x="2187575" y="2727325"/>
          <p14:tracePt t="44988" x="2187575" y="2717800"/>
          <p14:tracePt t="44996" x="2187575" y="2698750"/>
          <p14:tracePt t="45004" x="2187575" y="2690813"/>
          <p14:tracePt t="45012" x="2197100" y="2671763"/>
          <p14:tracePt t="45029" x="2206625" y="2644775"/>
          <p14:tracePt t="45053" x="2214563" y="2635250"/>
          <p14:tracePt t="45061" x="2214563" y="2625725"/>
          <p14:tracePt t="45093" x="2214563" y="2608263"/>
          <p14:tracePt t="45101" x="2214563" y="2598738"/>
          <p14:tracePt t="45868" x="2214563" y="2562225"/>
          <p14:tracePt t="45876" x="2214563" y="2544763"/>
          <p14:tracePt t="45884" x="2214563" y="2525713"/>
          <p14:tracePt t="45893" x="2214563" y="2508250"/>
          <p14:tracePt t="45901" x="2214563" y="2498725"/>
          <p14:tracePt t="45909" x="2214563" y="2481263"/>
          <p14:tracePt t="45918" x="2214563" y="2471738"/>
          <p14:tracePt t="45924" x="2214563" y="2462213"/>
          <p14:tracePt t="45949" x="2214563" y="2452688"/>
          <p14:tracePt t="45980" x="2206625" y="2444750"/>
          <p14:tracePt t="45996" x="2206625" y="2435225"/>
          <p14:tracePt t="46012" x="2206625" y="2425700"/>
          <p14:tracePt t="46029" x="2197100" y="2408238"/>
          <p14:tracePt t="46045" x="2197100" y="2398713"/>
          <p14:tracePt t="46086" x="2197100" y="2389188"/>
          <p14:tracePt t="46126" x="2187575" y="2389188"/>
          <p14:tracePt t="46141" x="2187575" y="2379663"/>
          <p14:tracePt t="46150" x="2179638" y="2352675"/>
          <p14:tracePt t="46166" x="2170113" y="2335213"/>
          <p14:tracePt t="46174" x="2151063" y="2325688"/>
          <p14:tracePt t="46181" x="2143125" y="2316163"/>
          <p14:tracePt t="46188" x="2124075" y="2298700"/>
          <p14:tracePt t="46196" x="2114550" y="2289175"/>
          <p14:tracePt t="46204" x="2106613" y="2279650"/>
          <p14:tracePt t="46212" x="2097088" y="2262188"/>
          <p14:tracePt t="46220" x="2087563" y="2262188"/>
          <p14:tracePt t="46228" x="2070100" y="2252663"/>
          <p14:tracePt t="46236" x="2060575" y="2243138"/>
          <p14:tracePt t="46244" x="2041525" y="2225675"/>
          <p14:tracePt t="46252" x="2024063" y="2216150"/>
          <p14:tracePt t="46269" x="1997075" y="2216150"/>
          <p14:tracePt t="46277" x="1987550" y="2206625"/>
          <p14:tracePt t="46293" x="1968500" y="2197100"/>
          <p14:tracePt t="46765" x="1951038" y="2197100"/>
          <p14:tracePt t="46917" x="1941513" y="2197100"/>
          <p14:tracePt t="46924" x="1824038" y="2197100"/>
          <p14:tracePt t="46933" x="1641475" y="2197100"/>
          <p14:tracePt t="46940" x="1439863" y="2197100"/>
          <p14:tracePt t="46949" x="1276350" y="2197100"/>
          <p14:tracePt t="46956" x="1130300" y="2197100"/>
          <p14:tracePt t="46964" x="1020763" y="2197100"/>
          <p14:tracePt t="46973" x="947738" y="2197100"/>
          <p14:tracePt t="46981" x="874713" y="2197100"/>
          <p14:tracePt t="46989" x="830263" y="2197100"/>
          <p14:tracePt t="46997" x="801688" y="2197100"/>
          <p14:tracePt t="47005" x="793750" y="2197100"/>
          <p14:tracePt t="47368" x="801688" y="2197100"/>
          <p14:tracePt t="47374" x="884238" y="2197100"/>
          <p14:tracePt t="47382" x="984250" y="2197100"/>
          <p14:tracePt t="47390" x="1076325" y="2225675"/>
          <p14:tracePt t="47398" x="1176338" y="2243138"/>
          <p14:tracePt t="47406" x="1230313" y="2243138"/>
          <p14:tracePt t="47416" x="1303338" y="2243138"/>
          <p14:tracePt t="47423" x="1358900" y="2252663"/>
          <p14:tracePt t="47430" x="1403350" y="2252663"/>
          <p14:tracePt t="47438" x="1439863" y="2252663"/>
          <p14:tracePt t="47447" x="1476375" y="2252663"/>
          <p14:tracePt t="47455" x="1504950" y="2252663"/>
          <p14:tracePt t="47462" x="1512888" y="2252663"/>
          <p14:tracePt t="47668" x="1512888" y="2262188"/>
          <p14:tracePt t="47676" x="1512888" y="2270125"/>
          <p14:tracePt t="47684" x="1512888" y="2289175"/>
          <p14:tracePt t="47692" x="1512888" y="2306638"/>
          <p14:tracePt t="47700" x="1485900" y="2335213"/>
          <p14:tracePt t="47708" x="1458913" y="2352675"/>
          <p14:tracePt t="47716" x="1431925" y="2379663"/>
          <p14:tracePt t="47725" x="1412875" y="2389188"/>
          <p14:tracePt t="47733" x="1412875" y="2398713"/>
          <p14:tracePt t="47773" x="1403350" y="2398713"/>
          <p14:tracePt t="47814" x="1385888" y="2416175"/>
          <p14:tracePt t="47830" x="1376363" y="2416175"/>
          <p14:tracePt t="47846" x="1358900" y="2425700"/>
          <p14:tracePt t="47877" x="1349375" y="2435225"/>
          <p14:tracePt t="47900" x="1339850" y="2444750"/>
          <p14:tracePt t="47908" x="1339850" y="2452688"/>
          <p14:tracePt t="47916" x="1322388" y="2471738"/>
          <p14:tracePt t="47933" x="1322388" y="2481263"/>
          <p14:tracePt t="47940" x="1322388" y="2489200"/>
          <p14:tracePt t="47949" x="1312863" y="2498725"/>
          <p14:tracePt t="47956" x="1303338" y="2508250"/>
          <p14:tracePt t="47964" x="1293813" y="2525713"/>
          <p14:tracePt t="47980" x="1285875" y="2535238"/>
          <p14:tracePt t="47988" x="1285875" y="2544763"/>
          <p14:tracePt t="47996" x="1276350" y="2554288"/>
          <p14:tracePt t="48980" x="1276350" y="2571750"/>
          <p14:tracePt t="48988" x="1276350" y="2589213"/>
          <p14:tracePt t="49004" x="1276350" y="2617788"/>
          <p14:tracePt t="49012" x="1276350" y="2635250"/>
          <p14:tracePt t="49020" x="1276350" y="2644775"/>
          <p14:tracePt t="49028" x="1276350" y="2671763"/>
          <p14:tracePt t="49036" x="1276350" y="2681288"/>
          <p14:tracePt t="49044" x="1285875" y="2690813"/>
          <p14:tracePt t="49052" x="1285875" y="2698750"/>
          <p14:tracePt t="49060" x="1293813" y="2708275"/>
          <p14:tracePt t="50743" x="1303338" y="2717800"/>
          <p14:tracePt t="50766" x="1303338" y="2727325"/>
          <p14:tracePt t="50774" x="1303338" y="2763838"/>
          <p14:tracePt t="50782" x="1322388" y="2817813"/>
          <p14:tracePt t="50791" x="1385888" y="2844800"/>
          <p14:tracePt t="50798" x="1522413" y="2917825"/>
          <p14:tracePt t="50807" x="1631950" y="2982913"/>
          <p14:tracePt t="50814" x="1787525" y="3036888"/>
          <p14:tracePt t="50824" x="1978025" y="3100388"/>
          <p14:tracePt t="50830" x="2124075" y="3127375"/>
          <p14:tracePt t="50840" x="2287588" y="3173413"/>
          <p14:tracePt t="50845" x="2443163" y="3219450"/>
          <p14:tracePt t="50853" x="2570163" y="3265488"/>
          <p14:tracePt t="50860" x="2671763" y="3282950"/>
          <p14:tracePt t="50869" x="2744788" y="3319463"/>
          <p14:tracePt t="50876" x="2808288" y="3328988"/>
          <p14:tracePt t="50887" x="2852738" y="3355975"/>
          <p14:tracePt t="50892" x="2862263" y="3355975"/>
          <p14:tracePt t="51053" x="2871788" y="3365500"/>
          <p14:tracePt t="51716" x="2871788" y="3375025"/>
          <p14:tracePt t="51724" x="2889250" y="3375025"/>
          <p14:tracePt t="51732" x="2917825" y="3375025"/>
          <p14:tracePt t="51741" x="2954338" y="3402013"/>
          <p14:tracePt t="51749" x="2998788" y="3419475"/>
          <p14:tracePt t="51756" x="3035300" y="3438525"/>
          <p14:tracePt t="51765" x="3081338" y="3446463"/>
          <p14:tracePt t="51772" x="3108325" y="3446463"/>
          <p14:tracePt t="51781" x="3144838" y="3455988"/>
          <p14:tracePt t="51789" x="3163888" y="3455988"/>
          <p14:tracePt t="51797" x="3200400" y="3455988"/>
          <p14:tracePt t="51805" x="3227388" y="3455988"/>
          <p14:tracePt t="51813" x="3244850" y="3455988"/>
          <p14:tracePt t="51821" x="3273425" y="3455988"/>
          <p14:tracePt t="51829" x="3290888" y="3455988"/>
          <p14:tracePt t="51838" x="3300413" y="3455988"/>
          <p14:tracePt t="51844" x="3317875" y="3455988"/>
          <p14:tracePt t="51852" x="3327400" y="3455988"/>
          <p14:tracePt t="51860" x="3373438" y="3455988"/>
          <p14:tracePt t="51868" x="3382963" y="3455988"/>
          <p14:tracePt t="51876" x="3390900" y="3455988"/>
          <p14:tracePt t="51886" x="3400425" y="3455988"/>
          <p14:tracePt t="51909" x="3409950" y="3455988"/>
          <p14:tracePt t="51917" x="3427413" y="3455988"/>
          <p14:tracePt t="51925" x="3446463" y="3455988"/>
          <p14:tracePt t="51934" x="3473450" y="3482975"/>
          <p14:tracePt t="51941" x="3509963" y="3519488"/>
          <p14:tracePt t="51950" x="3546475" y="3565525"/>
          <p14:tracePt t="51957" x="3600450" y="3629025"/>
          <p14:tracePt t="51967" x="3665538" y="3702050"/>
          <p14:tracePt t="51973" x="3709988" y="3730625"/>
          <p14:tracePt t="51981" x="3729038" y="3757613"/>
          <p14:tracePt t="51988" x="3765550" y="3775075"/>
          <p14:tracePt t="51996" x="3775075" y="3794125"/>
          <p14:tracePt t="52052" x="3802063" y="3767138"/>
          <p14:tracePt t="52060" x="3802063" y="3730625"/>
          <p14:tracePt t="52068" x="3802063" y="3702050"/>
          <p14:tracePt t="52076" x="3802063" y="3675063"/>
          <p14:tracePt t="52084" x="3802063" y="3629025"/>
          <p14:tracePt t="52093" x="3802063" y="3611563"/>
          <p14:tracePt t="52109" x="3802063" y="3592513"/>
          <p14:tracePt t="52174" x="3802063" y="3584575"/>
          <p14:tracePt t="52182" x="3756025" y="3602038"/>
          <p14:tracePt t="52190" x="3673475" y="3611563"/>
          <p14:tracePt t="52198" x="3563938" y="3611563"/>
          <p14:tracePt t="52206" x="3455988" y="3638550"/>
          <p14:tracePt t="52214" x="3363913" y="3638550"/>
          <p14:tracePt t="52222" x="3290888" y="3638550"/>
          <p14:tracePt t="52230" x="3181350" y="3638550"/>
          <p14:tracePt t="52238" x="3081338" y="3611563"/>
          <p14:tracePt t="52246" x="2998788" y="3556000"/>
          <p14:tracePt t="52256" x="2898775" y="3492500"/>
          <p14:tracePt t="52261" x="2798763" y="3419475"/>
          <p14:tracePt t="52269" x="2716213" y="3365500"/>
          <p14:tracePt t="52276" x="2616200" y="3328988"/>
          <p14:tracePt t="52284" x="2516188" y="3273425"/>
          <p14:tracePt t="52292" x="2470150" y="3219450"/>
          <p14:tracePt t="52300" x="2406650" y="3192463"/>
          <p14:tracePt t="52308" x="2343150" y="3173413"/>
          <p14:tracePt t="52317" x="2324100" y="3163888"/>
          <p14:tracePt t="52326" x="2297113" y="3155950"/>
          <p14:tracePt t="52336" x="2287588" y="3146425"/>
          <p14:tracePt t="52342" x="2270125" y="3127375"/>
          <p14:tracePt t="52353" x="2260600" y="3119438"/>
          <p14:tracePt t="52366" x="2251075" y="3109913"/>
          <p14:tracePt t="52372" x="2224088" y="3090863"/>
          <p14:tracePt t="52380" x="2224088" y="3082925"/>
          <p14:tracePt t="52388" x="2206625" y="3063875"/>
          <p14:tracePt t="52396" x="2197100" y="3046413"/>
          <p14:tracePt t="52404" x="2187575" y="3027363"/>
          <p14:tracePt t="52412" x="2179638" y="3009900"/>
          <p14:tracePt t="52420" x="2160588" y="2982913"/>
          <p14:tracePt t="52428" x="2151063" y="2973388"/>
          <p14:tracePt t="52436" x="2143125" y="2954338"/>
          <p14:tracePt t="52444" x="2133600" y="2927350"/>
          <p14:tracePt t="52453" x="2124075" y="2890838"/>
          <p14:tracePt t="52461" x="2114550" y="2881313"/>
          <p14:tracePt t="52469" x="2106613" y="2881313"/>
          <p14:tracePt t="52477" x="2106613" y="2873375"/>
          <p14:tracePt t="52485" x="2106613" y="2863850"/>
          <p14:tracePt t="52493" x="2097088" y="2844800"/>
          <p14:tracePt t="52509" x="2097088" y="2836863"/>
          <p14:tracePt t="52517" x="2097088" y="2817813"/>
          <p14:tracePt t="52524" x="2087563" y="2800350"/>
          <p14:tracePt t="52533" x="2078038" y="2790825"/>
          <p14:tracePt t="52549" x="2078038" y="2781300"/>
          <p14:tracePt t="52557" x="2078038" y="2771775"/>
          <p14:tracePt t="52573" x="2078038" y="2763838"/>
          <p14:tracePt t="52581" x="2078038" y="2754313"/>
          <p14:tracePt t="52589" x="2087563" y="2735263"/>
          <p14:tracePt t="52597" x="2087563" y="2727325"/>
          <p14:tracePt t="52605" x="2106613" y="2708275"/>
          <p14:tracePt t="52620" x="2114550" y="2708275"/>
          <p14:tracePt t="52628" x="2133600" y="2690813"/>
          <p14:tracePt t="52636" x="2151063" y="2662238"/>
          <p14:tracePt t="52644" x="2187575" y="2654300"/>
          <p14:tracePt t="52652" x="2206625" y="2644775"/>
          <p14:tracePt t="52660" x="2224088" y="2625725"/>
          <p14:tracePt t="52668" x="2243138" y="2617788"/>
          <p14:tracePt t="52684" x="2270125" y="2598738"/>
          <p14:tracePt t="52692" x="2270125" y="2589213"/>
          <p14:tracePt t="52700" x="2279650" y="2581275"/>
          <p14:tracePt t="52708" x="2287588" y="2562225"/>
          <p14:tracePt t="52717" x="2297113" y="2562225"/>
          <p14:tracePt t="52724" x="2297113" y="2544763"/>
          <p14:tracePt t="52732" x="2297113" y="2535238"/>
          <p14:tracePt t="52740" x="2297113" y="2508250"/>
          <p14:tracePt t="52757" x="2297113" y="2498725"/>
          <p14:tracePt t="52766" x="2297113" y="2489200"/>
          <p14:tracePt t="52773" x="2297113" y="2471738"/>
          <p14:tracePt t="52797" x="2260600" y="2462213"/>
          <p14:tracePt t="52805" x="2187575" y="2444750"/>
          <p14:tracePt t="52813" x="2070100" y="2444750"/>
          <p14:tracePt t="52821" x="1978025" y="2408238"/>
          <p14:tracePt t="52829" x="1851025" y="2389188"/>
          <p14:tracePt t="52837" x="1787525" y="2379663"/>
          <p14:tracePt t="52845" x="1695450" y="2362200"/>
          <p14:tracePt t="52853" x="1631950" y="2343150"/>
          <p14:tracePt t="52861" x="1604963" y="2343150"/>
          <p14:tracePt t="52868" x="1568450" y="2325688"/>
          <p14:tracePt t="52957" x="1568450" y="2306638"/>
          <p14:tracePt t="52965" x="1568450" y="2298700"/>
          <p14:tracePt t="52972" x="1568450" y="2289175"/>
          <p14:tracePt t="52981" x="1568450" y="2279650"/>
          <p14:tracePt t="52989" x="1568450" y="2262188"/>
          <p14:tracePt t="52997" x="1595438" y="2243138"/>
          <p14:tracePt t="53004" x="1612900" y="2233613"/>
          <p14:tracePt t="53012" x="1649413" y="2225675"/>
          <p14:tracePt t="53020" x="1722438" y="2225675"/>
          <p14:tracePt t="53028" x="1851025" y="2225675"/>
          <p14:tracePt t="53036" x="2014538" y="2225675"/>
          <p14:tracePt t="53044" x="2233613" y="2225675"/>
          <p14:tracePt t="53052" x="2498725" y="2225675"/>
          <p14:tracePt t="53060" x="2762250" y="2225675"/>
          <p14:tracePt t="53068" x="3063875" y="2225675"/>
          <p14:tracePt t="53076" x="3290888" y="2225675"/>
          <p14:tracePt t="53085" x="3546475" y="2225675"/>
          <p14:tracePt t="53092" x="3775075" y="2225675"/>
          <p14:tracePt t="53100" x="3956050" y="2225675"/>
          <p14:tracePt t="53108" x="4138613" y="2225675"/>
          <p14:tracePt t="53117" x="4303713" y="2197100"/>
          <p14:tracePt t="53124" x="4394200" y="2179638"/>
          <p14:tracePt t="53134" x="4513263" y="2170113"/>
          <p14:tracePt t="53141" x="4567238" y="2170113"/>
          <p14:tracePt t="53150" x="4586288" y="2160588"/>
          <p14:tracePt t="53157" x="4603750" y="2160588"/>
          <p14:tracePt t="53308" x="4484688" y="2160588"/>
          <p14:tracePt t="53316" x="4284663" y="2160588"/>
          <p14:tracePt t="53324" x="4038600" y="2160588"/>
          <p14:tracePt t="53332" x="3738563" y="2160588"/>
          <p14:tracePt t="53340" x="3400425" y="2160588"/>
          <p14:tracePt t="53350" x="3136900" y="2160588"/>
          <p14:tracePt t="53356" x="2798763" y="2160588"/>
          <p14:tracePt t="53365" x="2606675" y="2160588"/>
          <p14:tracePt t="53373" x="2406650" y="2160588"/>
          <p14:tracePt t="53381" x="2260600" y="2160588"/>
          <p14:tracePt t="53389" x="2170113" y="2160588"/>
          <p14:tracePt t="53398" x="2114550" y="2160588"/>
          <p14:tracePt t="53415" x="2097088" y="2160588"/>
          <p14:tracePt t="53575" x="2187575" y="2160588"/>
          <p14:tracePt t="53582" x="2333625" y="2160588"/>
          <p14:tracePt t="53589" x="2516188" y="2160588"/>
          <p14:tracePt t="53597" x="2735263" y="2160588"/>
          <p14:tracePt t="53605" x="2908300" y="2125663"/>
          <p14:tracePt t="53613" x="3081338" y="2125663"/>
          <p14:tracePt t="53621" x="3281363" y="2125663"/>
          <p14:tracePt t="53629" x="3463925" y="2125663"/>
          <p14:tracePt t="53637" x="3609975" y="2125663"/>
          <p14:tracePt t="53645" x="3719513" y="2125663"/>
          <p14:tracePt t="53653" x="3792538" y="2125663"/>
          <p14:tracePt t="53660" x="3810000" y="2125663"/>
          <p14:tracePt t="53668" x="3819525" y="2125663"/>
          <p14:tracePt t="53998" x="3810000" y="2125663"/>
          <p14:tracePt t="54006" x="3792538" y="2125663"/>
          <p14:tracePt t="54014" x="3775075" y="2133600"/>
          <p14:tracePt t="54030" x="3756025" y="2143125"/>
          <p14:tracePt t="54133" x="3709988" y="2170113"/>
          <p14:tracePt t="54140" x="3646488" y="2197100"/>
          <p14:tracePt t="54149" x="3556000" y="2225675"/>
          <p14:tracePt t="54156" x="3509963" y="2252663"/>
          <p14:tracePt t="54166" x="3427413" y="2298700"/>
          <p14:tracePt t="54172" x="3363913" y="2306638"/>
          <p14:tracePt t="54182" x="3309938" y="2325688"/>
          <p14:tracePt t="54188" x="3244850" y="2362200"/>
          <p14:tracePt t="54196" x="3208338" y="2371725"/>
          <p14:tracePt t="54204" x="3154363" y="2389188"/>
          <p14:tracePt t="54213" x="3108325" y="2416175"/>
          <p14:tracePt t="54221" x="3081338" y="2425700"/>
          <p14:tracePt t="54229" x="3054350" y="2444750"/>
          <p14:tracePt t="54237" x="3008313" y="2471738"/>
          <p14:tracePt t="54246" x="2981325" y="2471738"/>
          <p14:tracePt t="54255" x="2944813" y="2481263"/>
          <p14:tracePt t="54261" x="2925763" y="2489200"/>
          <p14:tracePt t="54269" x="2889250" y="2489200"/>
          <p14:tracePt t="54277" x="2852738" y="2498725"/>
          <p14:tracePt t="54284" x="2825750" y="2517775"/>
          <p14:tracePt t="54292" x="2798763" y="2525713"/>
          <p14:tracePt t="54300" x="2781300" y="2535238"/>
          <p14:tracePt t="54308" x="2735263" y="2544763"/>
          <p14:tracePt t="54317" x="2662238" y="2562225"/>
          <p14:tracePt t="54324" x="2616200" y="2581275"/>
          <p14:tracePt t="54333" x="2552700" y="2589213"/>
          <p14:tracePt t="54340" x="2479675" y="2608263"/>
          <p14:tracePt t="54349" x="2416175" y="2635250"/>
          <p14:tracePt t="54357" x="2360613" y="2644775"/>
          <p14:tracePt t="54366" x="2316163" y="2654300"/>
          <p14:tracePt t="54373" x="2270125" y="2662238"/>
          <p14:tracePt t="54381" x="2243138" y="2681288"/>
          <p14:tracePt t="54389" x="2233613" y="2681288"/>
          <p14:tracePt t="54397" x="2224088" y="2690813"/>
          <p14:tracePt t="54524" x="2214563" y="2698750"/>
          <p14:tracePt t="54532" x="2214563" y="2717800"/>
          <p14:tracePt t="54541" x="2206625" y="2744788"/>
          <p14:tracePt t="54549" x="2206625" y="2800350"/>
          <p14:tracePt t="54557" x="2206625" y="2909888"/>
          <p14:tracePt t="54566" x="2206625" y="2982913"/>
          <p14:tracePt t="54573" x="2206625" y="3063875"/>
          <p14:tracePt t="54581" x="2224088" y="3155950"/>
          <p14:tracePt t="54589" x="2251075" y="3255963"/>
          <p14:tracePt t="54597" x="2297113" y="3365500"/>
          <p14:tracePt t="54605" x="2306638" y="3465513"/>
          <p14:tracePt t="54613" x="2370138" y="3592513"/>
          <p14:tracePt t="54621" x="2397125" y="3675063"/>
          <p14:tracePt t="54629" x="2425700" y="3803650"/>
          <p14:tracePt t="54636" x="2452688" y="3884613"/>
          <p14:tracePt t="54644" x="2462213" y="3976688"/>
          <p14:tracePt t="54652" x="2479675" y="4057650"/>
          <p14:tracePt t="54660" x="2479675" y="4086225"/>
          <p14:tracePt t="54668" x="2498725" y="4130675"/>
          <p14:tracePt t="54676" x="2498725" y="4167188"/>
          <p14:tracePt t="54684" x="2498725" y="4186238"/>
          <p14:tracePt t="54692" x="2498725" y="4203700"/>
          <p14:tracePt t="54700" x="2498725" y="4213225"/>
          <p14:tracePt t="54717" x="2498725" y="4222750"/>
          <p14:tracePt t="54725" x="2489200" y="4222750"/>
          <p14:tracePt t="54750" x="2489200" y="4240213"/>
          <p14:tracePt t="54757" x="2470150" y="4249738"/>
          <p14:tracePt t="54767" x="2470150" y="4259263"/>
          <p14:tracePt t="54773" x="2462213" y="4268788"/>
          <p14:tracePt t="54780" x="2452688" y="4286250"/>
          <p14:tracePt t="54789" x="2416175" y="4303713"/>
          <p14:tracePt t="54796" x="2397125" y="4313238"/>
          <p14:tracePt t="54805" x="2360613" y="4322763"/>
          <p14:tracePt t="54812" x="2316163" y="4359275"/>
          <p14:tracePt t="54820" x="2287588" y="4368800"/>
          <p14:tracePt t="54828" x="2251075" y="4376738"/>
          <p14:tracePt t="54837" x="2243138" y="4376738"/>
          <p14:tracePt t="54844" x="2224088" y="4395788"/>
          <p14:tracePt t="54852" x="2214563" y="4405313"/>
          <p14:tracePt t="54860" x="2206625" y="4405313"/>
          <p14:tracePt t="54868" x="2187575" y="4405313"/>
          <p14:tracePt t="54886" x="2170113" y="4413250"/>
          <p14:tracePt t="54892" x="2160588" y="4413250"/>
          <p14:tracePt t="54901" x="2151063" y="4422775"/>
          <p14:tracePt t="54908" x="2143125" y="4422775"/>
          <p14:tracePt t="54917" x="2133600" y="4422775"/>
          <p14:tracePt t="54932" x="2124075" y="4422775"/>
          <p14:tracePt t="54940" x="2106613" y="4422775"/>
          <p14:tracePt t="54949" x="2087563" y="4422775"/>
          <p14:tracePt t="54957" x="2060575" y="4422775"/>
          <p14:tracePt t="54966" x="1987550" y="4422775"/>
          <p14:tracePt t="54972" x="1931988" y="4422775"/>
          <p14:tracePt t="54980" x="1860550" y="4413250"/>
          <p14:tracePt t="54988" x="1758950" y="4376738"/>
          <p14:tracePt t="54996" x="1677988" y="4359275"/>
          <p14:tracePt t="55004" x="1585913" y="4349750"/>
          <p14:tracePt t="55012" x="1504950" y="4313238"/>
          <p14:tracePt t="55020" x="1449388" y="4295775"/>
          <p14:tracePt t="55028" x="1403350" y="4286250"/>
          <p14:tracePt t="55037" x="1358900" y="4268788"/>
          <p14:tracePt t="55044" x="1339850" y="4259263"/>
          <p14:tracePt t="55053" x="1322388" y="4259263"/>
          <p14:tracePt t="55068" x="1312863" y="4259263"/>
          <p14:tracePt t="55278" x="1303338" y="4249738"/>
          <p14:tracePt t="55286" x="1322388" y="4213225"/>
          <p14:tracePt t="55292" x="1412875" y="4167188"/>
          <p14:tracePt t="55300" x="1512888" y="4122738"/>
          <p14:tracePt t="55308" x="1612900" y="4086225"/>
          <p14:tracePt t="55317" x="1704975" y="4057650"/>
          <p14:tracePt t="55324" x="1824038" y="4040188"/>
          <p14:tracePt t="55332" x="1878013" y="4021138"/>
          <p14:tracePt t="55340" x="1978025" y="3994150"/>
          <p14:tracePt t="55349" x="2051050" y="3976688"/>
          <p14:tracePt t="55357" x="2151063" y="3940175"/>
          <p14:tracePt t="55366" x="2206625" y="3940175"/>
          <p14:tracePt t="55373" x="2270125" y="3921125"/>
          <p14:tracePt t="55382" x="2360613" y="3921125"/>
          <p14:tracePt t="55389" x="2397125" y="3911600"/>
          <p14:tracePt t="55398" x="2443163" y="3903663"/>
          <p14:tracePt t="55405" x="2489200" y="3894138"/>
          <p14:tracePt t="55415" x="2562225" y="3894138"/>
          <p14:tracePt t="55421" x="2598738" y="3894138"/>
          <p14:tracePt t="55429" x="2671763" y="3894138"/>
          <p14:tracePt t="55438" x="2762250" y="3894138"/>
          <p14:tracePt t="55446" x="2817813" y="3894138"/>
          <p14:tracePt t="55454" x="2889250" y="3894138"/>
          <p14:tracePt t="55461" x="2962275" y="3894138"/>
          <p14:tracePt t="55469" x="3044825" y="3894138"/>
          <p14:tracePt t="55477" x="3100388" y="3894138"/>
          <p14:tracePt t="55486" x="3154363" y="3894138"/>
          <p14:tracePt t="55494" x="3200400" y="3903663"/>
          <p14:tracePt t="55501" x="3227388" y="3903663"/>
          <p14:tracePt t="55510" x="3244850" y="3903663"/>
          <p14:tracePt t="55518" x="3254375" y="3911600"/>
          <p14:tracePt t="55566" x="3273425" y="3911600"/>
          <p14:tracePt t="55573" x="3281363" y="3911600"/>
          <p14:tracePt t="55582" x="3290888" y="3921125"/>
          <p14:tracePt t="55589" x="3327400" y="3948113"/>
          <p14:tracePt t="55598" x="3354388" y="3984625"/>
          <p14:tracePt t="55606" x="3390900" y="3994150"/>
          <p14:tracePt t="55613" x="3427413" y="4013200"/>
          <p14:tracePt t="55621" x="3490913" y="4057650"/>
          <p14:tracePt t="55629" x="3556000" y="4076700"/>
          <p14:tracePt t="55636" x="3600450" y="4113213"/>
          <p14:tracePt t="55644" x="3619500" y="4122738"/>
          <p14:tracePt t="55652" x="3665538" y="4130675"/>
          <p14:tracePt t="55660" x="3683000" y="4140200"/>
          <p14:tracePt t="55668" x="3692525" y="4149725"/>
          <p14:tracePt t="55676" x="3702050" y="4149725"/>
          <p14:tracePt t="55684" x="3709988" y="4159250"/>
          <p14:tracePt t="56166" x="3719513" y="4167188"/>
          <p14:tracePt t="56174" x="3765550" y="4195763"/>
          <p14:tracePt t="56184" x="3856038" y="4213225"/>
          <p14:tracePt t="56190" x="3975100" y="4222750"/>
          <p14:tracePt t="56198" x="4065588" y="4240213"/>
          <p14:tracePt t="56206" x="4165600" y="4268788"/>
          <p14:tracePt t="56214" x="4221163" y="4276725"/>
          <p14:tracePt t="56222" x="4275138" y="4276725"/>
          <p14:tracePt t="56230" x="4321175" y="4276725"/>
          <p14:tracePt t="56238" x="4340225" y="4286250"/>
          <p14:tracePt t="56246" x="4348163" y="4286250"/>
          <p14:tracePt t="56302" x="4357688" y="4286250"/>
          <p14:tracePt t="56317" x="4367213" y="4295775"/>
          <p14:tracePt t="56333" x="4384675" y="4303713"/>
          <p14:tracePt t="56341" x="4394200" y="4313238"/>
          <p14:tracePt t="56350" x="4413250" y="4332288"/>
          <p14:tracePt t="56357" x="4430713" y="4340225"/>
          <p14:tracePt t="56367" x="4448175" y="4359275"/>
          <p14:tracePt t="56373" x="4467225" y="4368800"/>
          <p14:tracePt t="56382" x="4503738" y="4376738"/>
          <p14:tracePt t="56389" x="4521200" y="4386263"/>
          <p14:tracePt t="56397" x="4557713" y="4395788"/>
          <p14:tracePt t="56413" x="4576763" y="4413250"/>
          <p14:tracePt t="56782" x="4576763" y="4405313"/>
          <p14:tracePt t="56791" x="4576763" y="4376738"/>
          <p14:tracePt t="56798" x="4576763" y="4349750"/>
          <p14:tracePt t="56806" x="4576763" y="4322763"/>
          <p14:tracePt t="56813" x="4576763" y="4303713"/>
          <p14:tracePt t="56820" x="4576763" y="4276725"/>
          <p14:tracePt t="56828" x="4576763" y="4259263"/>
          <p14:tracePt t="56836" x="4586288" y="4222750"/>
          <p14:tracePt t="56844" x="4613275" y="4195763"/>
          <p14:tracePt t="56852" x="4613275" y="4186238"/>
          <p14:tracePt t="56860" x="4622800" y="4159250"/>
          <p14:tracePt t="56868" x="4622800" y="4149725"/>
          <p14:tracePt t="56876" x="4640263" y="4130675"/>
          <p14:tracePt t="56884" x="4649788" y="4122738"/>
          <p14:tracePt t="56892" x="4676775" y="4094163"/>
          <p14:tracePt t="56900" x="4713288" y="4086225"/>
          <p14:tracePt t="56909" x="4749800" y="4067175"/>
          <p14:tracePt t="56917" x="4795838" y="4057650"/>
          <p14:tracePt t="56924" x="4849813" y="4057650"/>
          <p14:tracePt t="56932" x="4922838" y="4057650"/>
          <p14:tracePt t="56940" x="4995863" y="4057650"/>
          <p14:tracePt t="56949" x="5105400" y="4057650"/>
          <p14:tracePt t="56957" x="5195888" y="4057650"/>
          <p14:tracePt t="56966" x="5324475" y="4057650"/>
          <p14:tracePt t="56973" x="5414963" y="4057650"/>
          <p14:tracePt t="56981" x="5514975" y="4057650"/>
          <p14:tracePt t="56989" x="5588000" y="4057650"/>
          <p14:tracePt t="56996" x="5661025" y="4067175"/>
          <p14:tracePt t="57004" x="5707063" y="4067175"/>
          <p14:tracePt t="57012" x="5743575" y="4086225"/>
          <p14:tracePt t="57020" x="5761038" y="4094163"/>
          <p14:tracePt t="57036" x="5770563" y="4103688"/>
          <p14:tracePt t="57102" x="5770563" y="4130675"/>
          <p14:tracePt t="57110" x="5770563" y="4140200"/>
          <p14:tracePt t="57117" x="5770563" y="4176713"/>
          <p14:tracePt t="57126" x="5780088" y="4195763"/>
          <p14:tracePt t="57135" x="5780088" y="4213225"/>
          <p14:tracePt t="57142" x="5807075" y="4240213"/>
          <p14:tracePt t="57204" x="5807075" y="4259263"/>
          <p14:tracePt t="57220" x="5807075" y="4268788"/>
          <p14:tracePt t="57228" x="5807075" y="4276725"/>
          <p14:tracePt t="57244" x="5807075" y="4295775"/>
          <p14:tracePt t="57252" x="5807075" y="4303713"/>
          <p14:tracePt t="57260" x="5807075" y="4313238"/>
          <p14:tracePt t="57268" x="5807075" y="4332288"/>
          <p14:tracePt t="57276" x="5807075" y="4349750"/>
          <p14:tracePt t="57284" x="5797550" y="4368800"/>
          <p14:tracePt t="57292" x="5789613" y="4386263"/>
          <p14:tracePt t="57300" x="5780088" y="4405313"/>
          <p14:tracePt t="57308" x="5753100" y="4441825"/>
          <p14:tracePt t="57317" x="5743575" y="4441825"/>
          <p14:tracePt t="57324" x="5734050" y="4449763"/>
          <p14:tracePt t="57332" x="5716588" y="4468813"/>
          <p14:tracePt t="57340" x="5697538" y="4478338"/>
          <p14:tracePt t="57357" x="5670550" y="4495800"/>
          <p14:tracePt t="57390" x="5653088" y="4505325"/>
          <p14:tracePt t="57415" x="5634038" y="4514850"/>
          <p14:tracePt t="57422" x="5624513" y="4514850"/>
          <p14:tracePt t="57431" x="5580063" y="4551363"/>
          <p14:tracePt t="57438" x="5570538" y="4551363"/>
          <p14:tracePt t="57445" x="5514975" y="4551363"/>
          <p14:tracePt t="57452" x="5451475" y="4559300"/>
          <p14:tracePt t="57460" x="5378450" y="4559300"/>
          <p14:tracePt t="57468" x="5268913" y="4559300"/>
          <p14:tracePt t="57476" x="5178425" y="4559300"/>
          <p14:tracePt t="57484" x="5049838" y="4559300"/>
          <p14:tracePt t="57492" x="4978400" y="4559300"/>
          <p14:tracePt t="57500" x="4849813" y="4559300"/>
          <p14:tracePt t="57508" x="4740275" y="4559300"/>
          <p14:tracePt t="57516" x="4667250" y="4559300"/>
          <p14:tracePt t="57524" x="4586288" y="4559300"/>
          <p14:tracePt t="57533" x="4549775" y="4559300"/>
          <p14:tracePt t="57540" x="4530725" y="4551363"/>
          <p14:tracePt t="57549" x="4484688" y="4551363"/>
          <p14:tracePt t="57556" x="4476750" y="4551363"/>
          <p14:tracePt t="57565" x="4467225" y="4541838"/>
          <p14:tracePt t="57676" x="4440238" y="4514850"/>
          <p14:tracePt t="57684" x="4430713" y="4478338"/>
          <p14:tracePt t="57693" x="4394200" y="4422775"/>
          <p14:tracePt t="57701" x="4394200" y="4395788"/>
          <p14:tracePt t="57709" x="4384675" y="4349750"/>
          <p14:tracePt t="57716" x="4376738" y="4332288"/>
          <p14:tracePt t="57725" x="4376738" y="4286250"/>
          <p14:tracePt t="57732" x="4376738" y="4249738"/>
          <p14:tracePt t="57740" x="4376738" y="4232275"/>
          <p14:tracePt t="57749" x="4376738" y="4203700"/>
          <p14:tracePt t="57756" x="4376738" y="4176713"/>
          <p14:tracePt t="57766" x="4376738" y="4130675"/>
          <p14:tracePt t="57772" x="4394200" y="4113213"/>
          <p14:tracePt t="57780" x="4403725" y="4094163"/>
          <p14:tracePt t="57788" x="4430713" y="4076700"/>
          <p14:tracePt t="57797" x="4457700" y="4040188"/>
          <p14:tracePt t="57805" x="4476750" y="4030663"/>
          <p14:tracePt t="57812" x="4503738" y="4013200"/>
          <p14:tracePt t="57821" x="4549775" y="4003675"/>
          <p14:tracePt t="57828" x="4576763" y="3994150"/>
          <p14:tracePt t="57836" x="4613275" y="3984625"/>
          <p14:tracePt t="57845" x="4667250" y="3984625"/>
          <p14:tracePt t="57852" x="4722813" y="3967163"/>
          <p14:tracePt t="57860" x="4795838" y="3967163"/>
          <p14:tracePt t="57868" x="4886325" y="3967163"/>
          <p14:tracePt t="57876" x="4968875" y="3967163"/>
          <p14:tracePt t="57884" x="5086350" y="3967163"/>
          <p14:tracePt t="57892" x="5187950" y="3967163"/>
          <p14:tracePt t="57900" x="5297488" y="3967163"/>
          <p14:tracePt t="57908" x="5387975" y="3967163"/>
          <p14:tracePt t="57916" x="5478463" y="3967163"/>
          <p14:tracePt t="57924" x="5514975" y="3967163"/>
          <p14:tracePt t="57933" x="5561013" y="3967163"/>
          <p14:tracePt t="57941" x="5588000" y="3967163"/>
          <p14:tracePt t="57949" x="5607050" y="3967163"/>
          <p14:tracePt t="57957" x="5643563" y="3976688"/>
          <p14:tracePt t="57966" x="5653088" y="3976688"/>
          <p14:tracePt t="57973" x="5670550" y="3976688"/>
          <p14:tracePt t="57981" x="5688013" y="3984625"/>
          <p14:tracePt t="57988" x="5707063" y="3994150"/>
          <p14:tracePt t="57996" x="5724525" y="4003675"/>
          <p14:tracePt t="58004" x="5743575" y="4030663"/>
          <p14:tracePt t="58012" x="5789613" y="4049713"/>
          <p14:tracePt t="58020" x="5797550" y="4057650"/>
          <p14:tracePt t="58028" x="5826125" y="4067175"/>
          <p14:tracePt t="58036" x="5853113" y="4094163"/>
          <p14:tracePt t="58044" x="5880100" y="4103688"/>
          <p14:tracePt t="58052" x="5899150" y="4122738"/>
          <p14:tracePt t="58060" x="5899150" y="4130675"/>
          <p14:tracePt t="58068" x="5907088" y="4140200"/>
          <p14:tracePt t="58076" x="5935663" y="4149725"/>
          <p14:tracePt t="58084" x="5943600" y="4167188"/>
          <p14:tracePt t="58101" x="5962650" y="4176713"/>
          <p14:tracePt t="58116" x="5972175" y="4186238"/>
          <p14:tracePt t="58141" x="5972175" y="4203700"/>
          <p14:tracePt t="59774" x="5953125" y="4213225"/>
          <p14:tracePt t="59783" x="5753100" y="4232275"/>
          <p14:tracePt t="59792" x="5514975" y="4240213"/>
          <p14:tracePt t="59798" x="5297488" y="4313238"/>
          <p14:tracePt t="59806" x="5114925" y="4332288"/>
          <p14:tracePt t="59813" x="4922838" y="4395788"/>
          <p14:tracePt t="59821" x="4795838" y="4405313"/>
          <p14:tracePt t="59829" x="4659313" y="4449763"/>
          <p14:tracePt t="59838" x="4549775" y="4478338"/>
          <p14:tracePt t="59845" x="4448175" y="4532313"/>
          <p14:tracePt t="59854" x="4367213" y="4559300"/>
          <p14:tracePt t="59861" x="4303713" y="4587875"/>
          <p14:tracePt t="59869" x="4221163" y="4641850"/>
          <p14:tracePt t="59886" x="4075113" y="4724400"/>
          <p14:tracePt t="59892" x="4038600" y="4741863"/>
          <p14:tracePt t="59900" x="3975100" y="4768850"/>
          <p14:tracePt t="59908" x="3929063" y="4787900"/>
          <p14:tracePt t="59916" x="3883025" y="4797425"/>
          <p14:tracePt t="59924" x="3829050" y="4814888"/>
          <p14:tracePt t="59933" x="3783013" y="4833938"/>
          <p14:tracePt t="59940" x="3775075" y="4841875"/>
          <p14:tracePt t="59948" x="3738563" y="4851400"/>
          <p14:tracePt t="59956" x="3709988" y="4860925"/>
          <p14:tracePt t="59965" x="3673475" y="4860925"/>
          <p14:tracePt t="59972" x="3646488" y="4878388"/>
          <p14:tracePt t="59982" x="3636963" y="4878388"/>
          <p14:tracePt t="59988" x="3629025" y="4878388"/>
          <p14:tracePt t="59996" x="3600450" y="4897438"/>
          <p14:tracePt t="60004" x="3582988" y="4897438"/>
          <p14:tracePt t="60012" x="3573463" y="4906963"/>
          <p14:tracePt t="60020" x="3556000" y="4906963"/>
          <p14:tracePt t="60028" x="3509963" y="4914900"/>
          <p14:tracePt t="60036" x="3482975" y="4943475"/>
          <p14:tracePt t="60045" x="3436938" y="4943475"/>
          <p14:tracePt t="60053" x="3419475" y="4951413"/>
          <p14:tracePt t="60061" x="3390900" y="4960938"/>
          <p14:tracePt t="60069" x="3354388" y="4979988"/>
          <p14:tracePt t="60085" x="3327400" y="4987925"/>
          <p14:tracePt t="60093" x="3281363" y="5006975"/>
          <p14:tracePt t="60101" x="3273425" y="5006975"/>
          <p14:tracePt t="60109" x="3236913" y="5043488"/>
          <p14:tracePt t="60118" x="3227388" y="5043488"/>
          <p14:tracePt t="60126" x="3190875" y="5080000"/>
          <p14:tracePt t="60135" x="3154363" y="5089525"/>
          <p14:tracePt t="60142" x="3108325" y="5106988"/>
          <p14:tracePt t="60151" x="3063875" y="5143500"/>
          <p14:tracePt t="60158" x="3017838" y="5170488"/>
          <p14:tracePt t="60166" x="2971800" y="5197475"/>
          <p14:tracePt t="60172" x="2908300" y="5226050"/>
          <p14:tracePt t="60180" x="2862263" y="5253038"/>
          <p14:tracePt t="60188" x="2817813" y="5289550"/>
          <p14:tracePt t="60196" x="2771775" y="5316538"/>
          <p14:tracePt t="60204" x="2708275" y="5343525"/>
          <p14:tracePt t="60213" x="2662238" y="5380038"/>
          <p14:tracePt t="60220" x="2579688" y="5435600"/>
          <p14:tracePt t="60228" x="2533650" y="5472113"/>
          <p14:tracePt t="60236" x="2470150" y="5508625"/>
          <p14:tracePt t="60244" x="2416175" y="5572125"/>
          <p14:tracePt t="60252" x="2370138" y="5589588"/>
          <p14:tracePt t="60261" x="2287588" y="5654675"/>
          <p14:tracePt t="60269" x="2260600" y="5672138"/>
          <p14:tracePt t="60277" x="2214563" y="5727700"/>
          <p14:tracePt t="60285" x="2133600" y="5781675"/>
          <p14:tracePt t="60293" x="2078038" y="5808663"/>
          <p14:tracePt t="60301" x="2033588" y="5845175"/>
          <p14:tracePt t="60309" x="1987550" y="5881688"/>
          <p14:tracePt t="60318" x="1960563" y="5910263"/>
          <p14:tracePt t="60325" x="1914525" y="5927725"/>
          <p14:tracePt t="60332" x="1905000" y="5937250"/>
          <p14:tracePt t="60341" x="1878013" y="5964238"/>
          <p14:tracePt t="60350" x="1860550" y="5983288"/>
          <p14:tracePt t="60357" x="1841500" y="5991225"/>
          <p14:tracePt t="60366" x="1824038" y="6000750"/>
          <p14:tracePt t="60373" x="1804988" y="6018213"/>
          <p14:tracePt t="60383" x="1787525" y="6027738"/>
          <p14:tracePt t="60389" x="1778000" y="6037263"/>
          <p14:tracePt t="60397" x="1768475" y="6046788"/>
          <p14:tracePt t="60405" x="1758950" y="6046788"/>
          <p14:tracePt t="60413" x="1741488" y="6054725"/>
          <p14:tracePt t="60421" x="1731963" y="6064250"/>
          <p14:tracePt t="60429" x="1722438" y="6064250"/>
          <p14:tracePt t="60445" x="1722438" y="6073775"/>
          <p14:tracePt t="60598" x="1722438" y="6064250"/>
          <p14:tracePt t="60606" x="1751013" y="6037263"/>
          <p14:tracePt t="60614" x="1758950" y="6027738"/>
          <p14:tracePt t="60622" x="1778000" y="6000750"/>
          <p14:tracePt t="60630" x="1795463" y="5983288"/>
          <p14:tracePt t="60638" x="1795463" y="5973763"/>
          <p14:tracePt t="60646" x="1804988" y="5964238"/>
          <p14:tracePt t="60662" x="1814513" y="5954713"/>
          <p14:tracePt t="60990" x="1851025" y="5946775"/>
          <p14:tracePt t="60998" x="1860550" y="5927725"/>
          <p14:tracePt t="61006" x="1905000" y="5900738"/>
          <p14:tracePt t="61013" x="1905000" y="5881688"/>
          <p14:tracePt t="61021" x="1924050" y="5837238"/>
          <p14:tracePt t="61028" x="1960563" y="5808663"/>
          <p14:tracePt t="61036" x="1968500" y="5791200"/>
          <p14:tracePt t="61044" x="1978025" y="5764213"/>
          <p14:tracePt t="61060" x="1997075" y="5735638"/>
          <p14:tracePt t="61068" x="2005013" y="5727700"/>
          <p14:tracePt t="61143" x="2005013" y="5718175"/>
          <p14:tracePt t="61326" x="2005013" y="5727700"/>
          <p14:tracePt t="61333" x="2005013" y="5735638"/>
          <p14:tracePt t="61342" x="2005013" y="5764213"/>
          <p14:tracePt t="61350" x="2005013" y="5772150"/>
          <p14:tracePt t="61358" x="2005013" y="5800725"/>
          <p14:tracePt t="61369" x="2014538" y="5808663"/>
          <p14:tracePt t="61384" x="2014538" y="5818188"/>
          <p14:tracePt t="61399" x="2014538" y="5837238"/>
          <p14:tracePt t="61733" x="2014538" y="5845175"/>
          <p14:tracePt t="61741" x="2033588" y="5827713"/>
          <p14:tracePt t="61748" x="2041525" y="5818188"/>
          <p14:tracePt t="61756" x="2051050" y="5800725"/>
          <p14:tracePt t="61765" x="2060575" y="5791200"/>
          <p14:tracePt t="61772" x="2078038" y="5772150"/>
          <p14:tracePt t="61782" x="2097088" y="5754688"/>
          <p14:tracePt t="61789" x="2106613" y="5745163"/>
          <p14:tracePt t="61798" x="2133600" y="5718175"/>
          <p14:tracePt t="61805" x="2143125" y="5699125"/>
          <p14:tracePt t="61813" x="2151063" y="5681663"/>
          <p14:tracePt t="61821" x="2170113" y="5654675"/>
          <p14:tracePt t="61829" x="2179638" y="5645150"/>
          <p14:tracePt t="61837" x="2187575" y="5635625"/>
          <p14:tracePt t="61845" x="2197100" y="5626100"/>
          <p14:tracePt t="61998" x="2197100" y="5654675"/>
          <p14:tracePt t="62006" x="2197100" y="5662613"/>
          <p14:tracePt t="62014" x="2197100" y="5672138"/>
          <p14:tracePt t="62022" x="2197100" y="5681663"/>
          <p14:tracePt t="62030" x="2197100" y="5691188"/>
          <p14:tracePt t="62037" x="2197100" y="5699125"/>
          <p14:tracePt t="62052" x="2197100" y="5708650"/>
          <p14:tracePt t="62068" x="2197100" y="5718175"/>
          <p14:tracePt t="62301" x="2224088" y="5727700"/>
          <p14:tracePt t="62309" x="2260600" y="5727700"/>
          <p14:tracePt t="62317" x="2316163" y="5727700"/>
          <p14:tracePt t="62325" x="2397125" y="5699125"/>
          <p14:tracePt t="62333" x="2462213" y="5691188"/>
          <p14:tracePt t="62341" x="2516188" y="5672138"/>
          <p14:tracePt t="62350" x="2579688" y="5654675"/>
          <p14:tracePt t="62357" x="2625725" y="5626100"/>
          <p14:tracePt t="62366" x="2635250" y="5626100"/>
          <p14:tracePt t="62373" x="2635250" y="5618163"/>
          <p14:tracePt t="62383" x="2662238" y="5608638"/>
          <p14:tracePt t="62526" x="2662238" y="5618163"/>
          <p14:tracePt t="62767" x="2671763" y="5626100"/>
          <p14:tracePt t="62774" x="2708275" y="5635625"/>
          <p14:tracePt t="62783" x="2762250" y="5635625"/>
          <p14:tracePt t="62790" x="2825750" y="5645150"/>
          <p14:tracePt t="62796" x="2881313" y="5645150"/>
          <p14:tracePt t="62804" x="2898775" y="5654675"/>
          <p14:tracePt t="62812" x="2917825" y="5654675"/>
          <p14:tracePt t="62949" x="2925763" y="5662613"/>
          <p14:tracePt t="62965" x="2925763" y="5672138"/>
          <p14:tracePt t="62981" x="2925763" y="5681663"/>
          <p14:tracePt t="62996" x="2925763" y="5691188"/>
          <p14:tracePt t="63206" x="2935288" y="5699125"/>
          <p14:tracePt t="63214" x="2990850" y="5699125"/>
          <p14:tracePt t="63220" x="3108325" y="5691188"/>
          <p14:tracePt t="63228" x="3144838" y="5691188"/>
          <p14:tracePt t="63236" x="3217863" y="5672138"/>
          <p14:tracePt t="63244" x="3263900" y="5672138"/>
          <p14:tracePt t="63252" x="3290888" y="5672138"/>
          <p14:tracePt t="63261" x="3327400" y="5672138"/>
          <p14:tracePt t="63277" x="3336925" y="5672138"/>
          <p14:tracePt t="63614" x="3354388" y="5672138"/>
          <p14:tracePt t="63636" x="3427413" y="5672138"/>
          <p14:tracePt t="63644" x="3519488" y="5672138"/>
          <p14:tracePt t="63652" x="3646488" y="5672138"/>
          <p14:tracePt t="63660" x="3775075" y="5672138"/>
          <p14:tracePt t="63668" x="3865563" y="5654675"/>
          <p14:tracePt t="63677" x="3919538" y="5654675"/>
          <p14:tracePt t="63684" x="3965575" y="5645150"/>
          <p14:tracePt t="63692" x="3975100" y="5645150"/>
          <p14:tracePt t="63996" x="3965575" y="5645150"/>
          <p14:tracePt t="64004" x="3911600" y="5635625"/>
          <p14:tracePt t="64012" x="3865563" y="5635625"/>
          <p14:tracePt t="64020" x="3846513" y="5635625"/>
          <p14:tracePt t="64028" x="3810000" y="5635625"/>
          <p14:tracePt t="64036" x="3792538" y="5635625"/>
          <p14:tracePt t="64044" x="3775075" y="5635625"/>
          <p14:tracePt t="64053" x="3765550" y="5635625"/>
          <p14:tracePt t="64894" x="3719513" y="5635625"/>
          <p14:tracePt t="64902" x="3573463" y="5635625"/>
          <p14:tracePt t="64910" x="3409950" y="5672138"/>
          <p14:tracePt t="64919" x="3136900" y="5735638"/>
          <p14:tracePt t="64926" x="2944813" y="5808663"/>
          <p14:tracePt t="64933" x="2781300" y="5864225"/>
          <p14:tracePt t="64941" x="2589213" y="5910263"/>
          <p14:tracePt t="64949" x="2516188" y="5927725"/>
          <p14:tracePt t="64956" x="2379663" y="5973763"/>
          <p14:tracePt t="64964" x="2306638" y="5991225"/>
          <p14:tracePt t="64972" x="2243138" y="6010275"/>
          <p14:tracePt t="64981" x="2206625" y="6018213"/>
          <p14:tracePt t="64988" x="2187575" y="6027738"/>
          <p14:tracePt t="64996" x="2179638" y="6037263"/>
          <p14:tracePt t="65028" x="2170113" y="6046788"/>
          <p14:tracePt t="65060" x="2151063" y="6064250"/>
          <p14:tracePt t="65070" x="2124075" y="6091238"/>
          <p14:tracePt t="65078" x="2097088" y="6110288"/>
          <p14:tracePt t="65087" x="2087563" y="6127750"/>
          <p14:tracePt t="65094" x="2070100" y="6146800"/>
          <p14:tracePt t="65101" x="2060575" y="6164263"/>
          <p14:tracePt t="65109" x="2051050" y="6183313"/>
          <p14:tracePt t="65125" x="2041525" y="6200775"/>
          <p14:tracePt t="65285" x="2041525" y="6210300"/>
          <p14:tracePt t="65309" x="2060575" y="6229350"/>
          <p14:tracePt t="65317" x="2078038" y="6229350"/>
          <p14:tracePt t="65325" x="2124075" y="6256338"/>
          <p14:tracePt t="65333" x="2151063" y="6256338"/>
          <p14:tracePt t="65341" x="2179638" y="6273800"/>
          <p14:tracePt t="65357" x="2214563" y="6283325"/>
          <p14:tracePt t="65382" x="2224088" y="6283325"/>
          <p14:tracePt t="65389" x="2224088" y="6292850"/>
          <p14:tracePt t="65429" x="2233613" y="6302375"/>
          <p14:tracePt t="65606" x="2233613" y="6329363"/>
          <p14:tracePt t="65614" x="2179638" y="6329363"/>
          <p14:tracePt t="65621" x="2070100" y="6329363"/>
          <p14:tracePt t="65629" x="1960563" y="6338888"/>
          <p14:tracePt t="65637" x="1868488" y="6356350"/>
          <p14:tracePt t="65645" x="1814513" y="6356350"/>
          <p14:tracePt t="65654" x="1768475" y="6356350"/>
          <p14:tracePt t="65662" x="1731963" y="6356350"/>
          <p14:tracePt t="65669" x="1714500" y="6356350"/>
          <p14:tracePt t="65685" x="1704975" y="6356350"/>
          <p14:tracePt t="66103" x="1695450" y="6356350"/>
          <p14:tracePt t="66110" x="1695450" y="6346825"/>
          <p14:tracePt t="66118" x="1695450" y="6329363"/>
          <p14:tracePt t="66124" x="1685925" y="6310313"/>
          <p14:tracePt t="66132" x="1668463" y="6302375"/>
          <p14:tracePt t="66341" x="1668463" y="6292850"/>
          <p14:tracePt t="66348" x="1668463" y="6273800"/>
          <p14:tracePt t="66357" x="1668463" y="6246813"/>
          <p14:tracePt t="66365" x="1668463" y="6237288"/>
          <p14:tracePt t="66373" x="1668463" y="6229350"/>
          <p14:tracePt t="66382" x="1668463" y="6219825"/>
          <p14:tracePt t="66838" x="1677988" y="6219825"/>
          <p14:tracePt t="66854" x="1695450" y="6237288"/>
          <p14:tracePt t="66862" x="1722438" y="6246813"/>
          <p14:tracePt t="66872" x="1758950" y="6265863"/>
          <p14:tracePt t="66878" x="1778000" y="6265863"/>
          <p14:tracePt t="66885" x="1824038" y="6265863"/>
          <p14:tracePt t="66900" x="1841500" y="6265863"/>
          <p14:tracePt t="67144" x="1851025" y="6265863"/>
          <p14:tracePt t="67206" x="1860550" y="6265863"/>
          <p14:tracePt t="67214" x="1895475" y="6265863"/>
          <p14:tracePt t="67222" x="1960563" y="6265863"/>
          <p14:tracePt t="67230" x="2041525" y="6265863"/>
          <p14:tracePt t="67238" x="2151063" y="6265863"/>
          <p14:tracePt t="67246" x="2224088" y="6265863"/>
          <p14:tracePt t="67254" x="2279650" y="6265863"/>
          <p14:tracePt t="67261" x="2333625" y="6265863"/>
          <p14:tracePt t="67269" x="2379663" y="6265863"/>
          <p14:tracePt t="67277" x="2397125" y="6265863"/>
          <p14:tracePt t="67284" x="2433638" y="6265863"/>
          <p14:tracePt t="67292" x="2452688" y="6265863"/>
          <p14:tracePt t="67301" x="2479675" y="6265863"/>
          <p14:tracePt t="67308" x="2489200" y="6265863"/>
          <p14:tracePt t="67316" x="2506663" y="6265863"/>
          <p14:tracePt t="67324" x="2525713" y="6246813"/>
          <p14:tracePt t="67340" x="2533650" y="6246813"/>
          <p14:tracePt t="67353" x="2562225" y="6237288"/>
          <p14:tracePt t="67368" x="2570163" y="6229350"/>
          <p14:tracePt t="67374" x="2570163" y="6219825"/>
          <p14:tracePt t="67384" x="2579688" y="6210300"/>
          <p14:tracePt t="67390" x="2589213" y="6200775"/>
          <p14:tracePt t="67416" x="2598738" y="6192838"/>
          <p14:tracePt t="67862" x="2606675" y="6192838"/>
          <p14:tracePt t="68054" x="2616200" y="6192838"/>
          <p14:tracePt t="68062" x="2662238" y="6192838"/>
          <p14:tracePt t="68071" x="2752725" y="6192838"/>
          <p14:tracePt t="68078" x="2825750" y="6192838"/>
          <p14:tracePt t="68086" x="2881313" y="6192838"/>
          <p14:tracePt t="68094" x="2925763" y="6192838"/>
          <p14:tracePt t="68102" x="2954338" y="6192838"/>
          <p14:tracePt t="68109" x="2981325" y="6192838"/>
          <p14:tracePt t="68511" x="2990850" y="6192838"/>
          <p14:tracePt t="68732" x="3027363" y="6192838"/>
          <p14:tracePt t="68740" x="3071813" y="6192838"/>
          <p14:tracePt t="68748" x="3108325" y="6192838"/>
          <p14:tracePt t="68757" x="3127375" y="6192838"/>
          <p14:tracePt t="68765" x="3144838" y="6192838"/>
          <p14:tracePt t="68773" x="3163888" y="6192838"/>
          <p14:tracePt t="68782" x="3171825" y="6192838"/>
          <p14:tracePt t="68798" x="3181350" y="6192838"/>
          <p14:tracePt t="69220" x="3181350" y="6183313"/>
          <p14:tracePt t="69236" x="3181350" y="6156325"/>
          <p14:tracePt t="69244" x="3154363" y="6119813"/>
          <p14:tracePt t="69253" x="3127375" y="6100763"/>
          <p14:tracePt t="69260" x="3081338" y="6064250"/>
          <p14:tracePt t="69268" x="3063875" y="6054725"/>
          <p14:tracePt t="69277" x="3054350" y="6046788"/>
          <p14:tracePt t="69285" x="3044825" y="6046788"/>
          <p14:tracePt t="69293" x="3035300" y="6046788"/>
          <p14:tracePt t="69309" x="3027363" y="6037263"/>
          <p14:tracePt t="69317" x="3027363" y="6027738"/>
          <p14:tracePt t="69325" x="3027363" y="6018213"/>
          <p14:tracePt t="69334" x="3027363" y="6010275"/>
          <p14:tracePt t="69342" x="3027363" y="5991225"/>
          <p14:tracePt t="69349" x="3027363" y="5973763"/>
          <p14:tracePt t="69357" x="3017838" y="5946775"/>
          <p14:tracePt t="69368" x="3017838" y="5927725"/>
          <p14:tracePt t="69373" x="3017838" y="5918200"/>
          <p14:tracePt t="69384" x="3017838" y="5891213"/>
          <p14:tracePt t="69389" x="3017838" y="5873750"/>
          <p14:tracePt t="69399" x="3017838" y="5864225"/>
          <p14:tracePt t="69405" x="3017838" y="5854700"/>
          <p14:tracePt t="69416" x="3017838" y="5845175"/>
          <p14:tracePt t="69421" x="3017838" y="5837238"/>
          <p14:tracePt t="69432" x="3017838" y="5818188"/>
          <p14:tracePt t="69445" x="3017838" y="5808663"/>
          <p14:tracePt t="70040" x="3017838" y="5800725"/>
          <p14:tracePt t="70062" x="3044825" y="5791200"/>
          <p14:tracePt t="70070" x="3081338" y="5791200"/>
          <p14:tracePt t="70078" x="3144838" y="5772150"/>
          <p14:tracePt t="70086" x="3200400" y="5764213"/>
          <p14:tracePt t="70093" x="3263900" y="5754688"/>
          <p14:tracePt t="70101" x="3317875" y="5754688"/>
          <p14:tracePt t="70108" x="3373438" y="5745163"/>
          <p14:tracePt t="70117" x="3419475" y="5727700"/>
          <p14:tracePt t="70124" x="3446463" y="5727700"/>
          <p14:tracePt t="70134" x="3455988" y="5727700"/>
          <p14:tracePt t="70140" x="3473450" y="5708650"/>
          <p14:tracePt t="70334" x="3482975" y="5708650"/>
          <p14:tracePt t="70518" x="3490913" y="5708650"/>
          <p14:tracePt t="70556" x="3500438" y="5708650"/>
          <p14:tracePt t="70574" x="3509963" y="5718175"/>
          <p14:tracePt t="70590" x="3519488" y="5735638"/>
          <p14:tracePt t="70599" x="3527425" y="5745163"/>
          <p14:tracePt t="70606" x="3536950" y="5754688"/>
          <p14:tracePt t="70613" x="3556000" y="5764213"/>
          <p14:tracePt t="70621" x="3592513" y="5772150"/>
          <p14:tracePt t="70629" x="3600450" y="5781675"/>
          <p14:tracePt t="70637" x="3619500" y="5791200"/>
          <p14:tracePt t="70645" x="3629025" y="5791200"/>
          <p14:tracePt t="70653" x="3636963" y="5800725"/>
          <p14:tracePt t="70661" x="3646488" y="5800725"/>
          <p14:tracePt t="70669" x="3656013" y="5800725"/>
          <p14:tracePt t="70726" x="3673475" y="5800725"/>
          <p14:tracePt t="70734" x="3683000" y="5800725"/>
          <p14:tracePt t="70744" x="3702050" y="5791200"/>
          <p14:tracePt t="70750" x="3709988" y="5791200"/>
          <p14:tracePt t="70757" x="3746500" y="5745163"/>
          <p14:tracePt t="70788" x="3756025" y="5735638"/>
          <p14:tracePt t="71028" x="3756025" y="5708650"/>
          <p14:tracePt t="71037" x="3756025" y="5691188"/>
          <p14:tracePt t="71045" x="3756025" y="5654675"/>
          <p14:tracePt t="71053" x="3756025" y="5635625"/>
          <p14:tracePt t="71061" x="3756025" y="5599113"/>
          <p14:tracePt t="71070" x="3746500" y="5554663"/>
          <p14:tracePt t="71078" x="3709988" y="5508625"/>
          <p14:tracePt t="71086" x="3692525" y="5472113"/>
          <p14:tracePt t="71093" x="3683000" y="5445125"/>
          <p14:tracePt t="71104" x="3656013" y="5399088"/>
          <p14:tracePt t="71110" x="3636963" y="5372100"/>
          <p14:tracePt t="71125" x="3629025" y="5335588"/>
          <p14:tracePt t="71133" x="3609975" y="5316538"/>
          <p14:tracePt t="71140" x="3600450" y="5299075"/>
          <p14:tracePt t="71468" x="3600450" y="5289550"/>
          <p14:tracePt t="71477" x="3656013" y="5289550"/>
          <p14:tracePt t="71485" x="3765550" y="5289550"/>
          <p14:tracePt t="71493" x="3856038" y="5289550"/>
          <p14:tracePt t="71501" x="3965575" y="5289550"/>
          <p14:tracePt t="71509" x="4065588" y="5262563"/>
          <p14:tracePt t="71517" x="4075113" y="5262563"/>
          <p14:tracePt t="71525" x="4121150" y="5253038"/>
          <p14:tracePt t="71534" x="4148138" y="5243513"/>
          <p14:tracePt t="71541" x="4157663" y="5233988"/>
          <p14:tracePt t="71557" x="4165600" y="5233988"/>
          <p14:tracePt t="71981" x="4148138" y="5233988"/>
          <p14:tracePt t="71988" x="4002088" y="5233988"/>
          <p14:tracePt t="71997" x="3810000" y="5233988"/>
          <p14:tracePt t="72004" x="3646488" y="5233988"/>
          <p14:tracePt t="72012" x="3500438" y="5233988"/>
          <p14:tracePt t="72020" x="3373438" y="5233988"/>
          <p14:tracePt t="72029" x="3300413" y="5233988"/>
          <p14:tracePt t="72037" x="3227388" y="5233988"/>
          <p14:tracePt t="72045" x="3144838" y="5233988"/>
          <p14:tracePt t="72053" x="3117850" y="5233988"/>
          <p14:tracePt t="72061" x="3071813" y="5243513"/>
          <p14:tracePt t="72069" x="3054350" y="5243513"/>
          <p14:tracePt t="72077" x="3027363" y="5243513"/>
          <p14:tracePt t="72086" x="3017838" y="5243513"/>
          <p14:tracePt t="72101" x="2990850" y="5253038"/>
          <p14:tracePt t="72109" x="2971800" y="5253038"/>
          <p14:tracePt t="72117" x="2944813" y="5253038"/>
          <p14:tracePt t="72125" x="2898775" y="5253038"/>
          <p14:tracePt t="72133" x="2871788" y="5262563"/>
          <p14:tracePt t="72141" x="2798763" y="5262563"/>
          <p14:tracePt t="72150" x="2708275" y="5262563"/>
          <p14:tracePt t="72157" x="2635250" y="5262563"/>
          <p14:tracePt t="72165" x="2562225" y="5262563"/>
          <p14:tracePt t="72172" x="2506663" y="5262563"/>
          <p14:tracePt t="72181" x="2425700" y="5262563"/>
          <p14:tracePt t="72188" x="2397125" y="5262563"/>
          <p14:tracePt t="72198" x="2370138" y="5262563"/>
          <p14:tracePt t="72204" x="2352675" y="5262563"/>
          <p14:tracePt t="72212" x="2343150" y="5262563"/>
          <p14:tracePt t="72300" x="2306638" y="5262563"/>
          <p14:tracePt t="72308" x="2251075" y="5262563"/>
          <p14:tracePt t="72316" x="2160588" y="5262563"/>
          <p14:tracePt t="72324" x="2070100" y="5262563"/>
          <p14:tracePt t="72332" x="1997075" y="5262563"/>
          <p14:tracePt t="72340" x="1941513" y="5262563"/>
          <p14:tracePt t="72349" x="1887538" y="5262563"/>
          <p14:tracePt t="72356" x="1824038" y="5262563"/>
          <p14:tracePt t="72365" x="1787525" y="5262563"/>
          <p14:tracePt t="72372" x="1768475" y="5262563"/>
          <p14:tracePt t="72381" x="1741488" y="5262563"/>
          <p14:tracePt t="72389" x="1731963" y="5262563"/>
          <p14:tracePt t="72398" x="1722438" y="5262563"/>
          <p14:tracePt t="72524" x="1714500" y="5253038"/>
          <p14:tracePt t="72532" x="1714500" y="5233988"/>
          <p14:tracePt t="72540" x="1741488" y="5207000"/>
          <p14:tracePt t="72548" x="1787525" y="5170488"/>
          <p14:tracePt t="72557" x="1851025" y="5133975"/>
          <p14:tracePt t="72565" x="1931988" y="5089525"/>
          <p14:tracePt t="72573" x="2024063" y="5053013"/>
          <p14:tracePt t="72581" x="2179638" y="4987925"/>
          <p14:tracePt t="72589" x="2297113" y="4943475"/>
          <p14:tracePt t="72598" x="2425700" y="4914900"/>
          <p14:tracePt t="72605" x="2552700" y="4887913"/>
          <p14:tracePt t="72613" x="2616200" y="4851400"/>
          <p14:tracePt t="72621" x="2752725" y="4824413"/>
          <p14:tracePt t="72629" x="2881313" y="4778375"/>
          <p14:tracePt t="72638" x="2998788" y="4751388"/>
          <p14:tracePt t="72645" x="3071813" y="4732338"/>
          <p14:tracePt t="72653" x="3171825" y="4697413"/>
          <p14:tracePt t="72660" x="3208338" y="4697413"/>
          <p14:tracePt t="72669" x="3263900" y="4687888"/>
          <p14:tracePt t="72676" x="3327400" y="4687888"/>
          <p14:tracePt t="72684" x="3400425" y="4668838"/>
          <p14:tracePt t="72693" x="3427413" y="4668838"/>
          <p14:tracePt t="72701" x="3473450" y="4668838"/>
          <p14:tracePt t="72709" x="3500438" y="4668838"/>
          <p14:tracePt t="72717" x="3527425" y="4668838"/>
          <p14:tracePt t="72725" x="3546475" y="4668838"/>
          <p14:tracePt t="72733" x="3573463" y="4668838"/>
          <p14:tracePt t="72742" x="3592513" y="4668838"/>
          <p14:tracePt t="72749" x="3636963" y="4668838"/>
          <p14:tracePt t="72757" x="3683000" y="4697413"/>
          <p14:tracePt t="72766" x="3702050" y="4705350"/>
          <p14:tracePt t="72773" x="3719513" y="4705350"/>
          <p14:tracePt t="72782" x="3746500" y="4714875"/>
          <p14:tracePt t="72789" x="3775075" y="4714875"/>
          <p14:tracePt t="72799" x="3819525" y="4724400"/>
          <p14:tracePt t="72805" x="3846513" y="4741863"/>
          <p14:tracePt t="72814" x="3865563" y="4751388"/>
          <p14:tracePt t="72821" x="3883025" y="4760913"/>
          <p14:tracePt t="72830" x="3911600" y="4760913"/>
          <p14:tracePt t="72837" x="3919538" y="4768850"/>
          <p14:tracePt t="72845" x="3948113" y="4787900"/>
          <p14:tracePt t="72853" x="3956050" y="4797425"/>
          <p14:tracePt t="72861" x="3965575" y="4805363"/>
          <p14:tracePt t="72869" x="3975100" y="4814888"/>
          <p14:tracePt t="72876" x="3984625" y="4833938"/>
          <p14:tracePt t="72885" x="3992563" y="4833938"/>
          <p14:tracePt t="72892" x="3992563" y="4841875"/>
          <p14:tracePt t="72900" x="3992563" y="4860925"/>
          <p14:tracePt t="72908" x="4011613" y="4887913"/>
          <p14:tracePt t="72918" x="4011613" y="4906963"/>
          <p14:tracePt t="72926" x="4011613" y="4914900"/>
          <p14:tracePt t="72933" x="4011613" y="4933950"/>
          <p14:tracePt t="72942" x="4011613" y="4951413"/>
          <p14:tracePt t="72951" x="4011613" y="4970463"/>
          <p14:tracePt t="72958" x="4011613" y="4987925"/>
          <p14:tracePt t="72967" x="4011613" y="5006975"/>
          <p14:tracePt t="72973" x="4011613" y="5016500"/>
          <p14:tracePt t="72997" x="4011613" y="5033963"/>
          <p14:tracePt t="73028" x="4011613" y="5043488"/>
          <p14:tracePt t="73052" x="4011613" y="5060950"/>
          <p14:tracePt t="73069" x="4002088" y="5089525"/>
          <p14:tracePt t="73076" x="3992563" y="5097463"/>
          <p14:tracePt t="73084" x="3984625" y="5106988"/>
          <p14:tracePt t="73092" x="3965575" y="5126038"/>
          <p14:tracePt t="73101" x="3956050" y="5133975"/>
          <p14:tracePt t="73109" x="3938588" y="5153025"/>
          <p14:tracePt t="73117" x="3919538" y="5160963"/>
          <p14:tracePt t="73125" x="3902075" y="5180013"/>
          <p14:tracePt t="73134" x="3883025" y="5189538"/>
          <p14:tracePt t="73143" x="3875088" y="5189538"/>
          <p14:tracePt t="73151" x="3838575" y="5207000"/>
          <p14:tracePt t="73157" x="3829050" y="5207000"/>
          <p14:tracePt t="73165" x="3792538" y="5226050"/>
          <p14:tracePt t="73172" x="3775075" y="5233988"/>
          <p14:tracePt t="73181" x="3729038" y="5243513"/>
          <p14:tracePt t="73188" x="3692525" y="5253038"/>
          <p14:tracePt t="73197" x="3636963" y="5253038"/>
          <p14:tracePt t="73204" x="3573463" y="5280025"/>
          <p14:tracePt t="73212" x="3509963" y="5289550"/>
          <p14:tracePt t="73220" x="3473450" y="5289550"/>
          <p14:tracePt t="73228" x="3436938" y="5299075"/>
          <p14:tracePt t="73236" x="3400425" y="5299075"/>
          <p14:tracePt t="73244" x="3354388" y="5299075"/>
          <p14:tracePt t="73253" x="3346450" y="5299075"/>
          <p14:tracePt t="73261" x="3309938" y="5299075"/>
          <p14:tracePt t="73268" x="3290888" y="5299075"/>
          <p14:tracePt t="73276" x="3281363" y="5299075"/>
          <p14:tracePt t="73285" x="3273425" y="5299075"/>
          <p14:tracePt t="73293" x="3254375" y="5299075"/>
          <p14:tracePt t="73301" x="3208338" y="5299075"/>
          <p14:tracePt t="73309" x="3154363" y="5299075"/>
          <p14:tracePt t="73316" x="3100388" y="5299075"/>
          <p14:tracePt t="73325" x="2990850" y="5299075"/>
          <p14:tracePt t="73333" x="2898775" y="5299075"/>
          <p14:tracePt t="73341" x="2825750" y="5299075"/>
          <p14:tracePt t="73349" x="2716213" y="5299075"/>
          <p14:tracePt t="73357" x="2625725" y="5299075"/>
          <p14:tracePt t="73364" x="2525713" y="5280025"/>
          <p14:tracePt t="73372" x="2452688" y="5270500"/>
          <p14:tracePt t="73380" x="2389188" y="5262563"/>
          <p14:tracePt t="73388" x="2352675" y="5253038"/>
          <p14:tracePt t="73397" x="2316163" y="5243513"/>
          <p14:tracePt t="73404" x="2297113" y="5233988"/>
          <p14:tracePt t="73532" x="2287588" y="5226050"/>
          <p14:tracePt t="73548" x="2287588" y="5216525"/>
          <p14:tracePt t="73557" x="2287588" y="5189538"/>
          <p14:tracePt t="73564" x="2279650" y="5180013"/>
          <p14:tracePt t="73572" x="2270125" y="5170488"/>
          <p14:tracePt t="73581" x="2260600" y="5143500"/>
          <p14:tracePt t="73588" x="2251075" y="5133975"/>
          <p14:tracePt t="73597" x="2243138" y="5133975"/>
          <p14:tracePt t="73614" x="2233613" y="5126038"/>
          <p14:tracePt t="73637" x="2233613" y="5116513"/>
          <p14:tracePt t="73653" x="2233613" y="5106988"/>
          <p14:tracePt t="73661" x="2233613" y="5089525"/>
          <p14:tracePt t="73669" x="2233613" y="5060950"/>
          <p14:tracePt t="73677" x="2251075" y="5043488"/>
          <p14:tracePt t="73685" x="2270125" y="5006975"/>
          <p14:tracePt t="73693" x="2287588" y="4979988"/>
          <p14:tracePt t="73701" x="2333625" y="4943475"/>
          <p14:tracePt t="73708" x="2370138" y="4924425"/>
          <p14:tracePt t="73716" x="2425700" y="4887913"/>
          <p14:tracePt t="73724" x="2506663" y="4860925"/>
          <p14:tracePt t="73732" x="2570163" y="4824413"/>
          <p14:tracePt t="73740" x="2635250" y="4787900"/>
          <p14:tracePt t="73748" x="2744788" y="4760913"/>
          <p14:tracePt t="73756" x="2844800" y="4732338"/>
          <p14:tracePt t="73765" x="2935288" y="4705350"/>
          <p14:tracePt t="73774" x="3044825" y="4687888"/>
          <p14:tracePt t="73784" x="3181350" y="4678363"/>
          <p14:tracePt t="73791" x="3273425" y="4678363"/>
          <p14:tracePt t="73800" x="3382963" y="4678363"/>
          <p14:tracePt t="73807" x="3455988" y="4678363"/>
          <p14:tracePt t="73813" x="3482975" y="4678363"/>
          <p14:tracePt t="73821" x="3527425" y="4678363"/>
          <p14:tracePt t="73828" x="3582988" y="4687888"/>
          <p14:tracePt t="73836" x="3646488" y="4714875"/>
          <p14:tracePt t="73844" x="3709988" y="4751388"/>
          <p14:tracePt t="73852" x="3775075" y="4778375"/>
          <p14:tracePt t="73860" x="3856038" y="4833938"/>
          <p14:tracePt t="73868" x="3875088" y="4851400"/>
          <p14:tracePt t="73884" x="3919538" y="4897438"/>
          <p14:tracePt t="73885" x="3938588" y="4914900"/>
          <p14:tracePt t="73892" x="3965575" y="4951413"/>
          <p14:tracePt t="73900" x="3975100" y="4960938"/>
          <p14:tracePt t="73908" x="3984625" y="4970463"/>
          <p14:tracePt t="73916" x="4002088" y="4997450"/>
          <p14:tracePt t="74028" x="4002088" y="5006975"/>
          <p14:tracePt t="74036" x="4002088" y="5024438"/>
          <p14:tracePt t="74044" x="4002088" y="5033963"/>
          <p14:tracePt t="74052" x="4002088" y="5053013"/>
          <p14:tracePt t="74061" x="4002088" y="5070475"/>
          <p14:tracePt t="74069" x="4002088" y="5106988"/>
          <p14:tracePt t="74077" x="3992563" y="5143500"/>
          <p14:tracePt t="74087" x="3984625" y="5153025"/>
          <p14:tracePt t="74093" x="3965575" y="5180013"/>
          <p14:tracePt t="74101" x="3948113" y="5197475"/>
          <p14:tracePt t="74110" x="3919538" y="5226050"/>
          <p14:tracePt t="74121" x="3902075" y="5233988"/>
          <p14:tracePt t="74125" x="3829050" y="5270500"/>
          <p14:tracePt t="74134" x="3746500" y="5289550"/>
          <p14:tracePt t="74140" x="3673475" y="5299075"/>
          <p14:tracePt t="74148" x="3592513" y="5326063"/>
          <p14:tracePt t="74156" x="3482975" y="5353050"/>
          <p14:tracePt t="74165" x="3390900" y="5353050"/>
          <p14:tracePt t="74172" x="3273425" y="5372100"/>
          <p14:tracePt t="74181" x="3163888" y="5372100"/>
          <p14:tracePt t="74188" x="3054350" y="5372100"/>
          <p14:tracePt t="74197" x="2925763" y="5372100"/>
          <p14:tracePt t="74205" x="2852738" y="5372100"/>
          <p14:tracePt t="74214" x="2781300" y="5372100"/>
          <p14:tracePt t="74221" x="2708275" y="5372100"/>
          <p14:tracePt t="74229" x="2598738" y="5362575"/>
          <p14:tracePt t="74237" x="2516188" y="5362575"/>
          <p14:tracePt t="74244" x="2443163" y="5335588"/>
          <p14:tracePt t="74252" x="2379663" y="5326063"/>
          <p14:tracePt t="74260" x="2343150" y="5316538"/>
          <p14:tracePt t="74268" x="2297113" y="5316538"/>
          <p14:tracePt t="74276" x="2279650" y="5316538"/>
          <p14:tracePt t="74284" x="2260600" y="5307013"/>
          <p14:tracePt t="74447" x="2251075" y="5307013"/>
          <p14:tracePt t="74454" x="2214563" y="5270500"/>
          <p14:tracePt t="74463" x="2187575" y="5253038"/>
          <p14:tracePt t="74471" x="2143125" y="5207000"/>
          <p14:tracePt t="74478" x="2087563" y="5170488"/>
          <p14:tracePt t="74486" x="2070100" y="5153025"/>
          <p14:tracePt t="74494" x="2041525" y="5126038"/>
          <p14:tracePt t="74503" x="2033588" y="5116513"/>
          <p14:tracePt t="74509" x="2033588" y="5106988"/>
          <p14:tracePt t="74517" x="2024063" y="5080000"/>
          <p14:tracePt t="74525" x="2024063" y="5070475"/>
          <p14:tracePt t="74534" x="2024063" y="5060950"/>
          <p14:tracePt t="74541" x="2024063" y="5043488"/>
          <p14:tracePt t="74549" x="2024063" y="5033963"/>
          <p14:tracePt t="74557" x="2024063" y="5024438"/>
          <p14:tracePt t="74566" x="2024063" y="4997450"/>
          <p14:tracePt t="74573" x="2024063" y="4987925"/>
          <p14:tracePt t="74582" x="2041525" y="4960938"/>
          <p14:tracePt t="74589" x="2051050" y="4951413"/>
          <p14:tracePt t="74598" x="2078038" y="4924425"/>
          <p14:tracePt t="74605" x="2097088" y="4906963"/>
          <p14:tracePt t="74615" x="2124075" y="4887913"/>
          <p14:tracePt t="74621" x="2143125" y="4878388"/>
          <p14:tracePt t="74629" x="2151063" y="4860925"/>
          <p14:tracePt t="74636" x="2224088" y="4833938"/>
          <p14:tracePt t="74644" x="2297113" y="4833938"/>
          <p14:tracePt t="74652" x="2397125" y="4824413"/>
          <p14:tracePt t="74660" x="2506663" y="4824413"/>
          <p14:tracePt t="74668" x="2635250" y="4824413"/>
          <p14:tracePt t="74676" x="2708275" y="4824413"/>
          <p14:tracePt t="74684" x="2781300" y="4824413"/>
          <p14:tracePt t="74692" x="2852738" y="4824413"/>
          <p14:tracePt t="74700" x="2962275" y="4824413"/>
          <p14:tracePt t="74709" x="3035300" y="4824413"/>
          <p14:tracePt t="74717" x="3100388" y="4824413"/>
          <p14:tracePt t="74724" x="3136900" y="4824413"/>
          <p14:tracePt t="74733" x="3154363" y="4824413"/>
          <p14:tracePt t="74741" x="3181350" y="4824413"/>
          <p14:tracePt t="74749" x="3190875" y="4824413"/>
          <p14:tracePt t="74757" x="3217863" y="4824413"/>
          <p14:tracePt t="74765" x="3236913" y="4824413"/>
          <p14:tracePt t="74772" x="3244850" y="4824413"/>
          <p14:tracePt t="74781" x="3273425" y="4824413"/>
          <p14:tracePt t="74788" x="3290888" y="4824413"/>
          <p14:tracePt t="74797" x="3327400" y="4824413"/>
          <p14:tracePt t="74805" x="3373438" y="4824413"/>
          <p14:tracePt t="74822" x="3409950" y="4824413"/>
          <p14:tracePt t="74831" x="3455988" y="4841875"/>
          <p14:tracePt t="74838" x="3482975" y="4851400"/>
          <p14:tracePt t="74846" x="3500438" y="4851400"/>
          <p14:tracePt t="74854" x="3519488" y="4851400"/>
          <p14:tracePt t="74862" x="3556000" y="4870450"/>
          <p14:tracePt t="74869" x="3563938" y="4870450"/>
          <p14:tracePt t="74884" x="3573463" y="4887913"/>
          <p14:tracePt t="74908" x="3609975" y="4897438"/>
          <p14:tracePt t="74916" x="3619500" y="4906963"/>
          <p14:tracePt t="74932" x="3646488" y="4933950"/>
          <p14:tracePt t="74940" x="3646488" y="4943475"/>
          <p14:tracePt t="74948" x="3673475" y="4960938"/>
          <p14:tracePt t="74956" x="3709988" y="4979988"/>
          <p14:tracePt t="74965" x="3719513" y="4987925"/>
          <p14:tracePt t="74972" x="3746500" y="5016500"/>
          <p14:tracePt t="74981" x="3756025" y="5024438"/>
          <p14:tracePt t="74988" x="3756025" y="5033963"/>
          <p14:tracePt t="74997" x="3765550" y="5043488"/>
          <p14:tracePt t="75014" x="3783013" y="5060950"/>
          <p14:tracePt t="76028" x="3775075" y="5060950"/>
          <p14:tracePt t="76036" x="3673475" y="5006975"/>
          <p14:tracePt t="76044" x="3519488" y="4943475"/>
          <p14:tracePt t="76052" x="3327400" y="4860925"/>
          <p14:tracePt t="76060" x="3181350" y="4833938"/>
          <p14:tracePt t="76068" x="2990850" y="4768850"/>
          <p14:tracePt t="76076" x="2862263" y="4741863"/>
          <p14:tracePt t="76084" x="2762250" y="4668838"/>
          <p14:tracePt t="76092" x="2708275" y="4632325"/>
          <p14:tracePt t="76100" x="2652713" y="4605338"/>
          <p14:tracePt t="76108" x="2589213" y="4605338"/>
          <p14:tracePt t="76117" x="2562225" y="4587875"/>
          <p14:tracePt t="76124" x="2552700" y="4578350"/>
          <p14:tracePt t="76893" x="2525713" y="4578350"/>
          <p14:tracePt t="76900" x="2489200" y="4578350"/>
          <p14:tracePt t="76908" x="2443163" y="4605338"/>
          <p14:tracePt t="76916" x="2397125" y="4614863"/>
          <p14:tracePt t="76924" x="2352675" y="4651375"/>
          <p14:tracePt t="76933" x="2333625" y="4660900"/>
          <p14:tracePt t="76940" x="2306638" y="4678363"/>
          <p14:tracePt t="76948" x="2270125" y="4714875"/>
          <p14:tracePt t="76956" x="2224088" y="4760913"/>
          <p14:tracePt t="76965" x="2179638" y="4797425"/>
          <p14:tracePt t="76972" x="2143125" y="4824413"/>
          <p14:tracePt t="76980" x="2097088" y="4878388"/>
          <p14:tracePt t="76988" x="2060575" y="4906963"/>
          <p14:tracePt t="76997" x="2024063" y="4970463"/>
          <p14:tracePt t="77004" x="2014538" y="5006975"/>
          <p14:tracePt t="77014" x="2005013" y="5043488"/>
          <p14:tracePt t="77020" x="1978025" y="5089525"/>
          <p14:tracePt t="77028" x="1978025" y="5106988"/>
          <p14:tracePt t="77036" x="1978025" y="5153025"/>
          <p14:tracePt t="77052" x="1978025" y="5170488"/>
          <p14:tracePt t="77060" x="1978025" y="5180013"/>
          <p14:tracePt t="77076" x="1978025" y="5189538"/>
          <p14:tracePt t="77133" x="1968500" y="5197475"/>
          <p14:tracePt t="77140" x="1968500" y="5216525"/>
          <p14:tracePt t="77148" x="1960563" y="5233988"/>
          <p14:tracePt t="77156" x="1960563" y="5243513"/>
          <p14:tracePt t="77164" x="1951038" y="5262563"/>
          <p14:tracePt t="77180" x="1951038" y="5280025"/>
          <p14:tracePt t="77188" x="1931988" y="5307013"/>
          <p14:tracePt t="77204" x="1924050" y="5326063"/>
          <p14:tracePt t="77213" x="1924050" y="5343525"/>
          <p14:tracePt t="77220" x="1905000" y="5362575"/>
          <p14:tracePt t="77228" x="1905000" y="5399088"/>
          <p14:tracePt t="77236" x="1887538" y="5426075"/>
          <p14:tracePt t="77252" x="1878013" y="5472113"/>
          <p14:tracePt t="77268" x="1878013" y="5508625"/>
          <p14:tracePt t="77277" x="1868488" y="5545138"/>
          <p14:tracePt t="77285" x="1860550" y="5572125"/>
          <p14:tracePt t="77293" x="1860550" y="5599113"/>
          <p14:tracePt t="77300" x="1860550" y="5645150"/>
          <p14:tracePt t="77308" x="1860550" y="5672138"/>
          <p14:tracePt t="77316" x="1860550" y="5699125"/>
          <p14:tracePt t="77324" x="1860550" y="5718175"/>
          <p14:tracePt t="77332" x="1860550" y="5745163"/>
          <p14:tracePt t="77340" x="1860550" y="5754688"/>
          <p14:tracePt t="77348" x="1860550" y="5764213"/>
          <p14:tracePt t="77356" x="1860550" y="5781675"/>
          <p14:tracePt t="77700" x="1860550" y="5791200"/>
          <p14:tracePt t="77716" x="1860550" y="5800725"/>
          <p14:tracePt t="77724" x="1860550" y="5808663"/>
          <p14:tracePt t="78117" x="1878013" y="5808663"/>
          <p14:tracePt t="78124" x="1951038" y="5772150"/>
          <p14:tracePt t="78133" x="2087563" y="5745163"/>
          <p14:tracePt t="78143" x="2214563" y="5718175"/>
          <p14:tracePt t="78152" x="2343150" y="5699125"/>
          <p14:tracePt t="78158" x="2433638" y="5691188"/>
          <p14:tracePt t="78166" x="2516188" y="5672138"/>
          <p14:tracePt t="78173" x="2606675" y="5672138"/>
          <p14:tracePt t="78180" x="2635250" y="5672138"/>
          <p14:tracePt t="78188" x="2689225" y="5672138"/>
          <p14:tracePt t="78197" x="2735263" y="5654675"/>
          <p14:tracePt t="78204" x="2744788" y="5654675"/>
          <p14:tracePt t="78214" x="2771775" y="5654675"/>
          <p14:tracePt t="78220" x="2808288" y="5654675"/>
          <p14:tracePt t="78228" x="2844800" y="5654675"/>
          <p14:tracePt t="78236" x="2871788" y="5645150"/>
          <p14:tracePt t="78244" x="2908300" y="5635625"/>
          <p14:tracePt t="78252" x="2925763" y="5635625"/>
          <p14:tracePt t="78260" x="2998788" y="5599113"/>
          <p14:tracePt t="78269" x="3063875" y="5572125"/>
          <p14:tracePt t="78277" x="3181350" y="5508625"/>
          <p14:tracePt t="78285" x="3281363" y="5453063"/>
          <p14:tracePt t="78293" x="3390900" y="5416550"/>
          <p14:tracePt t="78301" x="3527425" y="5353050"/>
          <p14:tracePt t="78309" x="3646488" y="5299075"/>
          <p14:tracePt t="78317" x="3792538" y="5233988"/>
          <p14:tracePt t="78325" x="3911600" y="5189538"/>
          <p14:tracePt t="78333" x="4029075" y="5133975"/>
          <p14:tracePt t="78341" x="4121150" y="5089525"/>
          <p14:tracePt t="78351" x="4202113" y="5053013"/>
          <p14:tracePt t="78357" x="4321175" y="5006975"/>
          <p14:tracePt t="78364" x="4348163" y="4997450"/>
          <p14:tracePt t="78372" x="4440238" y="4960938"/>
          <p14:tracePt t="78380" x="4513263" y="4933950"/>
          <p14:tracePt t="78388" x="4613275" y="4897438"/>
          <p14:tracePt t="78397" x="4722813" y="4878388"/>
          <p14:tracePt t="78404" x="4786313" y="4851400"/>
          <p14:tracePt t="78413" x="4886325" y="4814888"/>
          <p14:tracePt t="78420" x="4949825" y="4787900"/>
          <p14:tracePt t="78428" x="5059363" y="4760913"/>
          <p14:tracePt t="78436" x="5159375" y="4732338"/>
          <p14:tracePt t="78445" x="5251450" y="4687888"/>
          <p14:tracePt t="78452" x="5368925" y="4660900"/>
          <p14:tracePt t="78460" x="5461000" y="4651375"/>
          <p14:tracePt t="78468" x="5561013" y="4605338"/>
          <p14:tracePt t="78476" x="5670550" y="4595813"/>
          <p14:tracePt t="78484" x="5770563" y="4532313"/>
          <p14:tracePt t="78492" x="5843588" y="4505325"/>
          <p14:tracePt t="78501" x="5962650" y="4468813"/>
          <p14:tracePt t="78508" x="6062663" y="4413250"/>
          <p14:tracePt t="78517" x="6181725" y="4368800"/>
          <p14:tracePt t="78524" x="6254750" y="4322763"/>
          <p14:tracePt t="78532" x="6372225" y="4295775"/>
          <p14:tracePt t="78540" x="6472238" y="4259263"/>
          <p14:tracePt t="78548" x="6581775" y="4240213"/>
          <p14:tracePt t="78556" x="6691313" y="4195763"/>
          <p14:tracePt t="78565" x="6773863" y="4176713"/>
          <p14:tracePt t="78572" x="6864350" y="4159250"/>
          <p14:tracePt t="78581" x="6946900" y="4130675"/>
          <p14:tracePt t="78589" x="7019925" y="4122738"/>
          <p14:tracePt t="78597" x="7119938" y="4103688"/>
          <p14:tracePt t="78604" x="7175500" y="4094163"/>
          <p14:tracePt t="78613" x="7275513" y="4049713"/>
          <p14:tracePt t="78620" x="7329488" y="4049713"/>
          <p14:tracePt t="78628" x="7392988" y="4040188"/>
          <p14:tracePt t="78636" x="7448550" y="4040188"/>
          <p14:tracePt t="78644" x="7494588" y="4030663"/>
          <p14:tracePt t="78652" x="7548563" y="4030663"/>
          <p14:tracePt t="78660" x="7594600" y="4003675"/>
          <p14:tracePt t="78670" x="7621588" y="4003675"/>
          <p14:tracePt t="78678" x="7704138" y="3994150"/>
          <p14:tracePt t="78686" x="7731125" y="3994150"/>
          <p14:tracePt t="78694" x="7804150" y="3984625"/>
          <p14:tracePt t="78703" x="7894638" y="3967163"/>
          <p14:tracePt t="78709" x="7977188" y="3940175"/>
          <p14:tracePt t="78716" x="8086725" y="3930650"/>
          <p14:tracePt t="78724" x="8196263" y="3930650"/>
          <p14:tracePt t="78732" x="8332788" y="3911600"/>
          <p14:tracePt t="78740" x="8459788" y="3911600"/>
          <p14:tracePt t="78748" x="8551863" y="3911600"/>
          <p14:tracePt t="78756" x="8678863" y="3911600"/>
          <p14:tracePt t="78764" x="8807450" y="3903663"/>
          <p14:tracePt t="78772" x="8915400" y="3875088"/>
          <p14:tracePt t="78781" x="9034463" y="385762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479604" y="1452884"/>
            <a:ext cx="8229600" cy="4525963"/>
          </a:xfrm>
        </p:spPr>
        <p:txBody>
          <a:bodyPr/>
          <a:lstStyle/>
          <a:p>
            <a:r>
              <a:rPr lang="en-US" altLang="ja-JP" sz="2400" dirty="0"/>
              <a:t>Verilog HDL</a:t>
            </a:r>
            <a:r>
              <a:rPr lang="ja-JP" altLang="en-US" sz="2400" dirty="0"/>
              <a:t>の記述を思い出そう！</a:t>
            </a:r>
            <a:endParaRPr lang="en-US" altLang="ja-JP" sz="2400" dirty="0"/>
          </a:p>
          <a:p>
            <a:r>
              <a:rPr lang="ja-JP" altLang="en-US" sz="2400" dirty="0"/>
              <a:t>信号線名は図と一致しているので、図を見ながら動作を追って行こう。</a:t>
            </a:r>
            <a:endParaRPr lang="en-US" altLang="ja-JP" sz="2400" dirty="0"/>
          </a:p>
          <a:p>
            <a:pPr marL="0" indent="0">
              <a:buNone/>
            </a:pPr>
            <a:endParaRPr lang="en-US" altLang="ja-JP" sz="2400" dirty="0"/>
          </a:p>
          <a:p>
            <a:pPr marL="0" indent="0">
              <a:buNone/>
            </a:pPr>
            <a:endParaRPr lang="en-US" altLang="ja-JP" sz="2400" dirty="0"/>
          </a:p>
          <a:p>
            <a:pPr marL="0" indent="0">
              <a:buNone/>
            </a:pPr>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2D1EAA01-A171-4A3A-B24D-F3B5B8415F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49485133"/>
      </p:ext>
    </p:extLst>
  </p:cSld>
  <p:clrMapOvr>
    <a:masterClrMapping/>
  </p:clrMapOvr>
  <mc:AlternateContent xmlns:mc="http://schemas.openxmlformats.org/markup-compatibility/2006">
    <mc:Choice xmlns:p14="http://schemas.microsoft.com/office/powerpoint/2010/main" Requires="p14">
      <p:transition spd="slow" p14:dur="2000" advTm="32950"/>
    </mc:Choice>
    <mc:Fallback>
      <p:transition spd="slow" advTm="3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11" x="9097963" y="3346450"/>
          <p14:tracePt t="1619" x="9061450" y="3346450"/>
          <p14:tracePt t="1627" x="9017000" y="3346450"/>
          <p14:tracePt t="1635" x="8980488" y="3346450"/>
          <p14:tracePt t="1643" x="8924925" y="3346450"/>
          <p14:tracePt t="1651" x="8861425" y="3346450"/>
          <p14:tracePt t="1659" x="8834438" y="3346450"/>
          <p14:tracePt t="1667" x="8778875" y="3346450"/>
          <p14:tracePt t="1675" x="8724900" y="3346450"/>
          <p14:tracePt t="1683" x="8669338" y="3346450"/>
          <p14:tracePt t="1691" x="8624888" y="3346450"/>
          <p14:tracePt t="1699" x="8559800" y="3346450"/>
          <p14:tracePt t="1707" x="8505825" y="3346450"/>
          <p14:tracePt t="1715" x="8442325" y="3346450"/>
          <p14:tracePt t="1723" x="8386763" y="3346450"/>
          <p14:tracePt t="1731" x="8332788" y="3346450"/>
          <p14:tracePt t="1739" x="8277225" y="3346450"/>
          <p14:tracePt t="1747" x="8232775" y="3346450"/>
          <p14:tracePt t="1755" x="8177213" y="3346450"/>
          <p14:tracePt t="1763" x="8150225" y="3346450"/>
          <p14:tracePt t="1773" x="8123238" y="3346450"/>
          <p14:tracePt t="1779" x="8096250" y="3346450"/>
          <p14:tracePt t="1788" x="8077200" y="3346450"/>
          <p14:tracePt t="1795" x="8031163" y="3346450"/>
          <p14:tracePt t="1803" x="8004175" y="3346450"/>
          <p14:tracePt t="1811" x="7994650" y="3346450"/>
          <p14:tracePt t="1819" x="7977188" y="3346450"/>
          <p14:tracePt t="1827" x="7950200" y="3346450"/>
          <p14:tracePt t="1835" x="7931150" y="3346450"/>
          <p14:tracePt t="1843" x="7913688" y="3346450"/>
          <p14:tracePt t="1869" x="7904163" y="3355975"/>
          <p14:tracePt t="31651" x="7967663" y="3355975"/>
          <p14:tracePt t="31659" x="8378825" y="33559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819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t>RV32I</a:t>
            </a:r>
            <a:r>
              <a:rPr lang="ja-JP" altLang="en-US" sz="2400" b="1" dirty="0"/>
              <a:t>の基本構成</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9CB5C130-266A-45C9-A389-FE3CBFAD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161"/>
    </mc:Choice>
    <mc:Fallback>
      <p:transition spd="slow" advTm="21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9" x="8861425" y="3921125"/>
          <p14:tracePt t="388" x="8688388" y="3967163"/>
          <p14:tracePt t="392" x="8559800" y="3994150"/>
          <p14:tracePt t="398" x="8432800" y="4013200"/>
          <p14:tracePt t="406" x="8269288" y="4040188"/>
          <p14:tracePt t="414" x="8123238" y="4057650"/>
          <p14:tracePt t="422" x="7986713" y="4067175"/>
          <p14:tracePt t="430" x="7821613" y="4086225"/>
          <p14:tracePt t="439" x="7667625" y="4086225"/>
          <p14:tracePt t="446" x="7475538" y="4113213"/>
          <p14:tracePt t="455" x="7302500" y="4113213"/>
          <p14:tracePt t="462" x="7138988" y="4130675"/>
          <p14:tracePt t="470" x="6956425" y="4130675"/>
          <p14:tracePt t="478" x="6810375" y="4130675"/>
          <p14:tracePt t="487" x="6681788" y="4130675"/>
          <p14:tracePt t="494" x="6573838" y="4130675"/>
          <p14:tracePt t="503" x="6464300" y="4130675"/>
          <p14:tracePt t="511" x="6408738" y="4130675"/>
          <p14:tracePt t="520" x="6345238" y="4130675"/>
          <p14:tracePt t="526" x="6326188" y="4130675"/>
          <p14:tracePt t="2024" x="6318250" y="4130675"/>
          <p14:tracePt t="2039" x="6318250" y="4113213"/>
          <p14:tracePt t="2048" x="6318250" y="4094163"/>
          <p14:tracePt t="2056" x="6318250" y="4076700"/>
          <p14:tracePt t="2063" x="6318250" y="4049713"/>
          <p14:tracePt t="2072" x="6318250" y="4030663"/>
          <p14:tracePt t="2078" x="6318250" y="4021138"/>
          <p14:tracePt t="2087" x="6318250" y="3994150"/>
          <p14:tracePt t="2094" x="6318250" y="3984625"/>
          <p14:tracePt t="2110" x="6335713" y="3957638"/>
          <p14:tracePt t="3704" x="6335713" y="3948113"/>
          <p14:tracePt t="11576" x="6335713" y="3940175"/>
          <p14:tracePt t="11582" x="6326188" y="3875088"/>
          <p14:tracePt t="11590" x="6272213" y="3840163"/>
          <p14:tracePt t="11598" x="6172200" y="3767138"/>
          <p14:tracePt t="11606" x="6126163" y="3721100"/>
          <p14:tracePt t="11614" x="6062663" y="3648075"/>
          <p14:tracePt t="11622" x="6007100" y="3584575"/>
          <p14:tracePt t="11630" x="5953125" y="3538538"/>
          <p14:tracePt t="11638" x="5943600" y="3492500"/>
          <p14:tracePt t="11646" x="5926138" y="3446463"/>
          <p14:tracePt t="11654" x="5926138" y="3429000"/>
          <p14:tracePt t="11662" x="5926138" y="3411538"/>
          <p14:tracePt t="11671" x="5916613" y="3392488"/>
          <p14:tracePt t="11678" x="5907088" y="3382963"/>
          <p14:tracePt t="11745" x="5907088" y="3375025"/>
          <p14:tracePt t="11760" x="5899150" y="3346450"/>
          <p14:tracePt t="11769" x="5899150" y="3338513"/>
          <p14:tracePt t="11800" x="5889625" y="3328988"/>
          <p14:tracePt t="11815" x="5889625" y="3319463"/>
          <p14:tracePt t="11832" x="5889625" y="3302000"/>
          <p14:tracePt t="11841" x="5880100" y="3302000"/>
          <p14:tracePt t="11846" x="5862638" y="3282950"/>
          <p14:tracePt t="11854" x="5853113" y="3273425"/>
          <p14:tracePt t="11862" x="5843588" y="3246438"/>
          <p14:tracePt t="11870" x="5816600" y="3228975"/>
          <p14:tracePt t="11878" x="5789613" y="3200400"/>
          <p14:tracePt t="11886" x="5761038" y="3182938"/>
          <p14:tracePt t="11894" x="5716588" y="3146425"/>
          <p14:tracePt t="11903" x="5653088" y="3109913"/>
          <p14:tracePt t="11910" x="5588000" y="3073400"/>
          <p14:tracePt t="11920" x="5543550" y="3054350"/>
          <p14:tracePt t="11926" x="5461000" y="3009900"/>
          <p14:tracePt t="11936" x="5434013" y="3000375"/>
          <p14:tracePt t="11942" x="5397500" y="2973388"/>
          <p14:tracePt t="11954" x="5341938" y="2954338"/>
          <p14:tracePt t="11958" x="5305425" y="2946400"/>
          <p14:tracePt t="11966" x="5278438" y="2917825"/>
          <p14:tracePt t="11974" x="5232400" y="2890838"/>
          <p14:tracePt t="11982" x="5224463" y="2881313"/>
          <p14:tracePt t="11990" x="5187950" y="2863850"/>
          <p14:tracePt t="11998" x="5159375" y="2844800"/>
          <p14:tracePt t="12006" x="5132388" y="2836863"/>
          <p14:tracePt t="12014" x="5105400" y="2817813"/>
          <p14:tracePt t="12022" x="5086350" y="2808288"/>
          <p14:tracePt t="12030" x="5078413" y="2800350"/>
          <p14:tracePt t="12038" x="5059363" y="2800350"/>
          <p14:tracePt t="12046" x="5059363" y="2790825"/>
          <p14:tracePt t="12272" x="5049838" y="2790825"/>
          <p14:tracePt t="12278" x="5041900" y="2790825"/>
          <p14:tracePt t="12286" x="5014913" y="2790825"/>
          <p14:tracePt t="12294" x="4968875" y="2790825"/>
          <p14:tracePt t="12302" x="4941888" y="2790825"/>
          <p14:tracePt t="12310" x="4886325" y="2790825"/>
          <p14:tracePt t="12319" x="4832350" y="2790825"/>
          <p14:tracePt t="12326" x="4776788" y="2790825"/>
          <p14:tracePt t="12335" x="4713288" y="2817813"/>
          <p14:tracePt t="12342" x="4649788" y="2827338"/>
          <p14:tracePt t="12352" x="4594225" y="2827338"/>
          <p14:tracePt t="12358" x="4557713" y="2827338"/>
          <p14:tracePt t="12367" x="4513263" y="2844800"/>
          <p14:tracePt t="12374" x="4494213" y="2844800"/>
          <p14:tracePt t="12382" x="4467225" y="2844800"/>
          <p14:tracePt t="12390" x="4457700" y="2844800"/>
          <p14:tracePt t="12398" x="4448175" y="2844800"/>
          <p14:tracePt t="12414" x="4430713" y="2854325"/>
          <p14:tracePt t="12430" x="4421188" y="2854325"/>
          <p14:tracePt t="12446" x="4413250" y="2854325"/>
          <p14:tracePt t="12454" x="4384675" y="2854325"/>
          <p14:tracePt t="12462" x="4348163" y="2827338"/>
          <p14:tracePt t="12471" x="4303713" y="2781300"/>
          <p14:tracePt t="12478" x="4284663" y="2763838"/>
          <p14:tracePt t="12486" x="4267200" y="2735263"/>
          <p14:tracePt t="12494" x="4221163" y="2708275"/>
          <p14:tracePt t="12503" x="4202113" y="2690813"/>
          <p14:tracePt t="12511" x="4184650" y="2662238"/>
          <p14:tracePt t="12519" x="4157663" y="2654300"/>
          <p14:tracePt t="12535" x="4138613" y="2654300"/>
          <p14:tracePt t="12543" x="4121150" y="2644775"/>
          <p14:tracePt t="14719" x="4075113" y="2644775"/>
          <p14:tracePt t="14727" x="4021138" y="2644775"/>
          <p14:tracePt t="14735" x="3892550" y="2644775"/>
          <p14:tracePt t="14743" x="3783013" y="2662238"/>
          <p14:tracePt t="14753" x="3673475" y="2671763"/>
          <p14:tracePt t="14759" x="3573463" y="2690813"/>
          <p14:tracePt t="14769" x="3463925" y="2698750"/>
          <p14:tracePt t="14774" x="3409950" y="2708275"/>
          <p14:tracePt t="14782" x="3363913" y="2708275"/>
          <p14:tracePt t="14790" x="3346450" y="2717800"/>
          <p14:tracePt t="14798" x="3336925" y="2727325"/>
          <p14:tracePt t="14998" x="3290888" y="2727325"/>
          <p14:tracePt t="15006" x="3217863" y="2727325"/>
          <p14:tracePt t="15014" x="3090863" y="2727325"/>
          <p14:tracePt t="15022" x="2962275" y="2727325"/>
          <p14:tracePt t="15030" x="2835275" y="2727325"/>
          <p14:tracePt t="15038" x="2689225" y="2727325"/>
          <p14:tracePt t="15046" x="2598738" y="2727325"/>
          <p14:tracePt t="15054" x="2543175" y="2727325"/>
          <p14:tracePt t="15062" x="2479675" y="2727325"/>
          <p14:tracePt t="15070" x="2370138" y="2727325"/>
          <p14:tracePt t="15078" x="2316163" y="2727325"/>
          <p14:tracePt t="15086" x="2260600" y="2727325"/>
          <p14:tracePt t="15094" x="2206625" y="2727325"/>
          <p14:tracePt t="15102" x="2160588" y="2727325"/>
          <p14:tracePt t="15111" x="2133600" y="2727325"/>
          <p14:tracePt t="15118" x="2106613" y="2717800"/>
          <p14:tracePt t="15126" x="2060575" y="2717800"/>
          <p14:tracePt t="15136" x="2041525" y="2708275"/>
          <p14:tracePt t="15142" x="2014538" y="2690813"/>
          <p14:tracePt t="15153" x="1997075" y="2690813"/>
          <p14:tracePt t="15158" x="1951038" y="2681288"/>
          <p14:tracePt t="15169" x="1931988" y="2671763"/>
          <p14:tracePt t="15174" x="1878013" y="2654300"/>
          <p14:tracePt t="15183" x="1841500" y="2644775"/>
          <p14:tracePt t="15190" x="1795463" y="2635250"/>
          <p14:tracePt t="15198" x="1751013" y="2617788"/>
          <p14:tracePt t="15206" x="1722438" y="2608263"/>
          <p14:tracePt t="15215" x="1677988" y="2571750"/>
          <p14:tracePt t="15222" x="1641475" y="2562225"/>
          <p14:tracePt t="15230" x="1622425" y="2544763"/>
          <p14:tracePt t="15238" x="1604963" y="2517775"/>
          <p14:tracePt t="15246" x="1568450" y="2481263"/>
          <p14:tracePt t="15254" x="1549400" y="2444750"/>
          <p14:tracePt t="15262" x="1541463" y="2389188"/>
          <p14:tracePt t="15270" x="1522413" y="2362200"/>
          <p14:tracePt t="15278" x="1522413" y="2306638"/>
          <p14:tracePt t="15287" x="1504950" y="2243138"/>
          <p14:tracePt t="15294" x="1504950" y="2189163"/>
          <p14:tracePt t="15302" x="1495425" y="2143125"/>
          <p14:tracePt t="15310" x="1495425" y="2106613"/>
          <p14:tracePt t="15318" x="1495425" y="2079625"/>
          <p14:tracePt t="15326" x="1495425" y="2033588"/>
          <p14:tracePt t="15335" x="1495425" y="2006600"/>
          <p14:tracePt t="15342" x="1495425" y="1979613"/>
          <p14:tracePt t="15352" x="1495425" y="1933575"/>
          <p14:tracePt t="15358" x="1522413" y="1887538"/>
          <p14:tracePt t="15368" x="1541463" y="1841500"/>
          <p14:tracePt t="15374" x="1576388" y="1797050"/>
          <p14:tracePt t="15382" x="1604963" y="1751013"/>
          <p14:tracePt t="15390" x="1641475" y="1704975"/>
          <p14:tracePt t="15398" x="1677988" y="1660525"/>
          <p14:tracePt t="15406" x="1704975" y="1604963"/>
          <p14:tracePt t="15414" x="1741488" y="1577975"/>
          <p14:tracePt t="15422" x="1824038" y="1504950"/>
          <p14:tracePt t="15430" x="1887538" y="1468438"/>
          <p14:tracePt t="15438" x="1931988" y="1431925"/>
          <p14:tracePt t="15446" x="2014538" y="1376363"/>
          <p14:tracePt t="15454" x="2078038" y="1339850"/>
          <p14:tracePt t="15462" x="2160588" y="1303338"/>
          <p14:tracePt t="15470" x="2206625" y="1276350"/>
          <p14:tracePt t="15478" x="2270125" y="1249363"/>
          <p14:tracePt t="15487" x="2352675" y="1222375"/>
          <p14:tracePt t="15494" x="2406650" y="1203325"/>
          <p14:tracePt t="15502" x="2489200" y="1185863"/>
          <p14:tracePt t="15510" x="2598738" y="1176338"/>
          <p14:tracePt t="15519" x="2698750" y="1149350"/>
          <p14:tracePt t="15526" x="2825750" y="1130300"/>
          <p14:tracePt t="15535" x="2917825" y="1122363"/>
          <p14:tracePt t="15542" x="3027363" y="1103313"/>
          <p14:tracePt t="15552" x="3144838" y="1076325"/>
          <p14:tracePt t="15558" x="3236913" y="1066800"/>
          <p14:tracePt t="15568" x="3309938" y="1066800"/>
          <p14:tracePt t="15574" x="3419475" y="1066800"/>
          <p14:tracePt t="15582" x="3473450" y="1066800"/>
          <p14:tracePt t="15590" x="3556000" y="1066800"/>
          <p14:tracePt t="15598" x="3609975" y="1066800"/>
          <p14:tracePt t="15606" x="3646488" y="1066800"/>
          <p14:tracePt t="15614" x="3692525" y="1066800"/>
          <p14:tracePt t="15622" x="3719513" y="1066800"/>
          <p14:tracePt t="15630" x="3746500" y="1066800"/>
          <p14:tracePt t="15638" x="3775075" y="1076325"/>
          <p14:tracePt t="15646" x="3802063" y="1085850"/>
          <p14:tracePt t="15654" x="3819525" y="1103313"/>
          <p14:tracePt t="15662" x="3829050" y="1112838"/>
          <p14:tracePt t="15670" x="3856038" y="1149350"/>
          <p14:tracePt t="15678" x="3856038" y="1158875"/>
          <p14:tracePt t="15686" x="3875088" y="1185863"/>
          <p14:tracePt t="15694" x="3883025" y="1212850"/>
          <p14:tracePt t="15703" x="3902075" y="1249363"/>
          <p14:tracePt t="15710" x="3911600" y="1268413"/>
          <p14:tracePt t="15719" x="3948113" y="1312863"/>
          <p14:tracePt t="15726" x="3956050" y="1322388"/>
          <p14:tracePt t="15735" x="3965575" y="1339850"/>
          <p14:tracePt t="15742" x="3975100" y="1368425"/>
          <p14:tracePt t="15752" x="3984625" y="1368425"/>
          <p14:tracePt t="15758" x="3984625" y="1385888"/>
          <p14:tracePt t="15768" x="3992563" y="1395413"/>
          <p14:tracePt t="15774" x="3992563" y="1404938"/>
          <p14:tracePt t="15782" x="4011613" y="1422400"/>
          <p14:tracePt t="15790" x="4021138" y="1441450"/>
          <p14:tracePt t="15798" x="4029075" y="1449388"/>
          <p14:tracePt t="15823" x="4038600" y="1485900"/>
          <p14:tracePt t="15838" x="4038600" y="1504950"/>
          <p14:tracePt t="15847" x="4048125" y="1531938"/>
          <p14:tracePt t="15854" x="4048125" y="1541463"/>
          <p14:tracePt t="15863" x="4048125" y="1568450"/>
          <p14:tracePt t="15871" x="4048125" y="1595438"/>
          <p14:tracePt t="15878" x="4048125" y="1624013"/>
          <p14:tracePt t="15887" x="4048125" y="1641475"/>
          <p14:tracePt t="15895" x="4048125" y="1668463"/>
          <p14:tracePt t="15903" x="4048125" y="1677988"/>
          <p14:tracePt t="15911" x="4048125" y="1714500"/>
          <p14:tracePt t="15920" x="4048125" y="1760538"/>
          <p14:tracePt t="15926" x="4048125" y="1768475"/>
          <p14:tracePt t="15935" x="4038600" y="1804988"/>
          <p14:tracePt t="15942" x="4029075" y="1833563"/>
          <p14:tracePt t="15953" x="4021138" y="1851025"/>
          <p14:tracePt t="15958" x="4011613" y="1870075"/>
          <p14:tracePt t="15966" x="3992563" y="1887538"/>
          <p14:tracePt t="15974" x="3984625" y="1897063"/>
          <p14:tracePt t="15983" x="3965575" y="1914525"/>
          <p14:tracePt t="15990" x="3948113" y="1933575"/>
          <p14:tracePt t="15998" x="3938588" y="1951038"/>
          <p14:tracePt t="16006" x="3929063" y="1960563"/>
          <p14:tracePt t="16014" x="3902075" y="1979613"/>
          <p14:tracePt t="16022" x="3892550" y="1997075"/>
          <p14:tracePt t="16030" x="3883025" y="2016125"/>
          <p14:tracePt t="16038" x="3865563" y="2052638"/>
          <p14:tracePt t="16046" x="3829050" y="2079625"/>
          <p14:tracePt t="16054" x="3819525" y="2097088"/>
          <p14:tracePt t="16062" x="3792538" y="2133600"/>
          <p14:tracePt t="16070" x="3783013" y="2160588"/>
          <p14:tracePt t="16078" x="3775075" y="2170113"/>
          <p14:tracePt t="16087" x="3746500" y="2189163"/>
          <p14:tracePt t="16094" x="3729038" y="2206625"/>
          <p14:tracePt t="16102" x="3692525" y="2252663"/>
          <p14:tracePt t="16110" x="3683000" y="2262188"/>
          <p14:tracePt t="16119" x="3665538" y="2279650"/>
          <p14:tracePt t="16126" x="3646488" y="2298700"/>
          <p14:tracePt t="16136" x="3636963" y="2306638"/>
          <p14:tracePt t="16142" x="3629025" y="2306638"/>
          <p14:tracePt t="16152" x="3619500" y="2316163"/>
          <p14:tracePt t="16158" x="3619500" y="2325688"/>
          <p14:tracePt t="16169" x="3609975" y="2335213"/>
          <p14:tracePt t="16174" x="3600450" y="2343150"/>
          <p14:tracePt t="16190" x="3592513" y="2352675"/>
          <p14:tracePt t="16199" x="3582988" y="2352675"/>
          <p14:tracePt t="16238" x="3573463" y="2362200"/>
          <p14:tracePt t="16254" x="3546475" y="2371725"/>
          <p14:tracePt t="16262" x="3527425" y="2389188"/>
          <p14:tracePt t="16270" x="3490913" y="2398713"/>
          <p14:tracePt t="16278" x="3463925" y="2408238"/>
          <p14:tracePt t="16286" x="3409950" y="2425700"/>
          <p14:tracePt t="16294" x="3363913" y="2435225"/>
          <p14:tracePt t="16303" x="3317875" y="2452688"/>
          <p14:tracePt t="16310" x="3281363" y="2462213"/>
          <p14:tracePt t="16318" x="3217863" y="2481263"/>
          <p14:tracePt t="16326" x="3190875" y="2481263"/>
          <p14:tracePt t="16335" x="3144838" y="2481263"/>
          <p14:tracePt t="16342" x="3108325" y="2498725"/>
          <p14:tracePt t="16351" x="3090863" y="2498725"/>
          <p14:tracePt t="16358" x="3044825" y="2498725"/>
          <p14:tracePt t="16368" x="3035300" y="2498725"/>
          <p14:tracePt t="16374" x="3008313" y="2498725"/>
          <p14:tracePt t="16382" x="2998788" y="2498725"/>
          <p14:tracePt t="16390" x="2962275" y="2498725"/>
          <p14:tracePt t="16398" x="2944813" y="2498725"/>
          <p14:tracePt t="16406" x="2908300" y="2498725"/>
          <p14:tracePt t="16414" x="2862263" y="2498725"/>
          <p14:tracePt t="16422" x="2844800" y="2508250"/>
          <p14:tracePt t="16430" x="2808288" y="2508250"/>
          <p14:tracePt t="16438" x="2752725" y="2535238"/>
          <p14:tracePt t="16446" x="2716213" y="2535238"/>
          <p14:tracePt t="16454" x="2698750" y="2535238"/>
          <p14:tracePt t="16464" x="2689225" y="2535238"/>
          <p14:tracePt t="16470" x="2671763" y="2544763"/>
          <p14:tracePt t="16478" x="2662238" y="2544763"/>
          <p14:tracePt t="16486" x="2652713" y="2544763"/>
          <p14:tracePt t="17784" x="2635250" y="2544763"/>
          <p14:tracePt t="17793" x="2625725" y="2554288"/>
          <p14:tracePt t="17800" x="2598738" y="2562225"/>
          <p14:tracePt t="17806" x="2552700" y="2598738"/>
          <p14:tracePt t="17814" x="2516188" y="2598738"/>
          <p14:tracePt t="17822" x="2462213" y="2598738"/>
          <p14:tracePt t="17830" x="2433638" y="2598738"/>
          <p14:tracePt t="17838" x="2416175" y="2598738"/>
          <p14:tracePt t="17846" x="2406650" y="2598738"/>
          <p14:tracePt t="17854" x="2389188" y="2598738"/>
          <p14:tracePt t="18688" x="2379663" y="2598738"/>
          <p14:tracePt t="18694" x="2379663" y="2581275"/>
          <p14:tracePt t="18702" x="2379663" y="2554288"/>
          <p14:tracePt t="18710" x="2379663" y="2535238"/>
          <p14:tracePt t="18718" x="2370138" y="2489200"/>
          <p14:tracePt t="18726" x="2370138" y="2481263"/>
          <p14:tracePt t="18735" x="2360613" y="2462213"/>
          <p14:tracePt t="18742" x="2360613" y="2452688"/>
          <p14:tracePt t="18751" x="2360613" y="2444750"/>
          <p14:tracePt t="18758" x="2360613" y="2416175"/>
          <p14:tracePt t="18769" x="2360613" y="2408238"/>
          <p14:tracePt t="18774" x="2360613" y="2398713"/>
          <p14:tracePt t="18806" x="2360613" y="2379663"/>
          <p14:tracePt t="18830" x="2352675" y="2371725"/>
          <p14:tracePt t="19310" x="2352675" y="2362200"/>
          <p14:tracePt t="19318" x="2352675" y="2335213"/>
          <p14:tracePt t="19326" x="2352675" y="2325688"/>
          <p14:tracePt t="19334" x="2352675" y="2298700"/>
          <p14:tracePt t="19342" x="2352675" y="2252663"/>
          <p14:tracePt t="19351" x="2352675" y="2243138"/>
          <p14:tracePt t="19358" x="2370138" y="2179638"/>
          <p14:tracePt t="19375" x="2379663" y="2152650"/>
          <p14:tracePt t="19383" x="2406650" y="2116138"/>
          <p14:tracePt t="19391" x="2425700" y="2070100"/>
          <p14:tracePt t="19399" x="2433638" y="2070100"/>
          <p14:tracePt t="19408" x="2443163" y="2043113"/>
          <p14:tracePt t="19415" x="2452688" y="2024063"/>
          <p14:tracePt t="19424" x="2452688" y="2006600"/>
          <p14:tracePt t="19431" x="2470150" y="1987550"/>
          <p14:tracePt t="19439" x="2479675" y="1979613"/>
          <p14:tracePt t="19447" x="2489200" y="1951038"/>
          <p14:tracePt t="19457" x="2498725" y="1943100"/>
          <p14:tracePt t="19473" x="2506663" y="1924050"/>
          <p14:tracePt t="19489" x="2525713" y="1906588"/>
          <p14:tracePt t="19506" x="2533650" y="1897063"/>
          <p14:tracePt t="19522" x="2552700" y="1887538"/>
          <p14:tracePt t="19528" x="2552700" y="1878013"/>
          <p14:tracePt t="19539" x="2579688" y="1860550"/>
          <p14:tracePt t="19543" x="2598738" y="1860550"/>
          <p14:tracePt t="19556" x="2635250" y="1851025"/>
          <p14:tracePt t="19560" x="2662238" y="1841500"/>
          <p14:tracePt t="19573" x="2716213" y="1833563"/>
          <p14:tracePt t="19577" x="2781300" y="1804988"/>
          <p14:tracePt t="19589" x="2835275" y="1804988"/>
          <p14:tracePt t="19591" x="2908300" y="1797050"/>
          <p14:tracePt t="19599" x="3008313" y="1778000"/>
          <p14:tracePt t="19606" x="3081338" y="1768475"/>
          <p14:tracePt t="19614" x="3181350" y="1741488"/>
          <p14:tracePt t="19623" x="3273425" y="1724025"/>
          <p14:tracePt t="19630" x="3327400" y="1724025"/>
          <p14:tracePt t="19639" x="3390900" y="1714500"/>
          <p14:tracePt t="19646" x="3400425" y="1714500"/>
          <p14:tracePt t="19728" x="3409950" y="1714500"/>
          <p14:tracePt t="19826" x="3419475" y="1714500"/>
          <p14:tracePt t="19834" x="3419475" y="1724025"/>
          <p14:tracePt t="19842" x="3419475" y="1741488"/>
          <p14:tracePt t="19847" x="3419475" y="1760538"/>
          <p14:tracePt t="19855" x="3455988" y="1787525"/>
          <p14:tracePt t="19863" x="3455988" y="1804988"/>
          <p14:tracePt t="19870" x="3463925" y="1833563"/>
          <p14:tracePt t="19879" x="3473450" y="1860550"/>
          <p14:tracePt t="19887" x="3473450" y="1870075"/>
          <p14:tracePt t="19895" x="3490913" y="1897063"/>
          <p14:tracePt t="19903" x="3500438" y="1914525"/>
          <p14:tracePt t="19911" x="3509963" y="1924050"/>
          <p14:tracePt t="19920" x="3509963" y="1943100"/>
          <p14:tracePt t="19937" x="3509963" y="1951038"/>
          <p14:tracePt t="19943" x="3509963" y="1960563"/>
          <p14:tracePt t="19956" x="3509963" y="1970088"/>
          <p14:tracePt t="20384" x="3509963" y="1979613"/>
          <p14:tracePt t="20406" x="3509963" y="1987550"/>
          <p14:tracePt t="20430" x="3509963" y="1997075"/>
          <p14:tracePt t="20438" x="3509963" y="2024063"/>
          <p14:tracePt t="20446" x="3509963" y="2033588"/>
          <p14:tracePt t="20454" x="3509963" y="2052638"/>
          <p14:tracePt t="20462" x="3509963" y="2060575"/>
          <p14:tracePt t="20470" x="3482975" y="2089150"/>
          <p14:tracePt t="20479" x="3473450" y="2089150"/>
          <p14:tracePt t="20486" x="3446463" y="2116138"/>
          <p14:tracePt t="20494" x="3436938" y="2125663"/>
          <p14:tracePt t="20502" x="3427413" y="2133600"/>
          <p14:tracePt t="20510" x="3400425" y="2160588"/>
          <p14:tracePt t="20518" x="3390900" y="2170113"/>
          <p14:tracePt t="20526" x="3363913" y="2189163"/>
          <p14:tracePt t="20534" x="3354388" y="2189163"/>
          <p14:tracePt t="20543" x="3336925" y="2206625"/>
          <p14:tracePt t="20551" x="3317875" y="2225675"/>
          <p14:tracePt t="20574" x="3300413" y="2233613"/>
          <p14:tracePt t="20583" x="3290888" y="2243138"/>
          <p14:tracePt t="20590" x="3290888" y="2252663"/>
          <p14:tracePt t="20599" x="3281363" y="2262188"/>
          <p14:tracePt t="20606" x="3273425" y="2262188"/>
          <p14:tracePt t="20614" x="3263900" y="2270125"/>
          <p14:tracePt t="20623" x="3254375" y="2270125"/>
          <p14:tracePt t="20630" x="3244850" y="2270125"/>
          <p14:tracePt t="20639" x="3236913" y="2270125"/>
          <p14:tracePt t="20646" x="3227388" y="2279650"/>
          <p14:tracePt t="20654" x="3217863" y="2298700"/>
          <p14:tracePt t="20662" x="3208338" y="2298700"/>
          <p14:tracePt t="20671" x="3200400" y="2298700"/>
          <p14:tracePt t="20679" x="3181350" y="2306638"/>
          <p14:tracePt t="20686" x="3154363" y="2316163"/>
          <p14:tracePt t="20694" x="3136900" y="2316163"/>
          <p14:tracePt t="20702" x="3081338" y="2316163"/>
          <p14:tracePt t="20710" x="3035300" y="2343150"/>
          <p14:tracePt t="20719" x="2962275" y="2343150"/>
          <p14:tracePt t="20726" x="2871788" y="2343150"/>
          <p14:tracePt t="20736" x="2789238" y="2343150"/>
          <p14:tracePt t="20742" x="2698750" y="2343150"/>
          <p14:tracePt t="20752" x="2589213" y="2343150"/>
          <p14:tracePt t="20758" x="2498725" y="2343150"/>
          <p14:tracePt t="20769" x="2389188" y="2343150"/>
          <p14:tracePt t="20774" x="2333625" y="2343150"/>
          <p14:tracePt t="20785" x="2279650" y="2343150"/>
          <p14:tracePt t="20790" x="2233613" y="2343150"/>
          <p14:tracePt t="20799" x="2214563" y="2343150"/>
          <p14:tracePt t="20814" x="2187575" y="2343150"/>
          <p14:tracePt t="20822" x="2179638" y="2343150"/>
          <p14:tracePt t="20830" x="2170113" y="2343150"/>
          <p14:tracePt t="20839" x="2143125" y="2352675"/>
          <p14:tracePt t="20847" x="2124075" y="2352675"/>
          <p14:tracePt t="20854" x="2087563" y="2352675"/>
          <p14:tracePt t="20862" x="2024063" y="2362200"/>
          <p14:tracePt t="20871" x="1951038" y="2371725"/>
          <p14:tracePt t="20878" x="1860550" y="2371725"/>
          <p14:tracePt t="20887" x="1758950" y="2398713"/>
          <p14:tracePt t="20894" x="1685925" y="2398713"/>
          <p14:tracePt t="20902" x="1595438" y="2416175"/>
          <p14:tracePt t="20910" x="1541463" y="2416175"/>
          <p14:tracePt t="20919" x="1512888" y="2416175"/>
          <p14:tracePt t="20926" x="1468438" y="2416175"/>
          <p14:tracePt t="20936" x="1439863" y="2416175"/>
          <p14:tracePt t="20954" x="1422400" y="2425700"/>
          <p14:tracePt t="21102" x="1395413" y="2425700"/>
          <p14:tracePt t="21110" x="1358900" y="2425700"/>
          <p14:tracePt t="21118" x="1330325" y="2425700"/>
          <p14:tracePt t="21126" x="1293813" y="2425700"/>
          <p14:tracePt t="21136" x="1239838" y="2425700"/>
          <p14:tracePt t="21142" x="1222375" y="2425700"/>
          <p14:tracePt t="21152" x="1176338" y="2425700"/>
          <p14:tracePt t="21158" x="1120775" y="2425700"/>
          <p14:tracePt t="21169" x="1084263" y="2425700"/>
          <p14:tracePt t="21174" x="1030288" y="2425700"/>
          <p14:tracePt t="21182" x="966788" y="2435225"/>
          <p14:tracePt t="21190" x="911225" y="2435225"/>
          <p14:tracePt t="21198" x="893763" y="2435225"/>
          <p14:tracePt t="21206" x="857250" y="2435225"/>
          <p14:tracePt t="21214" x="838200" y="2435225"/>
          <p14:tracePt t="21222" x="820738" y="2435225"/>
          <p14:tracePt t="21254" x="801688" y="2452688"/>
          <p14:tracePt t="21582" x="801688" y="2462213"/>
          <p14:tracePt t="22142" x="793750" y="2462213"/>
          <p14:tracePt t="22158" x="784225" y="2452688"/>
          <p14:tracePt t="22190" x="774700" y="2452688"/>
          <p14:tracePt t="22198" x="765175" y="2444750"/>
          <p14:tracePt t="22222" x="765175" y="2435225"/>
          <p14:tracePt t="22358" x="765175" y="2425700"/>
          <p14:tracePt t="22366" x="765175" y="2416175"/>
          <p14:tracePt t="22374" x="765175" y="2408238"/>
          <p14:tracePt t="22382" x="765175" y="2398713"/>
          <p14:tracePt t="22390" x="765175" y="2389188"/>
          <p14:tracePt t="22398" x="774700" y="2379663"/>
          <p14:tracePt t="22406" x="801688" y="2371725"/>
          <p14:tracePt t="22736" x="793750" y="2371725"/>
          <p14:tracePt t="22743" x="757238" y="2371725"/>
          <p14:tracePt t="22750" x="747713" y="2371725"/>
          <p14:tracePt t="22758" x="720725" y="2371725"/>
          <p14:tracePt t="22767" x="701675" y="2379663"/>
          <p14:tracePt t="22774" x="684213" y="2379663"/>
          <p14:tracePt t="22784" x="674688" y="2379663"/>
          <p14:tracePt t="22790" x="665163" y="2389188"/>
          <p14:tracePt t="22951" x="665163" y="2379663"/>
          <p14:tracePt t="22961" x="674688" y="2371725"/>
          <p14:tracePt t="22967" x="684213" y="2362200"/>
          <p14:tracePt t="22974" x="692150" y="2352675"/>
          <p14:tracePt t="22984" x="711200" y="2335213"/>
          <p14:tracePt t="22990" x="728663" y="2325688"/>
          <p14:tracePt t="22998" x="738188" y="2325688"/>
          <p14:tracePt t="23006" x="757238" y="2316163"/>
          <p14:tracePt t="23014" x="757238" y="2306638"/>
          <p14:tracePt t="23022" x="765175" y="2298700"/>
          <p14:tracePt t="23030" x="784225" y="2289175"/>
          <p14:tracePt t="23038" x="793750" y="2279650"/>
          <p14:tracePt t="23046" x="811213" y="2270125"/>
          <p14:tracePt t="23054" x="830263" y="2252663"/>
          <p14:tracePt t="23062" x="838200" y="2252663"/>
          <p14:tracePt t="23070" x="857250" y="2233613"/>
          <p14:tracePt t="23079" x="884238" y="2216150"/>
          <p14:tracePt t="23086" x="893763" y="2206625"/>
          <p14:tracePt t="23094" x="903288" y="2197100"/>
          <p14:tracePt t="23102" x="920750" y="2189163"/>
          <p14:tracePt t="23110" x="939800" y="2189163"/>
          <p14:tracePt t="23118" x="966788" y="2170113"/>
          <p14:tracePt t="23126" x="984250" y="2160588"/>
          <p14:tracePt t="23136" x="993775" y="2152650"/>
          <p14:tracePt t="23142" x="1020763" y="2143125"/>
          <p14:tracePt t="23151" x="1030288" y="2143125"/>
          <p14:tracePt t="23158" x="1039813" y="2133600"/>
          <p14:tracePt t="23168" x="1039813" y="2125663"/>
          <p14:tracePt t="23584" x="1030288" y="2125663"/>
          <p14:tracePt t="23590" x="1030288" y="2160588"/>
          <p14:tracePt t="23598" x="1020763" y="2179638"/>
          <p14:tracePt t="23614" x="1020763" y="2206625"/>
          <p14:tracePt t="23622" x="1011238" y="2216150"/>
          <p14:tracePt t="23630" x="1003300" y="2225675"/>
          <p14:tracePt t="23671" x="1003300" y="2243138"/>
          <p14:tracePt t="23687" x="993775" y="2262188"/>
          <p14:tracePt t="23695" x="984250" y="2270125"/>
          <p14:tracePt t="23711" x="984250" y="2289175"/>
          <p14:tracePt t="23719" x="984250" y="2298700"/>
          <p14:tracePt t="23727" x="974725" y="2316163"/>
          <p14:tracePt t="23737" x="974725" y="2343150"/>
          <p14:tracePt t="23743" x="974725" y="2352675"/>
          <p14:tracePt t="23752" x="974725" y="2379663"/>
          <p14:tracePt t="23759" x="974725" y="2398713"/>
          <p14:tracePt t="23769" x="974725" y="2408238"/>
          <p14:tracePt t="23774" x="974725" y="2444750"/>
          <p14:tracePt t="23785" x="974725" y="2452688"/>
          <p14:tracePt t="23791" x="974725" y="2471738"/>
          <p14:tracePt t="23799" x="974725" y="2489200"/>
          <p14:tracePt t="23807" x="974725" y="2508250"/>
          <p14:tracePt t="23815" x="974725" y="2525713"/>
          <p14:tracePt t="23823" x="974725" y="2535238"/>
          <p14:tracePt t="23831" x="974725" y="2554288"/>
          <p14:tracePt t="23839" x="974725" y="2571750"/>
          <p14:tracePt t="23847" x="974725" y="2581275"/>
          <p14:tracePt t="23854" x="974725" y="2589213"/>
          <p14:tracePt t="23863" x="966788" y="2625725"/>
          <p14:tracePt t="23871" x="966788" y="2644775"/>
          <p14:tracePt t="23879" x="966788" y="2662238"/>
          <p14:tracePt t="23887" x="966788" y="2671763"/>
          <p14:tracePt t="23894" x="966788" y="2708275"/>
          <p14:tracePt t="23902" x="966788" y="2744788"/>
          <p14:tracePt t="23911" x="966788" y="2790825"/>
          <p14:tracePt t="23919" x="966788" y="2817813"/>
          <p14:tracePt t="23927" x="966788" y="2854325"/>
          <p14:tracePt t="23936" x="966788" y="2909888"/>
          <p14:tracePt t="23952" x="966788" y="2982913"/>
          <p14:tracePt t="23959" x="966788" y="3009900"/>
          <p14:tracePt t="23970" x="966788" y="3036888"/>
          <p14:tracePt t="23974" x="966788" y="3054350"/>
          <p14:tracePt t="23985" x="974725" y="3090863"/>
          <p14:tracePt t="23990" x="974725" y="3100388"/>
          <p14:tracePt t="24007" x="974725" y="3109913"/>
          <p14:tracePt t="24031" x="974725" y="3127375"/>
          <p14:tracePt t="24071" x="974725" y="3136900"/>
          <p14:tracePt t="24079" x="974725" y="3146425"/>
          <p14:tracePt t="24086" x="974725" y="3155950"/>
          <p14:tracePt t="24095" x="984250" y="3173413"/>
          <p14:tracePt t="24111" x="984250" y="3182938"/>
          <p14:tracePt t="24119" x="984250" y="3192463"/>
          <p14:tracePt t="24127" x="984250" y="3209925"/>
          <p14:tracePt t="24136" x="993775" y="3219450"/>
          <p14:tracePt t="24143" x="993775" y="3228975"/>
          <p14:tracePt t="24152" x="993775" y="3236913"/>
          <p14:tracePt t="24159" x="993775" y="3265488"/>
          <p14:tracePt t="24183" x="993775" y="3292475"/>
          <p14:tracePt t="24190" x="993775" y="3302000"/>
          <p14:tracePt t="24199" x="993775" y="3309938"/>
          <p14:tracePt t="24206" x="993775" y="3338513"/>
          <p14:tracePt t="24214" x="993775" y="3355975"/>
          <p14:tracePt t="24222" x="993775" y="3365500"/>
          <p14:tracePt t="24230" x="993775" y="3392488"/>
          <p14:tracePt t="24238" x="993775" y="3402013"/>
          <p14:tracePt t="24246" x="993775" y="3419475"/>
          <p14:tracePt t="24254" x="993775" y="3438525"/>
          <p14:tracePt t="24262" x="993775" y="3446463"/>
          <p14:tracePt t="24270" x="993775" y="3475038"/>
          <p14:tracePt t="24278" x="993775" y="3482975"/>
          <p14:tracePt t="24286" x="993775" y="3492500"/>
          <p14:tracePt t="24294" x="993775" y="3511550"/>
          <p14:tracePt t="24305" x="993775" y="3519488"/>
          <p14:tracePt t="24318" x="993775" y="3538538"/>
          <p14:tracePt t="24326" x="993775" y="3556000"/>
          <p14:tracePt t="24334" x="993775" y="3565525"/>
          <p14:tracePt t="24342" x="993775" y="3575050"/>
          <p14:tracePt t="24351" x="993775" y="3592513"/>
          <p14:tracePt t="24358" x="993775" y="3602038"/>
          <p14:tracePt t="24367" x="993775" y="3611563"/>
          <p14:tracePt t="24384" x="993775" y="3638550"/>
          <p14:tracePt t="24390" x="993775" y="3648075"/>
          <p14:tracePt t="24398" x="993775" y="3657600"/>
          <p14:tracePt t="24406" x="993775" y="3675063"/>
          <p14:tracePt t="24422" x="993775" y="3684588"/>
          <p14:tracePt t="24438" x="993775" y="3694113"/>
          <p14:tracePt t="24471" x="993775" y="3711575"/>
          <p14:tracePt t="24486" x="993775" y="3721100"/>
          <p14:tracePt t="24495" x="993775" y="3730625"/>
          <p14:tracePt t="24511" x="974725" y="3738563"/>
          <p14:tracePt t="24535" x="957263" y="3748088"/>
          <p14:tracePt t="24550" x="947738" y="3748088"/>
          <p14:tracePt t="24559" x="939800" y="3748088"/>
          <p14:tracePt t="24569" x="930275" y="3748088"/>
          <p14:tracePt t="24575" x="911225" y="3748088"/>
          <p14:tracePt t="24585" x="884238" y="3748088"/>
          <p14:tracePt t="24591" x="866775" y="3748088"/>
          <p14:tracePt t="24599" x="838200" y="3748088"/>
          <p14:tracePt t="24608" x="811213" y="3748088"/>
          <p14:tracePt t="24615" x="793750" y="3748088"/>
          <p14:tracePt t="24622" x="757238" y="3748088"/>
          <p14:tracePt t="24639" x="728663" y="3748088"/>
          <p14:tracePt t="24646" x="711200" y="3748088"/>
          <p14:tracePt t="24655" x="674688" y="3730625"/>
          <p14:tracePt t="24663" x="674688" y="3721100"/>
          <p14:tracePt t="24670" x="665163" y="3721100"/>
          <p14:tracePt t="24679" x="655638" y="3711575"/>
          <p14:tracePt t="24686" x="638175" y="3711575"/>
          <p14:tracePt t="24694" x="628650" y="3702050"/>
          <p14:tracePt t="24726" x="620713" y="3702050"/>
          <p14:tracePt t="24799" x="611188" y="3694113"/>
          <p14:tracePt t="24815" x="611188" y="3684588"/>
          <p14:tracePt t="24831" x="611188" y="3675063"/>
          <p14:tracePt t="24839" x="611188" y="3657600"/>
          <p14:tracePt t="24847" x="611188" y="3648075"/>
          <p14:tracePt t="24854" x="611188" y="3638550"/>
          <p14:tracePt t="24863" x="592138" y="3621088"/>
          <p14:tracePt t="24871" x="584200" y="3621088"/>
          <p14:tracePt t="24886" x="574675" y="3611563"/>
          <p14:tracePt t="24895" x="565150" y="3592513"/>
          <p14:tracePt t="24903" x="555625" y="3584575"/>
          <p14:tracePt t="24911" x="538163" y="3556000"/>
          <p14:tracePt t="24919" x="528638" y="3548063"/>
          <p14:tracePt t="24927" x="519113" y="3519488"/>
          <p14:tracePt t="24936" x="501650" y="3502025"/>
          <p14:tracePt t="24951" x="482600" y="3429000"/>
          <p14:tracePt t="24958" x="474663" y="3402013"/>
          <p14:tracePt t="24968" x="438150" y="3338513"/>
          <p14:tracePt t="24975" x="438150" y="3302000"/>
          <p14:tracePt t="24985" x="428625" y="3246438"/>
          <p14:tracePt t="24990" x="428625" y="3192463"/>
          <p14:tracePt t="24999" x="428625" y="3127375"/>
          <p14:tracePt t="25006" x="419100" y="3073400"/>
          <p14:tracePt t="25014" x="419100" y="3017838"/>
          <p14:tracePt t="25022" x="419100" y="2963863"/>
          <p14:tracePt t="25031" x="419100" y="2917825"/>
          <p14:tracePt t="25039" x="419100" y="2863850"/>
          <p14:tracePt t="25047" x="419100" y="2827338"/>
          <p14:tracePt t="25054" x="419100" y="2790825"/>
          <p14:tracePt t="25062" x="419100" y="2754313"/>
          <p14:tracePt t="25070" x="419100" y="2727325"/>
          <p14:tracePt t="25078" x="419100" y="2708275"/>
          <p14:tracePt t="25087" x="419100" y="2662238"/>
          <p14:tracePt t="25094" x="438150" y="2644775"/>
          <p14:tracePt t="25103" x="438150" y="2608263"/>
          <p14:tracePt t="25110" x="438150" y="2598738"/>
          <p14:tracePt t="25118" x="438150" y="2581275"/>
          <p14:tracePt t="25126" x="446088" y="2562225"/>
          <p14:tracePt t="25135" x="446088" y="2554288"/>
          <p14:tracePt t="25152" x="446088" y="2535238"/>
          <p14:tracePt t="25158" x="446088" y="2525713"/>
          <p14:tracePt t="25168" x="455613" y="2517775"/>
          <p14:tracePt t="25190" x="455613" y="2498725"/>
          <p14:tracePt t="25198" x="455613" y="2489200"/>
          <p14:tracePt t="25206" x="455613" y="2481263"/>
          <p14:tracePt t="25215" x="455613" y="2452688"/>
          <p14:tracePt t="25222" x="455613" y="2435225"/>
          <p14:tracePt t="25230" x="465138" y="2408238"/>
          <p14:tracePt t="25238" x="465138" y="2389188"/>
          <p14:tracePt t="25246" x="465138" y="2362200"/>
          <p14:tracePt t="25254" x="474663" y="2343150"/>
          <p14:tracePt t="25262" x="482600" y="2335213"/>
          <p14:tracePt t="25270" x="482600" y="2306638"/>
          <p14:tracePt t="25278" x="492125" y="2289175"/>
          <p14:tracePt t="25286" x="492125" y="2270125"/>
          <p14:tracePt t="25294" x="492125" y="2262188"/>
          <p14:tracePt t="25302" x="492125" y="2252663"/>
          <p14:tracePt t="25310" x="501650" y="2243138"/>
          <p14:tracePt t="25318" x="501650" y="2233613"/>
          <p14:tracePt t="25334" x="501650" y="2225675"/>
          <p14:tracePt t="25351" x="501650" y="2216150"/>
          <p14:tracePt t="25368" x="501650" y="2206625"/>
          <p14:tracePt t="25390" x="501650" y="2189163"/>
          <p14:tracePt t="25406" x="511175" y="2179638"/>
          <p14:tracePt t="25422" x="519113" y="2179638"/>
          <p14:tracePt t="25520" x="538163" y="2160588"/>
          <p14:tracePt t="25528" x="547688" y="2143125"/>
          <p14:tracePt t="25535" x="592138" y="2125663"/>
          <p14:tracePt t="25544" x="628650" y="2116138"/>
          <p14:tracePt t="25551" x="711200" y="2106613"/>
          <p14:tracePt t="25558" x="801688" y="2079625"/>
          <p14:tracePt t="25567" x="884238" y="2060575"/>
          <p14:tracePt t="25574" x="957263" y="2052638"/>
          <p14:tracePt t="25584" x="1011238" y="2052638"/>
          <p14:tracePt t="25590" x="1076325" y="2043113"/>
          <p14:tracePt t="25598" x="1112838" y="2043113"/>
          <p14:tracePt t="25606" x="1120775" y="2043113"/>
          <p14:tracePt t="25614" x="1130300" y="2043113"/>
          <p14:tracePt t="26112" x="1139825" y="2043113"/>
          <p14:tracePt t="26128" x="1139825" y="2052638"/>
          <p14:tracePt t="26134" x="1139825" y="2070100"/>
          <p14:tracePt t="26142" x="1139825" y="2089150"/>
          <p14:tracePt t="26151" x="1139825" y="2106613"/>
          <p14:tracePt t="26158" x="1139825" y="2116138"/>
          <p14:tracePt t="26168" x="1139825" y="2133600"/>
          <p14:tracePt t="26174" x="1139825" y="2143125"/>
          <p14:tracePt t="26184" x="1139825" y="2152650"/>
          <p14:tracePt t="26190" x="1139825" y="2170113"/>
          <p14:tracePt t="26198" x="1139825" y="2179638"/>
          <p14:tracePt t="26206" x="1139825" y="2197100"/>
          <p14:tracePt t="26214" x="1139825" y="2216150"/>
          <p14:tracePt t="26222" x="1139825" y="2233613"/>
          <p14:tracePt t="26230" x="1139825" y="2262188"/>
          <p14:tracePt t="26238" x="1139825" y="2279650"/>
          <p14:tracePt t="26246" x="1139825" y="2306638"/>
          <p14:tracePt t="26254" x="1139825" y="2325688"/>
          <p14:tracePt t="26263" x="1139825" y="2362200"/>
          <p14:tracePt t="26270" x="1139825" y="2379663"/>
          <p14:tracePt t="26278" x="1157288" y="2444750"/>
          <p14:tracePt t="26286" x="1166813" y="2462213"/>
          <p14:tracePt t="26294" x="1166813" y="2489200"/>
          <p14:tracePt t="26303" x="1185863" y="2535238"/>
          <p14:tracePt t="26310" x="1193800" y="2562225"/>
          <p14:tracePt t="26318" x="1212850" y="2589213"/>
          <p14:tracePt t="26326" x="1222375" y="2625725"/>
          <p14:tracePt t="26335" x="1222375" y="2662238"/>
          <p14:tracePt t="26342" x="1230313" y="2681288"/>
          <p14:tracePt t="26351" x="1239838" y="2708275"/>
          <p14:tracePt t="26358" x="1239838" y="2727325"/>
          <p14:tracePt t="26368" x="1258888" y="2763838"/>
          <p14:tracePt t="26374" x="1258888" y="2771775"/>
          <p14:tracePt t="26384" x="1266825" y="2781300"/>
          <p14:tracePt t="26390" x="1266825" y="2800350"/>
          <p14:tracePt t="26398" x="1276350" y="2808288"/>
          <p14:tracePt t="26406" x="1276350" y="2817813"/>
          <p14:tracePt t="26414" x="1276350" y="2827338"/>
          <p14:tracePt t="26422" x="1276350" y="2844800"/>
          <p14:tracePt t="26430" x="1276350" y="2863850"/>
          <p14:tracePt t="26438" x="1285875" y="2881313"/>
          <p14:tracePt t="26454" x="1285875" y="2890838"/>
          <p14:tracePt t="26470" x="1285875" y="2909888"/>
          <p14:tracePt t="26478" x="1285875" y="2927350"/>
          <p14:tracePt t="26486" x="1285875" y="2946400"/>
          <p14:tracePt t="26494" x="1285875" y="2973388"/>
          <p14:tracePt t="26502" x="1285875" y="3000375"/>
          <p14:tracePt t="26511" x="1285875" y="3036888"/>
          <p14:tracePt t="26519" x="1285875" y="3054350"/>
          <p14:tracePt t="26526" x="1285875" y="3090863"/>
          <p14:tracePt t="26535" x="1285875" y="3100388"/>
          <p14:tracePt t="26542" x="1285875" y="3136900"/>
          <p14:tracePt t="26551" x="1285875" y="3163888"/>
          <p14:tracePt t="26559" x="1285875" y="3173413"/>
          <p14:tracePt t="26568" x="1285875" y="3182938"/>
          <p14:tracePt t="26574" x="1285875" y="3192463"/>
          <p14:tracePt t="26585" x="1285875" y="3200400"/>
          <p14:tracePt t="26599" x="1285875" y="3209925"/>
          <p14:tracePt t="26622" x="1285875" y="3219450"/>
          <p14:tracePt t="26654" x="1285875" y="3228975"/>
          <p14:tracePt t="26670" x="1285875" y="3246438"/>
          <p14:tracePt t="26678" x="1285875" y="3265488"/>
          <p14:tracePt t="26695" x="1276350" y="3282950"/>
          <p14:tracePt t="26702" x="1258888" y="3302000"/>
          <p14:tracePt t="26710" x="1249363" y="3319463"/>
          <p14:tracePt t="26718" x="1230313" y="3338513"/>
          <p14:tracePt t="26726" x="1212850" y="3355975"/>
          <p14:tracePt t="26735" x="1203325" y="3365500"/>
          <p14:tracePt t="26751" x="1193800" y="3375025"/>
          <p14:tracePt t="26758" x="1176338" y="3392488"/>
          <p14:tracePt t="26768" x="1166813" y="3402013"/>
          <p14:tracePt t="26790" x="1157288" y="3411538"/>
          <p14:tracePt t="26831" x="1149350" y="3419475"/>
          <p14:tracePt t="26847" x="1130300" y="3438525"/>
          <p14:tracePt t="26855" x="1130300" y="3446463"/>
          <p14:tracePt t="26863" x="1112838" y="3465513"/>
          <p14:tracePt t="26871" x="1093788" y="3482975"/>
          <p14:tracePt t="26879" x="1084263" y="3492500"/>
          <p14:tracePt t="26888" x="1057275" y="3502025"/>
          <p14:tracePt t="26895" x="1020763" y="3519488"/>
          <p14:tracePt t="26903" x="1020763" y="3529013"/>
          <p14:tracePt t="26911" x="1003300" y="3538538"/>
          <p14:tracePt t="26919" x="984250" y="3548063"/>
          <p14:tracePt t="26936" x="939800" y="3575050"/>
          <p14:tracePt t="26943" x="930275" y="3584575"/>
          <p14:tracePt t="26959" x="911225" y="3584575"/>
          <p14:tracePt t="26969" x="903288" y="3584575"/>
          <p14:tracePt t="26975" x="884238" y="3584575"/>
          <p14:tracePt t="26999" x="874713" y="3584575"/>
          <p14:tracePt t="27007" x="866775" y="3584575"/>
          <p14:tracePt t="27022" x="857250" y="3584575"/>
          <p14:tracePt t="27031" x="830263" y="3584575"/>
          <p14:tracePt t="27039" x="811213" y="3584575"/>
          <p14:tracePt t="27047" x="784225" y="3584575"/>
          <p14:tracePt t="27055" x="757238" y="3584575"/>
          <p14:tracePt t="27063" x="720725" y="3584575"/>
          <p14:tracePt t="27070" x="674688" y="3565525"/>
          <p14:tracePt t="27079" x="647700" y="3556000"/>
          <p14:tracePt t="27087" x="592138" y="3519488"/>
          <p14:tracePt t="27094" x="574675" y="3511550"/>
          <p14:tracePt t="27102" x="538163" y="3492500"/>
          <p14:tracePt t="27111" x="519113" y="3465513"/>
          <p14:tracePt t="27118" x="501650" y="3446463"/>
          <p14:tracePt t="27126" x="455613" y="3429000"/>
          <p14:tracePt t="27135" x="446088" y="3419475"/>
          <p14:tracePt t="27142" x="446088" y="3411538"/>
          <p14:tracePt t="27151" x="446088" y="3402013"/>
          <p14:tracePt t="27158" x="438150" y="3382963"/>
          <p14:tracePt t="27168" x="409575" y="3365500"/>
          <p14:tracePt t="27185" x="409575" y="3355975"/>
          <p14:tracePt t="27190" x="409575" y="3346450"/>
          <p14:tracePt t="27199" x="409575" y="3338513"/>
          <p14:tracePt t="27206" x="401638" y="3319463"/>
          <p14:tracePt t="27217" x="401638" y="3302000"/>
          <p14:tracePt t="27222" x="401638" y="3282950"/>
          <p14:tracePt t="27230" x="401638" y="3265488"/>
          <p14:tracePt t="27238" x="401638" y="3255963"/>
          <p14:tracePt t="27254" x="401638" y="3236913"/>
          <p14:tracePt t="27262" x="401638" y="3209925"/>
          <p14:tracePt t="27270" x="401638" y="3192463"/>
          <p14:tracePt t="27278" x="401638" y="3155950"/>
          <p14:tracePt t="27286" x="401638" y="3136900"/>
          <p14:tracePt t="27294" x="401638" y="3090863"/>
          <p14:tracePt t="27302" x="401638" y="3054350"/>
          <p14:tracePt t="27310" x="401638" y="3027363"/>
          <p14:tracePt t="27318" x="401638" y="2982913"/>
          <p14:tracePt t="27326" x="401638" y="2963863"/>
          <p14:tracePt t="27334" x="401638" y="2936875"/>
          <p14:tracePt t="27342" x="409575" y="2890838"/>
          <p14:tracePt t="27351" x="419100" y="2881313"/>
          <p14:tracePt t="27358" x="428625" y="2863850"/>
          <p14:tracePt t="27367" x="438150" y="2854325"/>
          <p14:tracePt t="27374" x="455613" y="2836863"/>
          <p14:tracePt t="27384" x="474663" y="2817813"/>
          <p14:tracePt t="27390" x="482600" y="2808288"/>
          <p14:tracePt t="27398" x="492125" y="2808288"/>
          <p14:tracePt t="27406" x="528638" y="2800350"/>
          <p14:tracePt t="27414" x="547688" y="2800350"/>
          <p14:tracePt t="27422" x="584200" y="2800350"/>
          <p14:tracePt t="27430" x="611188" y="2800350"/>
          <p14:tracePt t="27438" x="665163" y="2800350"/>
          <p14:tracePt t="27446" x="720725" y="2800350"/>
          <p14:tracePt t="27454" x="784225" y="2800350"/>
          <p14:tracePt t="27462" x="820738" y="2800350"/>
          <p14:tracePt t="27470" x="893763" y="2800350"/>
          <p14:tracePt t="27478" x="903288" y="2808288"/>
          <p14:tracePt t="27486" x="957263" y="2827338"/>
          <p14:tracePt t="27494" x="974725" y="2827338"/>
          <p14:tracePt t="27502" x="984250" y="2827338"/>
          <p14:tracePt t="27510" x="993775" y="2836863"/>
          <p14:tracePt t="27551" x="1003300" y="2844800"/>
          <p14:tracePt t="27561" x="1003300" y="2854325"/>
          <p14:tracePt t="27568" x="1003300" y="2863850"/>
          <p14:tracePt t="27575" x="1003300" y="2873375"/>
          <p14:tracePt t="27587" x="1003300" y="2881313"/>
          <p14:tracePt t="27591" x="1003300" y="2890838"/>
          <p14:tracePt t="27604" x="993775" y="2917825"/>
          <p14:tracePt t="27607" x="984250" y="2936875"/>
          <p14:tracePt t="27614" x="974725" y="2954338"/>
          <p14:tracePt t="27622" x="966788" y="2982913"/>
          <p14:tracePt t="27630" x="930275" y="3017838"/>
          <p14:tracePt t="27638" x="920750" y="3046413"/>
          <p14:tracePt t="27646" x="911225" y="3054350"/>
          <p14:tracePt t="27655" x="903288" y="3082925"/>
          <p14:tracePt t="27670" x="884238" y="3100388"/>
          <p14:tracePt t="27678" x="866775" y="3136900"/>
          <p14:tracePt t="27694" x="857250" y="3136900"/>
          <p14:tracePt t="27710" x="838200" y="3155950"/>
          <p14:tracePt t="27718" x="830263" y="3163888"/>
          <p14:tracePt t="27726" x="820738" y="3182938"/>
          <p14:tracePt t="27750" x="811213" y="3209925"/>
          <p14:tracePt t="27758" x="793750" y="3228975"/>
          <p14:tracePt t="27774" x="784225" y="3236913"/>
          <p14:tracePt t="27785" x="784225" y="3255963"/>
          <p14:tracePt t="27790" x="774700" y="3273425"/>
          <p14:tracePt t="27803" x="774700" y="3282950"/>
          <p14:tracePt t="27806" x="765175" y="3309938"/>
          <p14:tracePt t="27814" x="765175" y="3319463"/>
          <p14:tracePt t="27822" x="765175" y="3346450"/>
          <p14:tracePt t="27830" x="765175" y="3355975"/>
          <p14:tracePt t="27846" x="765175" y="3365500"/>
          <p14:tracePt t="27854" x="765175" y="3382963"/>
          <p14:tracePt t="27870" x="765175" y="3392488"/>
          <p14:tracePt t="27878" x="765175" y="3402013"/>
          <p14:tracePt t="27886" x="765175" y="3411538"/>
          <p14:tracePt t="27894" x="765175" y="3419475"/>
          <p14:tracePt t="27902" x="765175" y="3429000"/>
          <p14:tracePt t="27910" x="765175" y="3446463"/>
          <p14:tracePt t="27918" x="765175" y="3475038"/>
          <p14:tracePt t="27926" x="765175" y="3492500"/>
          <p14:tracePt t="27934" x="765175" y="3519488"/>
          <p14:tracePt t="27953" x="765175" y="3584575"/>
          <p14:tracePt t="27958" x="765175" y="3621088"/>
          <p14:tracePt t="27968" x="801688" y="3684588"/>
          <p14:tracePt t="27974" x="801688" y="3721100"/>
          <p14:tracePt t="27984" x="811213" y="3767138"/>
          <p14:tracePt t="27990" x="866775" y="3848100"/>
          <p14:tracePt t="27998" x="874713" y="3875088"/>
          <p14:tracePt t="28006" x="893763" y="3930650"/>
          <p14:tracePt t="28014" x="911225" y="3994150"/>
          <p14:tracePt t="28022" x="930275" y="4094163"/>
          <p14:tracePt t="28030" x="939800" y="4167188"/>
          <p14:tracePt t="28038" x="957263" y="4240213"/>
          <p14:tracePt t="28046" x="957263" y="4303713"/>
          <p14:tracePt t="28054" x="957263" y="4332288"/>
          <p14:tracePt t="28062" x="974725" y="4386263"/>
          <p14:tracePt t="28070" x="974725" y="4441825"/>
          <p14:tracePt t="28078" x="984250" y="4459288"/>
          <p14:tracePt t="28086" x="984250" y="4495800"/>
          <p14:tracePt t="28102" x="984250" y="4514850"/>
          <p14:tracePt t="28110" x="984250" y="4559300"/>
          <p14:tracePt t="28118" x="984250" y="4568825"/>
          <p14:tracePt t="28126" x="984250" y="4587875"/>
          <p14:tracePt t="28134" x="984250" y="4595813"/>
          <p14:tracePt t="28142" x="984250" y="4624388"/>
          <p14:tracePt t="28152" x="984250" y="4641850"/>
          <p14:tracePt t="28158" x="984250" y="4651375"/>
          <p14:tracePt t="28167" x="984250" y="4678363"/>
          <p14:tracePt t="28174" x="984250" y="4687888"/>
          <p14:tracePt t="28184" x="984250" y="4714875"/>
          <p14:tracePt t="28190" x="984250" y="4732338"/>
          <p14:tracePt t="28200" x="984250" y="4760913"/>
          <p14:tracePt t="28206" x="984250" y="4778375"/>
          <p14:tracePt t="28214" x="984250" y="4805363"/>
          <p14:tracePt t="28222" x="984250" y="4824413"/>
          <p14:tracePt t="28230" x="984250" y="4833938"/>
          <p14:tracePt t="28238" x="984250" y="4870450"/>
          <p14:tracePt t="28246" x="974725" y="4897438"/>
          <p14:tracePt t="28254" x="974725" y="4914900"/>
          <p14:tracePt t="28262" x="966788" y="4924425"/>
          <p14:tracePt t="28270" x="966788" y="4951413"/>
          <p14:tracePt t="28278" x="957263" y="4970463"/>
          <p14:tracePt t="28294" x="939800" y="4987925"/>
          <p14:tracePt t="28303" x="939800" y="5006975"/>
          <p14:tracePt t="28318" x="939800" y="5024438"/>
          <p14:tracePt t="28326" x="930275" y="5033963"/>
          <p14:tracePt t="28335" x="930275" y="5043488"/>
          <p14:tracePt t="28342" x="930275" y="5053013"/>
          <p14:tracePt t="28351" x="920750" y="5070475"/>
          <p14:tracePt t="28359" x="911225" y="5080000"/>
          <p14:tracePt t="28368" x="903288" y="5080000"/>
          <p14:tracePt t="28374" x="893763" y="5097463"/>
          <p14:tracePt t="28385" x="893763" y="5106988"/>
          <p14:tracePt t="28390" x="884238" y="5126038"/>
          <p14:tracePt t="28401" x="884238" y="5133975"/>
          <p14:tracePt t="28406" x="874713" y="5153025"/>
          <p14:tracePt t="28414" x="874713" y="5170488"/>
          <p14:tracePt t="28422" x="857250" y="5189538"/>
          <p14:tracePt t="28430" x="857250" y="5207000"/>
          <p14:tracePt t="28438" x="847725" y="5216525"/>
          <p14:tracePt t="28462" x="847725" y="5233988"/>
          <p14:tracePt t="28478" x="847725" y="5243513"/>
          <p14:tracePt t="28686" x="847725" y="5253038"/>
          <p14:tracePt t="28694" x="893763" y="5253038"/>
          <p14:tracePt t="28702" x="966788" y="5253038"/>
          <p14:tracePt t="28710" x="1047750" y="5253038"/>
          <p14:tracePt t="28718" x="1103313" y="5253038"/>
          <p14:tracePt t="28726" x="1149350" y="5253038"/>
          <p14:tracePt t="28734" x="1185863" y="5243513"/>
          <p14:tracePt t="28742" x="1203325" y="5243513"/>
          <p14:tracePt t="28751" x="1230313" y="5243513"/>
          <p14:tracePt t="28758" x="1239838" y="5243513"/>
          <p14:tracePt t="28768" x="1249363" y="5233988"/>
          <p14:tracePt t="28774" x="1266825" y="5233988"/>
          <p14:tracePt t="29014" x="1276350" y="5226050"/>
          <p14:tracePt t="29384" x="1312863" y="5226050"/>
          <p14:tracePt t="29392" x="1358900" y="5243513"/>
          <p14:tracePt t="29399" x="1395413" y="5253038"/>
          <p14:tracePt t="29406" x="1439863" y="5280025"/>
          <p14:tracePt t="29414" x="1468438" y="5299075"/>
          <p14:tracePt t="29422" x="1495425" y="5307013"/>
          <p14:tracePt t="29430" x="1512888" y="5307013"/>
          <p14:tracePt t="29438" x="1522413" y="5316538"/>
          <p14:tracePt t="29446" x="1531938" y="5316538"/>
          <p14:tracePt t="30248" x="1541463" y="5326063"/>
          <p14:tracePt t="30256" x="1541463" y="5335588"/>
          <p14:tracePt t="30840" x="1541463" y="5316538"/>
          <p14:tracePt t="32032" x="1541463" y="5307013"/>
          <p14:tracePt t="32096" x="1549400" y="5289550"/>
          <p14:tracePt t="32120" x="1549400" y="5280025"/>
          <p14:tracePt t="32128" x="1558925" y="5280025"/>
          <p14:tracePt t="32135" x="1568450" y="5280025"/>
          <p14:tracePt t="32398" x="1568450" y="5270500"/>
          <p14:tracePt t="32430" x="1568450" y="5262563"/>
          <p14:tracePt t="32438" x="1576388" y="5253038"/>
          <p14:tracePt t="32561" x="1585913" y="5243513"/>
          <p14:tracePt t="32774" x="1595438" y="5243513"/>
          <p14:tracePt t="32782" x="1604963" y="5243513"/>
          <p14:tracePt t="32800" x="1612900" y="5226050"/>
          <p14:tracePt t="32815" x="1622425" y="5216525"/>
          <p14:tracePt t="32840" x="1631950" y="5216525"/>
          <p14:tracePt t="33182" x="1641475" y="5197475"/>
          <p14:tracePt t="33190" x="1641475" y="5180013"/>
          <p14:tracePt t="33384" x="1641475" y="5170488"/>
          <p14:tracePt t="33392" x="1649413" y="5153025"/>
          <p14:tracePt t="33401" x="1649413" y="5143500"/>
          <p14:tracePt t="33415" x="1658938" y="5133975"/>
          <p14:tracePt t="34511" x="1658938" y="5126038"/>
          <p14:tracePt t="34518" x="1668463" y="5126038"/>
          <p14:tracePt t="34534" x="1685925" y="5116513"/>
          <p14:tracePt t="34542" x="1695450" y="5106988"/>
          <p14:tracePt t="34550" x="1695450" y="5097463"/>
          <p14:tracePt t="34558" x="1704975" y="5089525"/>
          <p14:tracePt t="34566" x="1704975" y="5070475"/>
          <p14:tracePt t="34574" x="1714500" y="5060950"/>
          <p14:tracePt t="34598" x="1731963" y="5053013"/>
          <p14:tracePt t="34615" x="1741488" y="5053013"/>
          <p14:tracePt t="34630" x="1751013" y="5043488"/>
          <p14:tracePt t="34638" x="1751013" y="5033963"/>
          <p14:tracePt t="34646" x="1768475" y="5016500"/>
          <p14:tracePt t="34662" x="1768475" y="5006975"/>
          <p14:tracePt t="35736" x="1778000" y="4979988"/>
          <p14:tracePt t="35750" x="1778000" y="4970463"/>
          <p14:tracePt t="35758" x="1787525" y="4970463"/>
          <p14:tracePt t="35774" x="1804988" y="4951413"/>
          <p14:tracePt t="35782" x="1804988" y="4943475"/>
          <p14:tracePt t="35976" x="1814513" y="4933950"/>
          <p14:tracePt t="35984" x="1814513" y="4906963"/>
          <p14:tracePt t="35992" x="1824038" y="4897438"/>
          <p14:tracePt t="36015" x="1824038" y="4887913"/>
          <p14:tracePt t="36031" x="1831975" y="4878388"/>
          <p14:tracePt t="37150" x="1841500" y="4860925"/>
          <p14:tracePt t="37158" x="1860550" y="4833938"/>
          <p14:tracePt t="37167" x="1860550" y="4814888"/>
          <p14:tracePt t="37174" x="1868488" y="4797425"/>
          <p14:tracePt t="37183" x="1878013" y="4760913"/>
          <p14:tracePt t="37190" x="1878013" y="4751388"/>
          <p14:tracePt t="37201" x="1878013" y="4705350"/>
          <p14:tracePt t="37206" x="1895475" y="4668838"/>
          <p14:tracePt t="37217" x="1895475" y="4651375"/>
          <p14:tracePt t="37222" x="1895475" y="4624388"/>
          <p14:tracePt t="37230" x="1905000" y="4605338"/>
          <p14:tracePt t="37246" x="1905000" y="4595813"/>
          <p14:tracePt t="37262" x="1905000" y="4587875"/>
          <p14:tracePt t="37392" x="1914525" y="4578350"/>
          <p14:tracePt t="37456" x="1914525" y="4568825"/>
          <p14:tracePt t="37656" x="1914525" y="4559300"/>
          <p14:tracePt t="37664" x="1914525" y="4541838"/>
          <p14:tracePt t="37687" x="1914525" y="4532313"/>
          <p14:tracePt t="37808" x="1924050" y="4522788"/>
          <p14:tracePt t="37816" x="1931988" y="4514850"/>
          <p14:tracePt t="37825" x="1941513" y="4505325"/>
          <p14:tracePt t="37837" x="1951038" y="4486275"/>
          <p14:tracePt t="37847" x="1951038" y="4478338"/>
          <p14:tracePt t="37855" x="1951038" y="4459288"/>
          <p14:tracePt t="37863" x="1960563" y="4449763"/>
          <p14:tracePt t="38206" x="1968500" y="4459288"/>
          <p14:tracePt t="38215" x="1987550" y="4505325"/>
          <p14:tracePt t="38222" x="1997075" y="4532313"/>
          <p14:tracePt t="38231" x="1997075" y="4551363"/>
          <p14:tracePt t="38238" x="2005013" y="4578350"/>
          <p14:tracePt t="38246" x="2005013" y="4595813"/>
          <p14:tracePt t="38254" x="2014538" y="4632325"/>
          <p14:tracePt t="38262" x="2014538" y="4651375"/>
          <p14:tracePt t="38278" x="2014538" y="4660900"/>
          <p14:tracePt t="38286" x="2014538" y="4668838"/>
          <p14:tracePt t="38342" x="2014538" y="4678363"/>
          <p14:tracePt t="38350" x="2014538" y="4697413"/>
          <p14:tracePt t="38358" x="2014538" y="4724400"/>
          <p14:tracePt t="38366" x="2014538" y="4741863"/>
          <p14:tracePt t="38374" x="2041525" y="4797425"/>
          <p14:tracePt t="38383" x="2051050" y="4814888"/>
          <p14:tracePt t="38390" x="2051050" y="4833938"/>
          <p14:tracePt t="38400" x="2060575" y="4878388"/>
          <p14:tracePt t="38406" x="2070100" y="4887913"/>
          <p14:tracePt t="38416" x="2087563" y="4914900"/>
          <p14:tracePt t="38438" x="2087563" y="4924425"/>
          <p14:tracePt t="39120" x="2097088" y="4924425"/>
          <p14:tracePt t="39136" x="2097088" y="4914900"/>
          <p14:tracePt t="39144" x="2097088" y="4887913"/>
          <p14:tracePt t="39151" x="2097088" y="4878388"/>
          <p14:tracePt t="39158" x="2097088" y="4870450"/>
          <p14:tracePt t="39168" x="2097088" y="4841875"/>
          <p14:tracePt t="39174" x="2106613" y="4841875"/>
          <p14:tracePt t="39190" x="2106613" y="4833938"/>
          <p14:tracePt t="39200" x="2124075" y="4814888"/>
          <p14:tracePt t="42584" x="2124075" y="4797425"/>
          <p14:tracePt t="42590" x="2124075" y="4768850"/>
          <p14:tracePt t="42598" x="2124075" y="4751388"/>
          <p14:tracePt t="42606" x="2133600" y="4732338"/>
          <p14:tracePt t="42615" x="2143125" y="4714875"/>
          <p14:tracePt t="42630" x="2143125" y="4705350"/>
          <p14:tracePt t="42638" x="2151063" y="4697413"/>
          <p14:tracePt t="42728" x="2160588" y="4687888"/>
          <p14:tracePt t="42734" x="2179638" y="4668838"/>
          <p14:tracePt t="42742" x="2187575" y="4651375"/>
          <p14:tracePt t="42750" x="2197100" y="4641850"/>
          <p14:tracePt t="42758" x="2197100" y="4632325"/>
          <p14:tracePt t="42766" x="2214563" y="4614863"/>
          <p14:tracePt t="42774" x="2233613" y="4595813"/>
          <p14:tracePt t="42782" x="2243138" y="4578350"/>
          <p14:tracePt t="42799" x="2251075" y="4559300"/>
          <p14:tracePt t="42823" x="2270125" y="4551363"/>
          <p14:tracePt t="42880" x="2279650" y="4532313"/>
          <p14:tracePt t="42910" x="2287588" y="4522788"/>
          <p14:tracePt t="42918" x="2297113" y="4514850"/>
          <p14:tracePt t="42926" x="2306638" y="4514850"/>
          <p14:tracePt t="42942" x="2324100" y="4486275"/>
          <p14:tracePt t="42950" x="2343150" y="4478338"/>
          <p14:tracePt t="42958" x="2352675" y="4468813"/>
          <p14:tracePt t="42967" x="2379663" y="4441825"/>
          <p14:tracePt t="42974" x="2397125" y="4422775"/>
          <p14:tracePt t="42982" x="2425700" y="4395788"/>
          <p14:tracePt t="42990" x="2443163" y="4376738"/>
          <p14:tracePt t="42999" x="2462213" y="4359275"/>
          <p14:tracePt t="43006" x="2479675" y="4332288"/>
          <p14:tracePt t="43016" x="2506663" y="4295775"/>
          <p14:tracePt t="43022" x="2516188" y="4295775"/>
          <p14:tracePt t="43030" x="2543175" y="4259263"/>
          <p14:tracePt t="43038" x="2552700" y="4259263"/>
          <p14:tracePt t="43047" x="2562225" y="4249738"/>
          <p14:tracePt t="43055" x="2579688" y="4222750"/>
          <p14:tracePt t="43063" x="2589213" y="4213225"/>
          <p14:tracePt t="43070" x="2598738" y="4203700"/>
          <p14:tracePt t="43078" x="2606675" y="4195763"/>
          <p14:tracePt t="43086" x="2606675" y="4176713"/>
          <p14:tracePt t="43110" x="2616200" y="4167188"/>
          <p14:tracePt t="43632" x="2635250" y="4159250"/>
          <p14:tracePt t="43648" x="2679700" y="4159250"/>
          <p14:tracePt t="43657" x="2716213" y="4130675"/>
          <p14:tracePt t="43665" x="2752725" y="4103688"/>
          <p14:tracePt t="43673" x="2817813" y="4040188"/>
          <p14:tracePt t="43679" x="2871788" y="3967163"/>
          <p14:tracePt t="43686" x="2925763" y="3903663"/>
          <p14:tracePt t="43694" x="2981325" y="3840163"/>
          <p14:tracePt t="43702" x="3027363" y="3775075"/>
          <p14:tracePt t="43710" x="3100388" y="3702050"/>
          <p14:tracePt t="43718" x="3144838" y="3657600"/>
          <p14:tracePt t="43726" x="3181350" y="3611563"/>
          <p14:tracePt t="43734" x="3217863" y="3575050"/>
          <p14:tracePt t="43742" x="3244850" y="3548063"/>
          <p14:tracePt t="43752" x="3263900" y="3529013"/>
          <p14:tracePt t="43758" x="3281363" y="3511550"/>
          <p14:tracePt t="43766" x="3290888" y="3502025"/>
          <p14:tracePt t="43774" x="3300413" y="3492500"/>
          <p14:tracePt t="43967" x="3317875" y="3475038"/>
          <p14:tracePt t="43976" x="3336925" y="3455988"/>
          <p14:tracePt t="43984" x="3354388" y="3455988"/>
          <p14:tracePt t="43992" x="3373438" y="3446463"/>
          <p14:tracePt t="44002" x="3382963" y="3446463"/>
          <p14:tracePt t="44006" x="3409950" y="3438525"/>
          <p14:tracePt t="44022" x="3419475" y="3438525"/>
          <p14:tracePt t="44128" x="3427413" y="3438525"/>
          <p14:tracePt t="44138" x="3463925" y="3419475"/>
          <p14:tracePt t="44144" x="3500438" y="3402013"/>
          <p14:tracePt t="44151" x="3582988" y="3392488"/>
          <p14:tracePt t="44158" x="3636963" y="3382963"/>
          <p14:tracePt t="44166" x="3702050" y="3355975"/>
          <p14:tracePt t="44174" x="3765550" y="3346450"/>
          <p14:tracePt t="44182" x="3819525" y="3328988"/>
          <p14:tracePt t="44190" x="3892550" y="3319463"/>
          <p14:tracePt t="44199" x="3975100" y="3292475"/>
          <p14:tracePt t="44206" x="4065588" y="3282950"/>
          <p14:tracePt t="44215" x="4148138" y="3282950"/>
          <p14:tracePt t="44222" x="4202113" y="3265488"/>
          <p14:tracePt t="44233" x="4284663" y="3255963"/>
          <p14:tracePt t="44238" x="4376738" y="3228975"/>
          <p14:tracePt t="44246" x="4430713" y="3228975"/>
          <p14:tracePt t="44254" x="4503738" y="3228975"/>
          <p14:tracePt t="44262" x="4576763" y="3228975"/>
          <p14:tracePt t="44270" x="4659313" y="3228975"/>
          <p14:tracePt t="44278" x="4730750" y="3228975"/>
          <p14:tracePt t="44286" x="4803775" y="3228975"/>
          <p14:tracePt t="44294" x="4876800" y="3228975"/>
          <p14:tracePt t="44302" x="4932363" y="3228975"/>
          <p14:tracePt t="44310" x="4995863" y="3228975"/>
          <p14:tracePt t="44318" x="5032375" y="3228975"/>
          <p14:tracePt t="44326" x="5068888" y="3236913"/>
          <p14:tracePt t="44334" x="5095875" y="3236913"/>
          <p14:tracePt t="44342" x="5114925" y="3236913"/>
          <p14:tracePt t="44424" x="5132388" y="3236913"/>
          <p14:tracePt t="44456" x="5159375" y="3236913"/>
          <p14:tracePt t="44465" x="5195888" y="3236913"/>
          <p14:tracePt t="44473" x="5241925" y="3236913"/>
          <p14:tracePt t="44480" x="5260975" y="3236913"/>
          <p14:tracePt t="44486" x="5297488" y="3236913"/>
          <p14:tracePt t="44494" x="5324475" y="3236913"/>
          <p14:tracePt t="44502" x="5360988" y="3236913"/>
          <p14:tracePt t="44510" x="5387975" y="3236913"/>
          <p14:tracePt t="44518" x="5424488" y="3236913"/>
          <p14:tracePt t="44527" x="5451475" y="3236913"/>
          <p14:tracePt t="44535" x="5497513" y="3236913"/>
          <p14:tracePt t="44543" x="5507038" y="3236913"/>
          <p14:tracePt t="44550" x="5543550" y="3236913"/>
          <p14:tracePt t="44559" x="5580063" y="3255963"/>
          <p14:tracePt t="44566" x="5624513" y="3255963"/>
          <p14:tracePt t="44574" x="5680075" y="3273425"/>
          <p14:tracePt t="44583" x="5707063" y="3273425"/>
          <p14:tracePt t="44590" x="5753100" y="3273425"/>
          <p14:tracePt t="44599" x="5789613" y="3273425"/>
          <p14:tracePt t="44606" x="5834063" y="3273425"/>
          <p14:tracePt t="44616" x="5853113" y="3273425"/>
          <p14:tracePt t="44622" x="5880100" y="3273425"/>
          <p14:tracePt t="44632" x="5899150" y="3273425"/>
          <p14:tracePt t="44638" x="5907088" y="3273425"/>
          <p14:tracePt t="44646" x="5926138" y="3273425"/>
          <p14:tracePt t="44662" x="5943600" y="3265488"/>
          <p14:tracePt t="44678" x="5953125" y="3255963"/>
          <p14:tracePt t="44686" x="5962650" y="3255963"/>
          <p14:tracePt t="44694" x="5972175" y="3255963"/>
          <p14:tracePt t="44816" x="5980113" y="3246438"/>
          <p14:tracePt t="44831" x="5999163" y="3228975"/>
          <p14:tracePt t="44838" x="6016625" y="3219450"/>
          <p14:tracePt t="44846" x="6026150" y="3219450"/>
          <p14:tracePt t="44854" x="6062663" y="3192463"/>
          <p14:tracePt t="44862" x="6072188" y="3192463"/>
          <p14:tracePt t="44870" x="6089650" y="3182938"/>
          <p14:tracePt t="44886" x="6099175" y="3173413"/>
          <p14:tracePt t="45496" x="6099175" y="3155950"/>
          <p14:tracePt t="45502" x="6089650" y="3146425"/>
          <p14:tracePt t="45511" x="6035675" y="3136900"/>
          <p14:tracePt t="45518" x="5972175" y="3109913"/>
          <p14:tracePt t="45526" x="5926138" y="3090863"/>
          <p14:tracePt t="45534" x="5889625" y="3073400"/>
          <p14:tracePt t="45542" x="5843588" y="3063875"/>
          <p14:tracePt t="45550" x="5816600" y="3046413"/>
          <p14:tracePt t="45561" x="5807075" y="3036888"/>
          <p14:tracePt t="45570" x="5797550" y="3036888"/>
          <p14:tracePt t="45863" x="5789613" y="3027363"/>
          <p14:tracePt t="45878" x="5797550" y="3009900"/>
          <p14:tracePt t="45887" x="5843588" y="2990850"/>
          <p14:tracePt t="45894" x="5853113" y="2982913"/>
          <p14:tracePt t="45902" x="5870575" y="2973388"/>
          <p14:tracePt t="45910" x="5889625" y="2954338"/>
          <p14:tracePt t="45919" x="5899150" y="2954338"/>
          <p14:tracePt t="45926" x="5916613" y="2946400"/>
          <p14:tracePt t="45951" x="5943600" y="2936875"/>
          <p14:tracePt t="45966" x="5953125" y="2936875"/>
          <p14:tracePt t="45974" x="5972175" y="2927350"/>
          <p14:tracePt t="45998" x="5999163" y="2909888"/>
          <p14:tracePt t="46016" x="6007100" y="2900363"/>
          <p14:tracePt t="46031" x="6016625" y="2900363"/>
          <p14:tracePt t="46038" x="6026150" y="2890838"/>
          <p14:tracePt t="46046" x="6043613" y="2890838"/>
          <p14:tracePt t="46062" x="6062663" y="2881313"/>
          <p14:tracePt t="46128" x="6072188" y="2881313"/>
          <p14:tracePt t="46137" x="6089650" y="2881313"/>
          <p14:tracePt t="46151" x="6116638" y="2881313"/>
          <p14:tracePt t="46159" x="6135688" y="2881313"/>
          <p14:tracePt t="46166" x="6145213" y="2881313"/>
          <p14:tracePt t="46174" x="6153150" y="2881313"/>
          <p14:tracePt t="46182" x="6172200" y="2881313"/>
          <p14:tracePt t="46190" x="6181725" y="2881313"/>
          <p14:tracePt t="46399" x="6189663" y="2881313"/>
          <p14:tracePt t="46496" x="6181725" y="2909888"/>
          <p14:tracePt t="46504" x="6172200" y="2917825"/>
          <p14:tracePt t="46512" x="6172200" y="2927350"/>
          <p14:tracePt t="46526" x="6145213" y="2946400"/>
          <p14:tracePt t="46534" x="6135688" y="2954338"/>
          <p14:tracePt t="46550" x="6135688" y="2973388"/>
          <p14:tracePt t="46558" x="6126163" y="2982913"/>
          <p14:tracePt t="46567" x="6116638" y="2990850"/>
          <p14:tracePt t="46574" x="6116638" y="3000375"/>
          <p14:tracePt t="46590" x="6108700" y="3027363"/>
          <p14:tracePt t="46599" x="6099175" y="3027363"/>
          <p14:tracePt t="46606" x="6089650" y="3036888"/>
          <p14:tracePt t="46728" x="6080125" y="3054350"/>
          <p14:tracePt t="46760" x="6080125" y="3063875"/>
          <p14:tracePt t="46767" x="6080125" y="3073400"/>
          <p14:tracePt t="46775" x="6080125" y="3082925"/>
          <p14:tracePt t="46784" x="6062663" y="3100388"/>
          <p14:tracePt t="46799" x="6062663" y="3119438"/>
          <p14:tracePt t="46822" x="6062663" y="3146425"/>
          <p14:tracePt t="46832" x="6062663" y="3155950"/>
          <p14:tracePt t="46839" x="6062663" y="3163888"/>
          <p14:tracePt t="46846" x="6062663" y="3192463"/>
          <p14:tracePt t="46854" x="6062663" y="3200400"/>
          <p14:tracePt t="46862" x="6062663" y="3219450"/>
          <p14:tracePt t="46870" x="6062663" y="3228975"/>
          <p14:tracePt t="46878" x="6072188" y="3236913"/>
          <p14:tracePt t="46902" x="6072188" y="3246438"/>
          <p14:tracePt t="46919" x="6072188" y="3265488"/>
          <p14:tracePt t="46935" x="6080125" y="3282950"/>
          <p14:tracePt t="46966" x="6089650" y="3292475"/>
          <p14:tracePt t="47015" x="6089650" y="3309938"/>
          <p14:tracePt t="47022" x="6089650" y="3319463"/>
          <p14:tracePt t="47038" x="6089650" y="3328988"/>
          <p14:tracePt t="47054" x="6089650" y="3346450"/>
          <p14:tracePt t="47062" x="6089650" y="3355975"/>
          <p14:tracePt t="47070" x="6089650" y="3365500"/>
          <p14:tracePt t="47078" x="6089650" y="3375025"/>
          <p14:tracePt t="47182" x="6089650" y="3392488"/>
          <p14:tracePt t="47198" x="6089650" y="3411538"/>
          <p14:tracePt t="47206" x="6080125" y="3429000"/>
          <p14:tracePt t="47214" x="6053138" y="3455988"/>
          <p14:tracePt t="47231" x="6043613" y="3482975"/>
          <p14:tracePt t="47238" x="6035675" y="3492500"/>
          <p14:tracePt t="47246" x="6035675" y="3502025"/>
          <p14:tracePt t="47262" x="6026150" y="3502025"/>
          <p14:tracePt t="47784" x="6026150" y="3492500"/>
          <p14:tracePt t="47790" x="6026150" y="3482975"/>
          <p14:tracePt t="47806" x="6026150" y="3455988"/>
          <p14:tracePt t="47814" x="6026150" y="3446463"/>
          <p14:tracePt t="47822" x="6026150" y="3438525"/>
          <p14:tracePt t="47832" x="6026150" y="3411538"/>
          <p14:tracePt t="47854" x="6043613" y="3392488"/>
          <p14:tracePt t="47878" x="6053138" y="3392488"/>
          <p14:tracePt t="47886" x="6062663" y="3382963"/>
          <p14:tracePt t="47902" x="6089650" y="3375025"/>
          <p14:tracePt t="47926" x="6099175" y="3375025"/>
          <p14:tracePt t="48006" x="6108700" y="3365500"/>
          <p14:tracePt t="48014" x="6135688" y="3365500"/>
          <p14:tracePt t="48022" x="6145213" y="3365500"/>
          <p14:tracePt t="48031" x="6153150" y="3365500"/>
          <p14:tracePt t="48038" x="6162675" y="3365500"/>
          <p14:tracePt t="48166" x="6135688" y="3382963"/>
          <p14:tracePt t="48183" x="6126163" y="3382963"/>
          <p14:tracePt t="48344" x="6145213" y="3382963"/>
          <p14:tracePt t="48352" x="6245225" y="3382963"/>
          <p14:tracePt t="48359" x="6362700" y="3355975"/>
          <p14:tracePt t="48370" x="6454775" y="3328988"/>
          <p14:tracePt t="48375" x="6545263" y="3328988"/>
          <p14:tracePt t="48383" x="6664325" y="3309938"/>
          <p14:tracePt t="48390" x="6754813" y="3282950"/>
          <p14:tracePt t="48400" x="6864350" y="3273425"/>
          <p14:tracePt t="48406" x="6929438" y="3273425"/>
          <p14:tracePt t="48416" x="7000875" y="3265488"/>
          <p14:tracePt t="48422" x="7073900" y="3246438"/>
          <p14:tracePt t="48433" x="7119938" y="3246438"/>
          <p14:tracePt t="48438" x="7175500" y="3228975"/>
          <p14:tracePt t="48447" x="7212013" y="3209925"/>
          <p14:tracePt t="48454" x="7256463" y="3209925"/>
          <p14:tracePt t="48462" x="7319963" y="3200400"/>
          <p14:tracePt t="48470" x="7339013" y="3200400"/>
          <p14:tracePt t="48478" x="7385050" y="3192463"/>
          <p14:tracePt t="48486" x="7421563" y="3173413"/>
          <p14:tracePt t="48494" x="7502525" y="3146425"/>
          <p14:tracePt t="48510" x="7548563" y="3136900"/>
          <p14:tracePt t="48518" x="7575550" y="3100388"/>
          <p14:tracePt t="48526" x="7612063" y="3090863"/>
          <p14:tracePt t="48542" x="7621588" y="3082925"/>
          <p14:tracePt t="48550" x="7648575" y="3063875"/>
          <p14:tracePt t="48566" x="7658100" y="3054350"/>
          <p14:tracePt t="49008" x="7667625" y="3054350"/>
          <p14:tracePt t="49046" x="7667625" y="3063875"/>
          <p14:tracePt t="49054" x="7658100" y="3073400"/>
          <p14:tracePt t="49070" x="7639050" y="3082925"/>
          <p14:tracePt t="49086" x="7631113" y="3090863"/>
          <p14:tracePt t="49094" x="7621588" y="3109913"/>
          <p14:tracePt t="49135" x="7612063" y="3109913"/>
          <p14:tracePt t="49502" x="7648575" y="3109913"/>
          <p14:tracePt t="49511" x="7667625" y="3100388"/>
          <p14:tracePt t="49518" x="7694613" y="3082925"/>
          <p14:tracePt t="49526" x="7712075" y="3082925"/>
          <p14:tracePt t="49534" x="7740650" y="3073400"/>
          <p14:tracePt t="49542" x="7767638" y="3054350"/>
          <p14:tracePt t="50014" x="7767638" y="3073400"/>
          <p14:tracePt t="50030" x="7767638" y="3082925"/>
          <p14:tracePt t="50038" x="7777163" y="3090863"/>
          <p14:tracePt t="54120" x="7777163" y="3173413"/>
          <p14:tracePt t="54128" x="7621588" y="3411538"/>
          <p14:tracePt t="54135" x="7292975" y="3767138"/>
          <p14:tracePt t="54143" x="6964363" y="4249738"/>
          <p14:tracePt t="54150" x="6481763" y="4551363"/>
          <p14:tracePt t="54158" x="5999163" y="4878388"/>
          <p14:tracePt t="54166" x="5524500" y="5189538"/>
          <p14:tracePt t="54174" x="5122863" y="5399088"/>
          <p14:tracePt t="54182" x="4922838" y="5581650"/>
          <p14:tracePt t="54190" x="4722813" y="5745163"/>
          <p14:tracePt t="54199" x="4567238" y="5854700"/>
          <p14:tracePt t="54206" x="4430713" y="5954713"/>
          <p14:tracePt t="54216" x="4367213" y="6010275"/>
          <p14:tracePt t="54223" x="4321175" y="6064250"/>
          <p14:tracePt t="54237" x="4311650" y="6083300"/>
          <p14:tracePt t="54241" x="4303713" y="6091238"/>
          <p14:tracePt t="54302" x="4267200" y="6100763"/>
          <p14:tracePt t="54310" x="4148138" y="6156325"/>
          <p14:tracePt t="54318" x="4065588" y="6210300"/>
          <p14:tracePt t="54327" x="3984625" y="6219825"/>
          <p14:tracePt t="54334" x="3911600" y="6246813"/>
          <p14:tracePt t="54342" x="3865563" y="6246813"/>
          <p14:tracePt t="54350" x="3838575" y="6246813"/>
          <p14:tracePt t="54358" x="3810000" y="6246813"/>
          <p14:tracePt t="54366" x="3802063" y="6246813"/>
          <p14:tracePt t="54374" x="3792538" y="6246813"/>
          <p14:tracePt t="54382" x="3783013" y="6237288"/>
          <p14:tracePt t="54390" x="3775075" y="6173788"/>
          <p14:tracePt t="54398" x="3775075" y="6110288"/>
          <p14:tracePt t="54406" x="3775075" y="6018213"/>
          <p14:tracePt t="54415" x="3775075" y="5910263"/>
          <p14:tracePt t="54422" x="3746500" y="5818188"/>
          <p14:tracePt t="54432" x="3746500" y="5772150"/>
          <p14:tracePt t="54438" x="3709988" y="5691188"/>
          <p14:tracePt t="54448" x="3656013" y="5635625"/>
          <p14:tracePt t="54454" x="3573463" y="5554663"/>
          <p14:tracePt t="54462" x="3490913" y="5499100"/>
          <p14:tracePt t="54470" x="3409950" y="5445125"/>
          <p14:tracePt t="54478" x="3346450" y="5416550"/>
          <p14:tracePt t="54486" x="3281363" y="5362575"/>
          <p14:tracePt t="54494" x="3236913" y="5316538"/>
          <p14:tracePt t="54502" x="3181350" y="5280025"/>
          <p14:tracePt t="54510" x="3163888" y="5253038"/>
          <p14:tracePt t="54518" x="3136900" y="5216525"/>
          <p14:tracePt t="54526" x="3108325" y="5189538"/>
          <p14:tracePt t="54534" x="3090863" y="5143500"/>
          <p14:tracePt t="54542" x="3081338" y="5116513"/>
          <p14:tracePt t="54550" x="3063875" y="5070475"/>
          <p14:tracePt t="54558" x="3054350" y="5043488"/>
          <p14:tracePt t="54567" x="3027363" y="4997450"/>
          <p14:tracePt t="54574" x="2971800" y="4933950"/>
          <p14:tracePt t="54582" x="2925763" y="4906963"/>
          <p14:tracePt t="54590" x="2835275" y="4870450"/>
          <p14:tracePt t="54598" x="2735263" y="4841875"/>
          <p14:tracePt t="54606" x="2652713" y="4797425"/>
          <p14:tracePt t="54614" x="2543175" y="4768850"/>
          <p14:tracePt t="54622" x="2443163" y="4741863"/>
          <p14:tracePt t="54631" x="2389188" y="4732338"/>
          <p14:tracePt t="54638" x="2343150" y="4724400"/>
          <p14:tracePt t="54648" x="2324100" y="4714875"/>
          <p14:tracePt t="54654" x="2297113" y="4714875"/>
          <p14:tracePt t="54662" x="2287588" y="4714875"/>
          <p14:tracePt t="54710" x="2251075" y="4714875"/>
          <p14:tracePt t="54718" x="2233613" y="4714875"/>
          <p14:tracePt t="54726" x="2179638" y="4741863"/>
          <p14:tracePt t="54734" x="2143125" y="4768850"/>
          <p14:tracePt t="54742" x="2078038" y="4833938"/>
          <p14:tracePt t="54751" x="2041525" y="4870450"/>
          <p14:tracePt t="54758" x="2024063" y="4887913"/>
          <p14:tracePt t="54766" x="1997075" y="4914900"/>
          <p14:tracePt t="54774" x="1987550" y="4924425"/>
          <p14:tracePt t="54782" x="1978025" y="4933950"/>
          <p14:tracePt t="54790" x="1968500" y="4943475"/>
          <p14:tracePt t="54887" x="1968500" y="4924425"/>
          <p14:tracePt t="54896" x="1997075" y="4897438"/>
          <p14:tracePt t="54904" x="2033588" y="4814888"/>
          <p14:tracePt t="54913" x="2070100" y="4751388"/>
          <p14:tracePt t="54918" x="2114550" y="4687888"/>
          <p14:tracePt t="54926" x="2133600" y="4641850"/>
          <p14:tracePt t="54934" x="2160588" y="4595813"/>
          <p14:tracePt t="54942" x="2170113" y="4568825"/>
          <p14:tracePt t="54966" x="2233613" y="4432300"/>
          <p14:tracePt t="54974" x="2243138" y="4395788"/>
          <p14:tracePt t="54982" x="2270125" y="4332288"/>
          <p14:tracePt t="54990" x="2287588" y="4295775"/>
          <p14:tracePt t="54998" x="2287588" y="4268788"/>
          <p14:tracePt t="55006" x="2297113" y="4213225"/>
          <p14:tracePt t="55014" x="2297113" y="4176713"/>
          <p14:tracePt t="55022" x="2316163" y="4140200"/>
          <p14:tracePt t="55031" x="2316163" y="4103688"/>
          <p14:tracePt t="55038" x="2343150" y="4040188"/>
          <p14:tracePt t="55048" x="2352675" y="4003675"/>
          <p14:tracePt t="55054" x="2352675" y="3948113"/>
          <p14:tracePt t="55066" x="2379663" y="3884613"/>
          <p14:tracePt t="55071" x="2389188" y="3840163"/>
          <p14:tracePt t="55079" x="2397125" y="3794125"/>
          <p14:tracePt t="55086" x="2397125" y="3767138"/>
          <p14:tracePt t="55095" x="2397125" y="3738563"/>
          <p14:tracePt t="55103" x="2397125" y="3721100"/>
          <p14:tracePt t="55113" x="2406650" y="3694113"/>
          <p14:tracePt t="55118" x="2425700" y="3675063"/>
          <p14:tracePt t="55127" x="2425700" y="3665538"/>
          <p14:tracePt t="55135" x="2433638" y="3648075"/>
          <p14:tracePt t="55334" x="2470150" y="3638550"/>
          <p14:tracePt t="55342" x="2470150" y="3629025"/>
          <p14:tracePt t="55358" x="2489200" y="3611563"/>
          <p14:tracePt t="55374" x="2498725" y="3592513"/>
          <p14:tracePt t="55382" x="2516188" y="3584575"/>
          <p14:tracePt t="55390" x="2533650" y="3584575"/>
          <p14:tracePt t="55399" x="2552700" y="3575050"/>
          <p14:tracePt t="55415" x="2562225" y="3575050"/>
          <p14:tracePt t="55470" x="2579688" y="3565525"/>
          <p14:tracePt t="55479" x="2606675" y="3548063"/>
          <p14:tracePt t="55486" x="2635250" y="3529013"/>
          <p14:tracePt t="55494" x="2662238" y="3502025"/>
          <p14:tracePt t="55502" x="2689225" y="3492500"/>
          <p14:tracePt t="55510" x="2708275" y="3482975"/>
          <p14:tracePt t="55518" x="2725738" y="3475038"/>
          <p14:tracePt t="55526" x="2762250" y="3455988"/>
          <p14:tracePt t="55535" x="2789238" y="3446463"/>
          <p14:tracePt t="55542" x="2808288" y="3446463"/>
          <p14:tracePt t="55551" x="2817813" y="3438525"/>
          <p14:tracePt t="55566" x="2825750" y="3438525"/>
          <p14:tracePt t="56399" x="2835275" y="3429000"/>
          <p14:tracePt t="56414" x="2852738" y="3411538"/>
          <p14:tracePt t="56422" x="2862263" y="3402013"/>
          <p14:tracePt t="56438" x="2889250" y="3382963"/>
          <p14:tracePt t="56454" x="2898775" y="3375025"/>
          <p14:tracePt t="56462" x="2917825" y="3365500"/>
          <p14:tracePt t="56480" x="2935288" y="3365500"/>
          <p14:tracePt t="56592" x="2954338" y="3365500"/>
          <p14:tracePt t="56598" x="3008313" y="3365500"/>
          <p14:tracePt t="56606" x="3117850" y="3365500"/>
          <p14:tracePt t="56615" x="3244850" y="3365500"/>
          <p14:tracePt t="56622" x="3336925" y="3365500"/>
          <p14:tracePt t="56631" x="3446463" y="3365500"/>
          <p14:tracePt t="56638" x="3536950" y="3346450"/>
          <p14:tracePt t="56648" x="3656013" y="3338513"/>
          <p14:tracePt t="56654" x="3729038" y="3309938"/>
          <p14:tracePt t="56662" x="3810000" y="3292475"/>
          <p14:tracePt t="56670" x="3919538" y="3292475"/>
          <p14:tracePt t="56678" x="3975100" y="3273425"/>
          <p14:tracePt t="56686" x="4057650" y="3246438"/>
          <p14:tracePt t="56694" x="4138613" y="3219450"/>
          <p14:tracePt t="56702" x="4194175" y="3209925"/>
          <p14:tracePt t="56710" x="4257675" y="3182938"/>
          <p14:tracePt t="56718" x="4321175" y="3173413"/>
          <p14:tracePt t="56726" x="4357688" y="3163888"/>
          <p14:tracePt t="56734" x="4376738" y="3155950"/>
          <p14:tracePt t="56742" x="4403725" y="3155950"/>
          <p14:tracePt t="56751" x="4440238" y="3136900"/>
          <p14:tracePt t="56758" x="4457700" y="3127375"/>
          <p14:tracePt t="56767" x="4494213" y="3119438"/>
          <p14:tracePt t="56774" x="4530725" y="3109913"/>
          <p14:tracePt t="56782" x="4567238" y="3109913"/>
          <p14:tracePt t="56790" x="4622800" y="3100388"/>
          <p14:tracePt t="56799" x="4695825" y="3100388"/>
          <p14:tracePt t="56806" x="4795838" y="3073400"/>
          <p14:tracePt t="56815" x="4868863" y="3054350"/>
          <p14:tracePt t="56822" x="4949825" y="3054350"/>
          <p14:tracePt t="56832" x="5005388" y="3054350"/>
          <p14:tracePt t="56839" x="5078413" y="3054350"/>
          <p14:tracePt t="56848" x="5151438" y="3054350"/>
          <p14:tracePt t="56865" x="5241925" y="3054350"/>
          <p14:tracePt t="56870" x="5314950" y="3054350"/>
          <p14:tracePt t="56878" x="5368925" y="3054350"/>
          <p14:tracePt t="56886" x="5434013" y="3046413"/>
          <p14:tracePt t="56894" x="5470525" y="3046413"/>
          <p14:tracePt t="56902" x="5514975" y="3046413"/>
          <p14:tracePt t="56910" x="5534025" y="3046413"/>
          <p14:tracePt t="56918" x="5561013" y="3046413"/>
          <p14:tracePt t="56926" x="5570538" y="3046413"/>
          <p14:tracePt t="56934" x="5588000" y="3036888"/>
          <p14:tracePt t="56951" x="5616575" y="3036888"/>
          <p14:tracePt t="56958" x="5624513" y="3027363"/>
          <p14:tracePt t="57152" x="5661025" y="3017838"/>
          <p14:tracePt t="57159" x="5734050" y="3017838"/>
          <p14:tracePt t="57169" x="5789613" y="3017838"/>
          <p14:tracePt t="57175" x="5843588" y="3017838"/>
          <p14:tracePt t="57183" x="5880100" y="3017838"/>
          <p14:tracePt t="57190" x="5907088" y="3017838"/>
          <p14:tracePt t="57199" x="5926138" y="3017838"/>
          <p14:tracePt t="57216" x="5935663" y="3017838"/>
          <p14:tracePt t="58055" x="5935663" y="3027363"/>
          <p14:tracePt t="58066" x="5935663" y="3046413"/>
          <p14:tracePt t="58078" x="5935663" y="3054350"/>
          <p14:tracePt t="58630" x="5935663" y="3027363"/>
          <p14:tracePt t="58638" x="5935663" y="3017838"/>
          <p14:tracePt t="58646" x="5935663" y="3009900"/>
          <p14:tracePt t="58654" x="5943600" y="2990850"/>
          <p14:tracePt t="58670" x="5962650" y="2963863"/>
          <p14:tracePt t="58686" x="5980113" y="2946400"/>
          <p14:tracePt t="58694" x="6007100" y="2917825"/>
          <p14:tracePt t="58702" x="6035675" y="2917825"/>
          <p14:tracePt t="58710" x="6043613" y="2917825"/>
          <p14:tracePt t="58718" x="6072188" y="2900363"/>
          <p14:tracePt t="58726" x="6072188" y="2890838"/>
          <p14:tracePt t="58734" x="6108700" y="2890838"/>
          <p14:tracePt t="58742" x="6145213" y="2881313"/>
          <p14:tracePt t="58758" x="6153150" y="2881313"/>
          <p14:tracePt t="58928" x="6153150" y="2890838"/>
          <p14:tracePt t="58936" x="6153150" y="2909888"/>
          <p14:tracePt t="58959" x="6153150" y="2917825"/>
          <p14:tracePt t="59152" x="6172200" y="2927350"/>
          <p14:tracePt t="59160" x="6362700" y="2927350"/>
          <p14:tracePt t="59167" x="6691313" y="2927350"/>
          <p14:tracePt t="59174" x="7029450" y="2927350"/>
          <p14:tracePt t="59182" x="7329488" y="2927350"/>
          <p14:tracePt t="59190" x="7631113" y="2927350"/>
          <p14:tracePt t="59198" x="7813675" y="2927350"/>
          <p14:tracePt t="59206" x="7940675" y="2927350"/>
          <p14:tracePt t="59214" x="8013700" y="2927350"/>
          <p14:tracePt t="59222" x="8031163" y="2927350"/>
          <p14:tracePt t="59231" x="8040688" y="2927350"/>
          <p14:tracePt t="59503" x="8023225" y="2936875"/>
          <p14:tracePt t="59513" x="8004175" y="2936875"/>
          <p14:tracePt t="59520" x="7967663" y="2963863"/>
          <p14:tracePt t="59527" x="7958138" y="2973388"/>
          <p14:tracePt t="59535" x="7958138" y="2982913"/>
          <p14:tracePt t="59542" x="7931150" y="2990850"/>
          <p14:tracePt t="59550" x="7931150" y="3000375"/>
          <p14:tracePt t="59559" x="7921625" y="3017838"/>
          <p14:tracePt t="59566" x="7913688" y="3027363"/>
          <p14:tracePt t="59582" x="7904163" y="3036888"/>
          <p14:tracePt t="59614" x="7894638" y="3046413"/>
          <p14:tracePt t="59622" x="7894638" y="3054350"/>
          <p14:tracePt t="59647" x="7894638" y="3063875"/>
          <p14:tracePt t="59655" x="7885113" y="3090863"/>
          <p14:tracePt t="59671" x="7877175" y="3100388"/>
          <p14:tracePt t="59904" x="7877175" y="3090863"/>
          <p14:tracePt t="59920" x="7877175" y="3082925"/>
          <p14:tracePt t="59936" x="7877175" y="3063875"/>
          <p14:tracePt t="60174" x="7877175" y="3046413"/>
          <p14:tracePt t="60182" x="7877175" y="3027363"/>
          <p14:tracePt t="60191" x="7877175" y="3009900"/>
          <p14:tracePt t="60200" x="7877175" y="3000375"/>
          <p14:tracePt t="60206" x="7877175" y="2982913"/>
          <p14:tracePt t="60215" x="7877175" y="2973388"/>
          <p14:tracePt t="60231" x="7877175" y="2963863"/>
          <p14:tracePt t="60480" x="7867650" y="2963863"/>
          <p14:tracePt t="60488" x="7858125" y="2963863"/>
          <p14:tracePt t="60496" x="7840663" y="2973388"/>
          <p14:tracePt t="60504" x="7831138" y="2982913"/>
          <p14:tracePt t="60513" x="7821613" y="2982913"/>
          <p14:tracePt t="60519" x="7813675" y="2990850"/>
          <p14:tracePt t="60550" x="7804150" y="3000375"/>
          <p14:tracePt t="60560" x="7794625" y="3009900"/>
          <p14:tracePt t="61239" x="7804150" y="3009900"/>
          <p14:tracePt t="61376" x="7813675" y="3017838"/>
          <p14:tracePt t="61398" x="7821613" y="3036888"/>
          <p14:tracePt t="61406" x="7840663" y="3063875"/>
          <p14:tracePt t="61414" x="7858125" y="3063875"/>
          <p14:tracePt t="61422" x="7885113" y="3073400"/>
          <p14:tracePt t="61430" x="7894638" y="3073400"/>
          <p14:tracePt t="61438" x="7904163" y="3073400"/>
          <p14:tracePt t="61447" x="7913688" y="3073400"/>
          <p14:tracePt t="61454" x="7921625" y="3082925"/>
          <p14:tracePt t="61552" x="7940675" y="3082925"/>
          <p14:tracePt t="61584" x="7958138" y="3100388"/>
          <p14:tracePt t="61615" x="7967663" y="3109913"/>
          <p14:tracePt t="61624" x="7967663" y="3119438"/>
          <p14:tracePt t="61631" x="7977188" y="3127375"/>
          <p14:tracePt t="61639" x="7986713" y="3127375"/>
          <p14:tracePt t="61654" x="7986713" y="3136900"/>
          <p14:tracePt t="61665" x="7994650" y="3155950"/>
          <p14:tracePt t="61670" x="7994650" y="3173413"/>
          <p14:tracePt t="61679" x="7994650" y="3200400"/>
          <p14:tracePt t="61686" x="8004175" y="3236913"/>
          <p14:tracePt t="61694" x="8013700" y="3273425"/>
          <p14:tracePt t="61702" x="8013700" y="3302000"/>
          <p14:tracePt t="61719" x="8013700" y="3392488"/>
          <p14:tracePt t="61726" x="8050213" y="3455988"/>
          <p14:tracePt t="61734" x="8059738" y="3482975"/>
          <p14:tracePt t="61742" x="8077200" y="3519488"/>
          <p14:tracePt t="61751" x="8077200" y="3584575"/>
          <p14:tracePt t="61758" x="8104188" y="3675063"/>
          <p14:tracePt t="61767" x="8123238" y="3711575"/>
          <p14:tracePt t="61774" x="8123238" y="3767138"/>
          <p14:tracePt t="61782" x="8123238" y="3821113"/>
          <p14:tracePt t="61790" x="8132763" y="3857625"/>
          <p14:tracePt t="61799" x="8132763" y="3903663"/>
          <p14:tracePt t="61806" x="8132763" y="3930650"/>
          <p14:tracePt t="61815" x="8132763" y="3976688"/>
          <p14:tracePt t="61822" x="8132763" y="4003675"/>
          <p14:tracePt t="61832" x="8132763" y="4013200"/>
          <p14:tracePt t="61854" x="8132763" y="4067175"/>
          <p14:tracePt t="61865" x="8132763" y="4103688"/>
          <p14:tracePt t="61870" x="8132763" y="4130675"/>
          <p14:tracePt t="61879" x="8132763" y="4149725"/>
          <p14:tracePt t="61887" x="8132763" y="4167188"/>
          <p14:tracePt t="61894" x="8132763" y="4186238"/>
          <p14:tracePt t="62128" x="8031163" y="4213225"/>
          <p14:tracePt t="62139" x="7850188" y="4240213"/>
          <p14:tracePt t="62144" x="7639050" y="4276725"/>
          <p14:tracePt t="62152" x="7319963" y="4313238"/>
          <p14:tracePt t="62158" x="7019925" y="4332288"/>
          <p14:tracePt t="62166" x="6618288" y="4395788"/>
          <p14:tracePt t="62174" x="6126163" y="4449763"/>
          <p14:tracePt t="62182" x="5661025" y="4514850"/>
          <p14:tracePt t="62190" x="5260975" y="4605338"/>
          <p14:tracePt t="62198" x="4949825" y="4624388"/>
          <p14:tracePt t="62206" x="4703763" y="4660900"/>
          <p14:tracePt t="62214" x="4540250" y="4687888"/>
          <p14:tracePt t="62222" x="4430713" y="4705350"/>
          <p14:tracePt t="62231" x="4357688" y="4705350"/>
          <p14:tracePt t="62238" x="4340225" y="4705350"/>
          <p14:tracePt t="62248" x="4303713" y="4705350"/>
          <p14:tracePt t="62264" x="4267200" y="4705350"/>
          <p14:tracePt t="62270" x="4257675" y="4697413"/>
          <p14:tracePt t="62278" x="4248150" y="4687888"/>
          <p14:tracePt t="62294" x="4238625" y="4668838"/>
          <p14:tracePt t="62302" x="4221163" y="4651375"/>
          <p14:tracePt t="62392" x="4211638" y="4651375"/>
          <p14:tracePt t="62399" x="4184650" y="4651375"/>
          <p14:tracePt t="62408" x="4175125" y="4651375"/>
          <p14:tracePt t="62418" x="4157663" y="4651375"/>
          <p14:tracePt t="62423" x="4129088" y="4651375"/>
          <p14:tracePt t="62432" x="4121150" y="4651375"/>
          <p14:tracePt t="62438" x="4111625" y="4660900"/>
          <p14:tracePt t="62448" x="4084638" y="4668838"/>
          <p14:tracePt t="62454" x="4065588" y="4678363"/>
          <p14:tracePt t="62464" x="4038600" y="4678363"/>
          <p14:tracePt t="62584" x="4029075" y="4678363"/>
          <p14:tracePt t="62590" x="4011613" y="4678363"/>
          <p14:tracePt t="62598" x="3992563" y="4651375"/>
          <p14:tracePt t="62606" x="3975100" y="4605338"/>
          <p14:tracePt t="62614" x="3956050" y="4578350"/>
          <p14:tracePt t="62622" x="3929063" y="4541838"/>
          <p14:tracePt t="62630" x="3883025" y="4486275"/>
          <p14:tracePt t="62638" x="3856038" y="4449763"/>
          <p14:tracePt t="62647" x="3838575" y="4432300"/>
          <p14:tracePt t="62654" x="3810000" y="4413250"/>
          <p14:tracePt t="62664" x="3756025" y="4368800"/>
          <p14:tracePt t="62670" x="3719513" y="4359275"/>
          <p14:tracePt t="62678" x="3646488" y="4303713"/>
          <p14:tracePt t="62686" x="3619500" y="4295775"/>
          <p14:tracePt t="62694" x="3546475" y="4249738"/>
          <p14:tracePt t="62702" x="3527425" y="4240213"/>
          <p14:tracePt t="62710" x="3482975" y="4203700"/>
          <p14:tracePt t="62718" x="3473450" y="4195763"/>
          <p14:tracePt t="62726" x="3446463" y="4186238"/>
          <p14:tracePt t="62735" x="3419475" y="4159250"/>
          <p14:tracePt t="62742" x="3409950" y="4149725"/>
          <p14:tracePt t="62750" x="3382963" y="4122738"/>
          <p14:tracePt t="62758" x="3373438" y="4113213"/>
          <p14:tracePt t="62766" x="3363913" y="4103688"/>
          <p14:tracePt t="62774" x="3336925" y="4076700"/>
          <p14:tracePt t="62782" x="3317875" y="4057650"/>
          <p14:tracePt t="62790" x="3309938" y="4049713"/>
          <p14:tracePt t="62799" x="3300413" y="4040188"/>
          <p14:tracePt t="62806" x="3273425" y="4030663"/>
          <p14:tracePt t="62814" x="3244850" y="4013200"/>
          <p14:tracePt t="62822" x="3217863" y="4013200"/>
          <p14:tracePt t="62830" x="3154363" y="3984625"/>
          <p14:tracePt t="62838" x="3108325" y="3957638"/>
          <p14:tracePt t="62852" x="3054350" y="3940175"/>
          <p14:tracePt t="62857" x="2990850" y="3903663"/>
          <p14:tracePt t="62868" x="2925763" y="3875088"/>
          <p14:tracePt t="62872" x="2862263" y="3857625"/>
          <p14:tracePt t="62883" x="2817813" y="3821113"/>
          <p14:tracePt t="62887" x="2752725" y="3784600"/>
          <p14:tracePt t="62895" x="2725738" y="3757613"/>
          <p14:tracePt t="62902" x="2689225" y="3730625"/>
          <p14:tracePt t="62910" x="2671763" y="3711575"/>
          <p14:tracePt t="62918" x="2652713" y="3694113"/>
          <p14:tracePt t="62926" x="2635250" y="3665538"/>
          <p14:tracePt t="62935" x="2598738" y="3638550"/>
          <p14:tracePt t="62950" x="2525713" y="3592513"/>
          <p14:tracePt t="62958" x="2489200" y="3565525"/>
          <p14:tracePt t="62967" x="2462213" y="3529013"/>
          <p14:tracePt t="62974" x="2452688" y="3529013"/>
          <p14:tracePt t="62982" x="2425700" y="3511550"/>
          <p14:tracePt t="62990" x="2397125" y="3482975"/>
          <p14:tracePt t="62999" x="2379663" y="3465513"/>
          <p14:tracePt t="63006" x="2333625" y="3455988"/>
          <p14:tracePt t="63014" x="2316163" y="3438525"/>
          <p14:tracePt t="63214" x="2324100" y="3429000"/>
          <p14:tracePt t="63222" x="2452688" y="3429000"/>
          <p14:tracePt t="63230" x="2635250" y="3429000"/>
          <p14:tracePt t="63238" x="2852738" y="3429000"/>
          <p14:tracePt t="63249" x="3054350" y="3429000"/>
          <p14:tracePt t="63254" x="3236913" y="3429000"/>
          <p14:tracePt t="63265" x="3409950" y="3429000"/>
          <p14:tracePt t="63272" x="3556000" y="3429000"/>
          <p14:tracePt t="63285" x="3673475" y="3411538"/>
          <p14:tracePt t="63287" x="3783013" y="3402013"/>
          <p14:tracePt t="63296" x="3875088" y="3375025"/>
          <p14:tracePt t="63303" x="3938588" y="3355975"/>
          <p14:tracePt t="63310" x="3975100" y="3355975"/>
          <p14:tracePt t="63318" x="4029075" y="3355975"/>
          <p14:tracePt t="63326" x="4075113" y="3346450"/>
          <p14:tracePt t="63334" x="4148138" y="3346450"/>
          <p14:tracePt t="63342" x="4211638" y="3338513"/>
          <p14:tracePt t="63350" x="4321175" y="3338513"/>
          <p14:tracePt t="63358" x="4413250" y="3338513"/>
          <p14:tracePt t="63366" x="4576763" y="3338513"/>
          <p14:tracePt t="63374" x="4703763" y="3338513"/>
          <p14:tracePt t="63382" x="4795838" y="3338513"/>
          <p14:tracePt t="63390" x="4978400" y="3338513"/>
          <p14:tracePt t="63398" x="5141913" y="3292475"/>
          <p14:tracePt t="63406" x="5324475" y="3292475"/>
          <p14:tracePt t="63414" x="5470525" y="3292475"/>
          <p14:tracePt t="63422" x="5616575" y="3273425"/>
          <p14:tracePt t="63430" x="5707063" y="3273425"/>
          <p14:tracePt t="63438" x="5761038" y="3273425"/>
          <p14:tracePt t="63447" x="5780088" y="3265488"/>
          <p14:tracePt t="63464" x="5797550" y="3265488"/>
          <p14:tracePt t="63470" x="5807075" y="3265488"/>
          <p14:tracePt t="63478" x="5807075" y="3255963"/>
          <p14:tracePt t="63912" x="5816600" y="3255963"/>
          <p14:tracePt t="63918" x="5853113" y="3265488"/>
          <p14:tracePt t="63926" x="5889625" y="3265488"/>
          <p14:tracePt t="63934" x="5916613" y="3265488"/>
          <p14:tracePt t="63950" x="5999163" y="3265488"/>
          <p14:tracePt t="63958" x="6026150" y="3273425"/>
          <p14:tracePt t="64174" x="6035675" y="3273425"/>
          <p14:tracePt t="64448" x="6035675" y="3265488"/>
          <p14:tracePt t="64456" x="6035675" y="3255963"/>
          <p14:tracePt t="64465" x="6035675" y="3246438"/>
          <p14:tracePt t="64471" x="6035675" y="3236913"/>
          <p14:tracePt t="64481" x="6035675" y="3209925"/>
          <p14:tracePt t="64486" x="6035675" y="3200400"/>
          <p14:tracePt t="64510" x="6035675" y="3182938"/>
          <p14:tracePt t="64534" x="6035675" y="3173413"/>
          <p14:tracePt t="64737" x="6089650" y="3163888"/>
          <p14:tracePt t="64742" x="6235700" y="3163888"/>
          <p14:tracePt t="64750" x="6381750" y="3163888"/>
          <p14:tracePt t="64758" x="6564313" y="3163888"/>
          <p14:tracePt t="64766" x="6718300" y="3163888"/>
          <p14:tracePt t="64774" x="6856413" y="3146425"/>
          <p14:tracePt t="64782" x="6929438" y="3136900"/>
          <p14:tracePt t="64790" x="6983413" y="3136900"/>
          <p14:tracePt t="64799" x="7046913" y="3109913"/>
          <p14:tracePt t="64806" x="7092950" y="3090863"/>
          <p14:tracePt t="64814" x="7102475" y="3090863"/>
          <p14:tracePt t="64822" x="7129463" y="3082925"/>
          <p14:tracePt t="64830" x="7138988" y="3073400"/>
          <p14:tracePt t="64847" x="7156450" y="3046413"/>
          <p14:tracePt t="64895" x="7175500" y="3036888"/>
          <p14:tracePt t="64902" x="7202488" y="3036888"/>
          <p14:tracePt t="64910" x="7239000" y="3036888"/>
          <p14:tracePt t="64918" x="7319963" y="3036888"/>
          <p14:tracePt t="64926" x="7412038" y="3036888"/>
          <p14:tracePt t="64934" x="7485063" y="3036888"/>
          <p14:tracePt t="64952" x="7685088" y="3036888"/>
          <p14:tracePt t="64958" x="7740650" y="3036888"/>
          <p14:tracePt t="64966" x="7804150" y="3036888"/>
          <p14:tracePt t="64974" x="7831138" y="3036888"/>
          <p14:tracePt t="64982" x="7840663" y="3036888"/>
          <p14:tracePt t="65152" x="7850188" y="3036888"/>
          <p14:tracePt t="65169" x="7858125" y="3036888"/>
          <p14:tracePt t="65176" x="7867650" y="3036888"/>
          <p14:tracePt t="65185" x="7885113" y="3036888"/>
          <p14:tracePt t="65352" x="7894638" y="3046413"/>
          <p14:tracePt t="65367" x="7894638" y="3054350"/>
          <p14:tracePt t="65383" x="7913688" y="3082925"/>
          <p14:tracePt t="65392" x="7921625" y="3100388"/>
          <p14:tracePt t="65398" x="7931150" y="3136900"/>
          <p14:tracePt t="65406" x="7940675" y="3163888"/>
          <p14:tracePt t="65414" x="7967663" y="3209925"/>
          <p14:tracePt t="65422" x="7977188" y="3236913"/>
          <p14:tracePt t="65430" x="7994650" y="3265488"/>
          <p14:tracePt t="65438" x="8013700" y="3309938"/>
          <p14:tracePt t="65447" x="8040688" y="3355975"/>
          <p14:tracePt t="65455" x="8067675" y="3392488"/>
          <p14:tracePt t="65464" x="8077200" y="3411538"/>
          <p14:tracePt t="65470" x="8096250" y="3429000"/>
          <p14:tracePt t="65480" x="8123238" y="3475038"/>
          <p14:tracePt t="65486" x="8132763" y="3475038"/>
          <p14:tracePt t="65494" x="8150225" y="3502025"/>
          <p14:tracePt t="65511" x="8177213" y="3538538"/>
          <p14:tracePt t="65518" x="8186738" y="3565525"/>
          <p14:tracePt t="65526" x="8196263" y="3621088"/>
          <p14:tracePt t="65534" x="8204200" y="3638550"/>
          <p14:tracePt t="65543" x="8223250" y="3711575"/>
          <p14:tracePt t="65550" x="8240713" y="3757613"/>
          <p14:tracePt t="65559" x="8240713" y="3803650"/>
          <p14:tracePt t="65566" x="8269288" y="3840163"/>
          <p14:tracePt t="65574" x="8277225" y="3884613"/>
          <p14:tracePt t="65582" x="8286750" y="3930650"/>
          <p14:tracePt t="65590" x="8286750" y="3957638"/>
          <p14:tracePt t="65598" x="8296275" y="3984625"/>
          <p14:tracePt t="65606" x="8296275" y="4003675"/>
          <p14:tracePt t="65614" x="8296275" y="4049713"/>
          <p14:tracePt t="65622" x="8296275" y="4076700"/>
          <p14:tracePt t="65631" x="8296275" y="4086225"/>
          <p14:tracePt t="65864" x="8277225" y="4094163"/>
          <p14:tracePt t="65870" x="8240713" y="4094163"/>
          <p14:tracePt t="65879" x="8186738" y="4094163"/>
          <p14:tracePt t="65887" x="8140700" y="4094163"/>
          <p14:tracePt t="65894" x="8086725" y="4094163"/>
          <p14:tracePt t="65902" x="8059738" y="4094163"/>
          <p14:tracePt t="65910" x="7977188" y="4113213"/>
          <p14:tracePt t="65919" x="7913688" y="4113213"/>
          <p14:tracePt t="65926" x="7840663" y="4113213"/>
          <p14:tracePt t="65934" x="7767638" y="4113213"/>
          <p14:tracePt t="65948" x="7675563" y="4113213"/>
          <p14:tracePt t="65950" x="7567613" y="4113213"/>
          <p14:tracePt t="65958" x="7439025" y="4140200"/>
          <p14:tracePt t="65966" x="7312025" y="4140200"/>
          <p14:tracePt t="65974" x="7165975" y="4140200"/>
          <p14:tracePt t="65982" x="7000875" y="4140200"/>
          <p14:tracePt t="65990" x="6837363" y="4140200"/>
          <p14:tracePt t="65998" x="6673850" y="4140200"/>
          <p14:tracePt t="66006" x="6491288" y="4140200"/>
          <p14:tracePt t="66015" x="6345238" y="4140200"/>
          <p14:tracePt t="66022" x="6181725" y="4140200"/>
          <p14:tracePt t="66030" x="6035675" y="4140200"/>
          <p14:tracePt t="66038" x="5889625" y="4140200"/>
          <p14:tracePt t="66047" x="5761038" y="4140200"/>
          <p14:tracePt t="66054" x="5653088" y="4149725"/>
          <p14:tracePt t="66064" x="5561013" y="4167188"/>
          <p14:tracePt t="66070" x="5470525" y="4176713"/>
          <p14:tracePt t="66080" x="5368925" y="4203700"/>
          <p14:tracePt t="66086" x="5297488" y="4203700"/>
          <p14:tracePt t="66094" x="5224463" y="4222750"/>
          <p14:tracePt t="66102" x="5122863" y="4232275"/>
          <p14:tracePt t="66110" x="5068888" y="4232275"/>
          <p14:tracePt t="66118" x="4978400" y="4232275"/>
          <p14:tracePt t="66126" x="4905375" y="4232275"/>
          <p14:tracePt t="66134" x="4813300" y="4232275"/>
          <p14:tracePt t="66142" x="4740275" y="4232275"/>
          <p14:tracePt t="66150" x="4659313" y="4249738"/>
          <p14:tracePt t="66158" x="4567238" y="4249738"/>
          <p14:tracePt t="66166" x="4513263" y="4249738"/>
          <p14:tracePt t="66174" x="4467225" y="4249738"/>
          <p14:tracePt t="66183" x="4430713" y="4249738"/>
          <p14:tracePt t="66190" x="4376738" y="4268788"/>
          <p14:tracePt t="66199" x="4340225" y="4276725"/>
          <p14:tracePt t="66206" x="4321175" y="4276725"/>
          <p14:tracePt t="66215" x="4311650" y="4276725"/>
          <p14:tracePt t="66231" x="4303713" y="4286250"/>
          <p14:tracePt t="66392" x="4284663" y="4286250"/>
          <p14:tracePt t="66399" x="4257675" y="4286250"/>
          <p14:tracePt t="66408" x="4238625" y="4286250"/>
          <p14:tracePt t="66419" x="4211638" y="4295775"/>
          <p14:tracePt t="66423" x="4175125" y="4303713"/>
          <p14:tracePt t="66433" x="4165600" y="4313238"/>
          <p14:tracePt t="66449" x="4148138" y="4313238"/>
          <p14:tracePt t="66466" x="4138613" y="4313238"/>
          <p14:tracePt t="66471" x="4129088" y="4313238"/>
          <p14:tracePt t="66482" x="4121150" y="4313238"/>
          <p14:tracePt t="66487" x="4102100" y="4313238"/>
          <p14:tracePt t="66495" x="4084638" y="4313238"/>
          <p14:tracePt t="66503" x="4057650" y="4313238"/>
          <p14:tracePt t="66511" x="4038600" y="4313238"/>
          <p14:tracePt t="66519" x="4029075" y="4313238"/>
          <p14:tracePt t="66527" x="4011613" y="4313238"/>
          <p14:tracePt t="66535" x="3965575" y="4313238"/>
          <p14:tracePt t="66543" x="3938588" y="4313238"/>
          <p14:tracePt t="66551" x="3911600" y="4313238"/>
          <p14:tracePt t="66559" x="3892550" y="4313238"/>
          <p14:tracePt t="66567" x="3865563" y="4313238"/>
          <p14:tracePt t="66672" x="3856038" y="4313238"/>
          <p14:tracePt t="66984" x="3846513" y="4313238"/>
          <p14:tracePt t="66990" x="3810000" y="4313238"/>
          <p14:tracePt t="66998" x="3765550" y="4313238"/>
          <p14:tracePt t="67007" x="3738563" y="4313238"/>
          <p14:tracePt t="67019" x="3709988" y="4313238"/>
          <p14:tracePt t="67024" x="3673475" y="4313238"/>
          <p14:tracePt t="67035" x="3656013" y="4313238"/>
          <p14:tracePt t="67040" x="3619500" y="4313238"/>
          <p14:tracePt t="67055" x="3609975" y="4313238"/>
          <p14:tracePt t="67065" x="3592513" y="4313238"/>
          <p14:tracePt t="67400" x="3563938" y="4313238"/>
          <p14:tracePt t="67408" x="3519488" y="4313238"/>
          <p14:tracePt t="67416" x="3490913" y="4313238"/>
          <p14:tracePt t="67422" x="3473450" y="4313238"/>
          <p14:tracePt t="67430" x="3446463" y="4313238"/>
          <p14:tracePt t="67438" x="3427413" y="4313238"/>
          <p14:tracePt t="67447" x="3419475" y="4313238"/>
          <p14:tracePt t="67454" x="3400425" y="4313238"/>
          <p14:tracePt t="67648" x="3390900" y="4313238"/>
          <p14:tracePt t="67662" x="3382963" y="4295775"/>
          <p14:tracePt t="67670" x="3373438" y="4276725"/>
          <p14:tracePt t="67686" x="3373438" y="4268788"/>
          <p14:tracePt t="67694" x="3354388" y="4249738"/>
          <p14:tracePt t="67711" x="3354388" y="4240213"/>
          <p14:tracePt t="67719" x="3354388" y="4232275"/>
          <p14:tracePt t="67726" x="3346450" y="4222750"/>
          <p14:tracePt t="67735" x="3336925" y="4203700"/>
          <p14:tracePt t="67742" x="3317875" y="4176713"/>
          <p14:tracePt t="67750" x="3309938" y="4167188"/>
          <p14:tracePt t="67759" x="3281363" y="4140200"/>
          <p14:tracePt t="67767" x="3227388" y="4094163"/>
          <p14:tracePt t="67774" x="3181350" y="4040188"/>
          <p14:tracePt t="67782" x="3136900" y="3994150"/>
          <p14:tracePt t="67791" x="3063875" y="3940175"/>
          <p14:tracePt t="67798" x="2998788" y="3875088"/>
          <p14:tracePt t="67806" x="2917825" y="3803650"/>
          <p14:tracePt t="67815" x="2835275" y="3767138"/>
          <p14:tracePt t="67822" x="2752725" y="3675063"/>
          <p14:tracePt t="67831" x="2716213" y="3657600"/>
          <p14:tracePt t="67839" x="2662238" y="3592513"/>
          <p14:tracePt t="67847" x="2635250" y="3575050"/>
          <p14:tracePt t="67855" x="2606675" y="3548063"/>
          <p14:tracePt t="67863" x="2570163" y="3511550"/>
          <p14:tracePt t="67870" x="2570163" y="3502025"/>
          <p14:tracePt t="67880" x="2552700" y="3502025"/>
          <p14:tracePt t="68392" x="2562225" y="3465513"/>
          <p14:tracePt t="68398" x="2662238" y="3438525"/>
          <p14:tracePt t="68406" x="2798763" y="3382963"/>
          <p14:tracePt t="68414" x="2908300" y="3328988"/>
          <p14:tracePt t="68422" x="3027363" y="3265488"/>
          <p14:tracePt t="68430" x="3108325" y="3228975"/>
          <p14:tracePt t="68438" x="3154363" y="3173413"/>
          <p14:tracePt t="68447" x="3208338" y="3136900"/>
          <p14:tracePt t="68454" x="3254375" y="3119438"/>
          <p14:tracePt t="68464" x="3309938" y="3109913"/>
          <p14:tracePt t="68470" x="3327400" y="3090863"/>
          <p14:tracePt t="68480" x="3346450" y="3063875"/>
          <p14:tracePt t="68486" x="3354388" y="3063875"/>
          <p14:tracePt t="68800" x="3373438" y="3063875"/>
          <p14:tracePt t="68806" x="3463925" y="3017838"/>
          <p14:tracePt t="68814" x="3500438" y="3009900"/>
          <p14:tracePt t="68822" x="3582988" y="3000375"/>
          <p14:tracePt t="68831" x="3656013" y="3000375"/>
          <p14:tracePt t="68839" x="3673475" y="2963863"/>
          <p14:tracePt t="68847" x="3702050" y="2954338"/>
          <p14:tracePt t="68854" x="3719513" y="2954338"/>
          <p14:tracePt t="68863" x="3738563" y="2946400"/>
          <p14:tracePt t="69168" x="3738563" y="2917825"/>
          <p14:tracePt t="69174" x="3729038" y="2909888"/>
          <p14:tracePt t="69183" x="3683000" y="2881313"/>
          <p14:tracePt t="69190" x="3646488" y="2873375"/>
          <p14:tracePt t="69198" x="3619500" y="2844800"/>
          <p14:tracePt t="69206" x="3592513" y="2817813"/>
          <p14:tracePt t="69215" x="3556000" y="2800350"/>
          <p14:tracePt t="69222" x="3527425" y="2763838"/>
          <p14:tracePt t="69230" x="3519488" y="2754313"/>
          <p14:tracePt t="69238" x="3500438" y="2744788"/>
          <p14:tracePt t="69246" x="3500438" y="2727325"/>
          <p14:tracePt t="69254" x="3500438" y="2717800"/>
          <p14:tracePt t="69263" x="3490913" y="2698750"/>
          <p14:tracePt t="69270" x="3490913" y="2690813"/>
          <p14:tracePt t="69281" x="3490913" y="2681288"/>
          <p14:tracePt t="69286" x="3490913" y="2671763"/>
          <p14:tracePt t="69294" x="3490913" y="2662238"/>
          <p14:tracePt t="69302" x="3490913" y="2654300"/>
          <p14:tracePt t="69310" x="3500438" y="2635250"/>
          <p14:tracePt t="69326" x="3509963" y="2625725"/>
          <p14:tracePt t="69334" x="3527425" y="2608263"/>
          <p14:tracePt t="69342" x="3556000" y="2589213"/>
          <p14:tracePt t="69350" x="3582988" y="2581275"/>
          <p14:tracePt t="69358" x="3646488" y="2554288"/>
          <p14:tracePt t="69367" x="3719513" y="2544763"/>
          <p14:tracePt t="69374" x="3783013" y="2525713"/>
          <p14:tracePt t="69383" x="3838575" y="2517775"/>
          <p14:tracePt t="69390" x="3883025" y="2498725"/>
          <p14:tracePt t="69399" x="3938588" y="2498725"/>
          <p14:tracePt t="69406" x="4002088" y="2481263"/>
          <p14:tracePt t="69414" x="4038600" y="2481263"/>
          <p14:tracePt t="69422" x="4057650" y="2481263"/>
          <p14:tracePt t="69430" x="4094163" y="2471738"/>
          <p14:tracePt t="69528" x="4094163" y="2489200"/>
          <p14:tracePt t="69534" x="4094163" y="2517775"/>
          <p14:tracePt t="69543" x="4111625" y="2544763"/>
          <p14:tracePt t="69550" x="4111625" y="2581275"/>
          <p14:tracePt t="69559" x="4111625" y="2617788"/>
          <p14:tracePt t="69566" x="4111625" y="2644775"/>
          <p14:tracePt t="69574" x="4121150" y="2698750"/>
          <p14:tracePt t="69582" x="4121150" y="2744788"/>
          <p14:tracePt t="69590" x="4121150" y="2754313"/>
          <p14:tracePt t="69599" x="4121150" y="2781300"/>
          <p14:tracePt t="69606" x="4121150" y="2790825"/>
          <p14:tracePt t="69622" x="4121150" y="2808288"/>
          <p14:tracePt t="69638" x="4121150" y="2817813"/>
          <p14:tracePt t="69662" x="4111625" y="2827338"/>
          <p14:tracePt t="69679" x="4094163" y="2836863"/>
          <p14:tracePt t="69686" x="4057650" y="2844800"/>
          <p14:tracePt t="69698" x="4011613" y="2863850"/>
          <p14:tracePt t="69702" x="3965575" y="2881313"/>
          <p14:tracePt t="69710" x="3938588" y="2890838"/>
          <p14:tracePt t="69719" x="3892550" y="2900363"/>
          <p14:tracePt t="69726" x="3865563" y="2900363"/>
          <p14:tracePt t="69734" x="3846513" y="2917825"/>
          <p14:tracePt t="70113" x="3846513" y="2909888"/>
          <p14:tracePt t="70119" x="3846513" y="2900363"/>
          <p14:tracePt t="70128" x="3856038" y="2890838"/>
          <p14:tracePt t="70135" x="3865563" y="2873375"/>
          <p14:tracePt t="70151" x="3892550" y="2844800"/>
          <p14:tracePt t="70166" x="3892550" y="2827338"/>
          <p14:tracePt t="70174" x="3902075" y="2817813"/>
          <p14:tracePt t="70190" x="3902075" y="2808288"/>
          <p14:tracePt t="70993" x="3911600" y="2800350"/>
          <p14:tracePt t="71063" x="3919538" y="2800350"/>
          <p14:tracePt t="71070" x="3948113" y="2800350"/>
          <p14:tracePt t="71078" x="4002088" y="2800350"/>
          <p14:tracePt t="71086" x="4029075" y="2800350"/>
          <p14:tracePt t="71094" x="4038600" y="2790825"/>
          <p14:tracePt t="71134" x="4048125" y="2790825"/>
          <p14:tracePt t="71567" x="4057650" y="2781300"/>
          <p14:tracePt t="71960" x="4057650" y="2771775"/>
          <p14:tracePt t="71966" x="4057650" y="2763838"/>
          <p14:tracePt t="72072" x="4057650" y="2754313"/>
          <p14:tracePt t="72080" x="4057650" y="2744788"/>
          <p14:tracePt t="72112" x="4057650" y="2727325"/>
          <p14:tracePt t="72120" x="4057650" y="2717800"/>
          <p14:tracePt t="77408" x="4121150" y="2727325"/>
          <p14:tracePt t="77415" x="4230688" y="2727325"/>
          <p14:tracePt t="77423" x="4303713" y="2727325"/>
          <p14:tracePt t="77432" x="4367213" y="2727325"/>
          <p14:tracePt t="77438" x="4394200" y="2727325"/>
          <p14:tracePt t="77447" x="4421188" y="2727325"/>
          <p14:tracePt t="77454" x="4440238" y="2727325"/>
          <p14:tracePt t="77630" x="4457700" y="2727325"/>
          <p14:tracePt t="77638" x="4476750" y="2727325"/>
          <p14:tracePt t="77646" x="4576763" y="2727325"/>
          <p14:tracePt t="77654" x="4686300" y="2727325"/>
          <p14:tracePt t="77663" x="4832350" y="2727325"/>
          <p14:tracePt t="77670" x="4978400" y="2727325"/>
          <p14:tracePt t="77680" x="5095875" y="2727325"/>
          <p14:tracePt t="77686" x="5224463" y="2727325"/>
          <p14:tracePt t="77698" x="5305425" y="2727325"/>
          <p14:tracePt t="77706" x="5360988" y="2727325"/>
          <p14:tracePt t="77710" x="5414963" y="2727325"/>
          <p14:tracePt t="77718" x="5451475" y="2727325"/>
          <p14:tracePt t="77726" x="5470525" y="2727325"/>
          <p14:tracePt t="77734" x="5487988" y="2727325"/>
          <p14:tracePt t="77742" x="5507038" y="2727325"/>
          <p14:tracePt t="77750" x="5514975" y="2727325"/>
          <p14:tracePt t="77758" x="5534025" y="2727325"/>
          <p14:tracePt t="77766" x="5551488" y="2727325"/>
          <p14:tracePt t="77774" x="5580063" y="2717800"/>
          <p14:tracePt t="77790" x="5607050" y="2717800"/>
          <p14:tracePt t="77798" x="5653088" y="2698750"/>
          <p14:tracePt t="77806" x="5688013" y="2698750"/>
          <p14:tracePt t="77814" x="5724525" y="2690813"/>
          <p14:tracePt t="77822" x="5761038" y="2690813"/>
          <p14:tracePt t="77831" x="5816600" y="2690813"/>
          <p14:tracePt t="77838" x="5862638" y="2671763"/>
          <p14:tracePt t="77846" x="5907088" y="2662238"/>
          <p14:tracePt t="77854" x="5926138" y="2662238"/>
          <p14:tracePt t="77863" x="5953125" y="2662238"/>
          <p14:tracePt t="77870" x="5972175" y="2662238"/>
          <p14:tracePt t="77879" x="5999163" y="2662238"/>
          <p14:tracePt t="77886" x="6016625" y="2654300"/>
          <p14:tracePt t="77897" x="6062663" y="2644775"/>
          <p14:tracePt t="77902" x="6072188" y="2644775"/>
          <p14:tracePt t="77913" x="6099175" y="2644775"/>
          <p14:tracePt t="77918" x="6135688" y="2644775"/>
          <p14:tracePt t="77927" x="6153150" y="2644775"/>
          <p14:tracePt t="77934" x="6189663" y="2625725"/>
          <p14:tracePt t="77950" x="6208713" y="2625725"/>
          <p14:tracePt t="77958" x="6226175" y="2625725"/>
          <p14:tracePt t="77966" x="6235700" y="2625725"/>
          <p14:tracePt t="77982" x="6262688" y="2617788"/>
          <p14:tracePt t="77990" x="6281738" y="2617788"/>
          <p14:tracePt t="77998" x="6308725" y="2617788"/>
          <p14:tracePt t="78007" x="6354763" y="2617788"/>
          <p14:tracePt t="78015" x="6391275" y="2617788"/>
          <p14:tracePt t="78022" x="6464300" y="2617788"/>
          <p14:tracePt t="78030" x="6554788" y="2617788"/>
          <p14:tracePt t="78039" x="6627813" y="2617788"/>
          <p14:tracePt t="78046" x="6754813" y="2617788"/>
          <p14:tracePt t="78055" x="6846888" y="2617788"/>
          <p14:tracePt t="78068" x="6919913" y="2617788"/>
          <p14:tracePt t="78071" x="6964363" y="2617788"/>
          <p14:tracePt t="78080" x="7019925" y="2617788"/>
          <p14:tracePt t="78086" x="7056438" y="2617788"/>
          <p14:tracePt t="78097" x="7092950" y="2617788"/>
          <p14:tracePt t="78102" x="7110413" y="2617788"/>
          <p14:tracePt t="78113" x="7138988" y="2617788"/>
          <p14:tracePt t="78118" x="7146925" y="2617788"/>
          <p14:tracePt t="78151" x="7156450" y="2617788"/>
          <p14:tracePt t="78158" x="7175500" y="2617788"/>
          <p14:tracePt t="78167" x="7192963" y="2617788"/>
          <p14:tracePt t="78174" x="7202488" y="2617788"/>
          <p14:tracePt t="78183" x="7229475" y="2617788"/>
          <p14:tracePt t="78190" x="7265988" y="2617788"/>
          <p14:tracePt t="78198" x="7283450" y="2617788"/>
          <p14:tracePt t="78206" x="7329488" y="2617788"/>
          <p14:tracePt t="78214" x="7348538" y="2617788"/>
          <p14:tracePt t="78222" x="7385050" y="2617788"/>
          <p14:tracePt t="78230" x="7429500" y="2617788"/>
          <p14:tracePt t="78238" x="7466013" y="2625725"/>
          <p14:tracePt t="78246" x="7494588" y="2625725"/>
          <p14:tracePt t="78254" x="7531100" y="2635250"/>
          <p14:tracePt t="78263" x="7548563" y="2635250"/>
          <p14:tracePt t="78270" x="7567613" y="2635250"/>
          <p14:tracePt t="78286" x="7575550" y="2635250"/>
          <p14:tracePt t="78296" x="7585075" y="2635250"/>
          <p14:tracePt t="78302" x="7602538" y="2635250"/>
          <p14:tracePt t="78310" x="7612063" y="2635250"/>
          <p14:tracePt t="78318" x="7621588" y="2635250"/>
          <p14:tracePt t="78326" x="7658100" y="2635250"/>
          <p14:tracePt t="78334" x="7712075" y="2635250"/>
          <p14:tracePt t="78342" x="7767638" y="2635250"/>
          <p14:tracePt t="78350" x="7821613" y="2644775"/>
          <p14:tracePt t="78358" x="7885113" y="2671763"/>
          <p14:tracePt t="78366" x="7931150" y="2671763"/>
          <p14:tracePt t="78374" x="7950200" y="2681288"/>
          <p14:tracePt t="78382" x="7977188" y="2681288"/>
          <p14:tracePt t="78390" x="7986713" y="2681288"/>
          <p14:tracePt t="78975" x="7994650" y="2681288"/>
          <p14:tracePt t="78983" x="7994650" y="2671763"/>
          <p14:tracePt t="78990" x="7986713" y="2644775"/>
          <p14:tracePt t="79006" x="7986713" y="2625725"/>
          <p14:tracePt t="79015" x="7986713" y="2608263"/>
          <p14:tracePt t="79022" x="7977188" y="2598738"/>
          <p14:tracePt t="79031" x="7977188" y="2589213"/>
          <p14:tracePt t="79038" x="7977188" y="2581275"/>
          <p14:tracePt t="79047" x="7977188" y="2562225"/>
          <p14:tracePt t="79071" x="7977188" y="2554288"/>
          <p14:tracePt t="79081" x="7977188" y="2544763"/>
          <p14:tracePt t="79102" x="7977188" y="2525713"/>
          <p14:tracePt t="79222" x="7977188" y="2517775"/>
          <p14:tracePt t="79230" x="7977188" y="2508250"/>
          <p14:tracePt t="79239" x="7977188" y="2498725"/>
          <p14:tracePt t="79254" x="7977188" y="2489200"/>
          <p14:tracePt t="79270" x="7977188" y="2481263"/>
          <p14:tracePt t="79295" x="7977188" y="2471738"/>
          <p14:tracePt t="79311" x="7977188" y="2462213"/>
          <p14:tracePt t="79319" x="7977188" y="2452688"/>
          <p14:tracePt t="79327" x="7977188" y="2444750"/>
          <p14:tracePt t="79390" x="7977188" y="2435225"/>
          <p14:tracePt t="79406" x="7977188" y="2425700"/>
          <p14:tracePt t="79414" x="7977188" y="2408238"/>
          <p14:tracePt t="79422" x="7977188" y="2398713"/>
          <p14:tracePt t="79438" x="7977188" y="2379663"/>
          <p14:tracePt t="79446" x="7977188" y="2362200"/>
          <p14:tracePt t="79462" x="7977188" y="2352675"/>
          <p14:tracePt t="79470" x="7977188" y="2343150"/>
          <p14:tracePt t="79486" x="7977188" y="2325688"/>
          <p14:tracePt t="79502" x="7977188" y="2316163"/>
          <p14:tracePt t="79639" x="7977188" y="2306638"/>
          <p14:tracePt t="79664" x="7977188" y="2289175"/>
          <p14:tracePt t="79686" x="7977188" y="2279650"/>
          <p14:tracePt t="80448" x="7977188" y="2270125"/>
          <p14:tracePt t="80456" x="7977188" y="2262188"/>
          <p14:tracePt t="80465" x="7977188" y="2233613"/>
          <p14:tracePt t="80472" x="7977188" y="2225675"/>
          <p14:tracePt t="80487" x="7977188" y="2216150"/>
          <p14:tracePt t="80498" x="7986713" y="2197100"/>
          <p14:tracePt t="80514" x="7986713" y="2189163"/>
          <p14:tracePt t="80527" x="7986713" y="2179638"/>
          <p14:tracePt t="80542" x="7994650" y="2160588"/>
          <p14:tracePt t="80559" x="7994650" y="2152650"/>
          <p14:tracePt t="80566" x="7994650" y="2143125"/>
          <p14:tracePt t="80574" x="8004175" y="2143125"/>
          <p14:tracePt t="80590" x="8013700" y="2125663"/>
          <p14:tracePt t="80631" x="8013700" y="2116138"/>
          <p14:tracePt t="80639" x="8013700" y="2106613"/>
          <p14:tracePt t="81600" x="8023225" y="2097088"/>
          <p14:tracePt t="81606" x="8023225" y="2089150"/>
          <p14:tracePt t="81614" x="8023225" y="2079625"/>
          <p14:tracePt t="81622" x="8023225" y="2070100"/>
          <p14:tracePt t="81630" x="8023225" y="2060575"/>
          <p14:tracePt t="81638" x="8023225" y="2033588"/>
          <p14:tracePt t="81646" x="8023225" y="2024063"/>
          <p14:tracePt t="81662" x="8023225" y="2016125"/>
          <p14:tracePt t="81670" x="8023225" y="1997075"/>
          <p14:tracePt t="82646" x="8013700" y="1987550"/>
          <p14:tracePt t="82655" x="7931150" y="1987550"/>
          <p14:tracePt t="82663" x="7877175" y="1987550"/>
          <p14:tracePt t="82671" x="7850188" y="1987550"/>
          <p14:tracePt t="82682" x="7831138" y="1987550"/>
          <p14:tracePt t="82686" x="7821613" y="1987550"/>
          <p14:tracePt t="82767" x="7813675" y="1987550"/>
          <p14:tracePt t="82855" x="7804150" y="1987550"/>
          <p14:tracePt t="82863" x="7767638" y="1987550"/>
          <p14:tracePt t="82872" x="7704138" y="1987550"/>
          <p14:tracePt t="82884" x="7658100" y="1987550"/>
          <p14:tracePt t="82888" x="7602538" y="1987550"/>
          <p14:tracePt t="82899" x="7548563" y="1987550"/>
          <p14:tracePt t="82903" x="7502525" y="1987550"/>
          <p14:tracePt t="82913" x="7485063" y="1987550"/>
          <p14:tracePt t="82918" x="7475538" y="1987550"/>
          <p14:tracePt t="82927" x="7466013" y="1987550"/>
          <p14:tracePt t="83224" x="7458075" y="1987550"/>
          <p14:tracePt t="83234" x="7439025" y="1970088"/>
          <p14:tracePt t="83240" x="7439025" y="1960563"/>
          <p14:tracePt t="83249" x="7439025" y="1933575"/>
          <p14:tracePt t="83254" x="7421563" y="1906588"/>
          <p14:tracePt t="83263" x="7412038" y="1878013"/>
          <p14:tracePt t="83270" x="7412038" y="1851025"/>
          <p14:tracePt t="83279" x="7412038" y="1841500"/>
          <p14:tracePt t="83286" x="7402513" y="1804988"/>
          <p14:tracePt t="83545" x="7402513" y="1814513"/>
          <p14:tracePt t="83551" x="7402513" y="1841500"/>
          <p14:tracePt t="83561" x="7402513" y="1851025"/>
          <p14:tracePt t="83568" x="7402513" y="1878013"/>
          <p14:tracePt t="83576" x="7402513" y="1897063"/>
          <p14:tracePt t="83591" x="7402513" y="1924050"/>
          <p14:tracePt t="83598" x="7402513" y="1943100"/>
          <p14:tracePt t="83606" x="7412038" y="1987550"/>
          <p14:tracePt t="83614" x="7412038" y="1997075"/>
          <p14:tracePt t="83622" x="7412038" y="2024063"/>
          <p14:tracePt t="83630" x="7421563" y="2043113"/>
          <p14:tracePt t="83638" x="7429500" y="2070100"/>
          <p14:tracePt t="83647" x="7429500" y="2079625"/>
          <p14:tracePt t="83654" x="7439025" y="2106613"/>
          <p14:tracePt t="83662" x="7475538" y="2133600"/>
          <p14:tracePt t="83670" x="7485063" y="2152650"/>
          <p14:tracePt t="83678" x="7494588" y="2170113"/>
          <p14:tracePt t="83686" x="7512050" y="2206625"/>
          <p14:tracePt t="83695" x="7521575" y="2225675"/>
          <p14:tracePt t="83712" x="7531100" y="2233613"/>
          <p14:tracePt t="83718" x="7531100" y="2252663"/>
          <p14:tracePt t="83726" x="7539038" y="2252663"/>
          <p14:tracePt t="83792" x="7539038" y="2262188"/>
          <p14:tracePt t="83800" x="7558088" y="2289175"/>
          <p14:tracePt t="83808" x="7558088" y="2298700"/>
          <p14:tracePt t="83815" x="7558088" y="2335213"/>
          <p14:tracePt t="83822" x="7575550" y="2352675"/>
          <p14:tracePt t="83830" x="7612063" y="2425700"/>
          <p14:tracePt t="83838" x="7621588" y="2471738"/>
          <p14:tracePt t="83847" x="7658100" y="2554288"/>
          <p14:tracePt t="83854" x="7685088" y="2608263"/>
          <p14:tracePt t="83862" x="7712075" y="2708275"/>
          <p14:tracePt t="83870" x="7767638" y="2790825"/>
          <p14:tracePt t="83878" x="7804150" y="2873375"/>
          <p14:tracePt t="83887" x="7831138" y="2954338"/>
          <p14:tracePt t="83895" x="7858125" y="3009900"/>
          <p14:tracePt t="83902" x="7867650" y="3046413"/>
          <p14:tracePt t="83912" x="7877175" y="3063875"/>
          <p14:tracePt t="83918" x="7885113" y="3082925"/>
          <p14:tracePt t="84008" x="7885113" y="3063875"/>
          <p14:tracePt t="84016" x="7894638" y="3046413"/>
          <p14:tracePt t="84024" x="7894638" y="3036888"/>
          <p14:tracePt t="84032" x="7894638" y="3009900"/>
          <p14:tracePt t="84047" x="7894638" y="3000375"/>
          <p14:tracePt t="84160" x="7894638" y="2982913"/>
          <p14:tracePt t="84169" x="7894638" y="2973388"/>
          <p14:tracePt t="84175" x="7894638" y="2954338"/>
          <p14:tracePt t="84182" x="7894638" y="2927350"/>
          <p14:tracePt t="84190" x="7894638" y="2917825"/>
          <p14:tracePt t="84198" x="7894638" y="2890838"/>
          <p14:tracePt t="84206" x="7894638" y="2873375"/>
          <p14:tracePt t="84215" x="7894638" y="2844800"/>
          <p14:tracePt t="84222" x="7894638" y="2836863"/>
          <p14:tracePt t="84230" x="7894638" y="2817813"/>
          <p14:tracePt t="84240" x="7894638" y="2790825"/>
          <p14:tracePt t="84250" x="7894638" y="2781300"/>
          <p14:tracePt t="84256" x="7894638" y="2754313"/>
          <p14:tracePt t="84267" x="7894638" y="2735263"/>
          <p14:tracePt t="84271" x="7894638" y="2708275"/>
          <p14:tracePt t="84281" x="7894638" y="2698750"/>
          <p14:tracePt t="84296" x="7894638" y="2690813"/>
          <p14:tracePt t="84303" x="7894638" y="2662238"/>
          <p14:tracePt t="84326" x="7894638" y="2654300"/>
          <p14:tracePt t="84472" x="7894638" y="2644775"/>
          <p14:tracePt t="84478" x="7894638" y="2625725"/>
          <p14:tracePt t="84486" x="7894638" y="2617788"/>
          <p14:tracePt t="84495" x="7894638" y="2608263"/>
          <p14:tracePt t="84502" x="7904163" y="2598738"/>
          <p14:tracePt t="84512" x="7921625" y="2581275"/>
          <p14:tracePt t="84518" x="7931150" y="2571750"/>
          <p14:tracePt t="84526" x="7940675" y="2562225"/>
          <p14:tracePt t="84542" x="7958138" y="2554288"/>
          <p14:tracePt t="84550" x="7967663" y="2544763"/>
          <p14:tracePt t="84566" x="7967663" y="2525713"/>
          <p14:tracePt t="84598" x="7977188" y="2508250"/>
          <p14:tracePt t="84606" x="7977188" y="2498725"/>
          <p14:tracePt t="84614" x="7977188" y="2489200"/>
          <p14:tracePt t="84622" x="7994650" y="2462213"/>
          <p14:tracePt t="84630" x="7994650" y="2444750"/>
          <p14:tracePt t="84638" x="8013700" y="2398713"/>
          <p14:tracePt t="84646" x="8013700" y="2389188"/>
          <p14:tracePt t="84654" x="8023225" y="2352675"/>
          <p14:tracePt t="84663" x="8023225" y="2316163"/>
          <p14:tracePt t="84670" x="8023225" y="2306638"/>
          <p14:tracePt t="84679" x="8023225" y="2289175"/>
          <p14:tracePt t="84686" x="8023225" y="2270125"/>
          <p14:tracePt t="84696" x="8023225" y="2252663"/>
          <p14:tracePt t="84702" x="8023225" y="2243138"/>
          <p14:tracePt t="84960" x="8013700" y="2233613"/>
          <p14:tracePt t="84968" x="7894638" y="2197100"/>
          <p14:tracePt t="84974" x="7785100" y="2197100"/>
          <p14:tracePt t="84982" x="7658100" y="2170113"/>
          <p14:tracePt t="84990" x="7558088" y="2125663"/>
          <p14:tracePt t="84998" x="7485063" y="2116138"/>
          <p14:tracePt t="85006" x="7448550" y="2116138"/>
          <p14:tracePt t="85014" x="7439025" y="2116138"/>
          <p14:tracePt t="85022" x="7421563" y="2089150"/>
          <p14:tracePt t="85030" x="7421563" y="2079625"/>
          <p14:tracePt t="85320" x="7421563" y="2070100"/>
          <p14:tracePt t="85327" x="7421563" y="2033588"/>
          <p14:tracePt t="85334" x="7421563" y="1979613"/>
          <p14:tracePt t="85342" x="7421563" y="1943100"/>
          <p14:tracePt t="85350" x="7421563" y="1887538"/>
          <p14:tracePt t="85358" x="7421563" y="1870075"/>
          <p14:tracePt t="85366" x="7421563" y="1814513"/>
          <p14:tracePt t="85374" x="7421563" y="1787525"/>
          <p14:tracePt t="85382" x="7421563" y="1741488"/>
          <p14:tracePt t="85390" x="7412038" y="1724025"/>
          <p14:tracePt t="85406" x="7412038" y="1704975"/>
          <p14:tracePt t="86169" x="7412038" y="1714500"/>
          <p14:tracePt t="86176" x="7412038" y="1724025"/>
          <p14:tracePt t="86183" x="7412038" y="1731963"/>
          <p14:tracePt t="86191" x="7412038" y="1741488"/>
          <p14:tracePt t="86198" x="7412038" y="1768475"/>
          <p14:tracePt t="86206" x="7402513" y="1787525"/>
          <p14:tracePt t="87376" x="7392988" y="1797050"/>
          <p14:tracePt t="87382" x="7339013" y="1814513"/>
          <p14:tracePt t="87390" x="7283450" y="1878013"/>
          <p14:tracePt t="87398" x="7239000" y="1933575"/>
          <p14:tracePt t="87406" x="7229475" y="1987550"/>
          <p14:tracePt t="87414" x="7192963" y="2033588"/>
          <p14:tracePt t="87422" x="7156450" y="2097088"/>
          <p14:tracePt t="87430" x="7083425" y="2197100"/>
          <p14:tracePt t="87438" x="7029450" y="2252663"/>
          <p14:tracePt t="87447" x="6983413" y="2298700"/>
          <p14:tracePt t="87454" x="6946900" y="2343150"/>
          <p14:tracePt t="87462" x="6910388" y="2379663"/>
          <p14:tracePt t="87470" x="6883400" y="2408238"/>
          <p14:tracePt t="87478" x="6864350" y="2425700"/>
          <p14:tracePt t="87486" x="6846888" y="2452688"/>
          <p14:tracePt t="87495" x="6837363" y="2452688"/>
          <p14:tracePt t="87502" x="6819900" y="2462213"/>
          <p14:tracePt t="87512" x="6810375" y="2471738"/>
          <p14:tracePt t="87518" x="6800850" y="2481263"/>
          <p14:tracePt t="87543" x="6791325" y="2489200"/>
          <p14:tracePt t="87550" x="6783388" y="2508250"/>
          <p14:tracePt t="87563" x="6746875" y="2535238"/>
          <p14:tracePt t="87567" x="6737350" y="2544763"/>
          <p14:tracePt t="87575" x="6700838" y="2562225"/>
          <p14:tracePt t="87583" x="6673850" y="2571750"/>
          <p14:tracePt t="87591" x="6654800" y="2589213"/>
          <p14:tracePt t="87598" x="6627813" y="2617788"/>
          <p14:tracePt t="87607" x="6600825" y="2635250"/>
          <p14:tracePt t="87614" x="6581775" y="2654300"/>
          <p14:tracePt t="87623" x="6564313" y="2671763"/>
          <p14:tracePt t="87631" x="6545263" y="2681288"/>
          <p14:tracePt t="87639" x="6537325" y="2690813"/>
          <p14:tracePt t="87647" x="6518275" y="2708275"/>
          <p14:tracePt t="87654" x="6518275" y="2717800"/>
          <p14:tracePt t="87911" x="6518275" y="2698750"/>
          <p14:tracePt t="87919" x="6518275" y="2662238"/>
          <p14:tracePt t="87927" x="6518275" y="2617788"/>
          <p14:tracePt t="87948" x="6518275" y="2508250"/>
          <p14:tracePt t="87953" x="6518275" y="2435225"/>
          <p14:tracePt t="87959" x="6518275" y="2389188"/>
          <p14:tracePt t="87967" x="6518275" y="2371725"/>
          <p14:tracePt t="87982" x="6518275" y="2335213"/>
          <p14:tracePt t="87991" x="6518275" y="2298700"/>
          <p14:tracePt t="87998" x="6518275" y="2279650"/>
          <p14:tracePt t="88015" x="6518275" y="2252663"/>
          <p14:tracePt t="88023" x="6518275" y="2233613"/>
          <p14:tracePt t="88222" x="6518275" y="2243138"/>
          <p14:tracePt t="88230" x="6518275" y="2316163"/>
          <p14:tracePt t="88238" x="6527800" y="2371725"/>
          <p14:tracePt t="88246" x="6564313" y="2416175"/>
          <p14:tracePt t="88254" x="6591300" y="2481263"/>
          <p14:tracePt t="88262" x="6645275" y="2544763"/>
          <p14:tracePt t="88270" x="6691313" y="2598738"/>
          <p14:tracePt t="88278" x="6727825" y="2644775"/>
          <p14:tracePt t="88286" x="6764338" y="2690813"/>
          <p14:tracePt t="88294" x="6773863" y="2708275"/>
          <p14:tracePt t="88302" x="6783388" y="2727325"/>
          <p14:tracePt t="88311" x="6791325" y="2744788"/>
          <p14:tracePt t="88318" x="6800850" y="2754313"/>
          <p14:tracePt t="88334" x="6800850" y="2763838"/>
          <p14:tracePt t="88366" x="6810375" y="2781300"/>
          <p14:tracePt t="88374" x="6810375" y="2800350"/>
          <p14:tracePt t="88382" x="6810375" y="2808288"/>
          <p14:tracePt t="88390" x="6810375" y="2817813"/>
          <p14:tracePt t="88398" x="6827838" y="2844800"/>
          <p14:tracePt t="88414" x="6837363" y="2854325"/>
          <p14:tracePt t="88422" x="6846888" y="2863850"/>
          <p14:tracePt t="88518" x="6856413" y="2863850"/>
          <p14:tracePt t="88526" x="6873875" y="2863850"/>
          <p14:tracePt t="88534" x="6883400" y="2863850"/>
          <p14:tracePt t="88831" x="6900863" y="2854325"/>
          <p14:tracePt t="88838" x="6900863" y="2817813"/>
          <p14:tracePt t="88846" x="6910388" y="2763838"/>
          <p14:tracePt t="88854" x="6910388" y="2727325"/>
          <p14:tracePt t="88862" x="6937375" y="2671763"/>
          <p14:tracePt t="88870" x="6937375" y="2617788"/>
          <p14:tracePt t="88878" x="6937375" y="2571750"/>
          <p14:tracePt t="88886" x="6946900" y="2535238"/>
          <p14:tracePt t="88894" x="6946900" y="2489200"/>
          <p14:tracePt t="88902" x="6946900" y="2471738"/>
          <p14:tracePt t="88912" x="6946900" y="2444750"/>
          <p14:tracePt t="88918" x="6946900" y="2425700"/>
          <p14:tracePt t="88928" x="6956425" y="2408238"/>
          <p14:tracePt t="88934" x="6956425" y="2389188"/>
          <p14:tracePt t="88942" x="6964363" y="2371725"/>
          <p14:tracePt t="88950" x="6964363" y="2352675"/>
          <p14:tracePt t="88959" x="6964363" y="2343150"/>
          <p14:tracePt t="88974" x="6964363" y="2335213"/>
          <p14:tracePt t="88982" x="6964363" y="2316163"/>
          <p14:tracePt t="88990" x="6964363" y="2306638"/>
          <p14:tracePt t="89015" x="6973888" y="2298700"/>
          <p14:tracePt t="89944" x="6964363" y="2335213"/>
          <p14:tracePt t="89953" x="6900863" y="2371725"/>
          <p14:tracePt t="89959" x="6864350" y="2398713"/>
          <p14:tracePt t="89967" x="6856413" y="2408238"/>
          <p14:tracePt t="89974" x="6827838" y="2435225"/>
          <p14:tracePt t="89982" x="6810375" y="2452688"/>
          <p14:tracePt t="89990" x="6791325" y="2471738"/>
          <p14:tracePt t="89998" x="6783388" y="2481263"/>
          <p14:tracePt t="90006" x="6764338" y="2498725"/>
          <p14:tracePt t="90022" x="6754813" y="2508250"/>
          <p14:tracePt t="90046" x="6746875" y="2517775"/>
          <p14:tracePt t="90054" x="6737350" y="2525713"/>
          <p14:tracePt t="90070" x="6727825" y="2535238"/>
          <p14:tracePt t="90079" x="6727825" y="2544763"/>
          <p14:tracePt t="90086" x="6727825" y="2554288"/>
          <p14:tracePt t="90095" x="6718300" y="2571750"/>
          <p14:tracePt t="90111" x="6700838" y="2589213"/>
          <p14:tracePt t="90118" x="6700838" y="2608263"/>
          <p14:tracePt t="90128" x="6700838" y="2625725"/>
          <p14:tracePt t="90134" x="6700838" y="2635250"/>
          <p14:tracePt t="90142" x="6691313" y="2654300"/>
          <p14:tracePt t="90158" x="6691313" y="2662238"/>
          <p14:tracePt t="90166" x="6691313" y="2671763"/>
          <p14:tracePt t="90231" x="6691313" y="2690813"/>
          <p14:tracePt t="90240" x="6681788" y="2698750"/>
          <p14:tracePt t="90264" x="6681788" y="2708275"/>
          <p14:tracePt t="90278" x="6673850" y="2735263"/>
          <p14:tracePt t="90287" x="6673850" y="2744788"/>
          <p14:tracePt t="90294" x="6654800" y="2754313"/>
          <p14:tracePt t="90302" x="6654800" y="2763838"/>
          <p14:tracePt t="90318" x="6654800" y="2781300"/>
          <p14:tracePt t="90329" x="6654800" y="2800350"/>
          <p14:tracePt t="90334" x="6645275" y="2827338"/>
          <p14:tracePt t="90350" x="6645275" y="2836863"/>
          <p14:tracePt t="90358" x="6637338" y="2854325"/>
          <p14:tracePt t="90568" x="6627813" y="2854325"/>
          <p14:tracePt t="90591" x="6618288" y="2863850"/>
          <p14:tracePt t="90600" x="6618288" y="2873375"/>
          <p14:tracePt t="90608" x="6610350" y="2890838"/>
          <p14:tracePt t="90654" x="6610350" y="2900363"/>
          <p14:tracePt t="91096" x="6600825" y="2909888"/>
          <p14:tracePt t="92376" x="6591300" y="2917825"/>
          <p14:tracePt t="92382" x="6591300" y="2927350"/>
          <p14:tracePt t="92398" x="6581775" y="2936875"/>
          <p14:tracePt t="93128" x="6573838" y="2927350"/>
          <p14:tracePt t="93136" x="6573838" y="2917825"/>
          <p14:tracePt t="93143" x="6573838" y="2900363"/>
          <p14:tracePt t="93150" x="6573838" y="2873375"/>
          <p14:tracePt t="93158" x="6573838" y="2863850"/>
          <p14:tracePt t="93166" x="6573838" y="2854325"/>
          <p14:tracePt t="93174" x="6573838" y="2817813"/>
          <p14:tracePt t="93215" x="6573838" y="2808288"/>
          <p14:tracePt t="93247" x="6573838" y="2800350"/>
          <p14:tracePt t="93263" x="6573838" y="2790825"/>
          <p14:tracePt t="93279" x="6573838" y="2781300"/>
          <p14:tracePt t="93303" x="6573838" y="2771775"/>
          <p14:tracePt t="93310" x="6573838" y="2754313"/>
          <p14:tracePt t="93342" x="6573838" y="2744788"/>
          <p14:tracePt t="93350" x="6573838" y="2735263"/>
          <p14:tracePt t="93358" x="6573838" y="2717800"/>
          <p14:tracePt t="93374" x="6573838" y="2698750"/>
          <p14:tracePt t="93382" x="6573838" y="2690813"/>
          <p14:tracePt t="93390" x="6573838" y="2671763"/>
          <p14:tracePt t="93406" x="6573838" y="2662238"/>
          <p14:tracePt t="93414" x="6573838" y="2635250"/>
          <p14:tracePt t="93422" x="6573838" y="2625725"/>
          <p14:tracePt t="93430" x="6573838" y="2617788"/>
          <p14:tracePt t="93439" x="6573838" y="2608263"/>
          <p14:tracePt t="93447" x="6573838" y="2581275"/>
          <p14:tracePt t="93463" x="6573838" y="2562225"/>
          <p14:tracePt t="93470" x="6573838" y="2544763"/>
          <p14:tracePt t="93479" x="6573838" y="2535238"/>
          <p14:tracePt t="93487" x="6573838" y="2525713"/>
          <p14:tracePt t="93496" x="6573838" y="2498725"/>
          <p14:tracePt t="93502" x="6573838" y="2489200"/>
          <p14:tracePt t="93518" x="6573838" y="2462213"/>
          <p14:tracePt t="93534" x="6573838" y="2444750"/>
          <p14:tracePt t="93546" x="6573838" y="2416175"/>
          <p14:tracePt t="93550" x="6573838" y="2408238"/>
          <p14:tracePt t="93566" x="6573838" y="2379663"/>
          <p14:tracePt t="93574" x="6573838" y="2371725"/>
          <p14:tracePt t="93582" x="6573838" y="2362200"/>
          <p14:tracePt t="93590" x="6573838" y="2335213"/>
          <p14:tracePt t="93598" x="6573838" y="2325688"/>
          <p14:tracePt t="93606" x="6573838" y="2316163"/>
          <p14:tracePt t="93614" x="6573838" y="2279650"/>
          <p14:tracePt t="93622" x="6573838" y="2270125"/>
          <p14:tracePt t="93630" x="6573838" y="2252663"/>
          <p14:tracePt t="93639" x="6573838" y="2233613"/>
          <p14:tracePt t="93647" x="6573838" y="2225675"/>
          <p14:tracePt t="93654" x="6573838" y="2197100"/>
          <p14:tracePt t="93662" x="6573838" y="2179638"/>
          <p14:tracePt t="93670" x="6573838" y="2160588"/>
          <p14:tracePt t="93678" x="6573838" y="2152650"/>
          <p14:tracePt t="93686" x="6573838" y="2143125"/>
          <p14:tracePt t="93776" x="6573838" y="2125663"/>
          <p14:tracePt t="93784" x="6573838" y="2116138"/>
          <p14:tracePt t="93800" x="6573838" y="2097088"/>
          <p14:tracePt t="93815" x="6573838" y="2079625"/>
          <p14:tracePt t="93823" x="6573838" y="2070100"/>
          <p14:tracePt t="93838" x="6573838" y="2052638"/>
          <p14:tracePt t="93862" x="6573838" y="2033588"/>
          <p14:tracePt t="93878" x="6573838" y="2024063"/>
          <p14:tracePt t="93894" x="6573838" y="2016125"/>
          <p14:tracePt t="93919" x="6573838" y="1997075"/>
          <p14:tracePt t="93951" x="6573838" y="1987550"/>
          <p14:tracePt t="93967" x="6573838" y="1979613"/>
          <p14:tracePt t="93983" x="6573838" y="1970088"/>
          <p14:tracePt t="93991" x="6573838" y="1960563"/>
          <p14:tracePt t="94007" x="6573838" y="1951038"/>
          <p14:tracePt t="94023" x="6573838" y="1943100"/>
          <p14:tracePt t="94047" x="6573838" y="1933575"/>
          <p14:tracePt t="94207" x="6573838" y="1914525"/>
          <p14:tracePt t="94224" x="6573838" y="1906588"/>
          <p14:tracePt t="94231" x="6573838" y="1897063"/>
          <p14:tracePt t="94254" x="6573838" y="1878013"/>
          <p14:tracePt t="94270" x="6573838" y="1870075"/>
          <p14:tracePt t="94278" x="6573838" y="1860550"/>
          <p14:tracePt t="94286" x="6573838" y="1851025"/>
          <p14:tracePt t="94328" x="6573838" y="1833563"/>
          <p14:tracePt t="94592" x="6573838" y="1824038"/>
          <p14:tracePt t="94614" x="6573838" y="1814513"/>
          <p14:tracePt t="94888" x="6573838" y="1824038"/>
          <p14:tracePt t="94895" x="6564313" y="1841500"/>
          <p14:tracePt t="94910" x="6554788" y="1860550"/>
          <p14:tracePt t="94918" x="6545263" y="1870075"/>
          <p14:tracePt t="94928" x="6527800" y="1887538"/>
          <p14:tracePt t="94963" x="6518275" y="1897063"/>
          <p14:tracePt t="94967" x="6508750" y="1914525"/>
          <p14:tracePt t="94982" x="6500813" y="1924050"/>
          <p14:tracePt t="94990" x="6491288" y="1933575"/>
          <p14:tracePt t="95144" x="6481763" y="1943100"/>
          <p14:tracePt t="95152" x="6472238" y="1951038"/>
          <p14:tracePt t="95182" x="6454775" y="1970088"/>
          <p14:tracePt t="95206" x="6445250" y="1979613"/>
          <p14:tracePt t="95568" x="6445250" y="1987550"/>
          <p14:tracePt t="95582" x="6445250" y="1979613"/>
          <p14:tracePt t="95590" x="6454775" y="1951038"/>
          <p14:tracePt t="95614" x="6454775" y="1943100"/>
          <p14:tracePt t="95622" x="6454775" y="1924050"/>
          <p14:tracePt t="95630" x="6464300" y="1914525"/>
          <p14:tracePt t="95654" x="6464300" y="1906588"/>
          <p14:tracePt t="95678" x="6472238" y="1897063"/>
          <p14:tracePt t="95686" x="6481763" y="1897063"/>
          <p14:tracePt t="96224" x="6491288" y="1897063"/>
          <p14:tracePt t="96256" x="6491288" y="1906588"/>
          <p14:tracePt t="96270" x="6491288" y="1914525"/>
          <p14:tracePt t="96286" x="6491288" y="1924050"/>
          <p14:tracePt t="96310" x="6491288" y="1943100"/>
          <p14:tracePt t="96334" x="6500813" y="1951038"/>
          <p14:tracePt t="96383" x="6508750" y="1960563"/>
          <p14:tracePt t="96584" x="6508750" y="1970088"/>
          <p14:tracePt t="96638" x="6518275" y="1979613"/>
          <p14:tracePt t="96654" x="6518275" y="1987550"/>
          <p14:tracePt t="96662" x="6518275" y="2006600"/>
          <p14:tracePt t="96670" x="6518275" y="2033588"/>
          <p14:tracePt t="96679" x="6518275" y="2043113"/>
          <p14:tracePt t="96686" x="6518275" y="2060575"/>
          <p14:tracePt t="96695" x="6518275" y="2097088"/>
          <p14:tracePt t="96702" x="6518275" y="2116138"/>
          <p14:tracePt t="96712" x="6508750" y="2133600"/>
          <p14:tracePt t="96718" x="6508750" y="2170113"/>
          <p14:tracePt t="96729" x="6500813" y="2206625"/>
          <p14:tracePt t="96734" x="6481763" y="2225675"/>
          <p14:tracePt t="96750" x="6481763" y="2233613"/>
          <p14:tracePt t="96759" x="6481763" y="2262188"/>
          <p14:tracePt t="96766" x="6472238" y="2279650"/>
          <p14:tracePt t="96782" x="6464300" y="2316163"/>
          <p14:tracePt t="96806" x="6454775" y="2343150"/>
          <p14:tracePt t="96814" x="6435725" y="2379663"/>
          <p14:tracePt t="96822" x="6435725" y="2398713"/>
          <p14:tracePt t="96831" x="6435725" y="2425700"/>
          <p14:tracePt t="96839" x="6435725" y="2452688"/>
          <p14:tracePt t="96847" x="6435725" y="2471738"/>
          <p14:tracePt t="96854" x="6435725" y="2498725"/>
          <p14:tracePt t="96862" x="6435725" y="2508250"/>
          <p14:tracePt t="96870" x="6427788" y="2525713"/>
          <p14:tracePt t="96879" x="6427788" y="2535238"/>
          <p14:tracePt t="97104" x="6427788" y="2498725"/>
          <p14:tracePt t="97111" x="6427788" y="2452688"/>
          <p14:tracePt t="97119" x="6435725" y="2398713"/>
          <p14:tracePt t="97130" x="6445250" y="2352675"/>
          <p14:tracePt t="97135" x="6445250" y="2335213"/>
          <p14:tracePt t="97145" x="6464300" y="2270125"/>
          <p14:tracePt t="97158" x="6464300" y="2206625"/>
          <p14:tracePt t="97167" x="6464300" y="2170113"/>
          <p14:tracePt t="97176" x="6481763" y="2152650"/>
          <p14:tracePt t="97185" x="6481763" y="2133600"/>
          <p14:tracePt t="97191" x="6481763" y="2089150"/>
          <p14:tracePt t="97199" x="6491288" y="2079625"/>
          <p14:tracePt t="97206" x="6491288" y="2070100"/>
          <p14:tracePt t="97214" x="6491288" y="2052638"/>
          <p14:tracePt t="97222" x="6500813" y="2033588"/>
          <p14:tracePt t="97230" x="6500813" y="2024063"/>
          <p14:tracePt t="97246" x="6500813" y="2006600"/>
          <p14:tracePt t="97254" x="6500813" y="1987550"/>
          <p14:tracePt t="97270" x="6500813" y="1979613"/>
          <p14:tracePt t="97278" x="6500813" y="1960563"/>
          <p14:tracePt t="97286" x="6508750" y="1943100"/>
          <p14:tracePt t="97327" x="6508750" y="1924050"/>
          <p14:tracePt t="97928" x="6508750" y="1943100"/>
          <p14:tracePt t="97934" x="6508750" y="1970088"/>
          <p14:tracePt t="97943" x="6508750" y="1997075"/>
          <p14:tracePt t="97962" x="6508750" y="2097088"/>
          <p14:tracePt t="97966" x="6508750" y="2152650"/>
          <p14:tracePt t="97974" x="6508750" y="2189163"/>
          <p14:tracePt t="97982" x="6508750" y="2233613"/>
          <p14:tracePt t="97990" x="6518275" y="2289175"/>
          <p14:tracePt t="97998" x="6564313" y="2325688"/>
          <p14:tracePt t="98006" x="6600825" y="2371725"/>
          <p14:tracePt t="98016" x="6600825" y="2398713"/>
          <p14:tracePt t="98023" x="6618288" y="2462213"/>
          <p14:tracePt t="98030" x="6645275" y="2489200"/>
          <p14:tracePt t="98039" x="6664325" y="2535238"/>
          <p14:tracePt t="98046" x="6718300" y="2581275"/>
          <p14:tracePt t="98055" x="6737350" y="2598738"/>
          <p14:tracePt t="98063" x="6764338" y="2635250"/>
          <p14:tracePt t="98071" x="6773863" y="2654300"/>
          <p14:tracePt t="98079" x="6783388" y="2662238"/>
          <p14:tracePt t="98087" x="6800850" y="2662238"/>
          <p14:tracePt t="98241" x="6800850" y="2681288"/>
          <p14:tracePt t="98256" x="6810375" y="2690813"/>
          <p14:tracePt t="98265" x="6819900" y="2698750"/>
          <p14:tracePt t="98272" x="6837363" y="2698750"/>
          <p14:tracePt t="98281" x="6856413" y="2708275"/>
          <p14:tracePt t="98286" x="6892925" y="2708275"/>
          <p14:tracePt t="98295" x="6900863" y="2708275"/>
          <p14:tracePt t="98311" x="6919913" y="2717800"/>
          <p14:tracePt t="98424" x="6929438" y="2717800"/>
          <p14:tracePt t="98430" x="6946900" y="2717800"/>
          <p14:tracePt t="98438" x="6973888" y="2717800"/>
          <p14:tracePt t="98446" x="6992938" y="2717800"/>
          <p14:tracePt t="98454" x="7037388" y="2735263"/>
          <p14:tracePt t="98462" x="7046913" y="2744788"/>
          <p14:tracePt t="98470" x="7073900" y="2744788"/>
          <p14:tracePt t="98550" x="7083425" y="2744788"/>
          <p14:tracePt t="99023" x="7092950" y="2744788"/>
          <p14:tracePt t="99030" x="7092950" y="2708275"/>
          <p14:tracePt t="99038" x="7092950" y="2690813"/>
          <p14:tracePt t="99046" x="7092950" y="2662238"/>
          <p14:tracePt t="99054" x="7092950" y="2635250"/>
          <p14:tracePt t="99062" x="7092950" y="2617788"/>
          <p14:tracePt t="99070" x="7092950" y="2598738"/>
          <p14:tracePt t="99078" x="7092950" y="2589213"/>
          <p14:tracePt t="99086" x="7092950" y="2571750"/>
          <p14:tracePt t="99095" x="7092950" y="2562225"/>
          <p14:tracePt t="99102" x="7092950" y="2554288"/>
          <p14:tracePt t="99118" x="7092950" y="2535238"/>
          <p14:tracePt t="99127" x="7092950" y="2525713"/>
          <p14:tracePt t="99135" x="7092950" y="2517775"/>
          <p14:tracePt t="99150" x="7110413" y="2489200"/>
          <p14:tracePt t="99158" x="7110413" y="2481263"/>
          <p14:tracePt t="99174" x="7110413" y="2471738"/>
          <p14:tracePt t="99182" x="7110413" y="2452688"/>
          <p14:tracePt t="99190" x="7110413" y="2444750"/>
          <p14:tracePt t="99239" x="7110413" y="2435225"/>
          <p14:tracePt t="99256" x="7110413" y="2425700"/>
          <p14:tracePt t="99264" x="7110413" y="2416175"/>
          <p14:tracePt t="99271" x="7110413" y="2408238"/>
          <p14:tracePt t="99286" x="7110413" y="2398713"/>
          <p14:tracePt t="99294" x="7119938" y="2379663"/>
          <p14:tracePt t="99302" x="7119938" y="2371725"/>
          <p14:tracePt t="99318" x="7119938" y="2362200"/>
          <p14:tracePt t="100448" x="7129463" y="2352675"/>
          <p14:tracePt t="100456" x="7146925" y="2362200"/>
          <p14:tracePt t="100463" x="7175500" y="2389188"/>
          <p14:tracePt t="100471" x="7219950" y="2408238"/>
          <p14:tracePt t="100478" x="7239000" y="2425700"/>
          <p14:tracePt t="100486" x="7265988" y="2435225"/>
          <p14:tracePt t="100494" x="7283450" y="2444750"/>
          <p14:tracePt t="100502" x="7292975" y="2452688"/>
          <p14:tracePt t="100511" x="7302500" y="2452688"/>
          <p14:tracePt t="100534" x="7312025" y="2462213"/>
          <p14:tracePt t="100624" x="7319963" y="2462213"/>
          <p14:tracePt t="100630" x="7339013" y="2462213"/>
          <p14:tracePt t="100638" x="7356475" y="2462213"/>
          <p14:tracePt t="100646" x="7366000" y="2462213"/>
          <p14:tracePt t="100654" x="7402513" y="2462213"/>
          <p14:tracePt t="100662" x="7412038" y="2462213"/>
          <p14:tracePt t="100670" x="7429500" y="2462213"/>
          <p14:tracePt t="100678" x="7439025" y="2462213"/>
          <p14:tracePt t="100694" x="7448550" y="2462213"/>
          <p14:tracePt t="100808" x="7475538" y="2462213"/>
          <p14:tracePt t="100824" x="7494588" y="2462213"/>
          <p14:tracePt t="100831" x="7531100" y="2462213"/>
          <p14:tracePt t="100841" x="7567613" y="2462213"/>
          <p14:tracePt t="100849" x="7585075" y="2462213"/>
          <p14:tracePt t="100854" x="7621588" y="2462213"/>
          <p14:tracePt t="100863" x="7639050" y="2462213"/>
          <p14:tracePt t="100870" x="7658100" y="2462213"/>
          <p14:tracePt t="100878" x="7667625" y="2462213"/>
          <p14:tracePt t="101112" x="7675563" y="2462213"/>
          <p14:tracePt t="101311" x="7658100" y="2462213"/>
          <p14:tracePt t="101320" x="7558088" y="2481263"/>
          <p14:tracePt t="101328" x="7448550" y="2481263"/>
          <p14:tracePt t="101336" x="7366000" y="2481263"/>
          <p14:tracePt t="101348" x="7356475" y="2481263"/>
          <p14:tracePt t="101351" x="7348538" y="2481263"/>
          <p14:tracePt t="101362" x="7339013" y="2481263"/>
          <p14:tracePt t="101366" x="7319963" y="2481263"/>
          <p14:tracePt t="101375" x="7312025" y="2481263"/>
          <p14:tracePt t="101390" x="7302500" y="2481263"/>
          <p14:tracePt t="101672" x="7302500" y="2471738"/>
          <p14:tracePt t="101678" x="7292975" y="2452688"/>
          <p14:tracePt t="101686" x="7283450" y="2425700"/>
          <p14:tracePt t="101694" x="7275513" y="2416175"/>
          <p14:tracePt t="101702" x="7265988" y="2389188"/>
          <p14:tracePt t="101711" x="7256463" y="2371725"/>
          <p14:tracePt t="101718" x="7248525" y="2362200"/>
          <p14:tracePt t="101727" x="7248525" y="2343150"/>
          <p14:tracePt t="101734" x="7229475" y="2316163"/>
          <p14:tracePt t="101744" x="7219950" y="2306638"/>
          <p14:tracePt t="101750" x="7219950" y="2298700"/>
          <p14:tracePt t="101760" x="7219950" y="2289175"/>
          <p14:tracePt t="101774" x="7219950" y="2279650"/>
          <p14:tracePt t="101904" x="7219950" y="2262188"/>
          <p14:tracePt t="101926" x="7219950" y="2252663"/>
          <p14:tracePt t="102776" x="7219950" y="2216150"/>
          <p14:tracePt t="102782" x="7219950" y="2206625"/>
          <p14:tracePt t="102790" x="7219950" y="2197100"/>
          <p14:tracePt t="102798" x="7219950" y="2189163"/>
          <p14:tracePt t="102806" x="7219950" y="2179638"/>
          <p14:tracePt t="102814" x="7219950" y="2170113"/>
          <p14:tracePt t="102822" x="7219950" y="2160588"/>
          <p14:tracePt t="102830" x="7219950" y="2152650"/>
          <p14:tracePt t="102839" x="7219950" y="2133600"/>
          <p14:tracePt t="102846" x="7219950" y="2125663"/>
          <p14:tracePt t="102854" x="7219950" y="2106613"/>
          <p14:tracePt t="102879" x="7229475" y="2079625"/>
          <p14:tracePt t="102895" x="7229475" y="2070100"/>
          <p14:tracePt t="102903" x="7229475" y="2060575"/>
          <p14:tracePt t="102912" x="7239000" y="2060575"/>
          <p14:tracePt t="102919" x="7239000" y="2052638"/>
          <p14:tracePt t="102935" x="7239000" y="2043113"/>
          <p14:tracePt t="102950" x="7248525" y="2033588"/>
          <p14:tracePt t="102967" x="7256463" y="2016125"/>
          <p14:tracePt t="102979" x="7265988" y="2006600"/>
          <p14:tracePt t="102991" x="7275513" y="1987550"/>
          <p14:tracePt t="102999" x="7283450" y="1987550"/>
          <p14:tracePt t="103015" x="7292975" y="1960563"/>
          <p14:tracePt t="103023" x="7292975" y="1951038"/>
          <p14:tracePt t="103031" x="7292975" y="1943100"/>
          <p14:tracePt t="103039" x="7292975" y="1924050"/>
          <p14:tracePt t="103047" x="7302500" y="1914525"/>
          <p14:tracePt t="103055" x="7302500" y="1906588"/>
          <p14:tracePt t="103062" x="7312025" y="1906588"/>
          <p14:tracePt t="103079" x="7319963" y="1897063"/>
          <p14:tracePt t="103087" x="7319963" y="1887538"/>
          <p14:tracePt t="103096" x="7329488" y="1878013"/>
          <p14:tracePt t="103103" x="7339013" y="1870075"/>
          <p14:tracePt t="103112" x="7356475" y="1860550"/>
          <p14:tracePt t="103136" x="7366000" y="1851025"/>
          <p14:tracePt t="103400" x="7366000" y="1833563"/>
          <p14:tracePt t="103406" x="7366000" y="1824038"/>
          <p14:tracePt t="103414" x="7375525" y="1787525"/>
          <p14:tracePt t="103422" x="7385050" y="1778000"/>
          <p14:tracePt t="103430" x="7392988" y="1751013"/>
          <p14:tracePt t="103438" x="7392988" y="1741488"/>
          <p14:tracePt t="103446" x="7392988" y="1714500"/>
          <p14:tracePt t="103454" x="7392988" y="1704975"/>
          <p14:tracePt t="103470" x="7392988" y="1697038"/>
          <p14:tracePt t="103478" x="7402513" y="1687513"/>
          <p14:tracePt t="104745" x="7402513" y="1677988"/>
          <p14:tracePt t="104766" x="7412038" y="1668463"/>
          <p14:tracePt t="104782" x="7412038" y="1660525"/>
          <p14:tracePt t="104816" x="7412038" y="1651000"/>
          <p14:tracePt t="105672" x="7421563" y="1651000"/>
          <p14:tracePt t="105681" x="7429500" y="1651000"/>
          <p14:tracePt t="105686" x="7448550" y="1641475"/>
          <p14:tracePt t="105694" x="7448550" y="1631950"/>
          <p14:tracePt t="105734" x="7448550" y="1668463"/>
          <p14:tracePt t="105742" x="7458075" y="1851025"/>
          <p14:tracePt t="105750" x="7494588" y="2189163"/>
          <p14:tracePt t="105761" x="7531100" y="2398713"/>
          <p14:tracePt t="105766" x="7531100" y="2525713"/>
          <p14:tracePt t="105777" x="7531100" y="2617788"/>
          <p14:tracePt t="105782" x="7512050" y="2635250"/>
          <p14:tracePt t="105841" x="7502525" y="2635250"/>
          <p14:tracePt t="105856" x="7494588" y="2625725"/>
          <p14:tracePt t="105880" x="7494588" y="2608263"/>
          <p14:tracePt t="105889" x="7494588" y="2589213"/>
          <p14:tracePt t="105895" x="7485063" y="2581275"/>
          <p14:tracePt t="105999" x="7475538" y="2571750"/>
          <p14:tracePt t="106009" x="7475538" y="2517775"/>
          <p14:tracePt t="106017" x="7475538" y="2444750"/>
          <p14:tracePt t="106023" x="7475538" y="2352675"/>
          <p14:tracePt t="106031" x="7475538" y="2243138"/>
          <p14:tracePt t="106038" x="7494588" y="2143125"/>
          <p14:tracePt t="106046" x="7539038" y="2024063"/>
          <p14:tracePt t="106054" x="7548563" y="1933575"/>
          <p14:tracePt t="106063" x="7567613" y="1841500"/>
          <p14:tracePt t="106070" x="7602538" y="1741488"/>
          <p14:tracePt t="106078" x="7621588" y="1631950"/>
          <p14:tracePt t="106086" x="7631113" y="1531938"/>
          <p14:tracePt t="106094" x="7648575" y="1495425"/>
          <p14:tracePt t="106102" x="7648575" y="1422400"/>
          <p14:tracePt t="106111" x="7648575" y="1368425"/>
          <p14:tracePt t="106118" x="7667625" y="1322388"/>
          <p14:tracePt t="106127" x="7667625" y="1303338"/>
          <p14:tracePt t="106134" x="7667625" y="1268413"/>
          <p14:tracePt t="106144" x="7667625" y="1239838"/>
          <p14:tracePt t="106150" x="7667625" y="1222375"/>
          <p14:tracePt t="106161" x="7667625" y="1212850"/>
          <p14:tracePt t="106174" x="7667625" y="1195388"/>
          <p14:tracePt t="106190" x="7667625" y="1185863"/>
          <p14:tracePt t="106215" x="7667625" y="1176338"/>
          <p14:tracePt t="106334" x="7667625" y="1166813"/>
          <p14:tracePt t="106342" x="7631113" y="1166813"/>
          <p14:tracePt t="106350" x="7575550" y="1166813"/>
          <p14:tracePt t="106359" x="7539038" y="1166813"/>
          <p14:tracePt t="106366" x="7485063" y="1166813"/>
          <p14:tracePt t="106374" x="7458075" y="1166813"/>
          <p14:tracePt t="106382" x="7412038" y="1166813"/>
          <p14:tracePt t="106390" x="7348538" y="1166813"/>
          <p14:tracePt t="106398" x="7239000" y="1166813"/>
          <p14:tracePt t="106406" x="7138988" y="1166813"/>
          <p14:tracePt t="106414" x="7046913" y="1166813"/>
          <p14:tracePt t="106422" x="6956425" y="1166813"/>
          <p14:tracePt t="106430" x="6900863" y="1166813"/>
          <p14:tracePt t="106438" x="6846888" y="1166813"/>
          <p14:tracePt t="106446" x="6819900" y="1166813"/>
          <p14:tracePt t="106454" x="6800850" y="1166813"/>
          <p14:tracePt t="106462" x="6791325" y="1166813"/>
          <p14:tracePt t="106470" x="6773863" y="1166813"/>
          <p14:tracePt t="106528" x="6764338" y="1158875"/>
          <p14:tracePt t="106544" x="6764338" y="1149350"/>
          <p14:tracePt t="106559" x="6764338" y="1139825"/>
          <p14:tracePt t="106566" x="6764338" y="1130300"/>
          <p14:tracePt t="106582" x="6773863" y="1103313"/>
          <p14:tracePt t="106590" x="6773863" y="1093788"/>
          <p14:tracePt t="106598" x="6773863" y="1066800"/>
          <p14:tracePt t="106606" x="6783388" y="1057275"/>
          <p14:tracePt t="106622" x="6783388" y="1049338"/>
          <p14:tracePt t="106630" x="6783388" y="1020763"/>
          <p14:tracePt t="106646" x="6791325" y="1003300"/>
          <p14:tracePt t="106662" x="6800850" y="993775"/>
          <p14:tracePt t="106718" x="6800850" y="984250"/>
          <p14:tracePt t="106726" x="6800850" y="976313"/>
          <p14:tracePt t="106735" x="6800850" y="957263"/>
          <p14:tracePt t="106742" x="6800850" y="930275"/>
          <p14:tracePt t="106751" x="6810375" y="911225"/>
          <p14:tracePt t="106762" x="6819900" y="893763"/>
          <p14:tracePt t="106767" x="6819900" y="866775"/>
          <p14:tracePt t="106778" x="6827838" y="839788"/>
          <p14:tracePt t="106783" x="6846888" y="820738"/>
          <p14:tracePt t="106791" x="6864350" y="793750"/>
          <p14:tracePt t="106798" x="6900863" y="766763"/>
          <p14:tracePt t="106807" x="6910388" y="757238"/>
          <p14:tracePt t="106815" x="6946900" y="730250"/>
          <p14:tracePt t="106823" x="6983413" y="720725"/>
          <p14:tracePt t="106832" x="7019925" y="720725"/>
          <p14:tracePt t="106839" x="7056438" y="711200"/>
          <p14:tracePt t="106848" x="7110413" y="711200"/>
          <p14:tracePt t="106855" x="7175500" y="711200"/>
          <p14:tracePt t="106863" x="7229475" y="711200"/>
          <p14:tracePt t="106871" x="7265988" y="711200"/>
          <p14:tracePt t="106878" x="7312025" y="711200"/>
          <p14:tracePt t="106887" x="7356475" y="730250"/>
          <p14:tracePt t="106895" x="7375525" y="738188"/>
          <p14:tracePt t="106903" x="7402513" y="757238"/>
          <p14:tracePt t="106912" x="7402513" y="766763"/>
          <p14:tracePt t="106919" x="7421563" y="784225"/>
          <p14:tracePt t="106928" x="7421563" y="811213"/>
          <p14:tracePt t="106935" x="7421563" y="820738"/>
          <p14:tracePt t="106945" x="7421563" y="830263"/>
          <p14:tracePt t="106966" x="7421563" y="839788"/>
          <p14:tracePt t="107096" x="7421563" y="847725"/>
          <p14:tracePt t="107104" x="7421563" y="866775"/>
          <p14:tracePt t="107112" x="7412038" y="893763"/>
          <p14:tracePt t="107119" x="7319963" y="920750"/>
          <p14:tracePt t="107127" x="7265988" y="930275"/>
          <p14:tracePt t="107134" x="7202488" y="939800"/>
          <p14:tracePt t="107144" x="7183438" y="939800"/>
          <p14:tracePt t="107150" x="7156450" y="939800"/>
          <p14:tracePt t="107167" x="7146925" y="939800"/>
          <p14:tracePt t="107368" x="7138988" y="930275"/>
          <p14:tracePt t="107377" x="7138988" y="920750"/>
          <p14:tracePt t="107382" x="7138988" y="874713"/>
          <p14:tracePt t="107390" x="7146925" y="830263"/>
          <p14:tracePt t="107398" x="7146925" y="774700"/>
          <p14:tracePt t="107406" x="7146925" y="738188"/>
          <p14:tracePt t="107414" x="7146925" y="684213"/>
          <p14:tracePt t="107422" x="7156450" y="657225"/>
          <p14:tracePt t="107430" x="7156450" y="601663"/>
          <p14:tracePt t="107438" x="7156450" y="538163"/>
          <p14:tracePt t="107446" x="7156450" y="501650"/>
          <p14:tracePt t="107454" x="7156450" y="455613"/>
          <p14:tracePt t="107462" x="7146925" y="419100"/>
          <p14:tracePt t="107470" x="7138988" y="401638"/>
          <p14:tracePt t="107478" x="7129463" y="355600"/>
          <p14:tracePt t="107486" x="7129463" y="346075"/>
          <p14:tracePt t="107494" x="7119938" y="338138"/>
          <p14:tracePt t="107502" x="7110413" y="328613"/>
          <p14:tracePt t="107510" x="7110413" y="319088"/>
          <p14:tracePt t="107518" x="7102475" y="309563"/>
          <p14:tracePt t="107664" x="7083425" y="309563"/>
          <p14:tracePt t="107671" x="6983413" y="309563"/>
          <p14:tracePt t="107678" x="6819900" y="309563"/>
          <p14:tracePt t="107686" x="6618288" y="309563"/>
          <p14:tracePt t="107694" x="6418263" y="309563"/>
          <p14:tracePt t="107702" x="6226175" y="309563"/>
          <p14:tracePt t="107710" x="5999163" y="309563"/>
          <p14:tracePt t="107718" x="5843588" y="309563"/>
          <p14:tracePt t="107726" x="5680075" y="309563"/>
          <p14:tracePt t="107734" x="5570538" y="309563"/>
          <p14:tracePt t="107743" x="5441950" y="309563"/>
          <p14:tracePt t="107750" x="5378450" y="309563"/>
          <p14:tracePt t="107761" x="5324475" y="309563"/>
          <p14:tracePt t="107766" x="5314950" y="309563"/>
          <p14:tracePt t="108014" x="5324475" y="309563"/>
          <p14:tracePt t="108022" x="5351463" y="338138"/>
          <p14:tracePt t="108030" x="5368925" y="374650"/>
          <p14:tracePt t="108038" x="5397500" y="446088"/>
          <p14:tracePt t="108046" x="5424488" y="511175"/>
          <p14:tracePt t="108054" x="5424488" y="538163"/>
          <p14:tracePt t="108062" x="5441950" y="611188"/>
          <p14:tracePt t="108070" x="5470525" y="684213"/>
          <p14:tracePt t="108078" x="5514975" y="784225"/>
          <p14:tracePt t="108086" x="5543550" y="866775"/>
          <p14:tracePt t="108095" x="5543550" y="957263"/>
          <p14:tracePt t="108102" x="5551488" y="1049338"/>
          <p14:tracePt t="108110" x="5551488" y="1122363"/>
          <p14:tracePt t="108118" x="5551488" y="1249363"/>
          <p14:tracePt t="108126" x="5551488" y="1358900"/>
          <p14:tracePt t="108134" x="5551488" y="1468438"/>
          <p14:tracePt t="108143" x="5551488" y="1595438"/>
          <p14:tracePt t="108150" x="5551488" y="1704975"/>
          <p14:tracePt t="108160" x="5551488" y="1833563"/>
          <p14:tracePt t="108167" x="5551488" y="1943100"/>
          <p14:tracePt t="108176" x="5551488" y="2052638"/>
          <p14:tracePt t="108183" x="5551488" y="2143125"/>
          <p14:tracePt t="108190" x="5551488" y="2243138"/>
          <p14:tracePt t="108198" x="5551488" y="2316163"/>
          <p14:tracePt t="108206" x="5551488" y="2408238"/>
          <p14:tracePt t="108215" x="5551488" y="2462213"/>
          <p14:tracePt t="108222" x="5551488" y="2517775"/>
          <p14:tracePt t="108230" x="5551488" y="2544763"/>
          <p14:tracePt t="108238" x="5551488" y="2598738"/>
          <p14:tracePt t="108246" x="5551488" y="2644775"/>
          <p14:tracePt t="108254" x="5551488" y="2681288"/>
          <p14:tracePt t="108262" x="5551488" y="2727325"/>
          <p14:tracePt t="108270" x="5551488" y="2781300"/>
          <p14:tracePt t="108278" x="5551488" y="2836863"/>
          <p14:tracePt t="108286" x="5551488" y="2890838"/>
          <p14:tracePt t="108294" x="5561013" y="2917825"/>
          <p14:tracePt t="108302" x="5561013" y="2973388"/>
          <p14:tracePt t="108310" x="5561013" y="3036888"/>
          <p14:tracePt t="108318" x="5561013" y="3090863"/>
          <p14:tracePt t="108327" x="5561013" y="3182938"/>
          <p14:tracePt t="108334" x="5570538" y="3209925"/>
          <p14:tracePt t="108343" x="5570538" y="3265488"/>
          <p14:tracePt t="108350" x="5597525" y="3309938"/>
          <p14:tracePt t="108360" x="5607050" y="3355975"/>
          <p14:tracePt t="108366" x="5607050" y="3392488"/>
          <p14:tracePt t="108377" x="5607050" y="3419475"/>
          <p14:tracePt t="108382" x="5616575" y="3465513"/>
          <p14:tracePt t="108391" x="5616575" y="3492500"/>
          <p14:tracePt t="108399" x="5624513" y="3519488"/>
          <p14:tracePt t="108407" x="5624513" y="3556000"/>
          <p14:tracePt t="108415" x="5624513" y="3575050"/>
          <p14:tracePt t="108423" x="5624513" y="3611563"/>
          <p14:tracePt t="108431" x="5643563" y="3638550"/>
          <p14:tracePt t="108439" x="5661025" y="3675063"/>
          <p14:tracePt t="108446" x="5661025" y="3702050"/>
          <p14:tracePt t="108455" x="5670550" y="3748088"/>
          <p14:tracePt t="108463" x="5670550" y="3757613"/>
          <p14:tracePt t="108471" x="5670550" y="3803650"/>
          <p14:tracePt t="108478" x="5680075" y="3848100"/>
          <p14:tracePt t="108487" x="5680075" y="3875088"/>
          <p14:tracePt t="108494" x="5697538" y="3930650"/>
          <p14:tracePt t="108503" x="5697538" y="3957638"/>
          <p14:tracePt t="108512" x="5707063" y="3976688"/>
          <p14:tracePt t="108518" x="5724525" y="4021138"/>
          <p14:tracePt t="108527" x="5734050" y="4067175"/>
          <p14:tracePt t="108534" x="5734050" y="4103688"/>
          <p14:tracePt t="108543" x="5734050" y="4122738"/>
          <p14:tracePt t="108550" x="5753100" y="4167188"/>
          <p14:tracePt t="108559" x="5761038" y="4203700"/>
          <p14:tracePt t="108566" x="5789613" y="4249738"/>
          <p14:tracePt t="108574" x="5807075" y="4286250"/>
          <p14:tracePt t="108582" x="5816600" y="4295775"/>
          <p14:tracePt t="108590" x="5834063" y="4332288"/>
          <p14:tracePt t="108598" x="5843588" y="4340225"/>
          <p14:tracePt t="108606" x="5862638" y="4359275"/>
          <p14:tracePt t="108614" x="5870575" y="4359275"/>
          <p14:tracePt t="108792" x="5907088" y="4359275"/>
          <p14:tracePt t="108798" x="6035675" y="4359275"/>
          <p14:tracePt t="108806" x="6226175" y="4322763"/>
          <p14:tracePt t="108814" x="6391275" y="4295775"/>
          <p14:tracePt t="108822" x="6537325" y="4268788"/>
          <p14:tracePt t="108830" x="6681788" y="4240213"/>
          <p14:tracePt t="108839" x="6783388" y="4213225"/>
          <p14:tracePt t="108846" x="6883400" y="4140200"/>
          <p14:tracePt t="108854" x="6946900" y="4086225"/>
          <p14:tracePt t="108863" x="6983413" y="4067175"/>
          <p14:tracePt t="108870" x="7019925" y="4030663"/>
          <p14:tracePt t="108878" x="7029450" y="4021138"/>
          <p14:tracePt t="109008" x="7029450" y="4013200"/>
          <p14:tracePt t="109014" x="7029450" y="3994150"/>
          <p14:tracePt t="109022" x="7029450" y="3976688"/>
          <p14:tracePt t="109038" x="7029450" y="3957638"/>
          <p14:tracePt t="109046" x="7029450" y="3948113"/>
          <p14:tracePt t="109054" x="7029450" y="3940175"/>
          <p14:tracePt t="109062" x="7029450" y="3930650"/>
          <p14:tracePt t="109070" x="7029450" y="3911600"/>
          <p14:tracePt t="109087" x="7029450" y="3903663"/>
          <p14:tracePt t="109095" x="7029450" y="3894138"/>
          <p14:tracePt t="109288" x="6992938" y="3894138"/>
          <p14:tracePt t="109295" x="6946900" y="3921125"/>
          <p14:tracePt t="109304" x="6910388" y="3940175"/>
          <p14:tracePt t="109315" x="6883400" y="3957638"/>
          <p14:tracePt t="109320" x="6864350" y="3976688"/>
          <p14:tracePt t="109330" x="6856413" y="3984625"/>
          <p14:tracePt t="109335" x="6827838" y="4013200"/>
          <p14:tracePt t="109345" x="6819900" y="4021138"/>
          <p14:tracePt t="109351" x="6810375" y="4030663"/>
          <p14:tracePt t="109367" x="6800850" y="4040188"/>
          <p14:tracePt t="109513" x="6800850" y="4021138"/>
          <p14:tracePt t="109518" x="6800850" y="3994150"/>
          <p14:tracePt t="109526" x="6800850" y="3948113"/>
          <p14:tracePt t="109534" x="6800850" y="3921125"/>
          <p14:tracePt t="109543" x="6800850" y="3894138"/>
          <p14:tracePt t="109550" x="6810375" y="3848100"/>
          <p14:tracePt t="109559" x="6819900" y="3811588"/>
          <p14:tracePt t="109566" x="6827838" y="3767138"/>
          <p14:tracePt t="109576" x="6837363" y="3748088"/>
          <p14:tracePt t="109582" x="6837363" y="3721100"/>
          <p14:tracePt t="109590" x="6846888" y="3702050"/>
          <p14:tracePt t="109598" x="6846888" y="3675063"/>
          <p14:tracePt t="109606" x="6856413" y="3648075"/>
          <p14:tracePt t="109622" x="6856413" y="3629025"/>
          <p14:tracePt t="109630" x="6856413" y="3611563"/>
          <p14:tracePt t="109638" x="6856413" y="3602038"/>
          <p14:tracePt t="109646" x="6873875" y="3584575"/>
          <p14:tracePt t="109670" x="6873875" y="3575050"/>
          <p14:tracePt t="110144" x="6873875" y="3584575"/>
          <p14:tracePt t="110158" x="6873875" y="3602038"/>
          <p14:tracePt t="110166" x="6873875" y="3611563"/>
          <p14:tracePt t="110352" x="6873875" y="3621088"/>
          <p14:tracePt t="110360" x="6873875" y="3638550"/>
          <p14:tracePt t="110488" x="6873875" y="3648075"/>
          <p14:tracePt t="110504" x="6883400" y="3665538"/>
          <p14:tracePt t="110513" x="6929438" y="3684588"/>
          <p14:tracePt t="110519" x="6946900" y="3702050"/>
          <p14:tracePt t="110528" x="6964363" y="3711575"/>
          <p14:tracePt t="110534" x="6983413" y="3721100"/>
          <p14:tracePt t="110544" x="6992938" y="3730625"/>
          <p14:tracePt t="110550" x="7000875" y="3738563"/>
          <p14:tracePt t="111752" x="7010400" y="3748088"/>
          <p14:tracePt t="111774" x="7010400" y="3757613"/>
          <p14:tracePt t="111782" x="7019925" y="3767138"/>
          <p14:tracePt t="114824" x="7029450" y="3775075"/>
          <p14:tracePt t="114838" x="7029450" y="3784600"/>
          <p14:tracePt t="114846" x="7037388" y="3794125"/>
          <p14:tracePt t="114854" x="7037388" y="3811588"/>
          <p14:tracePt t="114862" x="7046913" y="3830638"/>
          <p14:tracePt t="114870" x="7056438" y="3840163"/>
          <p14:tracePt t="114903" x="7056438" y="3857625"/>
          <p14:tracePt t="114946" x="7065963" y="3867150"/>
          <p14:tracePt t="117983" x="7073900" y="3867150"/>
          <p14:tracePt t="117992" x="7146925" y="3884613"/>
          <p14:tracePt t="118000" x="7212013" y="3921125"/>
          <p14:tracePt t="118013" x="7292975" y="3957638"/>
          <p14:tracePt t="118015" x="7366000" y="4003675"/>
          <p14:tracePt t="118023" x="7412038" y="4021138"/>
          <p14:tracePt t="118030" x="7458075" y="4021138"/>
          <p14:tracePt t="118038" x="7466013" y="4030663"/>
          <p14:tracePt t="118046" x="7475538" y="4040188"/>
          <p14:tracePt t="118062" x="7475538" y="4049713"/>
          <p14:tracePt t="118230" x="7475538" y="4057650"/>
          <p14:tracePt t="118238" x="7475538" y="4076700"/>
          <p14:tracePt t="118246" x="7485063" y="4086225"/>
          <p14:tracePt t="118254" x="7494588" y="4094163"/>
          <p14:tracePt t="118262" x="7502525" y="4103688"/>
          <p14:tracePt t="118270" x="7512050" y="4122738"/>
          <p14:tracePt t="118278" x="7512050" y="4130675"/>
          <p14:tracePt t="118286" x="7521575" y="4140200"/>
          <p14:tracePt t="118294" x="7531100" y="4176713"/>
          <p14:tracePt t="118302" x="7539038" y="4213225"/>
          <p14:tracePt t="118318" x="7558088" y="4232275"/>
          <p14:tracePt t="118326" x="7567613" y="4268788"/>
          <p14:tracePt t="118343" x="7575550" y="4286250"/>
          <p14:tracePt t="118350" x="7575550" y="4303713"/>
          <p14:tracePt t="118360" x="7575550" y="4322763"/>
          <p14:tracePt t="118366" x="7612063" y="4368800"/>
          <p14:tracePt t="118376" x="7612063" y="4413250"/>
          <p14:tracePt t="118382" x="7621588" y="4441825"/>
          <p14:tracePt t="118393" x="7631113" y="4468813"/>
          <p14:tracePt t="118398" x="7631113" y="4522788"/>
          <p14:tracePt t="118407" x="7648575" y="4568825"/>
          <p14:tracePt t="118414" x="7658100" y="4587875"/>
          <p14:tracePt t="118422" x="7675563" y="4632325"/>
          <p14:tracePt t="118430" x="7675563" y="4641850"/>
          <p14:tracePt t="118438" x="7675563" y="4668838"/>
          <p14:tracePt t="118446" x="7704138" y="4687888"/>
          <p14:tracePt t="118462" x="7704138" y="4705350"/>
          <p14:tracePt t="118494" x="7704138" y="4724400"/>
          <p14:tracePt t="118502" x="7704138" y="4741863"/>
          <p14:tracePt t="118510" x="7704138" y="4760913"/>
          <p14:tracePt t="118518" x="7704138" y="4787900"/>
          <p14:tracePt t="118527" x="7704138" y="4805363"/>
          <p14:tracePt t="118534" x="7675563" y="4824413"/>
          <p14:tracePt t="118545" x="7648575" y="4851400"/>
          <p14:tracePt t="118550" x="7639050" y="4887913"/>
          <p14:tracePt t="118559" x="7621588" y="4906963"/>
          <p14:tracePt t="118566" x="7612063" y="4914900"/>
          <p14:tracePt t="118575" x="7594600" y="4933950"/>
          <p14:tracePt t="118592" x="7585075" y="4943475"/>
          <p14:tracePt t="118606" x="7585075" y="4951413"/>
          <p14:tracePt t="118622" x="7575550" y="4960938"/>
          <p14:tracePt t="118663" x="7567613" y="4970463"/>
          <p14:tracePt t="118686" x="7567613" y="4979988"/>
          <p14:tracePt t="118702" x="7558088" y="4987925"/>
          <p14:tracePt t="118718" x="7548563" y="4997450"/>
          <p14:tracePt t="118726" x="7539038" y="5006975"/>
          <p14:tracePt t="118742" x="7531100" y="5016500"/>
          <p14:tracePt t="118758" x="7521575" y="5033963"/>
          <p14:tracePt t="118809" x="7512050" y="5033963"/>
          <p14:tracePt t="118815" x="7502525" y="5043488"/>
          <p14:tracePt t="118825" x="7475538" y="5053013"/>
          <p14:tracePt t="118831" x="7448550" y="5070475"/>
          <p14:tracePt t="118838" x="7439025" y="5070475"/>
          <p14:tracePt t="118846" x="7421563" y="5080000"/>
          <p14:tracePt t="118871" x="7421563" y="5089525"/>
          <p14:tracePt t="118878" x="7385050" y="5116513"/>
          <p14:tracePt t="118902" x="7385050" y="5126038"/>
          <p14:tracePt t="119552" x="7385050" y="5116513"/>
          <p14:tracePt t="119566" x="7385050" y="5089525"/>
          <p14:tracePt t="119574" x="7385050" y="5080000"/>
          <p14:tracePt t="119590" x="7385050" y="5070475"/>
          <p14:tracePt t="119598" x="7385050" y="5053013"/>
          <p14:tracePt t="119606" x="7385050" y="5043488"/>
          <p14:tracePt t="119622" x="7385050" y="5033963"/>
          <p14:tracePt t="119630" x="7385050" y="5024438"/>
          <p14:tracePt t="119638" x="7392988" y="4987925"/>
          <p14:tracePt t="119646" x="7392988" y="4979988"/>
          <p14:tracePt t="119654" x="7392988" y="4960938"/>
          <p14:tracePt t="119662" x="7392988" y="4943475"/>
          <p14:tracePt t="119670" x="7412038" y="4906963"/>
          <p14:tracePt t="119678" x="7412038" y="4878388"/>
          <p14:tracePt t="119686" x="7421563" y="4833938"/>
          <p14:tracePt t="119695" x="7421563" y="4787900"/>
          <p14:tracePt t="119702" x="7421563" y="4751388"/>
          <p14:tracePt t="119711" x="7421563" y="4697413"/>
          <p14:tracePt t="119718" x="7421563" y="4641850"/>
          <p14:tracePt t="119727" x="7421563" y="4568825"/>
          <p14:tracePt t="119734" x="7421563" y="4505325"/>
          <p14:tracePt t="119743" x="7421563" y="4468813"/>
          <p14:tracePt t="119750" x="7421563" y="4413250"/>
          <p14:tracePt t="119760" x="7392988" y="4349750"/>
          <p14:tracePt t="119766" x="7366000" y="4286250"/>
          <p14:tracePt t="119776" x="7366000" y="4232275"/>
          <p14:tracePt t="119782" x="7356475" y="4186238"/>
          <p14:tracePt t="119793" x="7356475" y="4159250"/>
          <p14:tracePt t="119800" x="7356475" y="4103688"/>
          <p14:tracePt t="119806" x="7329488" y="4057650"/>
          <p14:tracePt t="119814" x="7319963" y="3984625"/>
          <p14:tracePt t="119822" x="7319963" y="3957638"/>
          <p14:tracePt t="119830" x="7319963" y="3903663"/>
          <p14:tracePt t="119838" x="7319963" y="3857625"/>
          <p14:tracePt t="119846" x="7319963" y="3830638"/>
          <p14:tracePt t="119854" x="7312025" y="3775075"/>
          <p14:tracePt t="119862" x="7312025" y="3748088"/>
          <p14:tracePt t="119870" x="7302500" y="3702050"/>
          <p14:tracePt t="119878" x="7302500" y="3675063"/>
          <p14:tracePt t="119886" x="7283450" y="3621088"/>
          <p14:tracePt t="119894" x="7275513" y="3584575"/>
          <p14:tracePt t="119902" x="7265988" y="3548063"/>
          <p14:tracePt t="119910" x="7265988" y="3529013"/>
          <p14:tracePt t="119918" x="7265988" y="3482975"/>
          <p14:tracePt t="119927" x="7256463" y="3455988"/>
          <p14:tracePt t="119934" x="7256463" y="3438525"/>
          <p14:tracePt t="119942" x="7248525" y="3419475"/>
          <p14:tracePt t="119961" x="7248525" y="3382963"/>
          <p14:tracePt t="119966" x="7248525" y="3375025"/>
          <p14:tracePt t="119976" x="7239000" y="3365500"/>
          <p14:tracePt t="121568" x="7219950" y="3375025"/>
          <p14:tracePt t="121574" x="7212013" y="3411538"/>
          <p14:tracePt t="121582" x="7175500" y="3465513"/>
          <p14:tracePt t="121590" x="7165975" y="3492500"/>
          <p14:tracePt t="121598" x="7156450" y="3565525"/>
          <p14:tracePt t="121607" x="7146925" y="3629025"/>
          <p14:tracePt t="121615" x="7146925" y="3702050"/>
          <p14:tracePt t="121624" x="7119938" y="3794125"/>
          <p14:tracePt t="121631" x="7119938" y="3867150"/>
          <p14:tracePt t="121640" x="7102475" y="3967163"/>
          <p14:tracePt t="121647" x="7102475" y="4021138"/>
          <p14:tracePt t="121655" x="7102475" y="4113213"/>
          <p14:tracePt t="121662" x="7102475" y="4167188"/>
          <p14:tracePt t="121670" x="7102475" y="4213225"/>
          <p14:tracePt t="121678" x="7092950" y="4249738"/>
          <p14:tracePt t="121686" x="7092950" y="4276725"/>
          <p14:tracePt t="121694" x="7092950" y="4295775"/>
          <p14:tracePt t="121702" x="7083425" y="4313238"/>
          <p14:tracePt t="121711" x="7083425" y="4322763"/>
          <p14:tracePt t="121759" x="7083425" y="4332288"/>
          <p14:tracePt t="121800" x="7083425" y="4340225"/>
          <p14:tracePt t="121809" x="7083425" y="4359275"/>
          <p14:tracePt t="121816" x="7083425" y="4368800"/>
          <p14:tracePt t="121841" x="7083425" y="4376738"/>
          <p14:tracePt t="121848" x="7065963" y="4395788"/>
          <p14:tracePt t="121863" x="7056438" y="4405313"/>
          <p14:tracePt t="121870" x="7056438" y="4413250"/>
          <p14:tracePt t="121878" x="7046913" y="4432300"/>
          <p14:tracePt t="121886" x="7046913" y="4441825"/>
          <p14:tracePt t="121895" x="7037388" y="4459288"/>
          <p14:tracePt t="121902" x="7019925" y="4486275"/>
          <p14:tracePt t="121910" x="7019925" y="4495800"/>
          <p14:tracePt t="121918" x="7019925" y="4505325"/>
          <p14:tracePt t="121926" x="7019925" y="4532313"/>
          <p14:tracePt t="121945" x="7019925" y="4551363"/>
          <p14:tracePt t="121950" x="7019925" y="4568825"/>
          <p14:tracePt t="121959" x="7019925" y="4587875"/>
          <p14:tracePt t="121966" x="7019925" y="4595813"/>
          <p14:tracePt t="121982" x="7019925" y="4614863"/>
          <p14:tracePt t="122120" x="7019925" y="4624388"/>
          <p14:tracePt t="122128" x="7019925" y="4632325"/>
          <p14:tracePt t="122138" x="7029450" y="4641850"/>
          <p14:tracePt t="122147" x="7029450" y="4651375"/>
          <p14:tracePt t="122150" x="7037388" y="4660900"/>
          <p14:tracePt t="122159" x="7056438" y="4678363"/>
          <p14:tracePt t="122175" x="7056438" y="4687888"/>
          <p14:tracePt t="122182" x="7065963" y="4705350"/>
          <p14:tracePt t="122440" x="7056438" y="4714875"/>
          <p14:tracePt t="122454" x="7000875" y="4724400"/>
          <p14:tracePt t="122462" x="6973888" y="4724400"/>
          <p14:tracePt t="122470" x="6946900" y="4732338"/>
          <p14:tracePt t="122478" x="6900863" y="4751388"/>
          <p14:tracePt t="122486" x="6873875" y="4751388"/>
          <p14:tracePt t="122494" x="6827838" y="4760913"/>
          <p14:tracePt t="122502" x="6783388" y="4778375"/>
          <p14:tracePt t="122511" x="6746875" y="4778375"/>
          <p14:tracePt t="122518" x="6700838" y="4787900"/>
          <p14:tracePt t="122526" x="6691313" y="4787900"/>
          <p14:tracePt t="122542" x="6673850" y="4787900"/>
          <p14:tracePt t="122758" x="6645275" y="4787900"/>
          <p14:tracePt t="122766" x="6610350" y="4787900"/>
          <p14:tracePt t="122774" x="6591300" y="4787900"/>
          <p14:tracePt t="122782" x="6554788" y="4787900"/>
          <p14:tracePt t="122792" x="6527800" y="4787900"/>
          <p14:tracePt t="122798" x="6500813" y="4787900"/>
          <p14:tracePt t="122807" x="6454775" y="4787900"/>
          <p14:tracePt t="122814" x="6418263" y="4787900"/>
          <p14:tracePt t="122822" x="6372225" y="4787900"/>
          <p14:tracePt t="122830" x="6345238" y="4787900"/>
          <p14:tracePt t="122839" x="6326188" y="4787900"/>
          <p14:tracePt t="122846" x="6318250" y="4787900"/>
          <p14:tracePt t="122855" x="6308725" y="4787900"/>
          <p14:tracePt t="123175" x="6299200" y="4778375"/>
          <p14:tracePt t="123184" x="6299200" y="4768850"/>
          <p14:tracePt t="123190" x="6308725" y="4751388"/>
          <p14:tracePt t="123198" x="6354763" y="4741863"/>
          <p14:tracePt t="123208" x="6408738" y="4741863"/>
          <p14:tracePt t="123214" x="6454775" y="4714875"/>
          <p14:tracePt t="123222" x="6491288" y="4714875"/>
          <p14:tracePt t="123230" x="6537325" y="4714875"/>
          <p14:tracePt t="123238" x="6573838" y="4714875"/>
          <p14:tracePt t="123246" x="6627813" y="4714875"/>
          <p14:tracePt t="123254" x="6673850" y="4714875"/>
          <p14:tracePt t="123262" x="6710363" y="4714875"/>
          <p14:tracePt t="123270" x="6746875" y="4714875"/>
          <p14:tracePt t="123278" x="6773863" y="4714875"/>
          <p14:tracePt t="123286" x="6800850" y="4714875"/>
          <p14:tracePt t="123294" x="6827838" y="4714875"/>
          <p14:tracePt t="123302" x="6837363" y="4714875"/>
          <p14:tracePt t="123310" x="6864350" y="4714875"/>
          <p14:tracePt t="123318" x="6883400" y="4714875"/>
          <p14:tracePt t="123326" x="6910388" y="4714875"/>
          <p14:tracePt t="123334" x="6929438" y="4705350"/>
          <p14:tracePt t="123343" x="6946900" y="4697413"/>
          <p14:tracePt t="123350" x="6964363" y="4697413"/>
          <p14:tracePt t="123358" x="6992938" y="4687888"/>
          <p14:tracePt t="123366" x="7010400" y="4687888"/>
          <p14:tracePt t="123375" x="7029450" y="4678363"/>
          <p14:tracePt t="123382" x="7065963" y="4668838"/>
          <p14:tracePt t="123392" x="7083425" y="4668838"/>
          <p14:tracePt t="123398" x="7119938" y="4668838"/>
          <p14:tracePt t="123408" x="7175500" y="4668838"/>
          <p14:tracePt t="123414" x="7248525" y="4668838"/>
          <p14:tracePt t="123422" x="7375525" y="4668838"/>
          <p14:tracePt t="123430" x="7502525" y="4668838"/>
          <p14:tracePt t="123438" x="7594600" y="4668838"/>
          <p14:tracePt t="123446" x="7740650" y="4668838"/>
          <p14:tracePt t="123454" x="7850188" y="4668838"/>
          <p14:tracePt t="123462" x="7904163" y="4668838"/>
          <p14:tracePt t="123470" x="7921625" y="4668838"/>
          <p14:tracePt t="123478" x="7940675" y="4668838"/>
          <p14:tracePt t="123768" x="7950200" y="4678363"/>
          <p14:tracePt t="123774" x="7950200" y="4705350"/>
          <p14:tracePt t="123782" x="7950200" y="4751388"/>
          <p14:tracePt t="123791" x="7950200" y="4778375"/>
          <p14:tracePt t="123798" x="7950200" y="4805363"/>
          <p14:tracePt t="123808" x="7950200" y="4851400"/>
          <p14:tracePt t="123814" x="7950200" y="4870450"/>
          <p14:tracePt t="123822" x="7950200" y="4897438"/>
          <p14:tracePt t="123830" x="7950200" y="4924425"/>
          <p14:tracePt t="123838" x="7950200" y="4951413"/>
          <p14:tracePt t="123846" x="7950200" y="4970463"/>
          <p14:tracePt t="123854" x="7950200" y="4987925"/>
          <p14:tracePt t="123862" x="7950200" y="4997450"/>
          <p14:tracePt t="123870" x="7950200" y="5006975"/>
          <p14:tracePt t="123878" x="7950200" y="5016500"/>
          <p14:tracePt t="123902" x="7950200" y="5033963"/>
          <p14:tracePt t="123934" x="7950200" y="5043488"/>
          <p14:tracePt t="124056" x="7950200" y="5033963"/>
          <p14:tracePt t="124062" x="7950200" y="4997450"/>
          <p14:tracePt t="124078" x="7950200" y="4987925"/>
          <p14:tracePt t="124086" x="7950200" y="4960938"/>
          <p14:tracePt t="124094" x="7950200" y="4951413"/>
          <p14:tracePt t="124102" x="7950200" y="4924425"/>
          <p14:tracePt t="124110" x="7950200" y="4914900"/>
          <p14:tracePt t="124118" x="7921625" y="4887913"/>
          <p14:tracePt t="124126" x="7913688" y="4870450"/>
          <p14:tracePt t="124135" x="7867650" y="4851400"/>
          <p14:tracePt t="124143" x="7821613" y="4851400"/>
          <p14:tracePt t="124151" x="7777163" y="4814888"/>
          <p14:tracePt t="124159" x="7740650" y="4805363"/>
          <p14:tracePt t="124167" x="7658100" y="4760913"/>
          <p14:tracePt t="124176" x="7612063" y="4751388"/>
          <p14:tracePt t="124183" x="7521575" y="4741863"/>
          <p14:tracePt t="124191" x="7439025" y="4724400"/>
          <p14:tracePt t="124198" x="7366000" y="4724400"/>
          <p14:tracePt t="124208" x="7329488" y="4714875"/>
          <p14:tracePt t="124214" x="7312025" y="4714875"/>
          <p14:tracePt t="124222" x="7292975" y="4714875"/>
          <p14:tracePt t="124238" x="7283450" y="4714875"/>
          <p14:tracePt t="124344" x="7275513" y="4714875"/>
          <p14:tracePt t="124352" x="7248525" y="4714875"/>
          <p14:tracePt t="124359" x="7229475" y="4714875"/>
          <p14:tracePt t="124376" x="7212013" y="4714875"/>
          <p14:tracePt t="124736" x="7192963" y="4724400"/>
          <p14:tracePt t="124742" x="7183438" y="4741863"/>
          <p14:tracePt t="124758" x="7175500" y="4760913"/>
          <p14:tracePt t="124766" x="7175500" y="4768850"/>
          <p14:tracePt t="124775" x="7175500" y="4778375"/>
          <p14:tracePt t="124782" x="7165975" y="4797425"/>
          <p14:tracePt t="124793" x="7156450" y="4805363"/>
          <p14:tracePt t="124799" x="7156450" y="4814888"/>
          <p14:tracePt t="124810" x="7146925" y="4833938"/>
          <p14:tracePt t="124831" x="7146925" y="4841875"/>
          <p14:tracePt t="124839" x="7138988" y="4860925"/>
          <p14:tracePt t="125120" x="7146925" y="4860925"/>
          <p14:tracePt t="125375" x="7156450" y="4860925"/>
          <p14:tracePt t="125382" x="7165975" y="4833938"/>
          <p14:tracePt t="125398" x="7175500" y="4824413"/>
          <p14:tracePt t="125406" x="7183438" y="4814888"/>
          <p14:tracePt t="125414" x="7192963" y="4797425"/>
          <p14:tracePt t="125430" x="7192963" y="4787900"/>
          <p14:tracePt t="125438" x="7192963" y="4778375"/>
          <p14:tracePt t="125446" x="7202488" y="4760913"/>
          <p14:tracePt t="125470" x="7202488" y="4741863"/>
          <p14:tracePt t="125480" x="7202488" y="4732338"/>
          <p14:tracePt t="125486" x="7212013" y="4732338"/>
          <p14:tracePt t="125494" x="7212013" y="4714875"/>
          <p14:tracePt t="125502" x="7212013" y="4697413"/>
          <p14:tracePt t="125510" x="7212013" y="4687888"/>
          <p14:tracePt t="125518" x="7212013" y="4660900"/>
          <p14:tracePt t="125526" x="7212013" y="4651375"/>
          <p14:tracePt t="125543" x="7212013" y="4624388"/>
          <p14:tracePt t="125550" x="7229475" y="4595813"/>
          <p14:tracePt t="125558" x="7229475" y="4578350"/>
          <p14:tracePt t="125566" x="7229475" y="4551363"/>
          <p14:tracePt t="125574" x="7229475" y="4522788"/>
          <p14:tracePt t="125582" x="7229475" y="4505325"/>
          <p14:tracePt t="125591" x="7229475" y="4459288"/>
          <p14:tracePt t="125598" x="7229475" y="4432300"/>
          <p14:tracePt t="125609" x="7229475" y="4405313"/>
          <p14:tracePt t="125614" x="7229475" y="4376738"/>
          <p14:tracePt t="125622" x="7229475" y="4332288"/>
          <p14:tracePt t="125630" x="7229475" y="4313238"/>
          <p14:tracePt t="125638" x="7219950" y="4276725"/>
          <p14:tracePt t="125646" x="7212013" y="4249738"/>
          <p14:tracePt t="125654" x="7212013" y="4222750"/>
          <p14:tracePt t="125662" x="7192963" y="4195763"/>
          <p14:tracePt t="125670" x="7192963" y="4186238"/>
          <p14:tracePt t="125678" x="7192963" y="4167188"/>
          <p14:tracePt t="125686" x="7183438" y="4159250"/>
          <p14:tracePt t="125694" x="7183438" y="4149725"/>
          <p14:tracePt t="125710" x="7183438" y="4140200"/>
          <p14:tracePt t="125718" x="7183438" y="4130675"/>
          <p14:tracePt t="125726" x="7183438" y="4122738"/>
          <p14:tracePt t="125734" x="7175500" y="4113213"/>
          <p14:tracePt t="125742" x="7175500" y="4103688"/>
          <p14:tracePt t="126551" x="7175500" y="4094163"/>
          <p14:tracePt t="126574" x="7165975" y="4086225"/>
          <p14:tracePt t="126623" x="7165975" y="4067175"/>
          <p14:tracePt t="126646" x="7165975" y="4057650"/>
          <p14:tracePt t="126654" x="7156450" y="4049713"/>
          <p14:tracePt t="126670" x="7138988" y="4040188"/>
          <p14:tracePt t="126678" x="7119938" y="4030663"/>
          <p14:tracePt t="126686" x="7083425" y="4013200"/>
          <p14:tracePt t="126694" x="7056438" y="4003675"/>
          <p14:tracePt t="126702" x="7046913" y="4003675"/>
          <p14:tracePt t="126710" x="7019925" y="3984625"/>
          <p14:tracePt t="126718" x="7010400" y="3984625"/>
          <p14:tracePt t="126832" x="6992938" y="3976688"/>
          <p14:tracePt t="126872" x="6992938" y="3967163"/>
          <p14:tracePt t="126880" x="6992938" y="3957638"/>
          <p14:tracePt t="126888" x="6992938" y="3948113"/>
          <p14:tracePt t="126894" x="6992938" y="3921125"/>
          <p14:tracePt t="126902" x="6992938" y="3903663"/>
          <p14:tracePt t="126910" x="6964363" y="3867150"/>
          <p14:tracePt t="126918" x="6956425" y="3857625"/>
          <p14:tracePt t="126926" x="6956425" y="3840163"/>
          <p14:tracePt t="126943" x="6956425" y="3821113"/>
          <p14:tracePt t="126950" x="6956425" y="3803650"/>
          <p14:tracePt t="126958" x="6956425" y="3794125"/>
          <p14:tracePt t="127128" x="6946900" y="3775075"/>
          <p14:tracePt t="127440" x="6946900" y="3757613"/>
          <p14:tracePt t="127446" x="6946900" y="3738563"/>
          <p14:tracePt t="127454" x="6946900" y="3721100"/>
          <p14:tracePt t="127462" x="6946900" y="3702050"/>
          <p14:tracePt t="127470" x="6946900" y="3694113"/>
          <p14:tracePt t="127478" x="6929438" y="3665538"/>
          <p14:tracePt t="127487" x="6929438" y="3657600"/>
          <p14:tracePt t="127496" x="6919913" y="3657600"/>
          <p14:tracePt t="127503" x="6919913" y="3648075"/>
          <p14:tracePt t="127519" x="6919913" y="3629025"/>
          <p14:tracePt t="127528" x="6919913" y="3621088"/>
          <p14:tracePt t="127624" x="6919913" y="3611563"/>
          <p14:tracePt t="127640" x="6919913" y="3602038"/>
          <p14:tracePt t="128400" x="6919913" y="3592513"/>
          <p14:tracePt t="128407" x="6919913" y="3584575"/>
          <p14:tracePt t="128414" x="6919913" y="3575050"/>
          <p14:tracePt t="128430" x="6919913" y="3565525"/>
          <p14:tracePt t="128438" x="6919913" y="3548063"/>
          <p14:tracePt t="128462" x="6919913" y="3538538"/>
          <p14:tracePt t="128470" x="6919913" y="3529013"/>
          <p14:tracePt t="128519" x="6919913" y="3511550"/>
          <p14:tracePt t="130600" x="6910388" y="3511550"/>
          <p14:tracePt t="130614" x="6900863" y="3538538"/>
          <p14:tracePt t="130623" x="6892925" y="3538538"/>
          <p14:tracePt t="130630" x="6883400" y="3548063"/>
          <p14:tracePt t="130654" x="6873875" y="3556000"/>
          <p14:tracePt t="130662" x="6873875" y="3565525"/>
          <p14:tracePt t="130670" x="6864350" y="3575050"/>
          <p14:tracePt t="130686" x="6864350" y="3584575"/>
          <p14:tracePt t="130710" x="6864350" y="3592513"/>
          <p14:tracePt t="131064" x="6864350" y="3584575"/>
          <p14:tracePt t="131072" x="6873875" y="3565525"/>
          <p14:tracePt t="131078" x="6883400" y="3556000"/>
          <p14:tracePt t="131086" x="6892925" y="3556000"/>
          <p14:tracePt t="131094" x="6910388" y="3529013"/>
          <p14:tracePt t="131110" x="6929438" y="3519488"/>
          <p14:tracePt t="131126" x="6937375" y="3511550"/>
          <p14:tracePt t="131617" x="6946900" y="3511550"/>
          <p14:tracePt t="131630" x="6956425" y="3529013"/>
          <p14:tracePt t="131694" x="6964363" y="3538538"/>
          <p14:tracePt t="132080" x="6992938" y="3502025"/>
          <p14:tracePt t="132086" x="7010400" y="3465513"/>
          <p14:tracePt t="132094" x="7029450" y="3438525"/>
          <p14:tracePt t="132102" x="7037388" y="3429000"/>
          <p14:tracePt t="132110" x="7056438" y="3402013"/>
          <p14:tracePt t="132118" x="7065963" y="3392488"/>
          <p14:tracePt t="132126" x="7083425" y="3365500"/>
          <p14:tracePt t="132134" x="7083425" y="3355975"/>
          <p14:tracePt t="132143" x="7102475" y="3338513"/>
          <p14:tracePt t="132150" x="7110413" y="3338513"/>
          <p14:tracePt t="132166" x="7110413" y="3319463"/>
          <p14:tracePt t="132183" x="7119938" y="3309938"/>
          <p14:tracePt t="132198" x="7129463" y="3292475"/>
          <p14:tracePt t="132207" x="7146925" y="3273425"/>
          <p14:tracePt t="132214" x="7146925" y="3265488"/>
          <p14:tracePt t="132224" x="7156450" y="3246438"/>
          <p14:tracePt t="132230" x="7156450" y="3219450"/>
          <p14:tracePt t="132238" x="7165975" y="3200400"/>
          <p14:tracePt t="132246" x="7165975" y="3182938"/>
          <p14:tracePt t="132254" x="7175500" y="3163888"/>
          <p14:tracePt t="132262" x="7175500" y="3155950"/>
          <p14:tracePt t="132270" x="7192963" y="3119438"/>
          <p14:tracePt t="132286" x="7192963" y="3100388"/>
          <p14:tracePt t="132294" x="7202488" y="3082925"/>
          <p14:tracePt t="132310" x="7202488" y="3073400"/>
          <p14:tracePt t="132326" x="7202488" y="3063875"/>
          <p14:tracePt t="132334" x="7202488" y="3046413"/>
          <p14:tracePt t="132358" x="7212013" y="3036888"/>
          <p14:tracePt t="132382" x="7212013" y="3027363"/>
          <p14:tracePt t="132448" x="7212013" y="3009900"/>
          <p14:tracePt t="132462" x="7212013" y="3000375"/>
          <p14:tracePt t="132470" x="7212013" y="2990850"/>
          <p14:tracePt t="132494" x="7219950" y="2963863"/>
          <p14:tracePt t="132512" x="7219950" y="2954338"/>
          <p14:tracePt t="132607" x="7239000" y="2927350"/>
          <p14:tracePt t="132616" x="7248525" y="2909888"/>
          <p14:tracePt t="132625" x="7248525" y="2900363"/>
          <p14:tracePt t="132630" x="7256463" y="2873375"/>
          <p14:tracePt t="132646" x="7256463" y="2854325"/>
          <p14:tracePt t="132654" x="7265988" y="2836863"/>
          <p14:tracePt t="132662" x="7265988" y="2817813"/>
          <p14:tracePt t="132670" x="7265988" y="2808288"/>
          <p14:tracePt t="132678" x="7265988" y="2781300"/>
          <p14:tracePt t="132686" x="7265988" y="2771775"/>
          <p14:tracePt t="132702" x="7265988" y="2754313"/>
          <p14:tracePt t="132710" x="7265988" y="2744788"/>
          <p14:tracePt t="132718" x="7265988" y="2735263"/>
          <p14:tracePt t="132726" x="7265988" y="2727325"/>
          <p14:tracePt t="132750" x="7265988" y="2708275"/>
          <p14:tracePt t="133110" x="7256463" y="2708275"/>
          <p14:tracePt t="133126" x="7248525" y="2708275"/>
          <p14:tracePt t="133159" x="7239000" y="2708275"/>
          <p14:tracePt t="133168" x="7229475" y="2708275"/>
          <p14:tracePt t="133199" x="7229475" y="2717800"/>
          <p14:tracePt t="134440" x="7219950" y="2717800"/>
          <p14:tracePt t="134449" x="7212013" y="2735263"/>
          <p14:tracePt t="134456" x="7202488" y="2744788"/>
          <p14:tracePt t="134463" x="7192963" y="2754313"/>
          <p14:tracePt t="134486" x="7183438" y="2763838"/>
          <p14:tracePt t="139128" x="7183438" y="2754313"/>
          <p14:tracePt t="139138" x="7183438" y="2735263"/>
          <p14:tracePt t="139145" x="7183438" y="2727325"/>
          <p14:tracePt t="139150" x="7183438" y="2698750"/>
          <p14:tracePt t="139159" x="7183438" y="2690813"/>
          <p14:tracePt t="139166" x="7183438" y="2681288"/>
          <p14:tracePt t="139174" x="7183438" y="2662238"/>
          <p14:tracePt t="139182" x="7183438" y="2644775"/>
          <p14:tracePt t="139190" x="7202488" y="2617788"/>
          <p14:tracePt t="139198" x="7202488" y="2608263"/>
          <p14:tracePt t="139206" x="7202488" y="2562225"/>
          <p14:tracePt t="139214" x="7202488" y="2544763"/>
          <p14:tracePt t="139223" x="7212013" y="2517775"/>
          <p14:tracePt t="139231" x="7212013" y="2498725"/>
          <p14:tracePt t="139244" x="7212013" y="2481263"/>
          <p14:tracePt t="139247" x="7212013" y="2462213"/>
          <p14:tracePt t="139261" x="7212013" y="2435225"/>
          <p14:tracePt t="139263" x="7212013" y="2425700"/>
          <p14:tracePt t="139272" x="7212013" y="2398713"/>
          <p14:tracePt t="139278" x="7212013" y="2379663"/>
          <p14:tracePt t="139287" x="7212013" y="2371725"/>
          <p14:tracePt t="139318" x="7212013" y="2352675"/>
          <p14:tracePt t="139334" x="7212013" y="2343150"/>
          <p14:tracePt t="139342" x="7212013" y="2335213"/>
          <p14:tracePt t="139350" x="7212013" y="2325688"/>
          <p14:tracePt t="139366" x="7212013" y="2306638"/>
          <p14:tracePt t="139375" x="7212013" y="2298700"/>
          <p14:tracePt t="139382" x="7212013" y="2289175"/>
          <p14:tracePt t="139391" x="7212013" y="2270125"/>
          <p14:tracePt t="139398" x="7212013" y="2262188"/>
          <p14:tracePt t="139408" x="7212013" y="2252663"/>
          <p14:tracePt t="139414" x="7212013" y="2243138"/>
          <p14:tracePt t="139425" x="7212013" y="2225675"/>
          <p14:tracePt t="139441" x="7212013" y="2206625"/>
          <p14:tracePt t="139462" x="7219950" y="2179638"/>
          <p14:tracePt t="139486" x="7229475" y="2160588"/>
          <p14:tracePt t="139494" x="7248525" y="2152650"/>
          <p14:tracePt t="139502" x="7265988" y="2125663"/>
          <p14:tracePt t="139511" x="7275513" y="2125663"/>
          <p14:tracePt t="139518" x="7302500" y="2097088"/>
          <p14:tracePt t="139527" x="7339013" y="2060575"/>
          <p14:tracePt t="139534" x="7385050" y="2016125"/>
          <p14:tracePt t="139543" x="7439025" y="1960563"/>
          <p14:tracePt t="139550" x="7466013" y="1943100"/>
          <p14:tracePt t="139559" x="7494588" y="1924050"/>
          <p14:tracePt t="139566" x="7502525" y="1906588"/>
          <p14:tracePt t="139574" x="7531100" y="1887538"/>
          <p14:tracePt t="139582" x="7548563" y="1860550"/>
          <p14:tracePt t="139590" x="7558088" y="1860550"/>
          <p14:tracePt t="139728" x="7567613" y="1841500"/>
          <p14:tracePt t="139736" x="7567613" y="1833563"/>
          <p14:tracePt t="139743" x="7567613" y="1814513"/>
          <p14:tracePt t="139750" x="7567613" y="1778000"/>
          <p14:tracePt t="139758" x="7567613" y="1760538"/>
          <p14:tracePt t="139766" x="7567613" y="1724025"/>
          <p14:tracePt t="139774" x="7567613" y="1687513"/>
          <p14:tracePt t="139782" x="7567613" y="1668463"/>
          <p14:tracePt t="139790" x="7567613" y="1641475"/>
          <p14:tracePt t="139798" x="7558088" y="1624013"/>
          <p14:tracePt t="139807" x="7558088" y="1614488"/>
          <p14:tracePt t="139814" x="7548563" y="1587500"/>
          <p14:tracePt t="139830" x="7548563" y="1577975"/>
          <p14:tracePt t="140086" x="7521575" y="1587500"/>
          <p14:tracePt t="140094" x="7521575" y="1614488"/>
          <p14:tracePt t="140102" x="7494588" y="1660525"/>
          <p14:tracePt t="140110" x="7458075" y="1741488"/>
          <p14:tracePt t="140118" x="7429500" y="1804988"/>
          <p14:tracePt t="140126" x="7392988" y="1878013"/>
          <p14:tracePt t="140134" x="7366000" y="1960563"/>
          <p14:tracePt t="140142" x="7319963" y="2043113"/>
          <p14:tracePt t="140150" x="7292975" y="2143125"/>
          <p14:tracePt t="140160" x="7256463" y="2216150"/>
          <p14:tracePt t="140168" x="7229475" y="2298700"/>
          <p14:tracePt t="140174" x="7175500" y="2362200"/>
          <p14:tracePt t="140183" x="7175500" y="2408238"/>
          <p14:tracePt t="140190" x="7138988" y="2452688"/>
          <p14:tracePt t="140198" x="7119938" y="2471738"/>
          <p14:tracePt t="140206" x="7119938" y="2508250"/>
          <p14:tracePt t="140214" x="7102475" y="2525713"/>
          <p14:tracePt t="140223" x="7092950" y="2535238"/>
          <p14:tracePt t="140231" x="7083425" y="2554288"/>
          <p14:tracePt t="140244" x="7083425" y="2562225"/>
          <p14:tracePt t="140249" x="7083425" y="2571750"/>
          <p14:tracePt t="140262" x="7056438" y="2608263"/>
          <p14:tracePt t="140272" x="7046913" y="2617788"/>
          <p14:tracePt t="140278" x="7037388" y="2635250"/>
          <p14:tracePt t="140287" x="7029450" y="2662238"/>
          <p14:tracePt t="140294" x="6992938" y="2690813"/>
          <p14:tracePt t="140302" x="6973888" y="2708275"/>
          <p14:tracePt t="140311" x="6937375" y="2754313"/>
          <p14:tracePt t="140318" x="6919913" y="2781300"/>
          <p14:tracePt t="140327" x="6892925" y="2808288"/>
          <p14:tracePt t="140334" x="6846888" y="2827338"/>
          <p14:tracePt t="140342" x="6827838" y="2854325"/>
          <p14:tracePt t="140350" x="6810375" y="2863850"/>
          <p14:tracePt t="140359" x="6800850" y="2863850"/>
          <p14:tracePt t="140366" x="6791325" y="2873375"/>
          <p14:tracePt t="140374" x="6783388" y="2881313"/>
          <p14:tracePt t="140382" x="6773863" y="2890838"/>
          <p14:tracePt t="140391" x="6754813" y="2909888"/>
          <p14:tracePt t="140398" x="6746875" y="2917825"/>
          <p14:tracePt t="140414" x="6737350" y="2946400"/>
          <p14:tracePt t="140424" x="6737350" y="2954338"/>
          <p14:tracePt t="140430" x="6727825" y="2954338"/>
          <p14:tracePt t="140441" x="6710363" y="2963863"/>
          <p14:tracePt t="140455" x="6700838" y="2973388"/>
          <p14:tracePt t="140462" x="6691313" y="2990850"/>
          <p14:tracePt t="140470" x="6673850" y="3000375"/>
          <p14:tracePt t="140478" x="6673850" y="3017838"/>
          <p14:tracePt t="140486" x="6654800" y="3036888"/>
          <p14:tracePt t="140494" x="6645275" y="3046413"/>
          <p14:tracePt t="140502" x="6618288" y="3054350"/>
          <p14:tracePt t="140518" x="6618288" y="3063875"/>
          <p14:tracePt t="140526" x="6610350" y="3073400"/>
          <p14:tracePt t="140672" x="6610350" y="3063875"/>
          <p14:tracePt t="140680" x="6610350" y="3036888"/>
          <p14:tracePt t="140688" x="6610350" y="3027363"/>
          <p14:tracePt t="140694" x="6610350" y="3009900"/>
          <p14:tracePt t="140702" x="6610350" y="2982913"/>
          <p14:tracePt t="140710" x="6610350" y="2936875"/>
          <p14:tracePt t="140718" x="6610350" y="2917825"/>
          <p14:tracePt t="140726" x="6610350" y="2890838"/>
          <p14:tracePt t="140734" x="6610350" y="2863850"/>
          <p14:tracePt t="140742" x="6610350" y="2808288"/>
          <p14:tracePt t="140750" x="6610350" y="2771775"/>
          <p14:tracePt t="140758" x="6610350" y="2717800"/>
          <p14:tracePt t="140766" x="6610350" y="2654300"/>
          <p14:tracePt t="140774" x="6610350" y="2598738"/>
          <p14:tracePt t="140782" x="6610350" y="2562225"/>
          <p14:tracePt t="140791" x="6610350" y="2508250"/>
          <p14:tracePt t="140798" x="6610350" y="2452688"/>
          <p14:tracePt t="140808" x="6600825" y="2389188"/>
          <p14:tracePt t="140814" x="6600825" y="2352675"/>
          <p14:tracePt t="140823" x="6600825" y="2298700"/>
          <p14:tracePt t="140830" x="6573838" y="2252663"/>
          <p14:tracePt t="140840" x="6554788" y="2206625"/>
          <p14:tracePt t="140846" x="6554788" y="2170113"/>
          <p14:tracePt t="140854" x="6545263" y="2133600"/>
          <p14:tracePt t="140862" x="6537325" y="2106613"/>
          <p14:tracePt t="140870" x="6518275" y="2070100"/>
          <p14:tracePt t="140879" x="6518275" y="2043113"/>
          <p14:tracePt t="140886" x="6500813" y="2016125"/>
          <p14:tracePt t="140894" x="6500813" y="1979613"/>
          <p14:tracePt t="140902" x="6491288" y="1960563"/>
          <p14:tracePt t="140919" x="6491288" y="1933575"/>
          <p14:tracePt t="140926" x="6472238" y="1897063"/>
          <p14:tracePt t="140935" x="6472238" y="1887538"/>
          <p14:tracePt t="140959" x="6464300" y="1878013"/>
          <p14:tracePt t="140966" x="6464300" y="1870075"/>
          <p14:tracePt t="141375" x="6537325" y="1833563"/>
          <p14:tracePt t="141384" x="6610350" y="1804988"/>
          <p14:tracePt t="141392" x="6764338" y="1768475"/>
          <p14:tracePt t="141398" x="6892925" y="1731963"/>
          <p14:tracePt t="141407" x="7037388" y="1687513"/>
          <p14:tracePt t="141414" x="7175500" y="1660525"/>
          <p14:tracePt t="141424" x="7256463" y="1624013"/>
          <p14:tracePt t="141430" x="7329488" y="1604963"/>
          <p14:tracePt t="141441" x="7392988" y="1587500"/>
          <p14:tracePt t="141815" x="7402513" y="1587500"/>
          <p14:tracePt t="141822" x="7366000" y="1541463"/>
          <p14:tracePt t="141830" x="7319963" y="1495425"/>
          <p14:tracePt t="141840" x="7219950" y="1449388"/>
          <p14:tracePt t="141846" x="7119938" y="1395413"/>
          <p14:tracePt t="141854" x="7037388" y="1339850"/>
          <p14:tracePt t="141862" x="6973888" y="1285875"/>
          <p14:tracePt t="141870" x="6873875" y="1212850"/>
          <p14:tracePt t="141878" x="6846888" y="1195388"/>
          <p14:tracePt t="141887" x="6783388" y="1158875"/>
          <p14:tracePt t="141894" x="6764338" y="1139825"/>
          <p14:tracePt t="141902" x="6746875" y="1122363"/>
          <p14:tracePt t="141910" x="6737350" y="1112838"/>
          <p14:tracePt t="141918" x="6718300" y="1103313"/>
          <p14:tracePt t="142359" x="6718300" y="1093788"/>
          <p14:tracePt t="142368" x="6737350" y="1076325"/>
          <p14:tracePt t="142376" x="6746875" y="1076325"/>
          <p14:tracePt t="142390" x="6773863" y="1066800"/>
          <p14:tracePt t="142398" x="6791325" y="1057275"/>
          <p14:tracePt t="142407" x="6819900" y="1057275"/>
          <p14:tracePt t="142414" x="6837363" y="1030288"/>
          <p14:tracePt t="142424" x="6864350" y="1030288"/>
          <p14:tracePt t="142430" x="6883400" y="1020763"/>
          <p14:tracePt t="142440" x="6900863" y="1020763"/>
          <p14:tracePt t="142446" x="6937375" y="1012825"/>
          <p14:tracePt t="142455" x="6946900" y="1012825"/>
          <p14:tracePt t="142470" x="6956425" y="1012825"/>
          <p14:tracePt t="142478" x="6964363" y="1003300"/>
          <p14:tracePt t="144830" x="6983413" y="984250"/>
          <p14:tracePt t="144838" x="7010400" y="939800"/>
          <p14:tracePt t="144846" x="7019925" y="893763"/>
          <p14:tracePt t="144854" x="7029450" y="847725"/>
          <p14:tracePt t="144862" x="7037388" y="811213"/>
          <p14:tracePt t="144870" x="7037388" y="784225"/>
          <p14:tracePt t="144878" x="7037388" y="766763"/>
          <p14:tracePt t="144887" x="7056438" y="730250"/>
          <p14:tracePt t="144894" x="7056438" y="720725"/>
          <p14:tracePt t="144902" x="7056438" y="701675"/>
          <p14:tracePt t="144942" x="7056438" y="693738"/>
          <p14:tracePt t="145336" x="7056438" y="674688"/>
          <p14:tracePt t="145343" x="7056438" y="647700"/>
          <p14:tracePt t="145352" x="7056438" y="638175"/>
          <p14:tracePt t="145358" x="7056438" y="611188"/>
          <p14:tracePt t="145367" x="7056438" y="601663"/>
          <p14:tracePt t="145375" x="7056438" y="592138"/>
          <p14:tracePt t="145382" x="7056438" y="584200"/>
          <p14:tracePt t="145391" x="7056438" y="565150"/>
          <p14:tracePt t="146158" x="6929438" y="565150"/>
          <p14:tracePt t="146167" x="6681788" y="565150"/>
          <p14:tracePt t="146174" x="6418263" y="565150"/>
          <p14:tracePt t="146183" x="6153150" y="565150"/>
          <p14:tracePt t="146190" x="5980113" y="565150"/>
          <p14:tracePt t="146198" x="5816600" y="565150"/>
          <p14:tracePt t="146206" x="5688013" y="547688"/>
          <p14:tracePt t="146214" x="5588000" y="528638"/>
          <p14:tracePt t="146222" x="5534025" y="528638"/>
          <p14:tracePt t="146230" x="5514975" y="519113"/>
          <p14:tracePt t="146560" x="5514975" y="555625"/>
          <p14:tracePt t="146566" x="5543550" y="574675"/>
          <p14:tracePt t="146574" x="5580063" y="620713"/>
          <p14:tracePt t="146582" x="5588000" y="657225"/>
          <p14:tracePt t="146590" x="5616575" y="711200"/>
          <p14:tracePt t="146598" x="5653088" y="793750"/>
          <p14:tracePt t="146606" x="5688013" y="857250"/>
          <p14:tracePt t="146614" x="5734050" y="920750"/>
          <p14:tracePt t="146622" x="5770563" y="1003300"/>
          <p14:tracePt t="146630" x="5797550" y="1112838"/>
          <p14:tracePt t="146640" x="5816600" y="1203325"/>
          <p14:tracePt t="146646" x="5853113" y="1285875"/>
          <p14:tracePt t="146657" x="5880100" y="1404938"/>
          <p14:tracePt t="146662" x="5907088" y="1477963"/>
          <p14:tracePt t="146670" x="5935663" y="1595438"/>
          <p14:tracePt t="146678" x="5953125" y="1668463"/>
          <p14:tracePt t="146686" x="5972175" y="1751013"/>
          <p14:tracePt t="146694" x="5972175" y="1804988"/>
          <p14:tracePt t="146702" x="5989638" y="1897063"/>
          <p14:tracePt t="146710" x="5989638" y="1951038"/>
          <p14:tracePt t="146718" x="5999163" y="1987550"/>
          <p14:tracePt t="146726" x="5999163" y="2043113"/>
          <p14:tracePt t="146734" x="6007100" y="2097088"/>
          <p14:tracePt t="146742" x="6007100" y="2152650"/>
          <p14:tracePt t="146750" x="6007100" y="2197100"/>
          <p14:tracePt t="146758" x="6035675" y="2270125"/>
          <p14:tracePt t="146766" x="6035675" y="2325688"/>
          <p14:tracePt t="146775" x="6035675" y="2362200"/>
          <p14:tracePt t="146782" x="6043613" y="2425700"/>
          <p14:tracePt t="146790" x="6062663" y="2498725"/>
          <p14:tracePt t="146798" x="6062663" y="2589213"/>
          <p14:tracePt t="146807" x="6062663" y="2662238"/>
          <p14:tracePt t="146814" x="6072188" y="2727325"/>
          <p14:tracePt t="146824" x="6072188" y="2763838"/>
          <p14:tracePt t="146830" x="6072188" y="2817813"/>
          <p14:tracePt t="146840" x="6072188" y="2890838"/>
          <p14:tracePt t="146846" x="6099175" y="2973388"/>
          <p14:tracePt t="146857" x="6099175" y="3027363"/>
          <p14:tracePt t="146862" x="6099175" y="3100388"/>
          <p14:tracePt t="146870" x="6099175" y="3163888"/>
          <p14:tracePt t="146878" x="6099175" y="3219450"/>
          <p14:tracePt t="146887" x="6099175" y="3255963"/>
          <p14:tracePt t="146894" x="6099175" y="3309938"/>
          <p14:tracePt t="146902" x="6099175" y="3365500"/>
          <p14:tracePt t="146910" x="6099175" y="3429000"/>
          <p14:tracePt t="146918" x="6099175" y="3482975"/>
          <p14:tracePt t="146926" x="6099175" y="3538538"/>
          <p14:tracePt t="146934" x="6099175" y="3592513"/>
          <p14:tracePt t="146942" x="6099175" y="3638550"/>
          <p14:tracePt t="146956" x="6099175" y="3694113"/>
          <p14:tracePt t="146959" x="6108700" y="3767138"/>
          <p14:tracePt t="146966" x="6108700" y="3821113"/>
          <p14:tracePt t="146974" x="6108700" y="3875088"/>
          <p14:tracePt t="146982" x="6108700" y="3921125"/>
          <p14:tracePt t="146990" x="6108700" y="3957638"/>
          <p14:tracePt t="146999" x="6108700" y="3994150"/>
          <p14:tracePt t="147010" x="6108700" y="4021138"/>
          <p14:tracePt t="147016" x="6099175" y="4049713"/>
          <p14:tracePt t="147027" x="6099175" y="4076700"/>
          <p14:tracePt t="147031" x="6099175" y="4113213"/>
          <p14:tracePt t="147042" x="6099175" y="4122738"/>
          <p14:tracePt t="147046" x="6089650" y="4159250"/>
          <p14:tracePt t="147057" x="6089650" y="4176713"/>
          <p14:tracePt t="147062" x="6089650" y="4213225"/>
          <p14:tracePt t="147071" x="6080125" y="4222750"/>
          <p14:tracePt t="147078" x="6080125" y="4249738"/>
          <p14:tracePt t="147087" x="6062663" y="4276725"/>
          <p14:tracePt t="147095" x="6053138" y="4313238"/>
          <p14:tracePt t="147102" x="6053138" y="4349750"/>
          <p14:tracePt t="147110" x="6043613" y="4359275"/>
          <p14:tracePt t="147118" x="6043613" y="4376738"/>
          <p14:tracePt t="147126" x="6043613" y="4413250"/>
          <p14:tracePt t="147134" x="6035675" y="4459288"/>
          <p14:tracePt t="147143" x="6035675" y="4468813"/>
          <p14:tracePt t="147150" x="6035675" y="4505325"/>
          <p14:tracePt t="147158" x="6035675" y="4522788"/>
          <p14:tracePt t="147167" x="5999163" y="4559300"/>
          <p14:tracePt t="147174" x="5989638" y="4595813"/>
          <p14:tracePt t="147183" x="5989638" y="4614863"/>
          <p14:tracePt t="147191" x="5989638" y="4641850"/>
          <p14:tracePt t="147198" x="5989638" y="4668838"/>
          <p14:tracePt t="147206" x="5989638" y="4697413"/>
          <p14:tracePt t="147214" x="5989638" y="4714875"/>
          <p14:tracePt t="147222" x="5989638" y="4741863"/>
          <p14:tracePt t="147230" x="5980113" y="4778375"/>
          <p14:tracePt t="147239" x="5980113" y="4805363"/>
          <p14:tracePt t="147246" x="5962650" y="4833938"/>
          <p14:tracePt t="147255" x="5962650" y="4851400"/>
          <p14:tracePt t="147262" x="5962650" y="4897438"/>
          <p14:tracePt t="147270" x="5953125" y="4914900"/>
          <p14:tracePt t="147278" x="5953125" y="4951413"/>
          <p14:tracePt t="147286" x="5953125" y="4979988"/>
          <p14:tracePt t="147294" x="5935663" y="5006975"/>
          <p14:tracePt t="147302" x="5935663" y="5043488"/>
          <p14:tracePt t="147310" x="5935663" y="5060950"/>
          <p14:tracePt t="147318" x="5926138" y="5089525"/>
          <p14:tracePt t="147326" x="5926138" y="5106988"/>
          <p14:tracePt t="147334" x="5926138" y="5133975"/>
          <p14:tracePt t="147342" x="5916613" y="5170488"/>
          <p14:tracePt t="147350" x="5907088" y="5189538"/>
          <p14:tracePt t="147359" x="5907088" y="5207000"/>
          <p14:tracePt t="147367" x="5907088" y="5233988"/>
          <p14:tracePt t="147374" x="5899150" y="5253038"/>
          <p14:tracePt t="147382" x="5899150" y="5289550"/>
          <p14:tracePt t="147391" x="5889625" y="5299075"/>
          <p14:tracePt t="147398" x="5889625" y="5335588"/>
          <p14:tracePt t="147407" x="5889625" y="5362575"/>
          <p14:tracePt t="147414" x="5889625" y="5380038"/>
          <p14:tracePt t="147424" x="5880100" y="5399088"/>
          <p14:tracePt t="147471" x="5880100" y="5416550"/>
          <p14:tracePt t="147480" x="5880100" y="5435600"/>
          <p14:tracePt t="147487" x="5862638" y="5435600"/>
          <p14:tracePt t="147495" x="5862638" y="5445125"/>
          <p14:tracePt t="147512" x="5862638" y="5462588"/>
          <p14:tracePt t="147535" x="5862638" y="5472113"/>
          <p14:tracePt t="147656" x="5862638" y="5489575"/>
          <p14:tracePt t="147672" x="5862638" y="5499100"/>
          <p14:tracePt t="147679" x="5862638" y="5508625"/>
          <p14:tracePt t="147686" x="5862638" y="5518150"/>
          <p14:tracePt t="147694" x="5862638" y="5535613"/>
          <p14:tracePt t="147702" x="5843588" y="5554663"/>
          <p14:tracePt t="147710" x="5843588" y="5562600"/>
          <p14:tracePt t="147718" x="5834063" y="5572125"/>
          <p14:tracePt t="147846" x="5826125" y="5572125"/>
          <p14:tracePt t="148112" x="5862638" y="5572125"/>
          <p14:tracePt t="148120" x="5926138" y="5526088"/>
          <p14:tracePt t="148127" x="5962650" y="5526088"/>
          <p14:tracePt t="148136" x="5972175" y="5526088"/>
          <p14:tracePt t="148142" x="5980113" y="5518150"/>
          <p14:tracePt t="148150" x="5989638" y="5518150"/>
          <p14:tracePt t="148158" x="6007100" y="5518150"/>
          <p14:tracePt t="148408" x="6016625" y="5508625"/>
          <p14:tracePt t="148414" x="6016625" y="5499100"/>
          <p14:tracePt t="148422" x="6007100" y="5481638"/>
          <p14:tracePt t="148430" x="5989638" y="5472113"/>
          <p14:tracePt t="148446" x="5962650" y="5453063"/>
          <p14:tracePt t="148462" x="5962650" y="5445125"/>
          <p14:tracePt t="148662" x="5962650" y="5453063"/>
          <p14:tracePt t="148879" x="5962650" y="5481638"/>
          <p14:tracePt t="148889" x="5962650" y="5499100"/>
          <p14:tracePt t="148896" x="5962650" y="5518150"/>
          <p14:tracePt t="148902" x="5962650" y="5526088"/>
          <p14:tracePt t="148910" x="5972175" y="5545138"/>
          <p14:tracePt t="148935" x="5972175" y="5562600"/>
          <p14:tracePt t="149080" x="5972175" y="5572125"/>
          <p14:tracePt t="149096" x="5980113" y="5581650"/>
          <p14:tracePt t="149103" x="5989638" y="5581650"/>
          <p14:tracePt t="149111" x="5989638" y="5599113"/>
          <p14:tracePt t="149118" x="5999163" y="5608638"/>
          <p14:tracePt t="149465" x="6007100" y="5618163"/>
          <p14:tracePt t="149478" x="6007100" y="5635625"/>
          <p14:tracePt t="149486" x="5999163" y="5654675"/>
          <p14:tracePt t="149511" x="5989638" y="5662613"/>
          <p14:tracePt t="149879" x="5989638" y="5672138"/>
          <p14:tracePt t="149895" x="5989638" y="5681663"/>
          <p14:tracePt t="149911" x="5989638" y="5691188"/>
          <p14:tracePt t="149920" x="5972175" y="5708650"/>
          <p14:tracePt t="149934" x="5953125" y="5718175"/>
          <p14:tracePt t="149958" x="5926138" y="5727700"/>
          <p14:tracePt t="149966" x="5899150" y="5764213"/>
          <p14:tracePt t="149974" x="5889625" y="5781675"/>
          <p14:tracePt t="149983" x="5870575" y="5791200"/>
          <p14:tracePt t="149990" x="5853113" y="5800725"/>
          <p14:tracePt t="149998" x="5816600" y="5808663"/>
          <p14:tracePt t="150006" x="5780088" y="5818188"/>
          <p14:tracePt t="150014" x="5743575" y="5837238"/>
          <p14:tracePt t="150022" x="5707063" y="5845175"/>
          <p14:tracePt t="150030" x="5670550" y="5864225"/>
          <p14:tracePt t="150039" x="5624513" y="5873750"/>
          <p14:tracePt t="150046" x="5597525" y="5891213"/>
          <p14:tracePt t="150062" x="5580063" y="5891213"/>
          <p14:tracePt t="150127" x="5570538" y="5891213"/>
          <p14:tracePt t="150134" x="5543550" y="5881688"/>
          <p14:tracePt t="150150" x="5543550" y="5845175"/>
          <p14:tracePt t="150158" x="5543550" y="5800725"/>
          <p14:tracePt t="150167" x="5543550" y="5764213"/>
          <p14:tracePt t="150174" x="5543550" y="5745163"/>
          <p14:tracePt t="150183" x="5543550" y="5699125"/>
          <p14:tracePt t="150190" x="5543550" y="5662613"/>
          <p14:tracePt t="150198" x="5543550" y="5645150"/>
          <p14:tracePt t="150206" x="5543550" y="5599113"/>
          <p14:tracePt t="150214" x="5543550" y="5589588"/>
          <p14:tracePt t="150222" x="5543550" y="5554663"/>
          <p14:tracePt t="150230" x="5551488" y="5526088"/>
          <p14:tracePt t="150239" x="5561013" y="5508625"/>
          <p14:tracePt t="150246" x="5580063" y="5489575"/>
          <p14:tracePt t="150256" x="5588000" y="5462588"/>
          <p14:tracePt t="150262" x="5616575" y="5426075"/>
          <p14:tracePt t="150272" x="5634038" y="5408613"/>
          <p14:tracePt t="150278" x="5643563" y="5399088"/>
          <p14:tracePt t="150286" x="5661025" y="5380038"/>
          <p14:tracePt t="150310" x="5670550" y="5372100"/>
          <p14:tracePt t="150319" x="5680075" y="5362575"/>
          <p14:tracePt t="150335" x="5688013" y="5353050"/>
          <p14:tracePt t="150343" x="5707063" y="5353050"/>
          <p14:tracePt t="150351" x="5716588" y="5353050"/>
          <p14:tracePt t="150359" x="5743575" y="5353050"/>
          <p14:tracePt t="150367" x="5753100" y="5353050"/>
          <p14:tracePt t="150375" x="5789613" y="5353050"/>
          <p14:tracePt t="150383" x="5807075" y="5353050"/>
          <p14:tracePt t="150391" x="5834063" y="5353050"/>
          <p14:tracePt t="150399" x="5853113" y="5353050"/>
          <p14:tracePt t="150408" x="5870575" y="5372100"/>
          <p14:tracePt t="150415" x="5880100" y="5380038"/>
          <p14:tracePt t="150424" x="5889625" y="5380038"/>
          <p14:tracePt t="150431" x="5899150" y="5389563"/>
          <p14:tracePt t="150441" x="5899150" y="5408613"/>
          <p14:tracePt t="150463" x="5899150" y="5416550"/>
          <p14:tracePt t="150474" x="5899150" y="5435600"/>
          <p14:tracePt t="150479" x="5899150" y="5453063"/>
          <p14:tracePt t="150487" x="5926138" y="5472113"/>
          <p14:tracePt t="150495" x="5926138" y="5489575"/>
          <p14:tracePt t="150503" x="5935663" y="5508625"/>
          <p14:tracePt t="150510" x="5935663" y="5526088"/>
          <p14:tracePt t="150519" x="5935663" y="5545138"/>
          <p14:tracePt t="150526" x="5935663" y="5554663"/>
          <p14:tracePt t="150535" x="5935663" y="5581650"/>
          <p14:tracePt t="150542" x="5935663" y="5589588"/>
          <p14:tracePt t="150560" x="5935663" y="5608638"/>
          <p14:tracePt t="150583" x="5935663" y="5618163"/>
          <p14:tracePt t="150607" x="5935663" y="5626100"/>
          <p14:tracePt t="150631" x="5935663" y="5635625"/>
          <p14:tracePt t="150647" x="5935663" y="5654675"/>
          <p14:tracePt t="150655" x="5935663" y="5662613"/>
          <p14:tracePt t="150663" x="5926138" y="5672138"/>
          <p14:tracePt t="150674" x="5926138" y="5681663"/>
          <p14:tracePt t="150679" x="5907088" y="5691188"/>
          <p14:tracePt t="150687" x="5899150" y="5699125"/>
          <p14:tracePt t="150695" x="5889625" y="5708650"/>
          <p14:tracePt t="150703" x="5880100" y="5708650"/>
          <p14:tracePt t="150710" x="5870575" y="5718175"/>
          <p14:tracePt t="152344" x="5862638" y="5699125"/>
          <p14:tracePt t="152352" x="5889625" y="5662613"/>
          <p14:tracePt t="152363" x="5916613" y="5635625"/>
          <p14:tracePt t="152369" x="5972175" y="5589588"/>
          <p14:tracePt t="152375" x="6007100" y="5535613"/>
          <p14:tracePt t="152382" x="6026150" y="5508625"/>
          <p14:tracePt t="152390" x="6062663" y="5445125"/>
          <p14:tracePt t="152398" x="6080125" y="5416550"/>
          <p14:tracePt t="152406" x="6116638" y="5362575"/>
          <p14:tracePt t="152414" x="6126163" y="5326063"/>
          <p14:tracePt t="152422" x="6135688" y="5299075"/>
          <p14:tracePt t="152430" x="6153150" y="5253038"/>
          <p14:tracePt t="152439" x="6172200" y="5226050"/>
          <p14:tracePt t="152446" x="6189663" y="5180013"/>
          <p14:tracePt t="152456" x="6199188" y="5153025"/>
          <p14:tracePt t="152462" x="6245225" y="5089525"/>
          <p14:tracePt t="152478" x="6254750" y="5060950"/>
          <p14:tracePt t="152486" x="6281738" y="5033963"/>
          <p14:tracePt t="152494" x="6299200" y="4970463"/>
          <p14:tracePt t="152502" x="6326188" y="4914900"/>
          <p14:tracePt t="152510" x="6345238" y="4870450"/>
          <p14:tracePt t="152518" x="6362700" y="4805363"/>
          <p14:tracePt t="152526" x="6372225" y="4751388"/>
          <p14:tracePt t="152534" x="6427788" y="4651375"/>
          <p14:tracePt t="152542" x="6435725" y="4605338"/>
          <p14:tracePt t="152550" x="6464300" y="4559300"/>
          <p14:tracePt t="152558" x="6472238" y="4514850"/>
          <p14:tracePt t="152566" x="6481763" y="4478338"/>
          <p14:tracePt t="152574" x="6491288" y="4413250"/>
          <p14:tracePt t="152582" x="6527800" y="4386263"/>
          <p14:tracePt t="152590" x="6545263" y="4349750"/>
          <p14:tracePt t="152598" x="6564313" y="4332288"/>
          <p14:tracePt t="152606" x="6591300" y="4295775"/>
          <p14:tracePt t="152614" x="6627813" y="4240213"/>
          <p14:tracePt t="152623" x="6645275" y="4213225"/>
          <p14:tracePt t="152630" x="6681788" y="4167188"/>
          <p14:tracePt t="152639" x="6691313" y="4122738"/>
          <p14:tracePt t="152646" x="6710363" y="4076700"/>
          <p14:tracePt t="152656" x="6737350" y="4040188"/>
          <p14:tracePt t="152662" x="6746875" y="4030663"/>
          <p14:tracePt t="152678" x="6746875" y="4013200"/>
          <p14:tracePt t="152686" x="6746875" y="3984625"/>
          <p14:tracePt t="152694" x="6764338" y="3948113"/>
          <p14:tracePt t="152702" x="6764338" y="3921125"/>
          <p14:tracePt t="152710" x="6783388" y="3875088"/>
          <p14:tracePt t="152718" x="6791325" y="3840163"/>
          <p14:tracePt t="152726" x="6800850" y="3775075"/>
          <p14:tracePt t="152734" x="6810375" y="3748088"/>
          <p14:tracePt t="152742" x="6837363" y="3702050"/>
          <p14:tracePt t="152750" x="6846888" y="3648075"/>
          <p14:tracePt t="152759" x="6856413" y="3602038"/>
          <p14:tracePt t="152766" x="6892925" y="3556000"/>
          <p14:tracePt t="152774" x="6919913" y="3475038"/>
          <p14:tracePt t="152782" x="6937375" y="3446463"/>
          <p14:tracePt t="152790" x="6973888" y="3402013"/>
          <p14:tracePt t="152798" x="7000875" y="3338513"/>
          <p14:tracePt t="152806" x="7029450" y="3309938"/>
          <p14:tracePt t="152814" x="7083425" y="3219450"/>
          <p14:tracePt t="152823" x="7110413" y="3182938"/>
          <p14:tracePt t="152830" x="7146925" y="3127375"/>
          <p14:tracePt t="152839" x="7156450" y="3100388"/>
          <p14:tracePt t="152846" x="7192963" y="3046413"/>
          <p14:tracePt t="152855" x="7212013" y="3000375"/>
          <p14:tracePt t="152862" x="7248525" y="2963863"/>
          <p14:tracePt t="152872" x="7256463" y="2936875"/>
          <p14:tracePt t="152878" x="7265988" y="2909888"/>
          <p14:tracePt t="152889" x="7265988" y="2900363"/>
          <p14:tracePt t="152894" x="7275513" y="2890838"/>
          <p14:tracePt t="152902" x="7292975" y="2881313"/>
          <p14:tracePt t="153104" x="7292975" y="2890838"/>
          <p14:tracePt t="153120" x="7292975" y="2900363"/>
          <p14:tracePt t="153137" x="7292975" y="2909888"/>
          <p14:tracePt t="153145" x="7292975" y="2927350"/>
          <p14:tracePt t="153151" x="7283450" y="2963863"/>
          <p14:tracePt t="153158" x="7275513" y="2990850"/>
          <p14:tracePt t="153166" x="7275513" y="3009900"/>
          <p14:tracePt t="153174" x="7265988" y="3036888"/>
          <p14:tracePt t="153183" x="7265988" y="3054350"/>
          <p14:tracePt t="153190" x="7248525" y="3073400"/>
          <p14:tracePt t="153199" x="7248525" y="3090863"/>
          <p14:tracePt t="153206" x="7248525" y="3100388"/>
          <p14:tracePt t="153214" x="7248525" y="3119438"/>
          <p14:tracePt t="153222" x="7239000" y="3136900"/>
          <p14:tracePt t="153246" x="7239000" y="3146425"/>
          <p14:tracePt t="154608" x="7239000" y="3163888"/>
          <p14:tracePt t="155016" x="7239000" y="3173413"/>
          <p14:tracePt t="155024" x="7219950" y="3200400"/>
          <p14:tracePt t="155031" x="7219950" y="3209925"/>
          <p14:tracePt t="155046" x="7219950" y="3219450"/>
          <p14:tracePt t="155059" x="7212013" y="3236913"/>
          <p14:tracePt t="155063" x="7202488" y="3246438"/>
          <p14:tracePt t="155074" x="7202488" y="3255963"/>
          <p14:tracePt t="155095" x="7202488" y="3265488"/>
          <p14:tracePt t="155103" x="7192963" y="3273425"/>
          <p14:tracePt t="156200" x="7192963" y="3255963"/>
          <p14:tracePt t="156223" x="7192963" y="3228975"/>
          <p14:tracePt t="156232" x="7192963" y="3219450"/>
          <p14:tracePt t="156238" x="7202488" y="3200400"/>
          <p14:tracePt t="156246" x="7202488" y="3182938"/>
          <p14:tracePt t="156255" x="7202488" y="3173413"/>
          <p14:tracePt t="156262" x="7212013" y="3155950"/>
          <p14:tracePt t="156278" x="7212013" y="3136900"/>
          <p14:tracePt t="156302" x="7212013" y="3127375"/>
          <p14:tracePt t="156318" x="7212013" y="3119438"/>
          <p14:tracePt t="156408" x="7212013" y="3100388"/>
          <p14:tracePt t="156415" x="7212013" y="3090863"/>
          <p14:tracePt t="156447" x="7212013" y="3082925"/>
          <p14:tracePt t="156471" x="7212013" y="3073400"/>
          <p14:tracePt t="156479" x="7219950" y="3073400"/>
          <p14:tracePt t="156495" x="7219950" y="3063875"/>
          <p14:tracePt t="156503" x="7219950" y="3054350"/>
          <p14:tracePt t="156512" x="7219950" y="3046413"/>
          <p14:tracePt t="156527" x="7219950" y="3036888"/>
          <p14:tracePt t="156535" x="7219950" y="3017838"/>
          <p14:tracePt t="156567" x="7219950" y="3009900"/>
          <p14:tracePt t="156575" x="7219950" y="3000375"/>
          <p14:tracePt t="156591" x="7219950" y="2982913"/>
          <p14:tracePt t="156599" x="7219950" y="2973388"/>
          <p14:tracePt t="156607" x="7219950" y="2963863"/>
          <p14:tracePt t="156624" x="7219950" y="2954338"/>
          <p14:tracePt t="156631" x="7219950" y="2946400"/>
          <p14:tracePt t="156647" x="7219950" y="2936875"/>
          <p14:tracePt t="156671" x="7219950" y="2927350"/>
          <p14:tracePt t="156695" x="7219950" y="2917825"/>
          <p14:tracePt t="157015" x="7229475" y="2890838"/>
          <p14:tracePt t="157025" x="7239000" y="2881313"/>
          <p14:tracePt t="157047" x="7248525" y="2863850"/>
          <p14:tracePt t="157072" x="7256463" y="2854325"/>
          <p14:tracePt t="157631" x="7256463" y="2844800"/>
          <p14:tracePt t="157896" x="7292975" y="2836863"/>
          <p14:tracePt t="157902" x="7458075" y="2817813"/>
          <p14:tracePt t="157910" x="7667625" y="2771775"/>
          <p14:tracePt t="157918" x="7813675" y="2771775"/>
          <p14:tracePt t="157926" x="7940675" y="2744788"/>
          <p14:tracePt t="157934" x="8013700" y="2744788"/>
          <p14:tracePt t="157942" x="8077200" y="2717800"/>
          <p14:tracePt t="157956" x="8096250" y="2717800"/>
          <p14:tracePt t="157958" x="8140700" y="2708275"/>
          <p14:tracePt t="158350" x="8177213" y="2708275"/>
          <p14:tracePt t="158359" x="8213725" y="2708275"/>
          <p14:tracePt t="158367" x="8240713" y="2708275"/>
          <p14:tracePt t="158374" x="8269288" y="2708275"/>
          <p14:tracePt t="158383" x="8286750" y="2708275"/>
          <p14:tracePt t="158392" x="8313738" y="2708275"/>
          <p14:tracePt t="158399" x="8332788" y="2717800"/>
          <p14:tracePt t="158423" x="8359775" y="2727325"/>
          <p14:tracePt t="158710" x="8359775" y="2744788"/>
          <p14:tracePt t="158718" x="8359775" y="2763838"/>
          <p14:tracePt t="158726" x="8350250" y="2808288"/>
          <p14:tracePt t="158734" x="8350250" y="2844800"/>
          <p14:tracePt t="158742" x="8350250" y="2873375"/>
          <p14:tracePt t="158750" x="8350250" y="2917825"/>
          <p14:tracePt t="158758" x="8350250" y="2954338"/>
          <p14:tracePt t="158766" x="8350250" y="3009900"/>
          <p14:tracePt t="158774" x="8350250" y="3054350"/>
          <p14:tracePt t="158782" x="8350250" y="3119438"/>
          <p14:tracePt t="158790" x="8350250" y="3182938"/>
          <p14:tracePt t="158798" x="8342313" y="3236913"/>
          <p14:tracePt t="158806" x="8342313" y="3282950"/>
          <p14:tracePt t="158814" x="8342313" y="3338513"/>
          <p14:tracePt t="158823" x="8342313" y="3365500"/>
          <p14:tracePt t="158830" x="8342313" y="3402013"/>
          <p14:tracePt t="158839" x="8342313" y="3446463"/>
          <p14:tracePt t="158846" x="8342313" y="3465513"/>
          <p14:tracePt t="158855" x="8342313" y="3502025"/>
          <p14:tracePt t="158862" x="8342313" y="3548063"/>
          <p14:tracePt t="158873" x="8342313" y="3602038"/>
          <p14:tracePt t="158878" x="8342313" y="3638550"/>
          <p14:tracePt t="158889" x="8342313" y="3665538"/>
          <p14:tracePt t="158894" x="8369300" y="3730625"/>
          <p14:tracePt t="158903" x="8378825" y="3767138"/>
          <p14:tracePt t="158910" x="8378825" y="3811588"/>
          <p14:tracePt t="158918" x="8386763" y="3867150"/>
          <p14:tracePt t="158926" x="8386763" y="3911600"/>
          <p14:tracePt t="158934" x="8396288" y="3940175"/>
          <p14:tracePt t="158955" x="8423275" y="4040188"/>
          <p14:tracePt t="158959" x="8423275" y="4094163"/>
          <p14:tracePt t="158966" x="8432800" y="4140200"/>
          <p14:tracePt t="158975" x="8432800" y="4195763"/>
          <p14:tracePt t="158982" x="8442325" y="4249738"/>
          <p14:tracePt t="158991" x="8442325" y="4303713"/>
          <p14:tracePt t="158998" x="8451850" y="4349750"/>
          <p14:tracePt t="159006" x="8451850" y="4405313"/>
          <p14:tracePt t="159014" x="8478838" y="4486275"/>
          <p14:tracePt t="159023" x="8478838" y="4541838"/>
          <p14:tracePt t="159030" x="8478838" y="4595813"/>
          <p14:tracePt t="159039" x="8478838" y="4641850"/>
          <p14:tracePt t="159046" x="8488363" y="4697413"/>
          <p14:tracePt t="159056" x="8488363" y="4724400"/>
          <p14:tracePt t="159062" x="8488363" y="4768850"/>
          <p14:tracePt t="159073" x="8488363" y="4797425"/>
          <p14:tracePt t="159079" x="8488363" y="4814888"/>
          <p14:tracePt t="159089" x="8488363" y="4851400"/>
          <p14:tracePt t="159095" x="8488363" y="4860925"/>
          <p14:tracePt t="159103" x="8488363" y="4887913"/>
          <p14:tracePt t="159110" x="8488363" y="4897438"/>
          <p14:tracePt t="159118" x="8488363" y="4914900"/>
          <p14:tracePt t="159126" x="8488363" y="4933950"/>
          <p14:tracePt t="159142" x="8488363" y="4943475"/>
          <p14:tracePt t="159150" x="8488363" y="4979988"/>
          <p14:tracePt t="159158" x="8488363" y="4987925"/>
          <p14:tracePt t="159167" x="8478838" y="5024438"/>
          <p14:tracePt t="159174" x="8478838" y="5043488"/>
          <p14:tracePt t="159182" x="8478838" y="5070475"/>
          <p14:tracePt t="159190" x="8478838" y="5089525"/>
          <p14:tracePt t="159198" x="8478838" y="5097463"/>
          <p14:tracePt t="159206" x="8469313" y="5126038"/>
          <p14:tracePt t="159215" x="8469313" y="5133975"/>
          <p14:tracePt t="159222" x="8469313" y="5153025"/>
          <p14:tracePt t="159230" x="8469313" y="5170488"/>
          <p14:tracePt t="159238" x="8469313" y="5197475"/>
          <p14:tracePt t="159246" x="8469313" y="5226050"/>
          <p14:tracePt t="159255" x="8469313" y="5243513"/>
          <p14:tracePt t="159262" x="8469313" y="5262563"/>
          <p14:tracePt t="159271" x="8469313" y="5270500"/>
          <p14:tracePt t="159278" x="8469313" y="5299075"/>
          <p14:tracePt t="159288" x="8469313" y="5316538"/>
          <p14:tracePt t="159294" x="8469313" y="5326063"/>
          <p14:tracePt t="159302" x="8469313" y="5335588"/>
          <p14:tracePt t="159310" x="8469313" y="5353050"/>
          <p14:tracePt t="159318" x="8469313" y="5372100"/>
          <p14:tracePt t="159326" x="8469313" y="5380038"/>
          <p14:tracePt t="159334" x="8469313" y="5399088"/>
          <p14:tracePt t="159342" x="8469313" y="5416550"/>
          <p14:tracePt t="159350" x="8469313" y="5435600"/>
          <p14:tracePt t="159358" x="8469313" y="5462588"/>
          <p14:tracePt t="159366" x="8469313" y="5489575"/>
          <p14:tracePt t="159374" x="8469313" y="5518150"/>
          <p14:tracePt t="159382" x="8469313" y="5535613"/>
          <p14:tracePt t="159390" x="8469313" y="5562600"/>
          <p14:tracePt t="159398" x="8469313" y="5581650"/>
          <p14:tracePt t="159406" x="8469313" y="5599113"/>
          <p14:tracePt t="159414" x="8469313" y="5618163"/>
          <p14:tracePt t="159430" x="8469313" y="5626100"/>
          <p14:tracePt t="159703" x="8451850" y="5645150"/>
          <p14:tracePt t="159711" x="8415338" y="5662613"/>
          <p14:tracePt t="159719" x="8369300" y="5691188"/>
          <p14:tracePt t="159726" x="8305800" y="5727700"/>
          <p14:tracePt t="159734" x="8259763" y="5745163"/>
          <p14:tracePt t="159742" x="8240713" y="5764213"/>
          <p14:tracePt t="159750" x="8223250" y="5781675"/>
          <p14:tracePt t="159758" x="8213725" y="5781675"/>
          <p14:tracePt t="159766" x="8204200" y="5791200"/>
          <p14:tracePt t="159782" x="8204200" y="5808663"/>
          <p14:tracePt t="160064" x="8186738" y="5808663"/>
          <p14:tracePt t="160070" x="8132763" y="5808663"/>
          <p14:tracePt t="160078" x="8086725" y="5808663"/>
          <p14:tracePt t="160087" x="8059738" y="5808663"/>
          <p14:tracePt t="160094" x="8031163" y="5808663"/>
          <p14:tracePt t="160102" x="7986713" y="5808663"/>
          <p14:tracePt t="160110" x="7977188" y="5808663"/>
          <p14:tracePt t="160223" x="7967663" y="5808663"/>
          <p14:tracePt t="160361" x="7977188" y="5791200"/>
          <p14:tracePt t="160368" x="8004175" y="5764213"/>
          <p14:tracePt t="160384" x="8031163" y="5745163"/>
          <p14:tracePt t="160391" x="8050213" y="5735638"/>
          <p14:tracePt t="160399" x="8077200" y="5718175"/>
          <p14:tracePt t="160406" x="8077200" y="5708650"/>
          <p14:tracePt t="160414" x="8086725" y="5699125"/>
          <p14:tracePt t="160422" x="8086725" y="5691188"/>
          <p14:tracePt t="160430" x="8113713" y="5662613"/>
          <p14:tracePt t="160446" x="8123238" y="5654675"/>
          <p14:tracePt t="160455" x="8123238" y="5645150"/>
          <p14:tracePt t="160687" x="8113713" y="5645150"/>
          <p14:tracePt t="160696" x="8113713" y="5654675"/>
          <p14:tracePt t="160871" x="8104188" y="5662613"/>
          <p14:tracePt t="160880" x="8086725" y="5681663"/>
          <p14:tracePt t="160889" x="8077200" y="5691188"/>
          <p14:tracePt t="160894" x="8059738" y="5699125"/>
          <p14:tracePt t="160902" x="8050213" y="5699125"/>
          <p14:tracePt t="160910" x="8040688" y="5699125"/>
          <p14:tracePt t="160921" x="8040688" y="5708650"/>
          <p14:tracePt t="160926" x="8031163" y="5718175"/>
          <p14:tracePt t="160935" x="8023225" y="5727700"/>
          <p14:tracePt t="160956" x="8004175" y="5745163"/>
          <p14:tracePt t="161039" x="7994650" y="5754688"/>
          <p14:tracePt t="161416" x="7994650" y="5764213"/>
          <p14:tracePt t="161456" x="8004175" y="5772150"/>
          <p14:tracePt t="161472" x="8013700" y="5772150"/>
          <p14:tracePt t="161488" x="8023225" y="5772150"/>
          <p14:tracePt t="161888" x="8031163" y="5791200"/>
          <p14:tracePt t="161902" x="8031163" y="5800725"/>
          <p14:tracePt t="161926" x="8031163" y="5818188"/>
          <p14:tracePt t="161934" x="8031163" y="5827713"/>
          <p14:tracePt t="161942" x="8031163" y="5837238"/>
          <p14:tracePt t="161950" x="8023225" y="5845175"/>
          <p14:tracePt t="162055" x="8013700" y="5845175"/>
          <p14:tracePt t="162064" x="8004175" y="5845175"/>
          <p14:tracePt t="162072" x="7994650" y="5845175"/>
          <p14:tracePt t="162079" x="7986713" y="5854700"/>
          <p14:tracePt t="162090" x="7977188" y="5854700"/>
          <p14:tracePt t="162095" x="7967663" y="5854700"/>
          <p14:tracePt t="162110" x="7958138" y="5854700"/>
          <p14:tracePt t="162134" x="7940675" y="5854700"/>
          <p14:tracePt t="162150" x="7940675" y="5837238"/>
          <p14:tracePt t="162158" x="7940675" y="5791200"/>
          <p14:tracePt t="162166" x="7940675" y="5754688"/>
          <p14:tracePt t="162174" x="7940675" y="5727700"/>
          <p14:tracePt t="162182" x="7940675" y="5672138"/>
          <p14:tracePt t="162190" x="7940675" y="5608638"/>
          <p14:tracePt t="162198" x="7940675" y="5572125"/>
          <p14:tracePt t="162206" x="7940675" y="5526088"/>
          <p14:tracePt t="162214" x="7940675" y="5472113"/>
          <p14:tracePt t="162222" x="7950200" y="5445125"/>
          <p14:tracePt t="162230" x="7967663" y="5416550"/>
          <p14:tracePt t="162238" x="7994650" y="5353050"/>
          <p14:tracePt t="162246" x="8013700" y="5326063"/>
          <p14:tracePt t="162254" x="8031163" y="5299075"/>
          <p14:tracePt t="162262" x="8086725" y="5233988"/>
          <p14:tracePt t="162271" x="8132763" y="5189538"/>
          <p14:tracePt t="162287" x="8140700" y="5180013"/>
          <p14:tracePt t="162294" x="8196263" y="5143500"/>
          <p14:tracePt t="162302" x="8305800" y="5116513"/>
          <p14:tracePt t="162310" x="8415338" y="5106988"/>
          <p14:tracePt t="162318" x="8551863" y="5060950"/>
          <p14:tracePt t="162326" x="8661400" y="5043488"/>
          <p14:tracePt t="162334" x="8761413" y="5016500"/>
          <p14:tracePt t="162342" x="8797925" y="5006975"/>
          <p14:tracePt t="162350" x="8861425" y="4987925"/>
          <p14:tracePt t="162545" x="8834438" y="4987925"/>
          <p14:tracePt t="162551" x="8807450" y="4987925"/>
          <p14:tracePt t="162561" x="8778875" y="4987925"/>
          <p14:tracePt t="162567" x="8734425" y="4987925"/>
          <p14:tracePt t="162577" x="8715375" y="4970463"/>
          <p14:tracePt t="162583" x="8688388" y="4951413"/>
          <p14:tracePt t="162591" x="8661400" y="4933950"/>
          <p14:tracePt t="162598" x="8642350" y="4924425"/>
          <p14:tracePt t="162607" x="8615363" y="4906963"/>
          <p14:tracePt t="162623" x="8615363" y="4897438"/>
          <p14:tracePt t="162630" x="8615363" y="4887913"/>
          <p14:tracePt t="162638" x="8615363" y="4870450"/>
          <p14:tracePt t="162646" x="8615363" y="4851400"/>
          <p14:tracePt t="162662" x="8615363" y="4814888"/>
          <p14:tracePt t="162672" x="8615363" y="4768850"/>
          <p14:tracePt t="162678" x="8615363" y="4732338"/>
          <p14:tracePt t="162688" x="8615363" y="4697413"/>
          <p14:tracePt t="162694" x="8615363" y="4660900"/>
          <p14:tracePt t="162702" x="8615363" y="4632325"/>
          <p14:tracePt t="162710" x="8615363" y="4605338"/>
          <p14:tracePt t="162718" x="8615363" y="4559300"/>
          <p14:tracePt t="162726" x="8615363" y="4532313"/>
          <p14:tracePt t="162734" x="8615363" y="4514850"/>
          <p14:tracePt t="162742" x="8615363" y="4505325"/>
          <p14:tracePt t="162750" x="8615363" y="4486275"/>
          <p14:tracePt t="162782" x="8605838" y="4478338"/>
          <p14:tracePt t="163215" x="8505825" y="4486275"/>
          <p14:tracePt t="163222" x="8296275" y="4514850"/>
          <p14:tracePt t="163230" x="8013700" y="4568825"/>
          <p14:tracePt t="163238" x="7740650" y="4587875"/>
          <p14:tracePt t="163246" x="7475538" y="4587875"/>
          <p14:tracePt t="163254" x="7292975" y="4587875"/>
          <p14:tracePt t="163262" x="7146925" y="4587875"/>
          <p14:tracePt t="163271" x="7019925" y="4587875"/>
          <p14:tracePt t="163278" x="6929438" y="4587875"/>
          <p14:tracePt t="163289" x="6892925" y="4587875"/>
          <p14:tracePt t="163294" x="6864350" y="4587875"/>
          <p14:tracePt t="163318" x="6856413" y="4587875"/>
          <p14:tracePt t="163367" x="6846888" y="4605338"/>
          <p14:tracePt t="163375" x="6800850" y="4641850"/>
          <p14:tracePt t="163384" x="6737350" y="4668838"/>
          <p14:tracePt t="163390" x="6710363" y="4697413"/>
          <p14:tracePt t="163398" x="6673850" y="4705350"/>
          <p14:tracePt t="163407" x="6618288" y="4741863"/>
          <p14:tracePt t="163414" x="6581775" y="4751388"/>
          <p14:tracePt t="163422" x="6508750" y="4787900"/>
          <p14:tracePt t="163439" x="6481763" y="4797425"/>
          <p14:tracePt t="163446" x="6472238" y="4797425"/>
          <p14:tracePt t="163655" x="6445250" y="4805363"/>
          <p14:tracePt t="163662" x="6335713" y="4860925"/>
          <p14:tracePt t="163670" x="6199188" y="4887913"/>
          <p14:tracePt t="163678" x="6053138" y="4914900"/>
          <p14:tracePt t="163688" x="5962650" y="4933950"/>
          <p14:tracePt t="163694" x="5916613" y="4933950"/>
          <p14:tracePt t="163705" x="5843588" y="4943475"/>
          <p14:tracePt t="163710" x="5826125" y="4943475"/>
          <p14:tracePt t="163760" x="5816600" y="4951413"/>
          <p14:tracePt t="163840" x="5816600" y="4933950"/>
          <p14:tracePt t="163846" x="5816600" y="4924425"/>
          <p14:tracePt t="163854" x="5826125" y="4887913"/>
          <p14:tracePt t="163862" x="5834063" y="4878388"/>
          <p14:tracePt t="163871" x="5843588" y="4833938"/>
          <p14:tracePt t="163878" x="5853113" y="4805363"/>
          <p14:tracePt t="163888" x="5880100" y="4768850"/>
          <p14:tracePt t="163894" x="5907088" y="4741863"/>
          <p14:tracePt t="163902" x="5907088" y="4687888"/>
          <p14:tracePt t="163910" x="5926138" y="4641850"/>
          <p14:tracePt t="163918" x="5935663" y="4614863"/>
          <p14:tracePt t="163926" x="5935663" y="4568825"/>
          <p14:tracePt t="163934" x="5943600" y="4514850"/>
          <p14:tracePt t="163942" x="5943600" y="4468813"/>
          <p14:tracePt t="163958" x="5943600" y="4432300"/>
          <p14:tracePt t="163966" x="5943600" y="4413250"/>
          <p14:tracePt t="163974" x="5943600" y="4368800"/>
          <p14:tracePt t="163982" x="5943600" y="4349750"/>
          <p14:tracePt t="163990" x="5943600" y="4322763"/>
          <p14:tracePt t="163998" x="5935663" y="4313238"/>
          <p14:tracePt t="164006" x="5935663" y="4286250"/>
          <p14:tracePt t="164014" x="5935663" y="4276725"/>
          <p14:tracePt t="164022" x="5926138" y="4268788"/>
          <p14:tracePt t="164038" x="5926138" y="4259263"/>
          <p14:tracePt t="164046" x="5916613" y="4249738"/>
          <p14:tracePt t="164304" x="5943600" y="4240213"/>
          <p14:tracePt t="164310" x="5972175" y="4240213"/>
          <p14:tracePt t="164318" x="6043613" y="4240213"/>
          <p14:tracePt t="164326" x="6080125" y="4240213"/>
          <p14:tracePt t="164334" x="6135688" y="4232275"/>
          <p14:tracePt t="164342" x="6162675" y="4232275"/>
          <p14:tracePt t="164350" x="6208713" y="4232275"/>
          <p14:tracePt t="164358" x="6235700" y="4232275"/>
          <p14:tracePt t="164366" x="6245225" y="4232275"/>
          <p14:tracePt t="164623" x="6254750" y="4232275"/>
          <p14:tracePt t="164863" x="6254750" y="4240213"/>
          <p14:tracePt t="164894" x="6245225" y="4249738"/>
          <p14:tracePt t="164903" x="6235700" y="4276725"/>
          <p14:tracePt t="164918" x="6226175" y="4286250"/>
          <p14:tracePt t="164958" x="6208713" y="4340225"/>
          <p14:tracePt t="164966" x="6181725" y="4368800"/>
          <p14:tracePt t="164975" x="6181725" y="4386263"/>
          <p14:tracePt t="164982" x="6172200" y="4395788"/>
          <p14:tracePt t="167089" x="6172200" y="4386263"/>
          <p14:tracePt t="167094" x="6172200" y="4332288"/>
          <p14:tracePt t="167103" x="6153150" y="4268788"/>
          <p14:tracePt t="167110" x="6135688" y="4222750"/>
          <p14:tracePt t="167118" x="6116638" y="4203700"/>
          <p14:tracePt t="167126" x="6099175" y="4203700"/>
          <p14:tracePt t="167134" x="6062663" y="4186238"/>
          <p14:tracePt t="167142" x="6043613" y="4167188"/>
          <p14:tracePt t="167150" x="6035675" y="4140200"/>
          <p14:tracePt t="167158" x="6007100" y="4103688"/>
          <p14:tracePt t="167166" x="5989638" y="4086225"/>
          <p14:tracePt t="167174" x="5953125" y="4057650"/>
          <p14:tracePt t="167182" x="5943600" y="4040188"/>
          <p14:tracePt t="167190" x="5943600" y="4030663"/>
          <p14:tracePt t="167198" x="5935663" y="4021138"/>
          <p14:tracePt t="167215" x="5935663" y="4013200"/>
          <p14:tracePt t="167222" x="5926138" y="4003675"/>
          <p14:tracePt t="167262" x="5926138" y="3984625"/>
          <p14:tracePt t="167431" x="5889625" y="3984625"/>
          <p14:tracePt t="167439" x="5843588" y="3994150"/>
          <p14:tracePt t="167448" x="5780088" y="4003675"/>
          <p14:tracePt t="167456" x="5724525" y="4030663"/>
          <p14:tracePt t="167462" x="5661025" y="4040188"/>
          <p14:tracePt t="167471" x="5570538" y="4040188"/>
          <p14:tracePt t="167478" x="5497513" y="4049713"/>
          <p14:tracePt t="167488" x="5434013" y="4049713"/>
          <p14:tracePt t="167494" x="5378450" y="4049713"/>
          <p14:tracePt t="167504" x="5268913" y="4067175"/>
          <p14:tracePt t="167510" x="5141913" y="4067175"/>
          <p14:tracePt t="167518" x="5032375" y="4094163"/>
          <p14:tracePt t="167526" x="4922838" y="4094163"/>
          <p14:tracePt t="167534" x="4832350" y="4094163"/>
          <p14:tracePt t="167542" x="4749800" y="4094163"/>
          <p14:tracePt t="167550" x="4676775" y="4094163"/>
          <p14:tracePt t="167559" x="4640263" y="4103688"/>
          <p14:tracePt t="167566" x="4594225" y="4113213"/>
          <p14:tracePt t="167574" x="4576763" y="4113213"/>
          <p14:tracePt t="167582" x="4549775" y="4113213"/>
          <p14:tracePt t="167590" x="4540250" y="4113213"/>
          <p14:tracePt t="167598" x="4513263" y="4122738"/>
          <p14:tracePt t="167606" x="4494213" y="4122738"/>
          <p14:tracePt t="167614" x="4484688" y="4130675"/>
          <p14:tracePt t="167622" x="4457700" y="4140200"/>
          <p14:tracePt t="167630" x="4457700" y="4149725"/>
          <p14:tracePt t="167639" x="4430713" y="4149725"/>
          <p14:tracePt t="167646" x="4413250" y="4159250"/>
          <p14:tracePt t="167655" x="4376738" y="4159250"/>
          <p14:tracePt t="167662" x="4376738" y="4167188"/>
          <p14:tracePt t="167678" x="4367213" y="4176713"/>
          <p14:tracePt t="167688" x="4357688" y="4186238"/>
          <p14:tracePt t="167736" x="4348163" y="4186238"/>
          <p14:tracePt t="169137" x="4348163" y="4130675"/>
          <p14:tracePt t="169142" x="4394200" y="4049713"/>
          <p14:tracePt t="169150" x="4394200" y="3994150"/>
          <p14:tracePt t="169158" x="4413250" y="3930650"/>
          <p14:tracePt t="169166" x="4440238" y="3821113"/>
          <p14:tracePt t="169174" x="4440238" y="3757613"/>
          <p14:tracePt t="169182" x="4440238" y="3665538"/>
          <p14:tracePt t="169190" x="4440238" y="3575050"/>
          <p14:tracePt t="169198" x="4440238" y="3482975"/>
          <p14:tracePt t="169206" x="4440238" y="3411538"/>
          <p14:tracePt t="169214" x="4440238" y="3302000"/>
          <p14:tracePt t="169222" x="4440238" y="3209925"/>
          <p14:tracePt t="169230" x="4440238" y="3100388"/>
          <p14:tracePt t="169238" x="4440238" y="3009900"/>
          <p14:tracePt t="169246" x="4440238" y="2917825"/>
          <p14:tracePt t="169254" x="4440238" y="2827338"/>
          <p14:tracePt t="169262" x="4440238" y="2744788"/>
          <p14:tracePt t="169270" x="4440238" y="2671763"/>
          <p14:tracePt t="169278" x="4440238" y="2598738"/>
          <p14:tracePt t="169287" x="4440238" y="2525713"/>
          <p14:tracePt t="169294" x="4457700" y="2471738"/>
          <p14:tracePt t="169304" x="4457700" y="2425700"/>
          <p14:tracePt t="169310" x="4467225" y="2398713"/>
          <p14:tracePt t="169319" x="4467225" y="2343150"/>
          <p14:tracePt t="169326" x="4476750" y="2298700"/>
          <p14:tracePt t="169334" x="4476750" y="2262188"/>
          <p14:tracePt t="169342" x="4494213" y="2216150"/>
          <p14:tracePt t="169350" x="4494213" y="2189163"/>
          <p14:tracePt t="169358" x="4513263" y="2125663"/>
          <p14:tracePt t="169366" x="4521200" y="2089150"/>
          <p14:tracePt t="169374" x="4530725" y="2043113"/>
          <p14:tracePt t="169382" x="4530725" y="2024063"/>
          <p14:tracePt t="169390" x="4530725" y="1997075"/>
          <p14:tracePt t="169398" x="4540250" y="1970088"/>
          <p14:tracePt t="169407" x="4549775" y="1951038"/>
          <p14:tracePt t="169414" x="4557713" y="1933575"/>
          <p14:tracePt t="169422" x="4567238" y="1897063"/>
          <p14:tracePt t="169438" x="4576763" y="1860550"/>
          <p14:tracePt t="169454" x="4576763" y="1851025"/>
          <p14:tracePt t="169462" x="4576763" y="1841500"/>
          <p14:tracePt t="169478" x="4594225" y="1824038"/>
          <p14:tracePt t="169489" x="4594225" y="1814513"/>
          <p14:tracePt t="169519" x="4603750" y="1804988"/>
          <p14:tracePt t="169534" x="4613275" y="1787525"/>
          <p14:tracePt t="169542" x="4630738" y="1768475"/>
          <p14:tracePt t="169550" x="4659313" y="1768475"/>
          <p14:tracePt t="169559" x="4759325" y="1760538"/>
          <p14:tracePt t="169566" x="4886325" y="1741488"/>
          <p14:tracePt t="169574" x="5032375" y="1731963"/>
          <p14:tracePt t="169582" x="5205413" y="1697038"/>
          <p14:tracePt t="169590" x="5368925" y="1668463"/>
          <p14:tracePt t="169598" x="5534025" y="1651000"/>
          <p14:tracePt t="169606" x="5697538" y="1604963"/>
          <p14:tracePt t="169614" x="5826125" y="1604963"/>
          <p14:tracePt t="169622" x="5953125" y="1595438"/>
          <p14:tracePt t="169630" x="6016625" y="1577975"/>
          <p14:tracePt t="169638" x="6072188" y="1568450"/>
          <p14:tracePt t="169646" x="6080125" y="1558925"/>
          <p14:tracePt t="169720" x="6099175" y="1558925"/>
          <p14:tracePt t="169729" x="6116638" y="1558925"/>
          <p14:tracePt t="169736" x="6181725" y="1558925"/>
          <p14:tracePt t="169742" x="6318250" y="1550988"/>
          <p14:tracePt t="169750" x="6464300" y="1531938"/>
          <p14:tracePt t="169758" x="6610350" y="1531938"/>
          <p14:tracePt t="169766" x="6737350" y="1531938"/>
          <p14:tracePt t="169774" x="6864350" y="1531938"/>
          <p14:tracePt t="169782" x="6973888" y="1531938"/>
          <p14:tracePt t="169790" x="7029450" y="1531938"/>
          <p14:tracePt t="169798" x="7083425" y="1531938"/>
          <p14:tracePt t="169806" x="7102475" y="1531938"/>
          <p14:tracePt t="170104" x="7056438" y="1531938"/>
          <p14:tracePt t="170112" x="6946900" y="1531938"/>
          <p14:tracePt t="170120" x="6892925" y="1531938"/>
          <p14:tracePt t="170126" x="6783388" y="1531938"/>
          <p14:tracePt t="170134" x="6654800" y="1531938"/>
          <p14:tracePt t="170142" x="6581775" y="1531938"/>
          <p14:tracePt t="170150" x="6491288" y="1531938"/>
          <p14:tracePt t="170158" x="6427788" y="1522413"/>
          <p14:tracePt t="170166" x="6408738" y="1504950"/>
          <p14:tracePt t="170247" x="6399213" y="1495425"/>
          <p14:tracePt t="170254" x="6408738" y="1468438"/>
          <p14:tracePt t="170262" x="6418263" y="1458913"/>
          <p14:tracePt t="170270" x="6427788" y="1441450"/>
          <p14:tracePt t="170278" x="6435725" y="1412875"/>
          <p14:tracePt t="170287" x="6445250" y="1395413"/>
          <p14:tracePt t="170294" x="6464300" y="1376363"/>
          <p14:tracePt t="170304" x="6464300" y="1358900"/>
          <p14:tracePt t="170310" x="6472238" y="1322388"/>
          <p14:tracePt t="170318" x="6491288" y="1295400"/>
          <p14:tracePt t="170326" x="6500813" y="1285875"/>
          <p14:tracePt t="170334" x="6518275" y="1268413"/>
          <p14:tracePt t="170342" x="6518275" y="1249363"/>
          <p14:tracePt t="170350" x="6554788" y="1195388"/>
          <p14:tracePt t="170358" x="6564313" y="1176338"/>
          <p14:tracePt t="170366" x="6573838" y="1158875"/>
          <p14:tracePt t="170374" x="6610350" y="1122363"/>
          <p14:tracePt t="170382" x="6618288" y="1103313"/>
          <p14:tracePt t="170390" x="6627813" y="1076325"/>
          <p14:tracePt t="170398" x="6654800" y="1049338"/>
          <p14:tracePt t="170406" x="6654800" y="1030288"/>
          <p14:tracePt t="170414" x="6664325" y="1020763"/>
          <p14:tracePt t="170423" x="6673850" y="1012825"/>
          <p14:tracePt t="170430" x="6691313" y="1003300"/>
          <p14:tracePt t="170438" x="6700838" y="993775"/>
          <p14:tracePt t="170446" x="6700838" y="984250"/>
          <p14:tracePt t="170454" x="6710363" y="976313"/>
          <p14:tracePt t="170560" x="6764338" y="984250"/>
          <p14:tracePt t="170568" x="6910388" y="1057275"/>
          <p14:tracePt t="170576" x="7065963" y="1085850"/>
          <p14:tracePt t="170584" x="7275513" y="1149350"/>
          <p14:tracePt t="170592" x="7439025" y="1195388"/>
          <p14:tracePt t="170599" x="7612063" y="1231900"/>
          <p14:tracePt t="170606" x="7721600" y="1285875"/>
          <p14:tracePt t="170614" x="7821613" y="1312863"/>
          <p14:tracePt t="170623" x="7885113" y="1339850"/>
          <p14:tracePt t="170631" x="7913688" y="1339850"/>
          <p14:tracePt t="170736" x="7921625" y="1349375"/>
          <p14:tracePt t="170784" x="7904163" y="1385888"/>
          <p14:tracePt t="170790" x="7867650" y="1395413"/>
          <p14:tracePt t="170800" x="7831138" y="1404938"/>
          <p14:tracePt t="170807" x="7794625" y="1412875"/>
          <p14:tracePt t="170814" x="7758113" y="1441450"/>
          <p14:tracePt t="170822" x="7712075" y="1449388"/>
          <p14:tracePt t="170830" x="7648575" y="1458913"/>
          <p14:tracePt t="170839" x="7612063" y="1458913"/>
          <p14:tracePt t="170846" x="7585075" y="1468438"/>
          <p14:tracePt t="170855" x="7539038" y="1468438"/>
          <p14:tracePt t="170862" x="7512050" y="1468438"/>
          <p14:tracePt t="170871" x="7494588" y="1468438"/>
          <p14:tracePt t="170878" x="7466013" y="1468438"/>
          <p14:tracePt t="170889" x="7448550" y="1468438"/>
          <p14:tracePt t="170894" x="7402513" y="1468438"/>
          <p14:tracePt t="170905" x="7366000" y="1468438"/>
          <p14:tracePt t="170910" x="7339013" y="1468438"/>
          <p14:tracePt t="170918" x="7283450" y="1468438"/>
          <p14:tracePt t="170926" x="7229475" y="1468438"/>
          <p14:tracePt t="170934" x="7183438" y="1468438"/>
          <p14:tracePt t="170956" x="7092950" y="1468438"/>
          <p14:tracePt t="170959" x="7073900" y="1468438"/>
          <p14:tracePt t="170966" x="7029450" y="1468438"/>
          <p14:tracePt t="170974" x="6992938" y="1468438"/>
          <p14:tracePt t="170982" x="6937375" y="1468438"/>
          <p14:tracePt t="170990" x="6919913" y="1468438"/>
          <p14:tracePt t="170998" x="6873875" y="1468438"/>
          <p14:tracePt t="171006" x="6819900" y="1431925"/>
          <p14:tracePt t="171014" x="6791325" y="1431925"/>
          <p14:tracePt t="171023" x="6754813" y="1412875"/>
          <p14:tracePt t="171030" x="6737350" y="1395413"/>
          <p14:tracePt t="171038" x="6718300" y="1385888"/>
          <p14:tracePt t="171046" x="6710363" y="1376363"/>
          <p14:tracePt t="171062" x="6681788" y="1368425"/>
          <p14:tracePt t="171095" x="6673850" y="1358900"/>
          <p14:tracePt t="171111" x="6673850" y="1349375"/>
          <p14:tracePt t="171126" x="6673850" y="1339850"/>
          <p14:tracePt t="171135" x="6673850" y="1322388"/>
          <p14:tracePt t="171142" x="6673850" y="1312863"/>
          <p14:tracePt t="171150" x="6673850" y="1303338"/>
          <p14:tracePt t="171159" x="6673850" y="1295400"/>
          <p14:tracePt t="171167" x="6664325" y="1268413"/>
          <p14:tracePt t="171174" x="6664325" y="1239838"/>
          <p14:tracePt t="171182" x="6664325" y="1222375"/>
          <p14:tracePt t="171190" x="6664325" y="1212850"/>
          <p14:tracePt t="171206" x="6664325" y="1195388"/>
          <p14:tracePt t="171215" x="6664325" y="1185863"/>
          <p14:tracePt t="171222" x="6664325" y="1176338"/>
          <p14:tracePt t="171230" x="6664325" y="1166813"/>
          <p14:tracePt t="171238" x="6664325" y="1149350"/>
          <p14:tracePt t="171262" x="6664325" y="1139825"/>
          <p14:tracePt t="171278" x="6664325" y="1122363"/>
          <p14:tracePt t="171288" x="6681788" y="1103313"/>
          <p14:tracePt t="171294" x="6700838" y="1093788"/>
          <p14:tracePt t="171305" x="6718300" y="1076325"/>
          <p14:tracePt t="171310" x="6746875" y="1057275"/>
          <p14:tracePt t="171321" x="6764338" y="1039813"/>
          <p14:tracePt t="171326" x="6783388" y="1030288"/>
          <p14:tracePt t="171334" x="6810375" y="1030288"/>
          <p14:tracePt t="171342" x="6846888" y="1020763"/>
          <p14:tracePt t="171350" x="6873875" y="1003300"/>
          <p14:tracePt t="171358" x="6892925" y="993775"/>
          <p14:tracePt t="171366" x="6919913" y="993775"/>
          <p14:tracePt t="171374" x="6929438" y="984250"/>
          <p14:tracePt t="171382" x="6956425" y="984250"/>
          <p14:tracePt t="171390" x="6964363" y="984250"/>
          <p14:tracePt t="171398" x="7000875" y="984250"/>
          <p14:tracePt t="171406" x="7019925" y="984250"/>
          <p14:tracePt t="171414" x="7046913" y="984250"/>
          <p14:tracePt t="171422" x="7102475" y="984250"/>
          <p14:tracePt t="171430" x="7129463" y="984250"/>
          <p14:tracePt t="171438" x="7156450" y="984250"/>
          <p14:tracePt t="171446" x="7202488" y="984250"/>
          <p14:tracePt t="171454" x="7219950" y="984250"/>
          <p14:tracePt t="171462" x="7265988" y="1012825"/>
          <p14:tracePt t="171470" x="7275513" y="1012825"/>
          <p14:tracePt t="171478" x="7275513" y="1020763"/>
          <p14:tracePt t="171488" x="7292975" y="1020763"/>
          <p14:tracePt t="171494" x="7312025" y="1030288"/>
          <p14:tracePt t="172104" x="7312025" y="1049338"/>
          <p14:tracePt t="172112" x="7256463" y="1085850"/>
          <p14:tracePt t="172121" x="7156450" y="1112838"/>
          <p14:tracePt t="172127" x="7083425" y="1130300"/>
          <p14:tracePt t="172134" x="6983413" y="1149350"/>
          <p14:tracePt t="172142" x="6910388" y="1176338"/>
          <p14:tracePt t="172150" x="6791325" y="1185863"/>
          <p14:tracePt t="172158" x="6681788" y="1203325"/>
          <p14:tracePt t="172166" x="6645275" y="1203325"/>
          <p14:tracePt t="172174" x="6591300" y="1212850"/>
          <p14:tracePt t="172183" x="6527800" y="1212850"/>
          <p14:tracePt t="172190" x="6491288" y="1212850"/>
          <p14:tracePt t="172198" x="6464300" y="1212850"/>
          <p14:tracePt t="172206" x="6445250" y="1212850"/>
          <p14:tracePt t="172247" x="6435725" y="1212850"/>
          <p14:tracePt t="172262" x="6427788" y="1212850"/>
          <p14:tracePt t="172270" x="6408738" y="1212850"/>
          <p14:tracePt t="172278" x="6399213" y="1212850"/>
          <p14:tracePt t="172287" x="6372225" y="1212850"/>
          <p14:tracePt t="172294" x="6345238" y="1212850"/>
          <p14:tracePt t="172304" x="6299200" y="1195388"/>
          <p14:tracePt t="172310" x="6262688" y="1195388"/>
          <p14:tracePt t="172320" x="6208713" y="1195388"/>
          <p14:tracePt t="172326" x="6162675" y="1166813"/>
          <p14:tracePt t="172334" x="6135688" y="1166813"/>
          <p14:tracePt t="172342" x="6080125" y="1166813"/>
          <p14:tracePt t="172350" x="6043613" y="1139825"/>
          <p14:tracePt t="172358" x="6026150" y="1139825"/>
          <p14:tracePt t="172366" x="5999163" y="1139825"/>
          <p14:tracePt t="172374" x="5989638" y="1139825"/>
          <p14:tracePt t="172398" x="5980113" y="1139825"/>
          <p14:tracePt t="172406" x="5962650" y="1139825"/>
          <p14:tracePt t="172414" x="5953125" y="1130300"/>
          <p14:tracePt t="172430" x="5943600" y="1130300"/>
          <p14:tracePt t="172438" x="5935663" y="1130300"/>
          <p14:tracePt t="172446" x="5907088" y="1130300"/>
          <p14:tracePt t="172454" x="5889625" y="1122363"/>
          <p14:tracePt t="172462" x="5834063" y="1122363"/>
          <p14:tracePt t="172470" x="5797550" y="1122363"/>
          <p14:tracePt t="172478" x="5724525" y="1122363"/>
          <p14:tracePt t="172487" x="5688013" y="1122363"/>
          <p14:tracePt t="172494" x="5616575" y="1122363"/>
          <p14:tracePt t="172504" x="5561013" y="1122363"/>
          <p14:tracePt t="172511" x="5507038" y="1122363"/>
          <p14:tracePt t="172520" x="5461000" y="1122363"/>
          <p14:tracePt t="172526" x="5434013" y="1122363"/>
          <p14:tracePt t="172534" x="5414963" y="1122363"/>
          <p14:tracePt t="172543" x="5387975" y="1122363"/>
          <p14:tracePt t="172559" x="5378450" y="1122363"/>
          <p14:tracePt t="172696" x="5368925" y="1112838"/>
          <p14:tracePt t="172710" x="5360988" y="1112838"/>
          <p14:tracePt t="172719" x="5324475" y="1112838"/>
          <p14:tracePt t="172726" x="5297488" y="1112838"/>
          <p14:tracePt t="172734" x="5268913" y="1103313"/>
          <p14:tracePt t="172742" x="5241925" y="1093788"/>
          <p14:tracePt t="172750" x="5195888" y="1085850"/>
          <p14:tracePt t="172758" x="5178425" y="1085850"/>
          <p14:tracePt t="172766" x="5168900" y="1085850"/>
          <p14:tracePt t="172774" x="5151438" y="1085850"/>
          <p14:tracePt t="172865" x="5151438" y="1076325"/>
          <p14:tracePt t="172903" x="5141913" y="1076325"/>
          <p14:tracePt t="173463" x="5132388" y="1076325"/>
          <p14:tracePt t="173471" x="5114925" y="1076325"/>
          <p14:tracePt t="173494" x="5105400" y="1066800"/>
          <p14:tracePt t="173502" x="5086350" y="1039813"/>
          <p14:tracePt t="173775" x="5068888" y="1039813"/>
          <p14:tracePt t="173784" x="5049838" y="1039813"/>
          <p14:tracePt t="173791" x="4986338" y="1039813"/>
          <p14:tracePt t="173798" x="4895850" y="1039813"/>
          <p14:tracePt t="173806" x="4803775" y="1039813"/>
          <p14:tracePt t="173814" x="4703763" y="1039813"/>
          <p14:tracePt t="173822" x="4613275" y="1039813"/>
          <p14:tracePt t="173830" x="4521200" y="1039813"/>
          <p14:tracePt t="173839" x="4413250" y="1039813"/>
          <p14:tracePt t="173846" x="4340225" y="1039813"/>
          <p14:tracePt t="173856" x="4284663" y="1039813"/>
          <p14:tracePt t="173862" x="4257675" y="1039813"/>
          <p14:tracePt t="173870" x="4238625" y="1039813"/>
          <p14:tracePt t="173878" x="4230688" y="1039813"/>
          <p14:tracePt t="173937" x="4221163" y="1030288"/>
          <p14:tracePt t="174047" x="4221163" y="1012825"/>
          <p14:tracePt t="174055" x="4221163" y="993775"/>
          <p14:tracePt t="174079" x="4221163" y="976313"/>
          <p14:tracePt t="174086" x="4221163" y="966788"/>
          <p14:tracePt t="174095" x="4221163" y="957263"/>
          <p14:tracePt t="174105" x="4221163" y="947738"/>
          <p14:tracePt t="174111" x="4221163" y="930275"/>
          <p14:tracePt t="174127" x="4221163" y="911225"/>
          <p14:tracePt t="174135" x="4221163" y="903288"/>
          <p14:tracePt t="174143" x="4221163" y="893763"/>
          <p14:tracePt t="174152" x="4221163" y="884238"/>
          <p14:tracePt t="174159" x="4221163" y="874713"/>
          <p14:tracePt t="174175" x="4221163" y="866775"/>
          <p14:tracePt t="174184" x="4221163" y="857250"/>
          <p14:tracePt t="174198" x="4221163" y="847725"/>
          <p14:tracePt t="174214" x="4221163" y="839788"/>
          <p14:tracePt t="174230" x="4221163" y="830263"/>
          <p14:tracePt t="174246" x="4221163" y="811213"/>
          <p14:tracePt t="174270" x="4221163" y="803275"/>
          <p14:tracePt t="174278" x="4230688" y="803275"/>
          <p14:tracePt t="174288" x="4238625" y="793750"/>
          <p14:tracePt t="174304" x="4248150" y="784225"/>
          <p14:tracePt t="174310" x="4248150" y="774700"/>
          <p14:tracePt t="174326" x="4257675" y="757238"/>
          <p14:tracePt t="174334" x="4257675" y="747713"/>
          <p14:tracePt t="174342" x="4275138" y="738188"/>
          <p14:tracePt t="174350" x="4294188" y="730250"/>
          <p14:tracePt t="174358" x="4303713" y="720725"/>
          <p14:tracePt t="174366" x="4321175" y="701675"/>
          <p14:tracePt t="174374" x="4340225" y="701675"/>
          <p14:tracePt t="174382" x="4384675" y="701675"/>
          <p14:tracePt t="174390" x="4421188" y="701675"/>
          <p14:tracePt t="174398" x="4476750" y="701675"/>
          <p14:tracePt t="174406" x="4530725" y="701675"/>
          <p14:tracePt t="174414" x="4613275" y="693738"/>
          <p14:tracePt t="174422" x="4686300" y="693738"/>
          <p14:tracePt t="174430" x="4759325" y="693738"/>
          <p14:tracePt t="174438" x="4832350" y="693738"/>
          <p14:tracePt t="174446" x="4886325" y="693738"/>
          <p14:tracePt t="174455" x="4913313" y="693738"/>
          <p14:tracePt t="174462" x="4949825" y="693738"/>
          <p14:tracePt t="174479" x="4959350" y="693738"/>
          <p14:tracePt t="174568" x="4978400" y="693738"/>
          <p14:tracePt t="174576" x="5005388" y="693738"/>
          <p14:tracePt t="174584" x="5041900" y="693738"/>
          <p14:tracePt t="174594" x="5078413" y="693738"/>
          <p14:tracePt t="174599" x="5114925" y="693738"/>
          <p14:tracePt t="174607" x="5205413" y="693738"/>
          <p14:tracePt t="174614" x="5251450" y="720725"/>
          <p14:tracePt t="174623" x="5314950" y="747713"/>
          <p14:tracePt t="174630" x="5324475" y="747713"/>
          <p14:tracePt t="174638" x="5334000" y="747713"/>
          <p14:tracePt t="174646" x="5360988" y="757238"/>
          <p14:tracePt t="174752" x="5360988" y="766763"/>
          <p14:tracePt t="174792" x="5341938" y="793750"/>
          <p14:tracePt t="174800" x="5334000" y="811213"/>
          <p14:tracePt t="174807" x="5305425" y="820738"/>
          <p14:tracePt t="174814" x="5297488" y="830263"/>
          <p14:tracePt t="174823" x="5268913" y="839788"/>
          <p14:tracePt t="174830" x="5260975" y="857250"/>
          <p14:tracePt t="174838" x="5232400" y="866775"/>
          <p14:tracePt t="174847" x="5224463" y="874713"/>
          <p14:tracePt t="174859" x="5195888" y="884238"/>
          <p14:tracePt t="174863" x="5187950" y="884238"/>
          <p14:tracePt t="174872" x="5168900" y="903288"/>
          <p14:tracePt t="174879" x="5151438" y="911225"/>
          <p14:tracePt t="174895" x="5132388" y="911225"/>
          <p14:tracePt t="174905" x="5122863" y="920750"/>
          <p14:tracePt t="174922" x="5114925" y="920750"/>
          <p14:tracePt t="174935" x="5105400" y="920750"/>
          <p14:tracePt t="174960" x="5078413" y="939800"/>
          <p14:tracePt t="174967" x="5059363" y="947738"/>
          <p14:tracePt t="174975" x="5041900" y="957263"/>
          <p14:tracePt t="174991" x="5014913" y="966788"/>
          <p14:tracePt t="174999" x="5005388" y="966788"/>
          <p14:tracePt t="175006" x="4995863" y="966788"/>
          <p14:tracePt t="175015" x="4968875" y="976313"/>
          <p14:tracePt t="175022" x="4959350" y="976313"/>
          <p14:tracePt t="175031" x="4941888" y="984250"/>
          <p14:tracePt t="175040" x="4922838" y="993775"/>
          <p14:tracePt t="175046" x="4905375" y="993775"/>
          <p14:tracePt t="175056" x="4876800" y="993775"/>
          <p14:tracePt t="175063" x="4859338" y="993775"/>
          <p14:tracePt t="175072" x="4822825" y="993775"/>
          <p14:tracePt t="175079" x="4786313" y="993775"/>
          <p14:tracePt t="175091" x="4759325" y="984250"/>
          <p14:tracePt t="175094" x="4749800" y="984250"/>
          <p14:tracePt t="175106" x="4722813" y="976313"/>
          <p14:tracePt t="175352" x="4713288" y="976313"/>
          <p14:tracePt t="175358" x="4686300" y="1003300"/>
          <p14:tracePt t="175366" x="4676775" y="1030288"/>
          <p14:tracePt t="175374" x="4659313" y="1103313"/>
          <p14:tracePt t="175382" x="4613275" y="1166813"/>
          <p14:tracePt t="175390" x="4586288" y="1268413"/>
          <p14:tracePt t="175398" x="4549775" y="1368425"/>
          <p14:tracePt t="175406" x="4521200" y="1458913"/>
          <p14:tracePt t="175414" x="4476750" y="1577975"/>
          <p14:tracePt t="175422" x="4421188" y="1687513"/>
          <p14:tracePt t="175430" x="4376738" y="1804988"/>
          <p14:tracePt t="175439" x="4321175" y="1924050"/>
          <p14:tracePt t="175446" x="4257675" y="2052638"/>
          <p14:tracePt t="175454" x="4248150" y="2152650"/>
          <p14:tracePt t="175462" x="4202113" y="2243138"/>
          <p14:tracePt t="175470" x="4157663" y="2379663"/>
          <p14:tracePt t="175478" x="4121150" y="2481263"/>
          <p14:tracePt t="175487" x="4084638" y="2608263"/>
          <p14:tracePt t="175494" x="4057650" y="2708275"/>
          <p14:tracePt t="175503" x="4029075" y="2817813"/>
          <p14:tracePt t="175510" x="4021138" y="2890838"/>
          <p14:tracePt t="175520" x="3975100" y="2990850"/>
          <p14:tracePt t="175526" x="3965575" y="3063875"/>
          <p14:tracePt t="175534" x="3919538" y="3163888"/>
          <p14:tracePt t="175543" x="3911600" y="3228975"/>
          <p14:tracePt t="175550" x="3883025" y="3319463"/>
          <p14:tracePt t="175559" x="3856038" y="3382963"/>
          <p14:tracePt t="175566" x="3829050" y="3482975"/>
          <p14:tracePt t="175574" x="3829050" y="3538538"/>
          <p14:tracePt t="175582" x="3819525" y="3611563"/>
          <p14:tracePt t="175590" x="3792538" y="3711575"/>
          <p14:tracePt t="175598" x="3792538" y="3738563"/>
          <p14:tracePt t="175606" x="3775075" y="3821113"/>
          <p14:tracePt t="175614" x="3775075" y="3875088"/>
          <p14:tracePt t="175622" x="3775075" y="3911600"/>
          <p14:tracePt t="175630" x="3775075" y="3967163"/>
          <p14:tracePt t="175638" x="3775075" y="4003675"/>
          <p14:tracePt t="175646" x="3775075" y="4057650"/>
          <p14:tracePt t="175654" x="3775075" y="4130675"/>
          <p14:tracePt t="175662" x="3775075" y="4176713"/>
          <p14:tracePt t="175671" x="3775075" y="4203700"/>
          <p14:tracePt t="175678" x="3775075" y="4232275"/>
          <p14:tracePt t="175688" x="3775075" y="4276725"/>
          <p14:tracePt t="175694" x="3783013" y="4332288"/>
          <p14:tracePt t="175704" x="3792538" y="4359275"/>
          <p14:tracePt t="175710" x="3802063" y="4386263"/>
          <p14:tracePt t="175721" x="3802063" y="4432300"/>
          <p14:tracePt t="175726" x="3810000" y="4468813"/>
          <p14:tracePt t="175735" x="3829050" y="4495800"/>
          <p14:tracePt t="175742" x="3838575" y="4522788"/>
          <p14:tracePt t="175750" x="3846513" y="4559300"/>
          <p14:tracePt t="175758" x="3856038" y="4568825"/>
          <p14:tracePt t="175766" x="3875088" y="4595813"/>
          <p14:tracePt t="175774" x="3883025" y="4605338"/>
          <p14:tracePt t="175782" x="3902075" y="4624388"/>
          <p14:tracePt t="175790" x="3919538" y="4641850"/>
          <p14:tracePt t="175798" x="3929063" y="4651375"/>
          <p14:tracePt t="175807" x="3938588" y="4660900"/>
          <p14:tracePt t="175814" x="3948113" y="4668838"/>
          <p14:tracePt t="175862" x="3956050" y="4668838"/>
          <p14:tracePt t="175894" x="3965575" y="4668838"/>
          <p14:tracePt t="175903" x="4002088" y="4668838"/>
          <p14:tracePt t="175911" x="4021138" y="4668838"/>
          <p14:tracePt t="175920" x="4048125" y="4660900"/>
          <p14:tracePt t="175926" x="4075113" y="4632325"/>
          <p14:tracePt t="175934" x="4084638" y="4632325"/>
          <p14:tracePt t="175956" x="4121150" y="4587875"/>
          <p14:tracePt t="175959" x="4165600" y="4568825"/>
          <p14:tracePt t="175966" x="4194175" y="4551363"/>
          <p14:tracePt t="175974" x="4202113" y="4541838"/>
          <p14:tracePt t="175982" x="4230688" y="4505325"/>
          <p14:tracePt t="175990" x="4267200" y="4468813"/>
          <p14:tracePt t="175998" x="4275138" y="4459288"/>
          <p14:tracePt t="176006" x="4284663" y="4432300"/>
          <p14:tracePt t="176014" x="4294188" y="4413250"/>
          <p14:tracePt t="176022" x="4303713" y="4413250"/>
          <p14:tracePt t="176030" x="4303713" y="4405313"/>
          <p14:tracePt t="176303" x="4303713" y="4376738"/>
          <p14:tracePt t="176311" x="4303713" y="4340225"/>
          <p14:tracePt t="176328" x="4294188" y="4286250"/>
          <p14:tracePt t="176337" x="4294188" y="4249738"/>
          <p14:tracePt t="176344" x="4294188" y="4203700"/>
          <p14:tracePt t="176350" x="4294188" y="4140200"/>
          <p14:tracePt t="176358" x="4284663" y="4076700"/>
          <p14:tracePt t="176366" x="4275138" y="4003675"/>
          <p14:tracePt t="176374" x="4275138" y="3948113"/>
          <p14:tracePt t="176382" x="4248150" y="3884613"/>
          <p14:tracePt t="176390" x="4230688" y="3803650"/>
          <p14:tracePt t="176398" x="4230688" y="3767138"/>
          <p14:tracePt t="176406" x="4221163" y="3694113"/>
          <p14:tracePt t="176414" x="4221163" y="3657600"/>
          <p14:tracePt t="176422" x="4221163" y="3584575"/>
          <p14:tracePt t="176430" x="4221163" y="3529013"/>
          <p14:tracePt t="176438" x="4211638" y="3446463"/>
          <p14:tracePt t="176446" x="4211638" y="3411538"/>
          <p14:tracePt t="176454" x="4211638" y="3355975"/>
          <p14:tracePt t="176462" x="4211638" y="3282950"/>
          <p14:tracePt t="176470" x="4211638" y="3228975"/>
          <p14:tracePt t="176478" x="4211638" y="3155950"/>
          <p14:tracePt t="176486" x="4211638" y="3054350"/>
          <p14:tracePt t="176494" x="4184650" y="2982913"/>
          <p14:tracePt t="176504" x="4165600" y="2900363"/>
          <p14:tracePt t="176511" x="4157663" y="2808288"/>
          <p14:tracePt t="176525" x="4157663" y="2717800"/>
          <p14:tracePt t="176529" x="4157663" y="2644775"/>
          <p14:tracePt t="176542" x="4138613" y="2535238"/>
          <p14:tracePt t="176543" x="4138613" y="2452688"/>
          <p14:tracePt t="176550" x="4138613" y="2379663"/>
          <p14:tracePt t="176558" x="4138613" y="2325688"/>
          <p14:tracePt t="176566" x="4138613" y="2270125"/>
          <p14:tracePt t="176574" x="4138613" y="2179638"/>
          <p14:tracePt t="176582" x="4138613" y="2152650"/>
          <p14:tracePt t="176590" x="4138613" y="2116138"/>
          <p14:tracePt t="176598" x="4138613" y="2089150"/>
          <p14:tracePt t="176606" x="4138613" y="2060575"/>
          <p14:tracePt t="176614" x="4138613" y="2033588"/>
          <p14:tracePt t="176622" x="4148138" y="2006600"/>
          <p14:tracePt t="176630" x="4148138" y="1987550"/>
          <p14:tracePt t="176638" x="4165600" y="1951038"/>
          <p14:tracePt t="176646" x="4165600" y="1924050"/>
          <p14:tracePt t="176654" x="4175125" y="1878013"/>
          <p14:tracePt t="176662" x="4184650" y="1824038"/>
          <p14:tracePt t="176670" x="4184650" y="1768475"/>
          <p14:tracePt t="176678" x="4202113" y="1687513"/>
          <p14:tracePt t="176686" x="4202113" y="1651000"/>
          <p14:tracePt t="176694" x="4221163" y="1595438"/>
          <p14:tracePt t="176703" x="4221163" y="1531938"/>
          <p14:tracePt t="176710" x="4221163" y="1477963"/>
          <p14:tracePt t="176719" x="4221163" y="1422400"/>
          <p14:tracePt t="176726" x="4221163" y="1368425"/>
          <p14:tracePt t="176736" x="4230688" y="1331913"/>
          <p14:tracePt t="176742" x="4230688" y="1295400"/>
          <p14:tracePt t="176750" x="4230688" y="1268413"/>
          <p14:tracePt t="176758" x="4230688" y="1239838"/>
          <p14:tracePt t="176766" x="4230688" y="1203325"/>
          <p14:tracePt t="176774" x="4238625" y="1166813"/>
          <p14:tracePt t="176782" x="4238625" y="1139825"/>
          <p14:tracePt t="176790" x="4238625" y="1122363"/>
          <p14:tracePt t="176798" x="4238625" y="1085850"/>
          <p14:tracePt t="177120" x="4248150" y="1085850"/>
          <p14:tracePt t="177137" x="4257675" y="1085850"/>
          <p14:tracePt t="177145" x="4321175" y="1085850"/>
          <p14:tracePt t="177153" x="4448175" y="1085850"/>
          <p14:tracePt t="177159" x="4630738" y="1085850"/>
          <p14:tracePt t="177166" x="4776788" y="1085850"/>
          <p14:tracePt t="177174" x="4913313" y="1085850"/>
          <p14:tracePt t="177182" x="5041900" y="1085850"/>
          <p14:tracePt t="177190" x="5141913" y="1085850"/>
          <p14:tracePt t="177198" x="5268913" y="1085850"/>
          <p14:tracePt t="177206" x="5397500" y="1085850"/>
          <p14:tracePt t="177214" x="5487988" y="1085850"/>
          <p14:tracePt t="177222" x="5597525" y="1112838"/>
          <p14:tracePt t="177230" x="5643563" y="1112838"/>
          <p14:tracePt t="177238" x="5661025" y="1112838"/>
          <p14:tracePt t="177543" x="5670550" y="1122363"/>
          <p14:tracePt t="177553" x="5634038" y="1139825"/>
          <p14:tracePt t="177559" x="5588000" y="1176338"/>
          <p14:tracePt t="177567" x="5543550" y="1212850"/>
          <p14:tracePt t="177574" x="5524500" y="1231900"/>
          <p14:tracePt t="177582" x="5461000" y="1268413"/>
          <p14:tracePt t="177590" x="5441950" y="1285875"/>
          <p14:tracePt t="177598" x="5424488" y="1303338"/>
          <p14:tracePt t="177607" x="5405438" y="1322388"/>
          <p14:tracePt t="177614" x="5397500" y="1331913"/>
          <p14:tracePt t="177824" x="5387975" y="1331913"/>
          <p14:tracePt t="177830" x="5378450" y="1312863"/>
          <p14:tracePt t="177838" x="5368925" y="1295400"/>
          <p14:tracePt t="177846" x="5341938" y="1268413"/>
          <p14:tracePt t="177862" x="5334000" y="1239838"/>
          <p14:tracePt t="177870" x="5324475" y="1231900"/>
          <p14:tracePt t="177878" x="5314950" y="1203325"/>
          <p14:tracePt t="177887" x="5297488" y="1185863"/>
          <p14:tracePt t="177904" x="5287963" y="1166813"/>
          <p14:tracePt t="177910" x="5287963" y="1158875"/>
          <p14:tracePt t="177920" x="5278438" y="1139825"/>
          <p14:tracePt t="177926" x="5268913" y="1130300"/>
          <p14:tracePt t="177937" x="5268913" y="1112838"/>
          <p14:tracePt t="177942" x="5251450" y="1093788"/>
          <p14:tracePt t="177955" x="5241925" y="1085850"/>
          <p14:tracePt t="177958" x="5232400" y="1066800"/>
          <p14:tracePt t="177974" x="5224463" y="1066800"/>
          <p14:tracePt t="178296" x="5224463" y="1093788"/>
          <p14:tracePt t="178304" x="5224463" y="1103313"/>
          <p14:tracePt t="178314" x="5224463" y="1130300"/>
          <p14:tracePt t="178325" x="5224463" y="1139825"/>
          <p14:tracePt t="178328" x="5224463" y="1149350"/>
          <p14:tracePt t="178342" x="5224463" y="1166813"/>
          <p14:tracePt t="178358" x="5224463" y="1176338"/>
          <p14:tracePt t="178382" x="5232400" y="1195388"/>
          <p14:tracePt t="178390" x="5241925" y="1195388"/>
          <p14:tracePt t="178406" x="5251450" y="1195388"/>
          <p14:tracePt t="178414" x="5260975" y="1195388"/>
          <p14:tracePt t="178422" x="5268913" y="1195388"/>
          <p14:tracePt t="178430" x="5297488" y="1203325"/>
          <p14:tracePt t="178454" x="5314950" y="1203325"/>
          <p14:tracePt t="178470" x="5324475" y="1203325"/>
          <p14:tracePt t="178478" x="5334000" y="1203325"/>
          <p14:tracePt t="178488" x="5341938" y="1203325"/>
          <p14:tracePt t="178494" x="5360988" y="1203325"/>
          <p14:tracePt t="178518" x="5368925" y="1212850"/>
          <p14:tracePt t="178526" x="5378450" y="1222375"/>
          <p14:tracePt t="178934" x="5607050" y="1222375"/>
          <p14:tracePt t="178942" x="5753100" y="1222375"/>
          <p14:tracePt t="178950" x="5889625" y="1222375"/>
          <p14:tracePt t="178958" x="6035675" y="1222375"/>
          <p14:tracePt t="178966" x="6145213" y="1222375"/>
          <p14:tracePt t="178974" x="6254750" y="1222375"/>
          <p14:tracePt t="178982" x="6354763" y="1222375"/>
          <p14:tracePt t="178990" x="6391275" y="1222375"/>
          <p14:tracePt t="178998" x="6435725" y="1231900"/>
          <p14:tracePt t="179006" x="6464300" y="1231900"/>
          <p14:tracePt t="179240" x="6472238" y="1239838"/>
          <p14:tracePt t="179263" x="6481763" y="1249363"/>
          <p14:tracePt t="179272" x="6481763" y="1258888"/>
          <p14:tracePt t="179279" x="6500813" y="1268413"/>
          <p14:tracePt t="179289" x="6518275" y="1295400"/>
          <p14:tracePt t="179295" x="6545263" y="1312863"/>
          <p14:tracePt t="179306" x="6564313" y="1339850"/>
          <p14:tracePt t="179311" x="6573838" y="1358900"/>
          <p14:tracePt t="179324" x="6581775" y="1376363"/>
          <p14:tracePt t="179328" x="6591300" y="1395413"/>
          <p14:tracePt t="179336" x="6591300" y="1404938"/>
          <p14:tracePt t="179398" x="6591300" y="1412875"/>
          <p14:tracePt t="179406" x="6573838" y="1412875"/>
          <p14:tracePt t="179414" x="6554788" y="1412875"/>
          <p14:tracePt t="179422" x="6518275" y="1412875"/>
          <p14:tracePt t="179430" x="6491288" y="1412875"/>
          <p14:tracePt t="179438" x="6418263" y="1412875"/>
          <p14:tracePt t="179447" x="6381750" y="1412875"/>
          <p14:tracePt t="179456" x="6291263" y="1412875"/>
          <p14:tracePt t="179463" x="6245225" y="1395413"/>
          <p14:tracePt t="179471" x="6208713" y="1385888"/>
          <p14:tracePt t="179479" x="6145213" y="1349375"/>
          <p14:tracePt t="179487" x="6126163" y="1331913"/>
          <p14:tracePt t="179494" x="6099175" y="1312863"/>
          <p14:tracePt t="179506" x="6080125" y="1276350"/>
          <p14:tracePt t="179510" x="6080125" y="1249363"/>
          <p14:tracePt t="179520" x="6072188" y="1231900"/>
          <p14:tracePt t="179526" x="6072188" y="1203325"/>
          <p14:tracePt t="179536" x="6072188" y="1166813"/>
          <p14:tracePt t="179542" x="6072188" y="1149350"/>
          <p14:tracePt t="179550" x="6072188" y="1112838"/>
          <p14:tracePt t="179558" x="6072188" y="1093788"/>
          <p14:tracePt t="179575" x="6080125" y="1076325"/>
          <p14:tracePt t="179583" x="6080125" y="1066800"/>
          <p14:tracePt t="179592" x="6089650" y="1057275"/>
          <p14:tracePt t="179599" x="6099175" y="1020763"/>
          <p14:tracePt t="179614" x="6116638" y="1003300"/>
          <p14:tracePt t="179630" x="6126163" y="993775"/>
          <p14:tracePt t="179638" x="6145213" y="976313"/>
          <p14:tracePt t="179646" x="6153150" y="966788"/>
          <p14:tracePt t="179654" x="6153150" y="957263"/>
          <p14:tracePt t="179662" x="6162675" y="957263"/>
          <p14:tracePt t="179670" x="6181725" y="947738"/>
          <p14:tracePt t="179678" x="6189663" y="939800"/>
          <p14:tracePt t="179686" x="6218238" y="939800"/>
          <p14:tracePt t="179694" x="6262688" y="930275"/>
          <p14:tracePt t="179703" x="6299200" y="930275"/>
          <p14:tracePt t="179710" x="6372225" y="930275"/>
          <p14:tracePt t="179720" x="6481763" y="930275"/>
          <p14:tracePt t="179726" x="6591300" y="930275"/>
          <p14:tracePt t="179739" x="6718300" y="930275"/>
          <p14:tracePt t="179743" x="6846888" y="930275"/>
          <p14:tracePt t="179751" x="6992938" y="930275"/>
          <p14:tracePt t="179759" x="7083425" y="930275"/>
          <p14:tracePt t="179767" x="7192963" y="930275"/>
          <p14:tracePt t="179775" x="7292975" y="976313"/>
          <p14:tracePt t="179783" x="7366000" y="1003300"/>
          <p14:tracePt t="179792" x="7402513" y="1012825"/>
          <p14:tracePt t="179799" x="7402513" y="1020763"/>
          <p14:tracePt t="179806" x="7421563" y="1020763"/>
          <p14:tracePt t="179815" x="7429500" y="1020763"/>
          <p14:tracePt t="179831" x="7429500" y="1030288"/>
          <p14:tracePt t="179847" x="7429500" y="1039813"/>
          <p14:tracePt t="179863" x="7429500" y="1049338"/>
          <p14:tracePt t="179873" x="7429500" y="1076325"/>
          <p14:tracePt t="179879" x="7429500" y="1085850"/>
          <p14:tracePt t="179889" x="7429500" y="1103313"/>
          <p14:tracePt t="179895" x="7429500" y="1130300"/>
          <p14:tracePt t="179906" x="7429500" y="1149350"/>
          <p14:tracePt t="179911" x="7429500" y="1176338"/>
          <p14:tracePt t="179922" x="7429500" y="1195388"/>
          <p14:tracePt t="179927" x="7429500" y="1222375"/>
          <p14:tracePt t="179939" x="7429500" y="1239838"/>
          <p14:tracePt t="179942" x="7429500" y="1249363"/>
          <p14:tracePt t="179959" x="7421563" y="1276350"/>
          <p14:tracePt t="179966" x="7421563" y="1295400"/>
          <p14:tracePt t="179974" x="7421563" y="1303338"/>
          <p14:tracePt t="179982" x="7402513" y="1322388"/>
          <p14:tracePt t="180006" x="7392988" y="1331913"/>
          <p14:tracePt t="180014" x="7392988" y="1339850"/>
          <p14:tracePt t="180198" x="7392988" y="1358900"/>
          <p14:tracePt t="180206" x="7375525" y="1376363"/>
          <p14:tracePt t="180214" x="7356475" y="1395413"/>
          <p14:tracePt t="180222" x="7329488" y="1404938"/>
          <p14:tracePt t="180230" x="7292975" y="1412875"/>
          <p14:tracePt t="180238" x="7229475" y="1422400"/>
          <p14:tracePt t="180255" x="7165975" y="1449388"/>
          <p14:tracePt t="180263" x="7129463" y="1458913"/>
          <p14:tracePt t="180273" x="7092950" y="1458913"/>
          <p14:tracePt t="180279" x="7046913" y="1458913"/>
          <p14:tracePt t="180289" x="7037388" y="1458913"/>
          <p14:tracePt t="180295" x="7029450" y="1458913"/>
          <p14:tracePt t="180408" x="6992938" y="1458913"/>
          <p14:tracePt t="180416" x="6929438" y="1458913"/>
          <p14:tracePt t="180423" x="6783388" y="1458913"/>
          <p14:tracePt t="180431" x="6618288" y="1458913"/>
          <p14:tracePt t="180439" x="6491288" y="1458913"/>
          <p14:tracePt t="180447" x="6345238" y="1458913"/>
          <p14:tracePt t="180455" x="6199188" y="1458913"/>
          <p14:tracePt t="180464" x="6089650" y="1458913"/>
          <p14:tracePt t="180472" x="6035675" y="1458913"/>
          <p14:tracePt t="180479" x="6007100" y="1458913"/>
          <p14:tracePt t="180488" x="5962650" y="1458913"/>
          <p14:tracePt t="180495" x="5953125" y="1458913"/>
          <p14:tracePt t="180505" x="5943600" y="1449388"/>
          <p14:tracePt t="180511" x="5935663" y="1449388"/>
          <p14:tracePt t="180522" x="5926138" y="1449388"/>
          <p14:tracePt t="180543" x="5916613" y="1449388"/>
          <p14:tracePt t="180551" x="5899150" y="1449388"/>
          <p14:tracePt t="180560" x="5880100" y="1449388"/>
          <p14:tracePt t="180567" x="5853113" y="1449388"/>
          <p14:tracePt t="180575" x="5797550" y="1449388"/>
          <p14:tracePt t="180583" x="5688013" y="1422400"/>
          <p14:tracePt t="180591" x="5597525" y="1422400"/>
          <p14:tracePt t="180599" x="5497513" y="1395413"/>
          <p14:tracePt t="180607" x="5424488" y="1376363"/>
          <p14:tracePt t="180615" x="5341938" y="1368425"/>
          <p14:tracePt t="180623" x="5305425" y="1368425"/>
          <p14:tracePt t="180631" x="5260975" y="1358900"/>
          <p14:tracePt t="180639" x="5241925" y="1339850"/>
          <p14:tracePt t="180647" x="5224463" y="1322388"/>
          <p14:tracePt t="180752" x="5224463" y="1303338"/>
          <p14:tracePt t="180759" x="5224463" y="1295400"/>
          <p14:tracePt t="180769" x="5224463" y="1285875"/>
          <p14:tracePt t="180776" x="5224463" y="1258888"/>
          <p14:tracePt t="180782" x="5224463" y="1231900"/>
          <p14:tracePt t="180790" x="5224463" y="1212850"/>
          <p14:tracePt t="180798" x="5224463" y="1185863"/>
          <p14:tracePt t="180806" x="5214938" y="1139825"/>
          <p14:tracePt t="180814" x="5205413" y="1112838"/>
          <p14:tracePt t="180822" x="5205413" y="1093788"/>
          <p14:tracePt t="180830" x="5205413" y="1066800"/>
          <p14:tracePt t="180838" x="5205413" y="1057275"/>
          <p14:tracePt t="180846" x="5205413" y="1039813"/>
          <p14:tracePt t="180863" x="5205413" y="1020763"/>
          <p14:tracePt t="181121" x="5224463" y="1049338"/>
          <p14:tracePt t="181128" x="5241925" y="1066800"/>
          <p14:tracePt t="181137" x="5287963" y="1122363"/>
          <p14:tracePt t="181145" x="5305425" y="1130300"/>
          <p14:tracePt t="181150" x="5341938" y="1166813"/>
          <p14:tracePt t="181158" x="5368925" y="1185863"/>
          <p14:tracePt t="181166" x="5378450" y="1195388"/>
          <p14:tracePt t="181182" x="5397500" y="1212850"/>
          <p14:tracePt t="181334" x="5414963" y="1222375"/>
          <p14:tracePt t="181342" x="5434013" y="1231900"/>
          <p14:tracePt t="181350" x="5451475" y="1239838"/>
          <p14:tracePt t="181358" x="5470525" y="1239838"/>
          <p14:tracePt t="181366" x="5514975" y="1258888"/>
          <p14:tracePt t="181374" x="5534025" y="1268413"/>
          <p14:tracePt t="181382" x="5551488" y="1268413"/>
          <p14:tracePt t="181648" x="5570538" y="1268413"/>
          <p14:tracePt t="181654" x="5607050" y="1268413"/>
          <p14:tracePt t="181662" x="5661025" y="1268413"/>
          <p14:tracePt t="181670" x="5734050" y="1268413"/>
          <p14:tracePt t="181678" x="5862638" y="1268413"/>
          <p14:tracePt t="181686" x="6007100" y="1268413"/>
          <p14:tracePt t="181694" x="6153150" y="1268413"/>
          <p14:tracePt t="181703" x="6281738" y="1268413"/>
          <p14:tracePt t="181710" x="6372225" y="1268413"/>
          <p14:tracePt t="181721" x="6445250" y="1268413"/>
          <p14:tracePt t="181726" x="6491288" y="1268413"/>
          <p14:tracePt t="181737" x="6518275" y="1268413"/>
          <p14:tracePt t="181920" x="6527800" y="1268413"/>
          <p14:tracePt t="181928" x="6537325" y="1268413"/>
          <p14:tracePt t="181936" x="6581775" y="1268413"/>
          <p14:tracePt t="181943" x="6654800" y="1268413"/>
          <p14:tracePt t="181955" x="6710363" y="1268413"/>
          <p14:tracePt t="181958" x="6773863" y="1268413"/>
          <p14:tracePt t="181966" x="6810375" y="1268413"/>
          <p14:tracePt t="181974" x="6837363" y="1268413"/>
          <p14:tracePt t="181982" x="6856413" y="1276350"/>
          <p14:tracePt t="182208" x="6837363" y="1276350"/>
          <p14:tracePt t="182216" x="6810375" y="1276350"/>
          <p14:tracePt t="182223" x="6791325" y="1276350"/>
          <p14:tracePt t="182233" x="6764338" y="1276350"/>
          <p14:tracePt t="182239" x="6754813" y="1276350"/>
          <p14:tracePt t="182246" x="6746875" y="1276350"/>
          <p14:tracePt t="182254" x="6727825" y="1276350"/>
          <p14:tracePt t="182262" x="6718300" y="1276350"/>
          <p14:tracePt t="182294" x="6710363" y="1276350"/>
          <p14:tracePt t="182318" x="6681788" y="1276350"/>
          <p14:tracePt t="182335" x="6673850" y="1276350"/>
          <p14:tracePt t="182407" x="6664325" y="1285875"/>
          <p14:tracePt t="182497" x="6681788" y="1285875"/>
          <p14:tracePt t="182503" x="6783388" y="1285875"/>
          <p14:tracePt t="182513" x="6892925" y="1285875"/>
          <p14:tracePt t="182520" x="7019925" y="1285875"/>
          <p14:tracePt t="182526" x="7110413" y="1285875"/>
          <p14:tracePt t="182536" x="7202488" y="1285875"/>
          <p14:tracePt t="182542" x="7275513" y="1285875"/>
          <p14:tracePt t="182550" x="7319963" y="1285875"/>
          <p14:tracePt t="182566" x="7329488" y="1285875"/>
          <p14:tracePt t="182775" x="7283450" y="1285875"/>
          <p14:tracePt t="182783" x="7212013" y="1285875"/>
          <p14:tracePt t="182790" x="7138988" y="1285875"/>
          <p14:tracePt t="182798" x="7065963" y="1285875"/>
          <p14:tracePt t="182806" x="6973888" y="1285875"/>
          <p14:tracePt t="182814" x="6900863" y="1285875"/>
          <p14:tracePt t="182822" x="6846888" y="1285875"/>
          <p14:tracePt t="182830" x="6783388" y="1285875"/>
          <p14:tracePt t="182838" x="6764338" y="1285875"/>
          <p14:tracePt t="182846" x="6737350" y="1285875"/>
          <p14:tracePt t="182854" x="6727825" y="1285875"/>
          <p14:tracePt t="191352" x="6691313" y="1285875"/>
          <p14:tracePt t="191360" x="6610350" y="1312863"/>
          <p14:tracePt t="191368" x="6481763" y="1322388"/>
          <p14:tracePt t="191376" x="6354763" y="1339850"/>
          <p14:tracePt t="191383" x="6218238" y="1358900"/>
          <p14:tracePt t="191390" x="6126163" y="1358900"/>
          <p14:tracePt t="191399" x="6053138" y="1358900"/>
          <p14:tracePt t="191407" x="6016625" y="1358900"/>
          <p14:tracePt t="191415" x="5980113" y="1358900"/>
          <p14:tracePt t="191430" x="5972175" y="1358900"/>
          <p14:tracePt t="192295" x="5943600" y="1358900"/>
          <p14:tracePt t="192303" x="5870575" y="1349375"/>
          <p14:tracePt t="192312" x="5797550" y="1349375"/>
          <p14:tracePt t="192323" x="5734050" y="1331913"/>
          <p14:tracePt t="192327" x="5661025" y="1312863"/>
          <p14:tracePt t="192337" x="5597525" y="1303338"/>
          <p14:tracePt t="192342" x="5580063" y="1303338"/>
          <p14:tracePt t="192352" x="5551488" y="1303338"/>
          <p14:tracePt t="192358" x="5534025" y="1303338"/>
          <p14:tracePt t="192369" x="5524500" y="1303338"/>
          <p14:tracePt t="192737" x="5478463" y="1295400"/>
          <p14:tracePt t="192742" x="5470525" y="1295400"/>
          <p14:tracePt t="192750" x="5424488" y="1258888"/>
          <p14:tracePt t="192758" x="5378450" y="1239838"/>
          <p14:tracePt t="192766" x="5341938" y="1203325"/>
          <p14:tracePt t="192774" x="5297488" y="1185863"/>
          <p14:tracePt t="192782" x="5268913" y="1158875"/>
          <p14:tracePt t="192790" x="5251450" y="1149350"/>
          <p14:tracePt t="192798" x="5214938" y="1130300"/>
          <p14:tracePt t="192806" x="5195888" y="1112838"/>
          <p14:tracePt t="192822" x="5178425" y="1103313"/>
          <p14:tracePt t="193288" x="5168900" y="1103313"/>
          <p14:tracePt t="193318" x="5159375" y="1103313"/>
          <p14:tracePt t="193326" x="5159375" y="1093788"/>
          <p14:tracePt t="193711" x="5159375" y="1103313"/>
          <p14:tracePt t="193718" x="5251450" y="1122363"/>
          <p14:tracePt t="193726" x="5378450" y="1130300"/>
          <p14:tracePt t="193734" x="5524500" y="1176338"/>
          <p14:tracePt t="193742" x="5607050" y="1176338"/>
          <p14:tracePt t="193751" x="5634038" y="1195388"/>
          <p14:tracePt t="193758" x="5688013" y="1231900"/>
          <p14:tracePt t="193768" x="5724525" y="1258888"/>
          <p14:tracePt t="194071" x="5734050" y="1258888"/>
          <p14:tracePt t="194152" x="5753100" y="1258888"/>
          <p14:tracePt t="194160" x="5797550" y="1258888"/>
          <p14:tracePt t="194168" x="5870575" y="1258888"/>
          <p14:tracePt t="194174" x="5962650" y="1258888"/>
          <p14:tracePt t="194183" x="6072188" y="1258888"/>
          <p14:tracePt t="194190" x="6181725" y="1258888"/>
          <p14:tracePt t="194198" x="6272213" y="1231900"/>
          <p14:tracePt t="194206" x="6335713" y="1222375"/>
          <p14:tracePt t="194215" x="6391275" y="1222375"/>
          <p14:tracePt t="194222" x="6418263" y="1203325"/>
          <p14:tracePt t="194230" x="6427788" y="1203325"/>
          <p14:tracePt t="194464" x="6445250" y="1195388"/>
          <p14:tracePt t="194470" x="6481763" y="1166813"/>
          <p14:tracePt t="194478" x="6508750" y="1158875"/>
          <p14:tracePt t="194486" x="6537325" y="1149350"/>
          <p14:tracePt t="194494" x="6581775" y="1130300"/>
          <p14:tracePt t="194502" x="6591300" y="1122363"/>
          <p14:tracePt t="194510" x="6610350" y="1122363"/>
          <p14:tracePt t="194518" x="6627813" y="1112838"/>
          <p14:tracePt t="195423" x="6627813" y="1130300"/>
          <p14:tracePt t="195430" x="6581775" y="1149350"/>
          <p14:tracePt t="195438" x="6481763" y="1176338"/>
          <p14:tracePt t="195446" x="6408738" y="1203325"/>
          <p14:tracePt t="195454" x="6272213" y="1222375"/>
          <p14:tracePt t="195462" x="6181725" y="1268413"/>
          <p14:tracePt t="195470" x="6099175" y="1276350"/>
          <p14:tracePt t="195478" x="6026150" y="1285875"/>
          <p14:tracePt t="195486" x="5962650" y="1312863"/>
          <p14:tracePt t="195494" x="5943600" y="1322388"/>
          <p14:tracePt t="195502" x="5916613" y="1331913"/>
          <p14:tracePt t="195511" x="5870575" y="1331913"/>
          <p14:tracePt t="195518" x="5853113" y="1339850"/>
          <p14:tracePt t="195526" x="5816600" y="1339850"/>
          <p14:tracePt t="195534" x="5807075" y="1339850"/>
          <p14:tracePt t="195542" x="5789613" y="1349375"/>
          <p14:tracePt t="195551" x="5761038" y="1358900"/>
          <p14:tracePt t="195559" x="5716588" y="1368425"/>
          <p14:tracePt t="195568" x="5680075" y="1385888"/>
          <p14:tracePt t="195574" x="5580063" y="1385888"/>
          <p14:tracePt t="195582" x="5451475" y="1395413"/>
          <p14:tracePt t="195590" x="5360988" y="1395413"/>
          <p14:tracePt t="195598" x="5251450" y="1395413"/>
          <p14:tracePt t="195606" x="5159375" y="1395413"/>
          <p14:tracePt t="195614" x="5049838" y="1395413"/>
          <p14:tracePt t="195622" x="4995863" y="1395413"/>
          <p14:tracePt t="195630" x="4941888" y="1395413"/>
          <p14:tracePt t="195638" x="4922838" y="1395413"/>
          <p14:tracePt t="195646" x="4905375" y="1412875"/>
          <p14:tracePt t="195670" x="4886325" y="1422400"/>
          <p14:tracePt t="195678" x="4876800" y="1431925"/>
          <p14:tracePt t="195687" x="4868863" y="1441450"/>
          <p14:tracePt t="195694" x="4849813" y="1468438"/>
          <p14:tracePt t="195702" x="4840288" y="1495425"/>
          <p14:tracePt t="195710" x="4813300" y="1541463"/>
          <p14:tracePt t="195718" x="4803775" y="1587500"/>
          <p14:tracePt t="195726" x="4776788" y="1660525"/>
          <p14:tracePt t="195734" x="4767263" y="1724025"/>
          <p14:tracePt t="195742" x="4740275" y="1814513"/>
          <p14:tracePt t="195751" x="4713288" y="1897063"/>
          <p14:tracePt t="195758" x="4703763" y="2006600"/>
          <p14:tracePt t="195768" x="4659313" y="2089150"/>
          <p14:tracePt t="195774" x="4630738" y="2189163"/>
          <p14:tracePt t="195782" x="4622800" y="2243138"/>
          <p14:tracePt t="195790" x="4594225" y="2371725"/>
          <p14:tracePt t="195799" x="4576763" y="2489200"/>
          <p14:tracePt t="195806" x="4549775" y="2617788"/>
          <p14:tracePt t="195814" x="4521200" y="2744788"/>
          <p14:tracePt t="195822" x="4494213" y="2863850"/>
          <p14:tracePt t="195830" x="4448175" y="2990850"/>
          <p14:tracePt t="195839" x="4403725" y="3090863"/>
          <p14:tracePt t="195846" x="4367213" y="3192463"/>
          <p14:tracePt t="195855" x="4340225" y="3282950"/>
          <p14:tracePt t="195862" x="4275138" y="3382963"/>
          <p14:tracePt t="195870" x="4238625" y="3502025"/>
          <p14:tracePt t="195878" x="4211638" y="3575050"/>
          <p14:tracePt t="195886" x="4157663" y="3675063"/>
          <p14:tracePt t="195894" x="4138613" y="3794125"/>
          <p14:tracePt t="195903" x="4094163" y="3884613"/>
          <p14:tracePt t="195910" x="4084638" y="3948113"/>
          <p14:tracePt t="195920" x="4075113" y="4021138"/>
          <p14:tracePt t="195926" x="4057650" y="4086225"/>
          <p14:tracePt t="195936" x="4029075" y="4113213"/>
          <p14:tracePt t="195942" x="4029075" y="4130675"/>
          <p14:tracePt t="195954" x="4029075" y="4149725"/>
          <p14:tracePt t="195958" x="4029075" y="4159250"/>
          <p14:tracePt t="196158" x="4029075" y="4167188"/>
          <p14:tracePt t="196167" x="4029075" y="4195763"/>
          <p14:tracePt t="196174" x="4038600" y="4213225"/>
          <p14:tracePt t="196190" x="4084638" y="4222750"/>
          <p14:tracePt t="196198" x="4111625" y="4240213"/>
          <p14:tracePt t="196206" x="4138613" y="4240213"/>
          <p14:tracePt t="196215" x="4194175" y="4240213"/>
          <p14:tracePt t="196222" x="4248150" y="4240213"/>
          <p14:tracePt t="196230" x="4311650" y="4240213"/>
          <p14:tracePt t="196238" x="4348163" y="4240213"/>
          <p14:tracePt t="196246" x="4394200" y="4240213"/>
          <p14:tracePt t="196254" x="4421188" y="4240213"/>
          <p14:tracePt t="196262" x="4448175" y="4232275"/>
          <p14:tracePt t="196270" x="4467225" y="4222750"/>
          <p14:tracePt t="196278" x="4484688" y="4213225"/>
          <p14:tracePt t="196286" x="4494213" y="4203700"/>
          <p14:tracePt t="196294" x="4503738" y="4195763"/>
          <p14:tracePt t="196302" x="4513263" y="4186238"/>
          <p14:tracePt t="196310" x="4521200" y="4176713"/>
          <p14:tracePt t="196319" x="4540250" y="4140200"/>
          <p14:tracePt t="196326" x="4549775" y="4103688"/>
          <p14:tracePt t="196335" x="4549775" y="4057650"/>
          <p14:tracePt t="196342" x="4549775" y="4003675"/>
          <p14:tracePt t="196352" x="4549775" y="3930650"/>
          <p14:tracePt t="196358" x="4549775" y="3857625"/>
          <p14:tracePt t="196369" x="4549775" y="3784600"/>
          <p14:tracePt t="196374" x="4549775" y="3675063"/>
          <p14:tracePt t="196382" x="4530725" y="3575050"/>
          <p14:tracePt t="196390" x="4530725" y="3519488"/>
          <p14:tracePt t="196398" x="4513263" y="3411538"/>
          <p14:tracePt t="196406" x="4513263" y="3355975"/>
          <p14:tracePt t="196414" x="4503738" y="3273425"/>
          <p14:tracePt t="196422" x="4476750" y="3209925"/>
          <p14:tracePt t="196430" x="4476750" y="3136900"/>
          <p14:tracePt t="196438" x="4476750" y="3082925"/>
          <p14:tracePt t="196446" x="4467225" y="3027363"/>
          <p14:tracePt t="196454" x="4467225" y="2927350"/>
          <p14:tracePt t="196462" x="4467225" y="2854325"/>
          <p14:tracePt t="196470" x="4457700" y="2781300"/>
          <p14:tracePt t="196478" x="4440238" y="2708275"/>
          <p14:tracePt t="196487" x="4413250" y="2571750"/>
          <p14:tracePt t="196494" x="4413250" y="2498725"/>
          <p14:tracePt t="196502" x="4413250" y="2389188"/>
          <p14:tracePt t="196510" x="4394200" y="2262188"/>
          <p14:tracePt t="196518" x="4394200" y="2206625"/>
          <p14:tracePt t="196526" x="4394200" y="2116138"/>
          <p14:tracePt t="196534" x="4394200" y="1987550"/>
          <p14:tracePt t="196543" x="4394200" y="1887538"/>
          <p14:tracePt t="196551" x="4394200" y="1797050"/>
          <p14:tracePt t="196558" x="4394200" y="1704975"/>
          <p14:tracePt t="196568" x="4394200" y="1651000"/>
          <p14:tracePt t="196574" x="4394200" y="1595438"/>
          <p14:tracePt t="196582" x="4394200" y="1541463"/>
          <p14:tracePt t="196590" x="4403725" y="1495425"/>
          <p14:tracePt t="196598" x="4421188" y="1412875"/>
          <p14:tracePt t="196606" x="4440238" y="1376363"/>
          <p14:tracePt t="196614" x="4457700" y="1331913"/>
          <p14:tracePt t="196622" x="4467225" y="1303338"/>
          <p14:tracePt t="196630" x="4476750" y="1258888"/>
          <p14:tracePt t="196638" x="4484688" y="1239838"/>
          <p14:tracePt t="196646" x="4513263" y="1212850"/>
          <p14:tracePt t="196655" x="4521200" y="1176338"/>
          <p14:tracePt t="196662" x="4530725" y="1158875"/>
          <p14:tracePt t="196670" x="4540250" y="1130300"/>
          <p14:tracePt t="196678" x="4557713" y="1112838"/>
          <p14:tracePt t="196686" x="4567238" y="1103313"/>
          <p14:tracePt t="196694" x="4576763" y="1093788"/>
          <p14:tracePt t="196702" x="4576763" y="1076325"/>
          <p14:tracePt t="196710" x="4576763" y="1066800"/>
          <p14:tracePt t="196718" x="4586288" y="1066800"/>
          <p14:tracePt t="196734" x="4586288" y="1057275"/>
          <p14:tracePt t="196742" x="4594225" y="1039813"/>
          <p14:tracePt t="196751" x="4603750" y="1030288"/>
          <p14:tracePt t="196758" x="4613275" y="1020763"/>
          <p14:tracePt t="196768" x="4622800" y="1012825"/>
          <p14:tracePt t="196774" x="4640263" y="1003300"/>
          <p14:tracePt t="196782" x="4649788" y="993775"/>
          <p14:tracePt t="196790" x="4667250" y="984250"/>
          <p14:tracePt t="196798" x="4695825" y="966788"/>
          <p14:tracePt t="196806" x="4749800" y="966788"/>
          <p14:tracePt t="196814" x="4813300" y="947738"/>
          <p14:tracePt t="196822" x="4941888" y="947738"/>
          <p14:tracePt t="196830" x="5032375" y="930275"/>
          <p14:tracePt t="196839" x="5141913" y="930275"/>
          <p14:tracePt t="196847" x="5251450" y="930275"/>
          <p14:tracePt t="196856" x="5360988" y="930275"/>
          <p14:tracePt t="196863" x="5451475" y="930275"/>
          <p14:tracePt t="196873" x="5524500" y="930275"/>
          <p14:tracePt t="196879" x="5597525" y="930275"/>
          <p14:tracePt t="196890" x="5661025" y="930275"/>
          <p14:tracePt t="196895" x="5680075" y="930275"/>
          <p14:tracePt t="196903" x="5707063" y="930275"/>
          <p14:tracePt t="197160" x="5716588" y="930275"/>
          <p14:tracePt t="197169" x="5716588" y="939800"/>
          <p14:tracePt t="197176" x="5716588" y="957263"/>
          <p14:tracePt t="197187" x="5716588" y="984250"/>
          <p14:tracePt t="197190" x="5716588" y="1012825"/>
          <p14:tracePt t="197198" x="5716588" y="1039813"/>
          <p14:tracePt t="197206" x="5716588" y="1076325"/>
          <p14:tracePt t="197214" x="5716588" y="1103313"/>
          <p14:tracePt t="197222" x="5716588" y="1130300"/>
          <p14:tracePt t="197230" x="5716588" y="1158875"/>
          <p14:tracePt t="197238" x="5716588" y="1176338"/>
          <p14:tracePt t="197246" x="5716588" y="1185863"/>
          <p14:tracePt t="197254" x="5716588" y="1203325"/>
          <p14:tracePt t="197270" x="5716588" y="1212850"/>
          <p14:tracePt t="197600" x="5753100" y="1222375"/>
          <p14:tracePt t="197606" x="5916613" y="1222375"/>
          <p14:tracePt t="197614" x="6145213" y="1222375"/>
          <p14:tracePt t="197622" x="6399213" y="1222375"/>
          <p14:tracePt t="197630" x="6564313" y="1222375"/>
          <p14:tracePt t="197638" x="6710363" y="1222375"/>
          <p14:tracePt t="197647" x="6819900" y="1222375"/>
          <p14:tracePt t="197654" x="6892925" y="1222375"/>
          <p14:tracePt t="197663" x="6937375" y="1222375"/>
          <p14:tracePt t="197672" x="6956425" y="1222375"/>
          <p14:tracePt t="198144" x="6946900" y="1231900"/>
          <p14:tracePt t="198150" x="6937375" y="1239838"/>
          <p14:tracePt t="198168" x="6919913" y="1249363"/>
          <p14:tracePt t="198174" x="6910388" y="1249363"/>
          <p14:tracePt t="198206" x="6900863" y="1258888"/>
          <p14:tracePt t="200119" x="6892925" y="1258888"/>
          <p14:tracePt t="200134" x="6883400" y="1268413"/>
          <p14:tracePt t="200142" x="6873875" y="1276350"/>
          <p14:tracePt t="200150" x="6864350" y="1285875"/>
          <p14:tracePt t="200167" x="6856413" y="1295400"/>
          <p14:tracePt t="201647" x="6856413" y="1303338"/>
          <p14:tracePt t="203336" x="6856413" y="1322388"/>
          <p14:tracePt t="203344" x="6791325" y="1349375"/>
          <p14:tracePt t="203350" x="6718300" y="1376363"/>
          <p14:tracePt t="203358" x="6618288" y="1422400"/>
          <p14:tracePt t="203367" x="6537325" y="1449388"/>
          <p14:tracePt t="203374" x="6454775" y="1504950"/>
          <p14:tracePt t="203384" x="6399213" y="1514475"/>
          <p14:tracePt t="203390" x="6335713" y="1550988"/>
          <p14:tracePt t="203398" x="6291263" y="1577975"/>
          <p14:tracePt t="203406" x="6226175" y="1587500"/>
          <p14:tracePt t="203414" x="6208713" y="1604963"/>
          <p14:tracePt t="203422" x="6181725" y="1614488"/>
          <p14:tracePt t="203438" x="6162675" y="1624013"/>
          <p14:tracePt t="203446" x="6153150" y="1624013"/>
          <p14:tracePt t="203454" x="6145213" y="1624013"/>
          <p14:tracePt t="203462" x="6116638" y="1641475"/>
          <p14:tracePt t="203478" x="6099175" y="1651000"/>
          <p14:tracePt t="203486" x="6080125" y="1651000"/>
          <p14:tracePt t="203495" x="6053138" y="1660525"/>
          <p14:tracePt t="203504" x="5999163" y="1677988"/>
          <p14:tracePt t="203512" x="5953125" y="1687513"/>
          <p14:tracePt t="203520" x="5916613" y="1697038"/>
          <p14:tracePt t="203527" x="5853113" y="1697038"/>
          <p14:tracePt t="203537" x="5797550" y="1697038"/>
          <p14:tracePt t="203544" x="5761038" y="1697038"/>
          <p14:tracePt t="203553" x="5716588" y="1697038"/>
          <p14:tracePt t="203560" x="5707063" y="1697038"/>
          <p14:tracePt t="203569" x="5697538" y="1697038"/>
          <p14:tracePt t="203655" x="5680075" y="1697038"/>
          <p14:tracePt t="203664" x="5634038" y="1697038"/>
          <p14:tracePt t="203671" x="5607050" y="1697038"/>
          <p14:tracePt t="203678" x="5551488" y="1697038"/>
          <p14:tracePt t="203686" x="5497513" y="1697038"/>
          <p14:tracePt t="203694" x="5434013" y="1697038"/>
          <p14:tracePt t="203702" x="5378450" y="1677988"/>
          <p14:tracePt t="203710" x="5314950" y="1668463"/>
          <p14:tracePt t="203719" x="5260975" y="1668463"/>
          <p14:tracePt t="203726" x="5232400" y="1668463"/>
          <p14:tracePt t="203734" x="5214938" y="1651000"/>
          <p14:tracePt t="203742" x="5195888" y="1651000"/>
          <p14:tracePt t="204153" x="5151438" y="1651000"/>
          <p14:tracePt t="204158" x="5095875" y="1651000"/>
          <p14:tracePt t="204166" x="5059363" y="1651000"/>
          <p14:tracePt t="204174" x="4995863" y="1660525"/>
          <p14:tracePt t="204184" x="4941888" y="1660525"/>
          <p14:tracePt t="204190" x="4895850" y="1660525"/>
          <p14:tracePt t="204198" x="4859338" y="1677988"/>
          <p14:tracePt t="204206" x="4849813" y="1677988"/>
          <p14:tracePt t="204214" x="4840288" y="1677988"/>
          <p14:tracePt t="204222" x="4813300" y="1677988"/>
          <p14:tracePt t="204246" x="4803775" y="1677988"/>
          <p14:tracePt t="204367" x="4759325" y="1651000"/>
          <p14:tracePt t="204374" x="4713288" y="1631950"/>
          <p14:tracePt t="204382" x="4695825" y="1624013"/>
          <p14:tracePt t="204390" x="4649788" y="1595438"/>
          <p14:tracePt t="204398" x="4613275" y="1577975"/>
          <p14:tracePt t="204406" x="4586288" y="1558925"/>
          <p14:tracePt t="204414" x="4567238" y="1541463"/>
          <p14:tracePt t="204422" x="4557713" y="1541463"/>
          <p14:tracePt t="204431" x="4557713" y="1531938"/>
          <p14:tracePt t="204543" x="4549775" y="1522413"/>
          <p14:tracePt t="204551" x="4540250" y="1504950"/>
          <p14:tracePt t="204560" x="4540250" y="1495425"/>
          <p14:tracePt t="204566" x="4540250" y="1485900"/>
          <p14:tracePt t="204574" x="4530725" y="1458913"/>
          <p14:tracePt t="204584" x="4521200" y="1458913"/>
          <p14:tracePt t="204590" x="4513263" y="1449388"/>
          <p14:tracePt t="204606" x="4513263" y="1431925"/>
          <p14:tracePt t="204614" x="4513263" y="1422400"/>
          <p14:tracePt t="204671" x="4513263" y="1412875"/>
          <p14:tracePt t="204678" x="4513263" y="1385888"/>
          <p14:tracePt t="204694" x="4513263" y="1376363"/>
          <p14:tracePt t="204702" x="4530725" y="1368425"/>
          <p14:tracePt t="204710" x="4540250" y="1358900"/>
          <p14:tracePt t="204718" x="4567238" y="1339850"/>
          <p14:tracePt t="204734" x="4594225" y="1331913"/>
          <p14:tracePt t="204742" x="4603750" y="1322388"/>
          <p14:tracePt t="204751" x="4622800" y="1322388"/>
          <p14:tracePt t="204758" x="4640263" y="1322388"/>
          <p14:tracePt t="204768" x="4659313" y="1312863"/>
          <p14:tracePt t="204774" x="4686300" y="1312863"/>
          <p14:tracePt t="204784" x="4703763" y="1312863"/>
          <p14:tracePt t="204790" x="4730750" y="1312863"/>
          <p14:tracePt t="204806" x="4740275" y="1312863"/>
          <p14:tracePt t="204862" x="4749800" y="1312863"/>
          <p14:tracePt t="204878" x="4749800" y="1322388"/>
          <p14:tracePt t="204894" x="4759325" y="1339850"/>
          <p14:tracePt t="204910" x="4759325" y="1358900"/>
          <p14:tracePt t="204918" x="4767263" y="1376363"/>
          <p14:tracePt t="204934" x="4767263" y="1385888"/>
          <p14:tracePt t="204942" x="4767263" y="1395413"/>
          <p14:tracePt t="204950" x="4776788" y="1404938"/>
          <p14:tracePt t="204958" x="4776788" y="1412875"/>
          <p14:tracePt t="205160" x="4776788" y="1422400"/>
          <p14:tracePt t="205518" x="4795838" y="1449388"/>
          <p14:tracePt t="205560" x="4822825" y="1449388"/>
          <p14:tracePt t="205568" x="4868863" y="1449388"/>
          <p14:tracePt t="205574" x="4922838" y="1449388"/>
          <p14:tracePt t="205584" x="4968875" y="1431925"/>
          <p14:tracePt t="205590" x="5068888" y="1368425"/>
          <p14:tracePt t="205598" x="5095875" y="1349375"/>
          <p14:tracePt t="205606" x="5132388" y="1322388"/>
          <p14:tracePt t="205614" x="5151438" y="1312863"/>
          <p14:tracePt t="205623" x="5178425" y="1276350"/>
          <p14:tracePt t="206016" x="5178425" y="1285875"/>
          <p14:tracePt t="206024" x="5187950" y="1331913"/>
          <p14:tracePt t="206032" x="5205413" y="1358900"/>
          <p14:tracePt t="206039" x="5205413" y="1385888"/>
          <p14:tracePt t="206046" x="5224463" y="1431925"/>
          <p14:tracePt t="206054" x="5232400" y="1458913"/>
          <p14:tracePt t="206062" x="5232400" y="1468438"/>
          <p14:tracePt t="206070" x="5232400" y="1477963"/>
          <p14:tracePt t="206206" x="5232400" y="1485900"/>
          <p14:tracePt t="206278" x="5232400" y="1495425"/>
          <p14:tracePt t="206432" x="5251450" y="1468438"/>
          <p14:tracePt t="206440" x="5251450" y="1422400"/>
          <p14:tracePt t="206447" x="5251450" y="1385888"/>
          <p14:tracePt t="206454" x="5251450" y="1331913"/>
          <p14:tracePt t="206462" x="5251450" y="1285875"/>
          <p14:tracePt t="206470" x="5251450" y="1258888"/>
          <p14:tracePt t="206478" x="5251450" y="1222375"/>
          <p14:tracePt t="206486" x="5241925" y="1158875"/>
          <p14:tracePt t="206494" x="5214938" y="1130300"/>
          <p14:tracePt t="206503" x="5205413" y="1112838"/>
          <p14:tracePt t="206511" x="5195888" y="1076325"/>
          <p14:tracePt t="206518" x="5178425" y="1049338"/>
          <p14:tracePt t="206542" x="5178425" y="1030288"/>
          <p14:tracePt t="206623" x="5178425" y="1020763"/>
          <p14:tracePt t="207608" x="5178425" y="1030288"/>
          <p14:tracePt t="207616" x="5224463" y="1066800"/>
          <p14:tracePt t="207624" x="5287963" y="1093788"/>
          <p14:tracePt t="207632" x="5324475" y="1103313"/>
          <p14:tracePt t="207639" x="5341938" y="1122363"/>
          <p14:tracePt t="207647" x="5378450" y="1122363"/>
          <p14:tracePt t="207655" x="5378450" y="1130300"/>
          <p14:tracePt t="208040" x="5378450" y="1158875"/>
          <p14:tracePt t="208048" x="5378450" y="1212850"/>
          <p14:tracePt t="208054" x="5378450" y="1285875"/>
          <p14:tracePt t="208063" x="5378450" y="1358900"/>
          <p14:tracePt t="208070" x="5378450" y="1431925"/>
          <p14:tracePt t="208079" x="5378450" y="1522413"/>
          <p14:tracePt t="208089" x="5378450" y="1595438"/>
          <p14:tracePt t="208094" x="5378450" y="1668463"/>
          <p14:tracePt t="208102" x="5378450" y="1760538"/>
          <p14:tracePt t="208110" x="5378450" y="1824038"/>
          <p14:tracePt t="208118" x="5378450" y="1851025"/>
          <p14:tracePt t="208126" x="5397500" y="1887538"/>
          <p14:tracePt t="208640" x="5397500" y="1878013"/>
          <p14:tracePt t="208646" x="5405438" y="1851025"/>
          <p14:tracePt t="208654" x="5414963" y="1804988"/>
          <p14:tracePt t="208662" x="5414963" y="1787525"/>
          <p14:tracePt t="208670" x="5414963" y="1751013"/>
          <p14:tracePt t="208678" x="5414963" y="1724025"/>
          <p14:tracePt t="208686" x="5414963" y="1687513"/>
          <p14:tracePt t="208694" x="5414963" y="1677988"/>
          <p14:tracePt t="208702" x="5414963" y="1660525"/>
          <p14:tracePt t="208793" x="5387975" y="1651000"/>
          <p14:tracePt t="208799" x="5334000" y="1651000"/>
          <p14:tracePt t="208806" x="5287963" y="1687513"/>
          <p14:tracePt t="208814" x="5241925" y="1724025"/>
          <p14:tracePt t="208822" x="5178425" y="1768475"/>
          <p14:tracePt t="208830" x="5122863" y="1804988"/>
          <p14:tracePt t="208838" x="5078413" y="1870075"/>
          <p14:tracePt t="208846" x="5022850" y="1924050"/>
          <p14:tracePt t="208854" x="4986338" y="1970088"/>
          <p14:tracePt t="208862" x="4949825" y="2033588"/>
          <p14:tracePt t="208870" x="4932363" y="2079625"/>
          <p14:tracePt t="208878" x="4895850" y="2116138"/>
          <p14:tracePt t="208888" x="4876800" y="2152650"/>
          <p14:tracePt t="208894" x="4849813" y="2189163"/>
          <p14:tracePt t="208902" x="4840288" y="2206625"/>
          <p14:tracePt t="208918" x="4840288" y="2216150"/>
          <p14:tracePt t="208976" x="4840288" y="2225675"/>
          <p14:tracePt t="209095" x="4840288" y="2216150"/>
          <p14:tracePt t="209104" x="4840288" y="2197100"/>
          <p14:tracePt t="209112" x="4840288" y="2152650"/>
          <p14:tracePt t="209122" x="4840288" y="2133600"/>
          <p14:tracePt t="209127" x="4840288" y="2106613"/>
          <p14:tracePt t="209137" x="4840288" y="2089150"/>
          <p14:tracePt t="209142" x="4840288" y="2070100"/>
          <p14:tracePt t="209190" x="4840288" y="2060575"/>
          <p14:tracePt t="209238" x="4840288" y="2033588"/>
          <p14:tracePt t="209246" x="4840288" y="2006600"/>
          <p14:tracePt t="209254" x="4840288" y="1960563"/>
          <p14:tracePt t="209262" x="4840288" y="1906588"/>
          <p14:tracePt t="209270" x="4840288" y="1870075"/>
          <p14:tracePt t="209278" x="4840288" y="1797050"/>
          <p14:tracePt t="209286" x="4840288" y="1760538"/>
          <p14:tracePt t="209294" x="4840288" y="1704975"/>
          <p14:tracePt t="209302" x="4840288" y="1668463"/>
          <p14:tracePt t="209310" x="4840288" y="1641475"/>
          <p14:tracePt t="209318" x="4840288" y="1614488"/>
          <p14:tracePt t="209326" x="4840288" y="1604963"/>
          <p14:tracePt t="209335" x="4840288" y="1595438"/>
          <p14:tracePt t="209679" x="4832350" y="1587500"/>
          <p14:tracePt t="209686" x="4822825" y="1595438"/>
          <p14:tracePt t="209694" x="4813300" y="1604963"/>
          <p14:tracePt t="209736" x="4813300" y="1614488"/>
          <p14:tracePt t="209744" x="4803775" y="1624013"/>
          <p14:tracePt t="209753" x="4803775" y="1631950"/>
          <p14:tracePt t="209759" x="4795838" y="1641475"/>
          <p14:tracePt t="209774" x="4786313" y="1660525"/>
          <p14:tracePt t="209783" x="4786313" y="1668463"/>
          <p14:tracePt t="209790" x="4759325" y="1697038"/>
          <p14:tracePt t="209806" x="4759325" y="1714500"/>
          <p14:tracePt t="209814" x="4749800" y="1731963"/>
          <p14:tracePt t="209959" x="4759325" y="1724025"/>
          <p14:tracePt t="209967" x="4803775" y="1704975"/>
          <p14:tracePt t="209975" x="4840288" y="1668463"/>
          <p14:tracePt t="209985" x="4868863" y="1660525"/>
          <p14:tracePt t="209990" x="4895850" y="1631950"/>
          <p14:tracePt t="210001" x="4941888" y="1604963"/>
          <p14:tracePt t="210006" x="4986338" y="1587500"/>
          <p14:tracePt t="210014" x="5049838" y="1558925"/>
          <p14:tracePt t="210022" x="5095875" y="1531938"/>
          <p14:tracePt t="210030" x="5122863" y="1514475"/>
          <p14:tracePt t="210038" x="5159375" y="1504950"/>
          <p14:tracePt t="210046" x="5195888" y="1485900"/>
          <p14:tracePt t="210054" x="5214938" y="1477963"/>
          <p14:tracePt t="210062" x="5241925" y="1458913"/>
          <p14:tracePt t="210086" x="5251450" y="1449388"/>
          <p14:tracePt t="210295" x="5260975" y="1468438"/>
          <p14:tracePt t="210304" x="5278438" y="1550988"/>
          <p14:tracePt t="210311" x="5314950" y="1614488"/>
          <p14:tracePt t="210319" x="5341938" y="1714500"/>
          <p14:tracePt t="210326" x="5378450" y="1804988"/>
          <p14:tracePt t="210334" x="5414963" y="1943100"/>
          <p14:tracePt t="210342" x="5414963" y="2070100"/>
          <p14:tracePt t="210350" x="5414963" y="2216150"/>
          <p14:tracePt t="210358" x="5414963" y="2352675"/>
          <p14:tracePt t="210367" x="5414963" y="2498725"/>
          <p14:tracePt t="210374" x="5414963" y="2625725"/>
          <p14:tracePt t="210384" x="5378450" y="2763838"/>
          <p14:tracePt t="210390" x="5351463" y="2890838"/>
          <p14:tracePt t="210400" x="5287963" y="3027363"/>
          <p14:tracePt t="210406" x="5195888" y="3163888"/>
          <p14:tracePt t="210414" x="5141913" y="3273425"/>
          <p14:tracePt t="210422" x="5078413" y="3392488"/>
          <p14:tracePt t="210430" x="5014913" y="3475038"/>
          <p14:tracePt t="210438" x="4941888" y="3548063"/>
          <p14:tracePt t="210446" x="4905375" y="3648075"/>
          <p14:tracePt t="210454" x="4859338" y="3675063"/>
          <p14:tracePt t="210462" x="4786313" y="3730625"/>
          <p14:tracePt t="210470" x="4759325" y="3767138"/>
          <p14:tracePt t="210478" x="4730750" y="3811588"/>
          <p14:tracePt t="210486" x="4722813" y="3840163"/>
          <p14:tracePt t="210494" x="4695825" y="3884613"/>
          <p14:tracePt t="210502" x="4676775" y="3903663"/>
          <p14:tracePt t="210510" x="4649788" y="3921125"/>
          <p14:tracePt t="210518" x="4640263" y="3940175"/>
          <p14:tracePt t="210526" x="4640263" y="3948113"/>
          <p14:tracePt t="210534" x="4630738" y="3967163"/>
          <p14:tracePt t="210543" x="4630738" y="3976688"/>
          <p14:tracePt t="210550" x="4613275" y="3994150"/>
          <p14:tracePt t="210559" x="4603750" y="4003675"/>
          <p14:tracePt t="210567" x="4594225" y="4003675"/>
          <p14:tracePt t="210574" x="4594225" y="4013200"/>
          <p14:tracePt t="210583" x="4567238" y="4030663"/>
          <p14:tracePt t="210590" x="4557713" y="4040188"/>
          <p14:tracePt t="210600" x="4549775" y="4057650"/>
          <p14:tracePt t="210606" x="4521200" y="4086225"/>
          <p14:tracePt t="210614" x="4513263" y="4103688"/>
          <p14:tracePt t="210622" x="4503738" y="4122738"/>
          <p14:tracePt t="210630" x="4476750" y="4167188"/>
          <p14:tracePt t="210638" x="4457700" y="4186238"/>
          <p14:tracePt t="210646" x="4440238" y="4222750"/>
          <p14:tracePt t="210654" x="4421188" y="4240213"/>
          <p14:tracePt t="210662" x="4421188" y="4259263"/>
          <p14:tracePt t="210670" x="4413250" y="4276725"/>
          <p14:tracePt t="210679" x="4413250" y="4295775"/>
          <p14:tracePt t="210688" x="4413250" y="4303713"/>
          <p14:tracePt t="210824" x="4413250" y="4276725"/>
          <p14:tracePt t="210832" x="4421188" y="4259263"/>
          <p14:tracePt t="210841" x="4421188" y="4249738"/>
          <p14:tracePt t="210849" x="4421188" y="4222750"/>
          <p14:tracePt t="210856" x="4430713" y="4203700"/>
          <p14:tracePt t="210863" x="4430713" y="4186238"/>
          <p14:tracePt t="210870" x="4440238" y="4176713"/>
          <p14:tracePt t="210887" x="4457700" y="4159250"/>
          <p14:tracePt t="210910" x="4457700" y="4140200"/>
          <p14:tracePt t="210950" x="4467225" y="4130675"/>
          <p14:tracePt t="210958" x="4467225" y="4122738"/>
          <p14:tracePt t="210966" x="4467225" y="4086225"/>
          <p14:tracePt t="210974" x="4494213" y="4030663"/>
          <p14:tracePt t="210984" x="4503738" y="3984625"/>
          <p14:tracePt t="210990" x="4521200" y="3940175"/>
          <p14:tracePt t="211001" x="4521200" y="3884613"/>
          <p14:tracePt t="211006" x="4549775" y="3803650"/>
          <p14:tracePt t="211014" x="4576763" y="3757613"/>
          <p14:tracePt t="211022" x="4586288" y="3684588"/>
          <p14:tracePt t="211030" x="4594225" y="3621088"/>
          <p14:tracePt t="211038" x="4594225" y="3548063"/>
          <p14:tracePt t="211046" x="4622800" y="3465513"/>
          <p14:tracePt t="211054" x="4622800" y="3375025"/>
          <p14:tracePt t="211062" x="4622800" y="3282950"/>
          <p14:tracePt t="211070" x="4622800" y="3192463"/>
          <p14:tracePt t="211078" x="4622800" y="3100388"/>
          <p14:tracePt t="211086" x="4622800" y="3009900"/>
          <p14:tracePt t="211094" x="4622800" y="2917825"/>
          <p14:tracePt t="211102" x="4622800" y="2863850"/>
          <p14:tracePt t="211110" x="4622800" y="2790825"/>
          <p14:tracePt t="211118" x="4622800" y="2717800"/>
          <p14:tracePt t="211126" x="4622800" y="2635250"/>
          <p14:tracePt t="211134" x="4613275" y="2562225"/>
          <p14:tracePt t="211142" x="4613275" y="2517775"/>
          <p14:tracePt t="211150" x="4594225" y="2435225"/>
          <p14:tracePt t="211158" x="4567238" y="2352675"/>
          <p14:tracePt t="211168" x="4557713" y="2298700"/>
          <p14:tracePt t="211174" x="4530725" y="2233613"/>
          <p14:tracePt t="211183" x="4503738" y="2152650"/>
          <p14:tracePt t="211190" x="4484688" y="2089150"/>
          <p14:tracePt t="211200" x="4467225" y="2033588"/>
          <p14:tracePt t="211206" x="4430713" y="1970088"/>
          <p14:tracePt t="211214" x="4421188" y="1906588"/>
          <p14:tracePt t="211222" x="4413250" y="1851025"/>
          <p14:tracePt t="211230" x="4384675" y="1787525"/>
          <p14:tracePt t="211238" x="4376738" y="1731963"/>
          <p14:tracePt t="211246" x="4348163" y="1668463"/>
          <p14:tracePt t="211254" x="4348163" y="1624013"/>
          <p14:tracePt t="211262" x="4330700" y="1595438"/>
          <p14:tracePt t="211270" x="4321175" y="1568450"/>
          <p14:tracePt t="211278" x="4321175" y="1522413"/>
          <p14:tracePt t="211286" x="4294188" y="1504950"/>
          <p14:tracePt t="211294" x="4294188" y="1477963"/>
          <p14:tracePt t="211302" x="4294188" y="1468438"/>
          <p14:tracePt t="211310" x="4294188" y="1441450"/>
          <p14:tracePt t="211318" x="4275138" y="1422400"/>
          <p14:tracePt t="211334" x="4267200" y="1412875"/>
          <p14:tracePt t="211341" x="4267200" y="1395413"/>
          <p14:tracePt t="211350" x="4267200" y="1385888"/>
          <p14:tracePt t="211366" x="4257675" y="1376363"/>
          <p14:tracePt t="211384" x="4248150" y="1349375"/>
          <p14:tracePt t="211390" x="4238625" y="1339850"/>
          <p14:tracePt t="211407" x="4230688" y="1331913"/>
          <p14:tracePt t="211419" x="4221163" y="1322388"/>
          <p14:tracePt t="211431" x="4221163" y="1312863"/>
          <p14:tracePt t="211449" x="4211638" y="1312863"/>
          <p14:tracePt t="211454" x="4211638" y="1303338"/>
          <p14:tracePt t="211470" x="4194175" y="1285875"/>
          <p14:tracePt t="211494" x="4194175" y="1276350"/>
          <p14:tracePt t="211647" x="4194175" y="1258888"/>
          <p14:tracePt t="211654" x="4257675" y="1239838"/>
          <p14:tracePt t="211662" x="4367213" y="1203325"/>
          <p14:tracePt t="211670" x="4476750" y="1195388"/>
          <p14:tracePt t="211678" x="4613275" y="1166813"/>
          <p14:tracePt t="211686" x="4722813" y="1139825"/>
          <p14:tracePt t="211694" x="4813300" y="1139825"/>
          <p14:tracePt t="211702" x="4895850" y="1122363"/>
          <p14:tracePt t="211710" x="4949825" y="1112838"/>
          <p14:tracePt t="211718" x="5005388" y="1112838"/>
          <p14:tracePt t="211726" x="5041900" y="1103313"/>
          <p14:tracePt t="211840" x="5049838" y="1103313"/>
          <p14:tracePt t="211958" x="5059363" y="1093788"/>
          <p14:tracePt t="212214" x="5132388" y="1103313"/>
          <p14:tracePt t="212222" x="5187950" y="1139825"/>
          <p14:tracePt t="212230" x="5241925" y="1158875"/>
          <p14:tracePt t="212238" x="5305425" y="1195388"/>
          <p14:tracePt t="212246" x="5334000" y="1203325"/>
          <p14:tracePt t="212254" x="5397500" y="1212850"/>
          <p14:tracePt t="212262" x="5414963" y="1222375"/>
          <p14:tracePt t="212270" x="5424488" y="1222375"/>
          <p14:tracePt t="212600" x="5434013" y="1231900"/>
          <p14:tracePt t="213071" x="5487988" y="1239838"/>
          <p14:tracePt t="213080" x="5653088" y="1239838"/>
          <p14:tracePt t="213086" x="5843588" y="1239838"/>
          <p14:tracePt t="213094" x="6099175" y="1239838"/>
          <p14:tracePt t="213102" x="6254750" y="1239838"/>
          <p14:tracePt t="213111" x="6362700" y="1239838"/>
          <p14:tracePt t="213121" x="6464300" y="1239838"/>
          <p14:tracePt t="213128" x="6491288" y="1239838"/>
          <p14:tracePt t="213140" x="6500813" y="1239838"/>
          <p14:tracePt t="214190" x="6500813" y="1249363"/>
          <p14:tracePt t="214528" x="6500813" y="1276350"/>
          <p14:tracePt t="214536" x="6491288" y="1303338"/>
          <p14:tracePt t="214544" x="6481763" y="1312863"/>
          <p14:tracePt t="214560" x="6481763" y="1322388"/>
          <p14:tracePt t="214656" x="6481763" y="1331913"/>
          <p14:tracePt t="214664" x="6481763" y="1349375"/>
          <p14:tracePt t="214671" x="6481763" y="1358900"/>
          <p14:tracePt t="214678" x="6481763" y="1368425"/>
          <p14:tracePt t="214686" x="6481763" y="1376363"/>
          <p14:tracePt t="214694" x="6481763" y="1385888"/>
          <p14:tracePt t="214702" x="6481763" y="1404938"/>
          <p14:tracePt t="215279" x="6481763" y="1412875"/>
          <p14:tracePt t="215695" x="6481763" y="1431925"/>
          <p14:tracePt t="215702" x="6481763" y="1485900"/>
          <p14:tracePt t="215710" x="6481763" y="1541463"/>
          <p14:tracePt t="215718" x="6481763" y="1568450"/>
          <p14:tracePt t="215726" x="6481763" y="1604963"/>
          <p14:tracePt t="215734" x="6518275" y="1668463"/>
          <p14:tracePt t="215742" x="6573838" y="1731963"/>
          <p14:tracePt t="215750" x="6637338" y="1787525"/>
          <p14:tracePt t="215758" x="6718300" y="1841500"/>
          <p14:tracePt t="215766" x="6800850" y="1897063"/>
          <p14:tracePt t="215774" x="6900863" y="1933575"/>
          <p14:tracePt t="215783" x="6964363" y="1960563"/>
          <p14:tracePt t="215790" x="7029450" y="1987550"/>
          <p14:tracePt t="215800" x="7092950" y="2024063"/>
          <p14:tracePt t="215806" x="7129463" y="2033588"/>
          <p14:tracePt t="215816" x="7192963" y="2052638"/>
          <p14:tracePt t="215822" x="7275513" y="2089150"/>
          <p14:tracePt t="215830" x="7312025" y="2097088"/>
          <p14:tracePt t="215838" x="7392988" y="2125663"/>
          <p14:tracePt t="215846" x="7494588" y="2170113"/>
          <p14:tracePt t="215854" x="7585075" y="2179638"/>
          <p14:tracePt t="215862" x="7685088" y="2225675"/>
          <p14:tracePt t="215870" x="7813675" y="2252663"/>
          <p14:tracePt t="215878" x="7940675" y="2298700"/>
          <p14:tracePt t="215886" x="8096250" y="2325688"/>
          <p14:tracePt t="215894" x="8223250" y="2371725"/>
          <p14:tracePt t="215902" x="8342313" y="2398713"/>
          <p14:tracePt t="215910" x="8469313" y="2444750"/>
          <p14:tracePt t="215919" x="8588375" y="2471738"/>
          <p14:tracePt t="215926" x="8678863" y="2498725"/>
          <p14:tracePt t="215935" x="8751888" y="2508250"/>
          <p14:tracePt t="215951" x="8870950" y="2581275"/>
          <p14:tracePt t="215958" x="8907463" y="2581275"/>
          <p14:tracePt t="215966" x="8951913" y="2617788"/>
          <p14:tracePt t="215974" x="8970963" y="2635250"/>
          <p14:tracePt t="215983" x="9007475" y="2671763"/>
          <p14:tracePt t="215990" x="9053513" y="2708275"/>
          <p14:tracePt t="215999" x="9080500" y="2727325"/>
          <p14:tracePt t="216006" x="9117013" y="275431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F04626C-CE12-48A4-AD03-7E9BBD1271A5}"/>
              </a:ext>
            </a:extLst>
          </p:cNvPr>
          <p:cNvSpPr/>
          <p:nvPr/>
        </p:nvSpPr>
        <p:spPr>
          <a:xfrm>
            <a:off x="1105272" y="2697841"/>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918045" y="2697841"/>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860032" y="2697841"/>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796136" y="2697841"/>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736701" y="2697841"/>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1110011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908230" y="2174621"/>
            <a:ext cx="4382931" cy="400110"/>
          </a:xfrm>
          <a:prstGeom prst="rect">
            <a:avLst/>
          </a:prstGeom>
          <a:noFill/>
        </p:spPr>
        <p:txBody>
          <a:bodyPr wrap="none" rtlCol="0">
            <a:spAutoFit/>
          </a:bodyPr>
          <a:lstStyle/>
          <a:p>
            <a:r>
              <a:rPr lang="ja-JP" altLang="en-US" sz="2000" dirty="0"/>
              <a:t>イミーディエイト命令と似たフォーマット</a:t>
            </a:r>
            <a:endParaRPr kumimoji="1" lang="ja-JP" altLang="en-US" sz="2000" dirty="0"/>
          </a:p>
        </p:txBody>
      </p:sp>
      <p:sp>
        <p:nvSpPr>
          <p:cNvPr id="11" name="テキスト ボックス 10">
            <a:extLst>
              <a:ext uri="{FF2B5EF4-FFF2-40B4-BE49-F238E27FC236}">
                <a16:creationId xmlns:a16="http://schemas.microsoft.com/office/drawing/2014/main" id="{FE0C710A-700B-4AE9-BF4E-6469CA6CE50E}"/>
              </a:ext>
            </a:extLst>
          </p:cNvPr>
          <p:cNvSpPr txBox="1"/>
          <p:nvPr/>
        </p:nvSpPr>
        <p:spPr>
          <a:xfrm>
            <a:off x="4860032" y="3474222"/>
            <a:ext cx="1120820" cy="646331"/>
          </a:xfrm>
          <a:prstGeom prst="rect">
            <a:avLst/>
          </a:prstGeom>
          <a:noFill/>
        </p:spPr>
        <p:txBody>
          <a:bodyPr wrap="none" rtlCol="0">
            <a:spAutoFit/>
          </a:bodyPr>
          <a:lstStyle/>
          <a:p>
            <a:endParaRPr kumimoji="1" lang="en-US" altLang="ja-JP" dirty="0"/>
          </a:p>
          <a:p>
            <a:r>
              <a:rPr lang="en-US" altLang="ja-JP" dirty="0"/>
              <a:t>001:</a:t>
            </a:r>
            <a:r>
              <a:rPr kumimoji="1" lang="en-US" altLang="ja-JP" dirty="0"/>
              <a:t>  lui2</a:t>
            </a:r>
            <a:endParaRPr kumimoji="1" lang="ja-JP" altLang="en-US" dirty="0"/>
          </a:p>
        </p:txBody>
      </p:sp>
      <p:cxnSp>
        <p:nvCxnSpPr>
          <p:cNvPr id="14" name="直線矢印コネクタ 13">
            <a:extLst>
              <a:ext uri="{FF2B5EF4-FFF2-40B4-BE49-F238E27FC236}">
                <a16:creationId xmlns:a16="http://schemas.microsoft.com/office/drawing/2014/main" id="{F4AC333E-B07D-42EE-B6A8-5FB395DC00D1}"/>
              </a:ext>
            </a:extLst>
          </p:cNvPr>
          <p:cNvCxnSpPr>
            <a:cxnSpLocks/>
            <a:endCxn id="6" idx="2"/>
          </p:cNvCxnSpPr>
          <p:nvPr/>
        </p:nvCxnSpPr>
        <p:spPr>
          <a:xfrm flipV="1">
            <a:off x="5331026" y="3201897"/>
            <a:ext cx="0" cy="484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783495" y="2378559"/>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30" name="Rectangle 2">
            <a:extLst>
              <a:ext uri="{FF2B5EF4-FFF2-40B4-BE49-F238E27FC236}">
                <a16:creationId xmlns:a16="http://schemas.microsoft.com/office/drawing/2014/main" id="{4E03AE04-F0B5-4F05-A41E-E1DEEA3E4316}"/>
              </a:ext>
            </a:extLst>
          </p:cNvPr>
          <p:cNvSpPr>
            <a:spLocks noGrp="1" noChangeArrowheads="1"/>
          </p:cNvSpPr>
          <p:nvPr>
            <p:ph type="title"/>
          </p:nvPr>
        </p:nvSpPr>
        <p:spPr>
          <a:xfrm>
            <a:off x="0" y="150392"/>
            <a:ext cx="9168078" cy="1143000"/>
          </a:xfrm>
        </p:spPr>
        <p:txBody>
          <a:bodyPr/>
          <a:lstStyle/>
          <a:p>
            <a:pPr eaLnBrk="1" hangingPunct="1"/>
            <a:r>
              <a:rPr lang="ja-JP" altLang="en-US" sz="3600" dirty="0"/>
              <a:t>　</a:t>
            </a:r>
            <a:r>
              <a:rPr lang="ja-JP" altLang="en-US" sz="2800" dirty="0"/>
              <a:t>演習</a:t>
            </a:r>
            <a:r>
              <a:rPr lang="en-US" altLang="ja-JP" sz="2800" dirty="0"/>
              <a:t>2</a:t>
            </a:r>
            <a:r>
              <a:rPr lang="ja-JP" altLang="en-US" sz="2800"/>
              <a:t>　</a:t>
            </a:r>
            <a:r>
              <a:rPr lang="en-US" altLang="ja-JP" sz="2800"/>
              <a:t>lui2</a:t>
            </a:r>
            <a:r>
              <a:rPr lang="ja-JP" altLang="en-US" sz="2800" dirty="0"/>
              <a:t>（</a:t>
            </a:r>
            <a:r>
              <a:rPr lang="en-US" altLang="ja-JP" sz="2800" dirty="0"/>
              <a:t>Load Upper Immediate-2)</a:t>
            </a:r>
            <a:r>
              <a:rPr lang="ja-JP" altLang="en-US" sz="2800" dirty="0"/>
              <a:t>の実装</a:t>
            </a:r>
            <a:endParaRPr lang="en-US" altLang="ja-JP" sz="2800" dirty="0"/>
          </a:p>
        </p:txBody>
      </p:sp>
      <p:sp>
        <p:nvSpPr>
          <p:cNvPr id="35" name="テキスト ボックス 34">
            <a:extLst>
              <a:ext uri="{FF2B5EF4-FFF2-40B4-BE49-F238E27FC236}">
                <a16:creationId xmlns:a16="http://schemas.microsoft.com/office/drawing/2014/main" id="{E97E2E51-375D-468D-BA1A-3C84F9CFD03C}"/>
              </a:ext>
            </a:extLst>
          </p:cNvPr>
          <p:cNvSpPr txBox="1"/>
          <p:nvPr/>
        </p:nvSpPr>
        <p:spPr>
          <a:xfrm>
            <a:off x="6984662" y="3516460"/>
            <a:ext cx="1832553" cy="646331"/>
          </a:xfrm>
          <a:prstGeom prst="rect">
            <a:avLst/>
          </a:prstGeom>
          <a:noFill/>
        </p:spPr>
        <p:txBody>
          <a:bodyPr wrap="none" rtlCol="0">
            <a:spAutoFit/>
          </a:bodyPr>
          <a:lstStyle/>
          <a:p>
            <a:endParaRPr kumimoji="1" lang="en-US" altLang="ja-JP" dirty="0"/>
          </a:p>
          <a:p>
            <a:r>
              <a:rPr kumimoji="1" lang="en-US" altLang="ja-JP" dirty="0"/>
              <a:t>SPE, </a:t>
            </a:r>
            <a:r>
              <a:rPr kumimoji="1" lang="en-US" altLang="ja-JP" dirty="0" err="1"/>
              <a:t>ecall</a:t>
            </a:r>
            <a:r>
              <a:rPr kumimoji="1" lang="ja-JP" altLang="en-US" dirty="0"/>
              <a:t>と同じ</a:t>
            </a:r>
          </a:p>
        </p:txBody>
      </p:sp>
      <p:cxnSp>
        <p:nvCxnSpPr>
          <p:cNvPr id="36" name="直線矢印コネクタ 35">
            <a:extLst>
              <a:ext uri="{FF2B5EF4-FFF2-40B4-BE49-F238E27FC236}">
                <a16:creationId xmlns:a16="http://schemas.microsoft.com/office/drawing/2014/main" id="{39B03EE8-65C1-49C8-B2BA-0EE3E71CC211}"/>
              </a:ext>
            </a:extLst>
          </p:cNvPr>
          <p:cNvCxnSpPr>
            <a:cxnSpLocks/>
          </p:cNvCxnSpPr>
          <p:nvPr/>
        </p:nvCxnSpPr>
        <p:spPr>
          <a:xfrm flipV="1">
            <a:off x="7455656" y="3244135"/>
            <a:ext cx="0" cy="484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D0A5A9F-E996-4BBC-8B3C-629B046E0378}"/>
              </a:ext>
            </a:extLst>
          </p:cNvPr>
          <p:cNvSpPr txBox="1"/>
          <p:nvPr/>
        </p:nvSpPr>
        <p:spPr>
          <a:xfrm>
            <a:off x="1348006" y="4162791"/>
            <a:ext cx="2626040" cy="1200329"/>
          </a:xfrm>
          <a:prstGeom prst="rect">
            <a:avLst/>
          </a:prstGeom>
          <a:noFill/>
        </p:spPr>
        <p:txBody>
          <a:bodyPr wrap="none" rtlCol="0">
            <a:spAutoFit/>
          </a:bodyPr>
          <a:lstStyle/>
          <a:p>
            <a:r>
              <a:rPr kumimoji="1" lang="en-US" altLang="ja-JP" dirty="0" err="1"/>
              <a:t>ori</a:t>
            </a:r>
            <a:r>
              <a:rPr kumimoji="1" lang="en-US" altLang="ja-JP" dirty="0"/>
              <a:t> x1,x0,0x456</a:t>
            </a:r>
          </a:p>
          <a:p>
            <a:r>
              <a:rPr lang="en-US" altLang="ja-JP" dirty="0"/>
              <a:t>lui2 x1,x1,0x123</a:t>
            </a:r>
          </a:p>
          <a:p>
            <a:endParaRPr kumimoji="1" lang="en-US" altLang="ja-JP" dirty="0"/>
          </a:p>
          <a:p>
            <a:r>
              <a:rPr lang="ja-JP" altLang="en-US" dirty="0"/>
              <a:t>ｘ１は</a:t>
            </a:r>
            <a:r>
              <a:rPr lang="en-US" altLang="ja-JP" dirty="0"/>
              <a:t>000123456</a:t>
            </a:r>
            <a:r>
              <a:rPr lang="ja-JP" altLang="en-US" dirty="0"/>
              <a:t>になる。</a:t>
            </a:r>
            <a:endParaRPr lang="en-US" altLang="ja-JP" dirty="0"/>
          </a:p>
        </p:txBody>
      </p:sp>
      <p:sp>
        <p:nvSpPr>
          <p:cNvPr id="37" name="テキスト ボックス 36">
            <a:extLst>
              <a:ext uri="{FF2B5EF4-FFF2-40B4-BE49-F238E27FC236}">
                <a16:creationId xmlns:a16="http://schemas.microsoft.com/office/drawing/2014/main" id="{0DC68A1A-3FC6-4035-9505-DF5D20A1ABBC}"/>
              </a:ext>
            </a:extLst>
          </p:cNvPr>
          <p:cNvSpPr txBox="1"/>
          <p:nvPr/>
        </p:nvSpPr>
        <p:spPr>
          <a:xfrm>
            <a:off x="1105272" y="1340768"/>
            <a:ext cx="7829387" cy="646331"/>
          </a:xfrm>
          <a:prstGeom prst="rect">
            <a:avLst/>
          </a:prstGeom>
          <a:noFill/>
        </p:spPr>
        <p:txBody>
          <a:bodyPr wrap="none" rtlCol="0">
            <a:spAutoFit/>
          </a:bodyPr>
          <a:lstStyle/>
          <a:p>
            <a:r>
              <a:rPr lang="ja-JP" altLang="en-US" dirty="0"/>
              <a:t>レジスタの値を壊さずに、通常のイミーディエイト命令で入れる</a:t>
            </a:r>
            <a:r>
              <a:rPr lang="en-US" altLang="ja-JP" dirty="0"/>
              <a:t>16</a:t>
            </a:r>
            <a:r>
              <a:rPr lang="ja-JP" altLang="en-US" dirty="0"/>
              <a:t>進</a:t>
            </a:r>
            <a:r>
              <a:rPr lang="en-US" altLang="ja-JP" dirty="0"/>
              <a:t>3</a:t>
            </a:r>
            <a:r>
              <a:rPr lang="ja-JP" altLang="en-US" dirty="0"/>
              <a:t>桁の上の</a:t>
            </a:r>
            <a:endParaRPr lang="en-US" altLang="ja-JP" dirty="0"/>
          </a:p>
          <a:p>
            <a:r>
              <a:rPr kumimoji="1" lang="en-US" altLang="ja-JP" dirty="0"/>
              <a:t>3</a:t>
            </a:r>
            <a:r>
              <a:rPr kumimoji="1" lang="ja-JP" altLang="en-US" dirty="0"/>
              <a:t>桁にイミーディエイト値を挿入する。上位</a:t>
            </a:r>
            <a:r>
              <a:rPr kumimoji="1" lang="en-US" altLang="ja-JP" dirty="0"/>
              <a:t>3</a:t>
            </a:r>
            <a:r>
              <a:rPr kumimoji="1" lang="ja-JP" altLang="en-US" dirty="0"/>
              <a:t>桁は</a:t>
            </a:r>
            <a:r>
              <a:rPr kumimoji="1" lang="en-US" altLang="ja-JP" dirty="0"/>
              <a:t>0</a:t>
            </a:r>
            <a:r>
              <a:rPr kumimoji="1" lang="ja-JP" altLang="en-US" dirty="0"/>
              <a:t>に固定</a:t>
            </a:r>
          </a:p>
        </p:txBody>
      </p:sp>
      <p:pic>
        <p:nvPicPr>
          <p:cNvPr id="2" name="オーディオ 1">
            <a:hlinkClick r:id="" action="ppaction://media"/>
            <a:extLst>
              <a:ext uri="{FF2B5EF4-FFF2-40B4-BE49-F238E27FC236}">
                <a16:creationId xmlns:a16="http://schemas.microsoft.com/office/drawing/2014/main" id="{875625DB-F82B-4099-B164-E3935482D7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8687883"/>
      </p:ext>
    </p:extLst>
  </p:cSld>
  <p:clrMapOvr>
    <a:masterClrMapping/>
  </p:clrMapOvr>
  <mc:AlternateContent xmlns:mc="http://schemas.openxmlformats.org/markup-compatibility/2006">
    <mc:Choice xmlns:p14="http://schemas.microsoft.com/office/powerpoint/2010/main" Requires="p14">
      <p:transition spd="slow" p14:dur="2000" advTm="132569"/>
    </mc:Choice>
    <mc:Fallback>
      <p:transition spd="slow" advTm="13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8" x="9007475" y="4113213"/>
          <p14:tracePt t="447" x="8888413" y="4159250"/>
          <p14:tracePt t="455" x="8797925" y="4186238"/>
          <p14:tracePt t="464" x="8678863" y="4213225"/>
          <p14:tracePt t="470" x="8588375" y="4240213"/>
          <p14:tracePt t="478" x="8505825" y="4295775"/>
          <p14:tracePt t="487" x="8386763" y="4303713"/>
          <p14:tracePt t="494" x="8296275" y="4349750"/>
          <p14:tracePt t="503" x="8177213" y="4376738"/>
          <p14:tracePt t="510" x="8104188" y="4376738"/>
          <p14:tracePt t="518" x="8031163" y="4386263"/>
          <p14:tracePt t="526" x="7950200" y="4432300"/>
          <p14:tracePt t="534" x="7867650" y="4441825"/>
          <p14:tracePt t="544" x="7813675" y="4459288"/>
          <p14:tracePt t="555" x="7731125" y="4495800"/>
          <p14:tracePt t="560" x="7675563" y="4505325"/>
          <p14:tracePt t="567" x="7612063" y="4522788"/>
          <p14:tracePt t="576" x="7567613" y="4559300"/>
          <p14:tracePt t="583" x="7521575" y="4568825"/>
          <p14:tracePt t="591" x="7502525" y="4578350"/>
          <p14:tracePt t="600" x="7494588" y="4578350"/>
          <p14:tracePt t="606" x="7475538" y="4595813"/>
          <p14:tracePt t="614" x="7466013" y="4595813"/>
          <p14:tracePt t="622" x="7466013" y="4605338"/>
          <p14:tracePt t="57374" x="7458075" y="4605338"/>
          <p14:tracePt t="57382" x="7329488" y="4660900"/>
          <p14:tracePt t="57391" x="6710363" y="5160963"/>
          <p14:tracePt t="57398" x="5807075" y="5918200"/>
          <p14:tracePt t="57406" x="4978400" y="6621463"/>
          <p14:tracePt t="57766" x="1604963" y="6702425"/>
          <p14:tracePt t="57774" x="1549400" y="6638925"/>
          <p14:tracePt t="57782" x="1485900" y="6565900"/>
          <p14:tracePt t="57791" x="1439863" y="6519863"/>
          <p14:tracePt t="57798" x="1403350" y="6475413"/>
          <p14:tracePt t="57806" x="1366838" y="6438900"/>
          <p14:tracePt t="57815" x="1330325" y="6392863"/>
          <p14:tracePt t="57822" x="1322388" y="6383338"/>
          <p14:tracePt t="57831" x="1322388" y="6356350"/>
          <p14:tracePt t="57838" x="1312863" y="6338888"/>
          <p14:tracePt t="57846" x="1312863" y="6319838"/>
          <p14:tracePt t="57854" x="1312863" y="6310313"/>
          <p14:tracePt t="57863" x="1285875" y="6283325"/>
          <p14:tracePt t="57879" x="1285875" y="6273800"/>
          <p14:tracePt t="57886" x="1276350" y="6256338"/>
          <p14:tracePt t="57894" x="1276350" y="6237288"/>
          <p14:tracePt t="57902" x="1276350" y="6229350"/>
          <p14:tracePt t="57910" x="1276350" y="6219825"/>
          <p14:tracePt t="57918" x="1276350" y="6192838"/>
          <p14:tracePt t="57926" x="1276350" y="6183313"/>
          <p14:tracePt t="57934" x="1276350" y="6173788"/>
          <p14:tracePt t="57942" x="1276350" y="6137275"/>
          <p14:tracePt t="57958" x="1276350" y="6100763"/>
          <p14:tracePt t="57966" x="1276350" y="6054725"/>
          <p14:tracePt t="57975" x="1276350" y="6027738"/>
          <p14:tracePt t="57982" x="1276350" y="5983288"/>
          <p14:tracePt t="57992" x="1276350" y="5946775"/>
          <p14:tracePt t="57998" x="1293813" y="5900738"/>
          <p14:tracePt t="58006" x="1303338" y="5827713"/>
          <p14:tracePt t="58014" x="1330325" y="5764213"/>
          <p14:tracePt t="58022" x="1366838" y="5699125"/>
          <p14:tracePt t="58030" x="1385888" y="5635625"/>
          <p14:tracePt t="58038" x="1395413" y="5581650"/>
          <p14:tracePt t="58046" x="1395413" y="5554663"/>
          <p14:tracePt t="58054" x="1412875" y="5508625"/>
          <p14:tracePt t="58062" x="1431925" y="5462588"/>
          <p14:tracePt t="58070" x="1439863" y="5435600"/>
          <p14:tracePt t="58078" x="1439863" y="5416550"/>
          <p14:tracePt t="58086" x="1439863" y="5408613"/>
          <p14:tracePt t="58094" x="1439863" y="5389563"/>
          <p14:tracePt t="58383" x="1439863" y="5362575"/>
          <p14:tracePt t="58392" x="1485900" y="5307013"/>
          <p14:tracePt t="58400" x="1495425" y="5280025"/>
          <p14:tracePt t="58410" x="1541463" y="5233988"/>
          <p14:tracePt t="58416" x="1604963" y="5170488"/>
          <p14:tracePt t="58424" x="1677988" y="5089525"/>
          <p14:tracePt t="58431" x="1741488" y="5016500"/>
          <p14:tracePt t="58439" x="1804988" y="4924425"/>
          <p14:tracePt t="58447" x="1841500" y="4870450"/>
          <p14:tracePt t="58455" x="1887538" y="4805363"/>
          <p14:tracePt t="58463" x="1941513" y="4741863"/>
          <p14:tracePt t="58471" x="1951038" y="4724400"/>
          <p14:tracePt t="58479" x="1968500" y="4678363"/>
          <p14:tracePt t="58488" x="1997075" y="4651375"/>
          <p14:tracePt t="58495" x="2005013" y="4641850"/>
          <p14:tracePt t="58503" x="2014538" y="4624388"/>
          <p14:tracePt t="58519" x="2014538" y="4605338"/>
          <p14:tracePt t="59054" x="2014538" y="4595813"/>
          <p14:tracePt t="59063" x="2033588" y="4559300"/>
          <p14:tracePt t="59071" x="2033588" y="4541838"/>
          <p14:tracePt t="59079" x="2033588" y="4522788"/>
          <p14:tracePt t="59087" x="2033588" y="4505325"/>
          <p14:tracePt t="59095" x="2033588" y="4495800"/>
          <p14:tracePt t="59111" x="2033588" y="4478338"/>
          <p14:tracePt t="59415" x="2041525" y="4486275"/>
          <p14:tracePt t="59424" x="2051050" y="4495800"/>
          <p14:tracePt t="59432" x="2087563" y="4522788"/>
          <p14:tracePt t="59440" x="2106613" y="4541838"/>
          <p14:tracePt t="59447" x="2124075" y="4559300"/>
          <p14:tracePt t="59457" x="2133600" y="4568825"/>
          <p14:tracePt t="59465" x="2151063" y="4578350"/>
          <p14:tracePt t="59479" x="2160588" y="4587875"/>
          <p14:tracePt t="59488" x="2170113" y="4587875"/>
          <p14:tracePt t="59808" x="2170113" y="4568825"/>
          <p14:tracePt t="59833" x="2170113" y="4559300"/>
          <p14:tracePt t="59840" x="2170113" y="4551363"/>
          <p14:tracePt t="59856" x="2170113" y="4541838"/>
          <p14:tracePt t="59864" x="2170113" y="4532313"/>
          <p14:tracePt t="60007" x="2170113" y="4522788"/>
          <p14:tracePt t="60030" x="2133600" y="4532313"/>
          <p14:tracePt t="60038" x="2114550" y="4541838"/>
          <p14:tracePt t="60046" x="2070100" y="4578350"/>
          <p14:tracePt t="60062" x="2060575" y="4578350"/>
          <p14:tracePt t="60070" x="2033588" y="4587875"/>
          <p14:tracePt t="60078" x="2033588" y="4595813"/>
          <p14:tracePt t="60086" x="2024063" y="4614863"/>
          <p14:tracePt t="60374" x="2024063" y="4605338"/>
          <p14:tracePt t="60391" x="2024063" y="4595813"/>
          <p14:tracePt t="60398" x="2033588" y="4578350"/>
          <p14:tracePt t="60414" x="2041525" y="4568825"/>
          <p14:tracePt t="60447" x="2051050" y="4559300"/>
          <p14:tracePt t="60471" x="2060575" y="4559300"/>
          <p14:tracePt t="60479" x="2070100" y="4551363"/>
          <p14:tracePt t="60503" x="2070100" y="4541838"/>
          <p14:tracePt t="60518" x="2078038" y="4532313"/>
          <p14:tracePt t="60640" x="2087563" y="4522788"/>
          <p14:tracePt t="60750" x="2097088" y="4522788"/>
          <p14:tracePt t="60758" x="2143125" y="4514850"/>
          <p14:tracePt t="60766" x="2160588" y="4514850"/>
          <p14:tracePt t="60774" x="2187575" y="4505325"/>
          <p14:tracePt t="60782" x="2197100" y="4505325"/>
          <p14:tracePt t="60791" x="2214563" y="4505325"/>
          <p14:tracePt t="60798" x="2233613" y="4486275"/>
          <p14:tracePt t="60807" x="2251075" y="4486275"/>
          <p14:tracePt t="60815" x="2260600" y="4486275"/>
          <p14:tracePt t="60822" x="2287588" y="4478338"/>
          <p14:tracePt t="60830" x="2297113" y="4478338"/>
          <p14:tracePt t="60847" x="2316163" y="4468813"/>
          <p14:tracePt t="60854" x="2333625" y="4459288"/>
          <p14:tracePt t="60879" x="2343150" y="4459288"/>
          <p14:tracePt t="60886" x="2360613" y="4441825"/>
          <p14:tracePt t="60934" x="2370138" y="4432300"/>
          <p14:tracePt t="61142" x="2379663" y="4432300"/>
          <p14:tracePt t="61176" x="2379663" y="4441825"/>
          <p14:tracePt t="61457" x="2379663" y="4449763"/>
          <p14:tracePt t="61646" x="2389188" y="4449763"/>
          <p14:tracePt t="61662" x="2406650" y="4459288"/>
          <p14:tracePt t="61687" x="2425700" y="4459288"/>
          <p14:tracePt t="61696" x="2443163" y="4459288"/>
          <p14:tracePt t="61719" x="2452688" y="4459288"/>
          <p14:tracePt t="61734" x="2462213" y="4459288"/>
          <p14:tracePt t="61742" x="2470150" y="4459288"/>
          <p14:tracePt t="61750" x="2479675" y="4459288"/>
          <p14:tracePt t="61758" x="2489200" y="4459288"/>
          <p14:tracePt t="61766" x="2498725" y="4459288"/>
          <p14:tracePt t="61774" x="2506663" y="4459288"/>
          <p14:tracePt t="61782" x="2525713" y="4459288"/>
          <p14:tracePt t="61791" x="2533650" y="4459288"/>
          <p14:tracePt t="61840" x="2543175" y="4459288"/>
          <p14:tracePt t="61864" x="2562225" y="4459288"/>
          <p14:tracePt t="61872" x="2570163" y="4459288"/>
          <p14:tracePt t="61888" x="2579688" y="4459288"/>
          <p14:tracePt t="61904" x="2598738" y="4449763"/>
          <p14:tracePt t="62143" x="2606675" y="4441825"/>
          <p14:tracePt t="62151" x="2616200" y="4441825"/>
          <p14:tracePt t="62238" x="2643188" y="4441825"/>
          <p14:tracePt t="62246" x="2679700" y="4432300"/>
          <p14:tracePt t="62255" x="2716213" y="4422775"/>
          <p14:tracePt t="62262" x="2771775" y="4422775"/>
          <p14:tracePt t="62270" x="2862263" y="4422775"/>
          <p14:tracePt t="62278" x="2990850" y="4422775"/>
          <p14:tracePt t="62286" x="3117850" y="4422775"/>
          <p14:tracePt t="62294" x="3227388" y="4422775"/>
          <p14:tracePt t="62302" x="3327400" y="4422775"/>
          <p14:tracePt t="62310" x="3382963" y="4422775"/>
          <p14:tracePt t="62318" x="3419475" y="4422775"/>
          <p14:tracePt t="62326" x="3436938" y="4422775"/>
          <p14:tracePt t="62334" x="3455988" y="4422775"/>
          <p14:tracePt t="62624" x="3446463" y="4422775"/>
          <p14:tracePt t="62632" x="3390900" y="4422775"/>
          <p14:tracePt t="62640" x="3317875" y="4422775"/>
          <p14:tracePt t="62648" x="3244850" y="4422775"/>
          <p14:tracePt t="62656" x="3190875" y="4422775"/>
          <p14:tracePt t="62664" x="3127375" y="4422775"/>
          <p14:tracePt t="62672" x="3090863" y="4422775"/>
          <p14:tracePt t="62680" x="3071813" y="4422775"/>
          <p14:tracePt t="62687" x="3044825" y="4422775"/>
          <p14:tracePt t="62695" x="3035300" y="4422775"/>
          <p14:tracePt t="62727" x="3027363" y="4413250"/>
          <p14:tracePt t="62735" x="3027363" y="4405313"/>
          <p14:tracePt t="62751" x="3027363" y="4386263"/>
          <p14:tracePt t="62759" x="3017838" y="4368800"/>
          <p14:tracePt t="62767" x="3017838" y="4349750"/>
          <p14:tracePt t="62776" x="3008313" y="4340225"/>
          <p14:tracePt t="62784" x="2990850" y="4322763"/>
          <p14:tracePt t="62791" x="2981325" y="4313238"/>
          <p14:tracePt t="62798" x="2981325" y="4303713"/>
          <p14:tracePt t="62807" x="2981325" y="4295775"/>
          <p14:tracePt t="62814" x="2971800" y="4268788"/>
          <p14:tracePt t="62831" x="2962275" y="4259263"/>
          <p14:tracePt t="62846" x="2954338" y="4249738"/>
          <p14:tracePt t="62878" x="2944813" y="4240213"/>
          <p14:tracePt t="62886" x="2925763" y="4232275"/>
          <p14:tracePt t="62894" x="2908300" y="4222750"/>
          <p14:tracePt t="62903" x="2898775" y="4222750"/>
          <p14:tracePt t="62911" x="2871788" y="4213225"/>
          <p14:tracePt t="62920" x="2844800" y="4195763"/>
          <p14:tracePt t="62927" x="2825750" y="4176713"/>
          <p14:tracePt t="62936" x="2798763" y="4167188"/>
          <p14:tracePt t="62945" x="2762250" y="4159250"/>
          <p14:tracePt t="62952" x="2744788" y="4149725"/>
          <p14:tracePt t="62960" x="2698750" y="4113213"/>
          <p14:tracePt t="62967" x="2671763" y="4103688"/>
          <p14:tracePt t="62975" x="2652713" y="4094163"/>
          <p14:tracePt t="62982" x="2625725" y="4076700"/>
          <p14:tracePt t="62991" x="2589213" y="4067175"/>
          <p14:tracePt t="62998" x="2570163" y="4067175"/>
          <p14:tracePt t="63008" x="2552700" y="4057650"/>
          <p14:tracePt t="63023" x="2543175" y="4057650"/>
          <p14:tracePt t="63030" x="2533650" y="4057650"/>
          <p14:tracePt t="63038" x="2525713" y="4049713"/>
          <p14:tracePt t="63046" x="2516188" y="4049713"/>
          <p14:tracePt t="63062" x="2498725" y="4049713"/>
          <p14:tracePt t="63070" x="2479675" y="4049713"/>
          <p14:tracePt t="63078" x="2462213" y="4049713"/>
          <p14:tracePt t="63086" x="2425700" y="4030663"/>
          <p14:tracePt t="63094" x="2389188" y="4030663"/>
          <p14:tracePt t="63102" x="2360613" y="4021138"/>
          <p14:tracePt t="63110" x="2333625" y="4021138"/>
          <p14:tracePt t="63118" x="2279650" y="4003675"/>
          <p14:tracePt t="63126" x="2233613" y="4003675"/>
          <p14:tracePt t="63134" x="2179638" y="4003675"/>
          <p14:tracePt t="63146" x="2151063" y="3994150"/>
          <p14:tracePt t="63150" x="2097088" y="3994150"/>
          <p14:tracePt t="63160" x="2051050" y="3976688"/>
          <p14:tracePt t="63166" x="2005013" y="3976688"/>
          <p14:tracePt t="63174" x="1968500" y="3976688"/>
          <p14:tracePt t="63182" x="1960563" y="3976688"/>
          <p14:tracePt t="63191" x="1951038" y="3976688"/>
          <p14:tracePt t="63198" x="1941513" y="3976688"/>
          <p14:tracePt t="63207" x="1931988" y="3976688"/>
          <p14:tracePt t="63527" x="1924050" y="3976688"/>
          <p14:tracePt t="63535" x="1914525" y="3976688"/>
          <p14:tracePt t="63543" x="1905000" y="3976688"/>
          <p14:tracePt t="63552" x="1887538" y="3976688"/>
          <p14:tracePt t="63567" x="1878013" y="3976688"/>
          <p14:tracePt t="63952" x="1905000" y="3976688"/>
          <p14:tracePt t="63958" x="1987550" y="4003675"/>
          <p14:tracePt t="63966" x="2106613" y="4057650"/>
          <p14:tracePt t="63974" x="2187575" y="4094163"/>
          <p14:tracePt t="63982" x="2214563" y="4130675"/>
          <p14:tracePt t="63991" x="2316163" y="4186238"/>
          <p14:tracePt t="63998" x="2360613" y="4213225"/>
          <p14:tracePt t="64007" x="2406650" y="4232275"/>
          <p14:tracePt t="64014" x="2470150" y="4259263"/>
          <p14:tracePt t="64022" x="2498725" y="4276725"/>
          <p14:tracePt t="64030" x="2516188" y="4295775"/>
          <p14:tracePt t="64038" x="2525713" y="4303713"/>
          <p14:tracePt t="64046" x="2533650" y="4322763"/>
          <p14:tracePt t="64054" x="2543175" y="4332288"/>
          <p14:tracePt t="64062" x="2543175" y="4359275"/>
          <p14:tracePt t="64070" x="2552700" y="4376738"/>
          <p14:tracePt t="64078" x="2552700" y="4386263"/>
          <p14:tracePt t="64086" x="2552700" y="4413250"/>
          <p14:tracePt t="64094" x="2552700" y="4449763"/>
          <p14:tracePt t="64102" x="2552700" y="4478338"/>
          <p14:tracePt t="64111" x="2552700" y="4514850"/>
          <p14:tracePt t="64118" x="2552700" y="4559300"/>
          <p14:tracePt t="64126" x="2552700" y="4595813"/>
          <p14:tracePt t="64142" x="2552700" y="4668838"/>
          <p14:tracePt t="64150" x="2552700" y="4714875"/>
          <p14:tracePt t="64159" x="2552700" y="4768850"/>
          <p14:tracePt t="64166" x="2543175" y="4787900"/>
          <p14:tracePt t="64174" x="2543175" y="4814888"/>
          <p14:tracePt t="64182" x="2533650" y="4860925"/>
          <p14:tracePt t="64190" x="2533650" y="4870450"/>
          <p14:tracePt t="64198" x="2533650" y="4878388"/>
          <p14:tracePt t="64208" x="2533650" y="4897438"/>
          <p14:tracePt t="64214" x="2533650" y="4906963"/>
          <p14:tracePt t="64254" x="2533650" y="4914900"/>
          <p14:tracePt t="64286" x="2525713" y="4924425"/>
          <p14:tracePt t="64310" x="2525713" y="4951413"/>
          <p14:tracePt t="64318" x="2525713" y="4960938"/>
          <p14:tracePt t="64326" x="2525713" y="4979988"/>
          <p14:tracePt t="64335" x="2525713" y="4997450"/>
          <p14:tracePt t="64343" x="2525713" y="5033963"/>
          <p14:tracePt t="64350" x="2552700" y="5060950"/>
          <p14:tracePt t="64358" x="2570163" y="5089525"/>
          <p14:tracePt t="64366" x="2606675" y="5126038"/>
          <p14:tracePt t="64374" x="2635250" y="5153025"/>
          <p14:tracePt t="64382" x="2662238" y="5189538"/>
          <p14:tracePt t="64391" x="2679700" y="5207000"/>
          <p14:tracePt t="64398" x="2708275" y="5233988"/>
          <p14:tracePt t="64407" x="2716213" y="5253038"/>
          <p14:tracePt t="64414" x="2752725" y="5289550"/>
          <p14:tracePt t="64422" x="2771775" y="5307013"/>
          <p14:tracePt t="64430" x="2781300" y="5353050"/>
          <p14:tracePt t="64438" x="2789238" y="5353050"/>
          <p14:tracePt t="64446" x="2808288" y="5372100"/>
          <p14:tracePt t="64454" x="2817813" y="5389563"/>
          <p14:tracePt t="64471" x="2817813" y="5399088"/>
          <p14:tracePt t="64478" x="2825750" y="5408613"/>
          <p14:tracePt t="64552" x="2825750" y="5426075"/>
          <p14:tracePt t="64568" x="2825750" y="5435600"/>
          <p14:tracePt t="64584" x="2825750" y="5445125"/>
          <p14:tracePt t="64814" x="2835275" y="5445125"/>
          <p14:tracePt t="64822" x="2852738" y="5445125"/>
          <p14:tracePt t="64831" x="2898775" y="5435600"/>
          <p14:tracePt t="64838" x="2925763" y="5426075"/>
          <p14:tracePt t="64846" x="2962275" y="5408613"/>
          <p14:tracePt t="64854" x="2990850" y="5380038"/>
          <p14:tracePt t="64863" x="3008313" y="5362575"/>
          <p14:tracePt t="64870" x="3035300" y="5343525"/>
          <p14:tracePt t="64878" x="3044825" y="5335588"/>
          <p14:tracePt t="65630" x="3054350" y="5326063"/>
          <p14:tracePt t="65686" x="3054350" y="5289550"/>
          <p14:tracePt t="65694" x="3054350" y="5243513"/>
          <p14:tracePt t="65703" x="3044825" y="5216525"/>
          <p14:tracePt t="65710" x="3027363" y="5180013"/>
          <p14:tracePt t="65718" x="2998788" y="5143500"/>
          <p14:tracePt t="65726" x="2962275" y="5089525"/>
          <p14:tracePt t="65734" x="2925763" y="5024438"/>
          <p14:tracePt t="65742" x="2898775" y="4997450"/>
          <p14:tracePt t="65750" x="2825750" y="4933950"/>
          <p14:tracePt t="65759" x="2825750" y="4887913"/>
          <p14:tracePt t="65766" x="2781300" y="4841875"/>
          <p14:tracePt t="65774" x="2762250" y="4814888"/>
          <p14:tracePt t="65782" x="2752725" y="4805363"/>
          <p14:tracePt t="65791" x="2744788" y="4797425"/>
          <p14:tracePt t="65942" x="2735263" y="4778375"/>
          <p14:tracePt t="65958" x="2735263" y="4768850"/>
          <p14:tracePt t="65966" x="2716213" y="4760913"/>
          <p14:tracePt t="65974" x="2708275" y="4751388"/>
          <p14:tracePt t="65982" x="2698750" y="4751388"/>
          <p14:tracePt t="66118" x="2671763" y="4751388"/>
          <p14:tracePt t="66126" x="2662238" y="4751388"/>
          <p14:tracePt t="66134" x="2652713" y="4751388"/>
          <p14:tracePt t="66143" x="2635250" y="4751388"/>
          <p14:tracePt t="66150" x="2616200" y="4760913"/>
          <p14:tracePt t="66158" x="2598738" y="4768850"/>
          <p14:tracePt t="66166" x="2579688" y="4768850"/>
          <p14:tracePt t="66175" x="2579688" y="4778375"/>
          <p14:tracePt t="66182" x="2570163" y="4787900"/>
          <p14:tracePt t="66190" x="2562225" y="4797425"/>
          <p14:tracePt t="66207" x="2552700" y="4797425"/>
          <p14:tracePt t="66214" x="2543175" y="4797425"/>
          <p14:tracePt t="66225" x="2525713" y="4797425"/>
          <p14:tracePt t="66231" x="2506663" y="4797425"/>
          <p14:tracePt t="66239" x="2489200" y="4805363"/>
          <p14:tracePt t="66247" x="2462213" y="4814888"/>
          <p14:tracePt t="66255" x="2433638" y="4814888"/>
          <p14:tracePt t="66262" x="2406650" y="4814888"/>
          <p14:tracePt t="66271" x="2360613" y="4814888"/>
          <p14:tracePt t="66279" x="2333625" y="4814888"/>
          <p14:tracePt t="66287" x="2297113" y="4814888"/>
          <p14:tracePt t="66295" x="2251075" y="4814888"/>
          <p14:tracePt t="66303" x="2233613" y="4814888"/>
          <p14:tracePt t="66311" x="2206625" y="4814888"/>
          <p14:tracePt t="66319" x="2187575" y="4814888"/>
          <p14:tracePt t="66327" x="2160588" y="4814888"/>
          <p14:tracePt t="66334" x="2151063" y="4814888"/>
          <p14:tracePt t="66350" x="2143125" y="4814888"/>
          <p14:tracePt t="66542" x="2097088" y="4814888"/>
          <p14:tracePt t="66550" x="2005013" y="4814888"/>
          <p14:tracePt t="66558" x="1914525" y="4814888"/>
          <p14:tracePt t="66566" x="1851025" y="4814888"/>
          <p14:tracePt t="66574" x="1778000" y="4814888"/>
          <p14:tracePt t="66582" x="1751013" y="4814888"/>
          <p14:tracePt t="66591" x="1731963" y="4814888"/>
          <p14:tracePt t="66598" x="1714500" y="4814888"/>
          <p14:tracePt t="66608" x="1704975" y="4814888"/>
          <p14:tracePt t="66742" x="1704975" y="4805363"/>
          <p14:tracePt t="66758" x="1714500" y="4787900"/>
          <p14:tracePt t="66775" x="1722438" y="4787900"/>
          <p14:tracePt t="67224" x="1722438" y="4768850"/>
          <p14:tracePt t="67232" x="1731963" y="4751388"/>
          <p14:tracePt t="67241" x="1751013" y="4732338"/>
          <p14:tracePt t="67256" x="1758950" y="4714875"/>
          <p14:tracePt t="67544" x="1758950" y="4732338"/>
          <p14:tracePt t="67551" x="1778000" y="4751388"/>
          <p14:tracePt t="67559" x="1804988" y="4768850"/>
          <p14:tracePt t="67568" x="1824038" y="4778375"/>
          <p14:tracePt t="67577" x="1824038" y="4787900"/>
          <p14:tracePt t="67584" x="1841500" y="4805363"/>
          <p14:tracePt t="67593" x="1841500" y="4814888"/>
          <p14:tracePt t="67600" x="1851025" y="4814888"/>
          <p14:tracePt t="67696" x="1868488" y="4814888"/>
          <p14:tracePt t="67808" x="1878013" y="4814888"/>
          <p14:tracePt t="67816" x="1887538" y="4814888"/>
          <p14:tracePt t="67825" x="1895475" y="4814888"/>
          <p14:tracePt t="67856" x="1895475" y="4805363"/>
          <p14:tracePt t="67872" x="1895475" y="4797425"/>
          <p14:tracePt t="67880" x="1905000" y="4797425"/>
          <p14:tracePt t="67887" x="1914525" y="4787900"/>
          <p14:tracePt t="68278" x="1924050" y="4787900"/>
          <p14:tracePt t="68294" x="1931988" y="4787900"/>
          <p14:tracePt t="68302" x="1941513" y="4787900"/>
          <p14:tracePt t="68310" x="1951038" y="4787900"/>
          <p14:tracePt t="68326" x="1960563" y="4778375"/>
          <p14:tracePt t="68383" x="1987550" y="4760913"/>
          <p14:tracePt t="68398" x="2005013" y="4751388"/>
          <p14:tracePt t="68406" x="2014538" y="4751388"/>
          <p14:tracePt t="68414" x="2041525" y="4741863"/>
          <p14:tracePt t="68422" x="2051050" y="4732338"/>
          <p14:tracePt t="68430" x="2060575" y="4724400"/>
          <p14:tracePt t="68439" x="2070100" y="4714875"/>
          <p14:tracePt t="68455" x="2078038" y="4705350"/>
          <p14:tracePt t="68471" x="2078038" y="4697413"/>
          <p14:tracePt t="68903" x="2097088" y="4697413"/>
          <p14:tracePt t="68911" x="2197100" y="4697413"/>
          <p14:tracePt t="68919" x="2270125" y="4697413"/>
          <p14:tracePt t="68927" x="2343150" y="4697413"/>
          <p14:tracePt t="68935" x="2433638" y="4697413"/>
          <p14:tracePt t="68943" x="2470150" y="4697413"/>
          <p14:tracePt t="68952" x="2498725" y="4697413"/>
          <p14:tracePt t="68991" x="2506663" y="4697413"/>
          <p14:tracePt t="69248" x="2498725" y="4697413"/>
          <p14:tracePt t="69256" x="2479675" y="4697413"/>
          <p14:tracePt t="69287" x="2479675" y="4705350"/>
          <p14:tracePt t="69294" x="2470150" y="4714875"/>
          <p14:tracePt t="69342" x="2462213" y="4724400"/>
          <p14:tracePt t="69383" x="2462213" y="4741863"/>
          <p14:tracePt t="69408" x="2462213" y="4751388"/>
          <p14:tracePt t="69432" x="2462213" y="4760913"/>
          <p14:tracePt t="69606" x="2470150" y="4760913"/>
          <p14:tracePt t="69614" x="2489200" y="4760913"/>
          <p14:tracePt t="69622" x="2498725" y="4760913"/>
          <p14:tracePt t="69630" x="2516188" y="4760913"/>
          <p14:tracePt t="69638" x="2533650" y="4751388"/>
          <p14:tracePt t="69662" x="2543175" y="4751388"/>
          <p14:tracePt t="69678" x="2552700" y="4751388"/>
          <p14:tracePt t="69744" x="2562225" y="4741863"/>
          <p14:tracePt t="69967" x="2598738" y="4760913"/>
          <p14:tracePt t="69974" x="2616200" y="4760913"/>
          <p14:tracePt t="69984" x="2679700" y="4778375"/>
          <p14:tracePt t="69993" x="2708275" y="4797425"/>
          <p14:tracePt t="70000" x="2725738" y="4805363"/>
          <p14:tracePt t="70009" x="2744788" y="4805363"/>
          <p14:tracePt t="70014" x="2752725" y="4805363"/>
          <p14:tracePt t="70192" x="2781300" y="4797425"/>
          <p14:tracePt t="70200" x="2789238" y="4797425"/>
          <p14:tracePt t="70207" x="2798763" y="4787900"/>
          <p14:tracePt t="70214" x="2825750" y="4768850"/>
          <p14:tracePt t="70238" x="2825750" y="4760913"/>
          <p14:tracePt t="70246" x="2825750" y="4751388"/>
          <p14:tracePt t="70262" x="2835275" y="4741863"/>
          <p14:tracePt t="70744" x="2835275" y="4732338"/>
          <p14:tracePt t="70824" x="2835275" y="4751388"/>
          <p14:tracePt t="70832" x="2835275" y="4778375"/>
          <p14:tracePt t="70840" x="2825750" y="4797425"/>
          <p14:tracePt t="70848" x="2817813" y="4814888"/>
          <p14:tracePt t="70855" x="2808288" y="4841875"/>
          <p14:tracePt t="70862" x="2798763" y="4878388"/>
          <p14:tracePt t="70878" x="2789238" y="4906963"/>
          <p14:tracePt t="70886" x="2781300" y="4914900"/>
          <p14:tracePt t="70902" x="2781300" y="4924425"/>
          <p14:tracePt t="71000" x="2781300" y="4943475"/>
          <p14:tracePt t="71009" x="2781300" y="4960938"/>
          <p14:tracePt t="71024" x="2781300" y="4979988"/>
          <p14:tracePt t="71032" x="2789238" y="4997450"/>
          <p14:tracePt t="71041" x="2798763" y="5006975"/>
          <p14:tracePt t="71048" x="2825750" y="5043488"/>
          <p14:tracePt t="71056" x="2835275" y="5053013"/>
          <p14:tracePt t="71063" x="2835275" y="5080000"/>
          <p14:tracePt t="71071" x="2852738" y="5089525"/>
          <p14:tracePt t="71184" x="2862263" y="5089525"/>
          <p14:tracePt t="71207" x="2862263" y="5080000"/>
          <p14:tracePt t="71224" x="2862263" y="5060950"/>
          <p14:tracePt t="71232" x="2862263" y="5053013"/>
          <p14:tracePt t="71241" x="2852738" y="5024438"/>
          <p14:tracePt t="71247" x="2852738" y="5016500"/>
          <p14:tracePt t="71259" x="2844800" y="5006975"/>
          <p14:tracePt t="71262" x="2825750" y="4987925"/>
          <p14:tracePt t="71271" x="2808288" y="4960938"/>
          <p14:tracePt t="71279" x="2798763" y="4943475"/>
          <p14:tracePt t="71287" x="2789238" y="4914900"/>
          <p14:tracePt t="71295" x="2771775" y="4897438"/>
          <p14:tracePt t="71303" x="2744788" y="4860925"/>
          <p14:tracePt t="71310" x="2735263" y="4841875"/>
          <p14:tracePt t="71318" x="2716213" y="4824413"/>
          <p14:tracePt t="71326" x="2716213" y="4814888"/>
          <p14:tracePt t="71334" x="2708275" y="4805363"/>
          <p14:tracePt t="71350" x="2708275" y="4797425"/>
          <p14:tracePt t="71358" x="2708275" y="4787900"/>
          <p14:tracePt t="71366" x="2708275" y="4778375"/>
          <p14:tracePt t="71374" x="2708275" y="4768850"/>
          <p14:tracePt t="71390" x="2708275" y="4760913"/>
          <p14:tracePt t="71407" x="2708275" y="4741863"/>
          <p14:tracePt t="71414" x="2708275" y="4724400"/>
          <p14:tracePt t="71430" x="2725738" y="4697413"/>
          <p14:tracePt t="71446" x="2725738" y="4687888"/>
          <p14:tracePt t="71456" x="2735263" y="4678363"/>
          <p14:tracePt t="71462" x="2735263" y="4668838"/>
          <p14:tracePt t="71520" x="2744788" y="4668838"/>
          <p14:tracePt t="71606" x="2744788" y="4660900"/>
          <p14:tracePt t="71639" x="2744788" y="4651375"/>
          <p14:tracePt t="71646" x="2725738" y="4632325"/>
          <p14:tracePt t="71654" x="2725738" y="4624388"/>
          <p14:tracePt t="71662" x="2716213" y="4605338"/>
          <p14:tracePt t="71670" x="2708275" y="4595813"/>
          <p14:tracePt t="71678" x="2698750" y="4578350"/>
          <p14:tracePt t="71686" x="2689225" y="4559300"/>
          <p14:tracePt t="71694" x="2679700" y="4541838"/>
          <p14:tracePt t="71703" x="2679700" y="4522788"/>
          <p14:tracePt t="71711" x="2679700" y="4514850"/>
          <p14:tracePt t="71719" x="2679700" y="4505325"/>
          <p14:tracePt t="71727" x="2679700" y="4486275"/>
          <p14:tracePt t="71735" x="2679700" y="4478338"/>
          <p14:tracePt t="71743" x="2679700" y="4468813"/>
          <p14:tracePt t="71751" x="2679700" y="4459288"/>
          <p14:tracePt t="71759" x="2679700" y="4432300"/>
          <p14:tracePt t="71782" x="2679700" y="4405313"/>
          <p14:tracePt t="71790" x="2679700" y="4395788"/>
          <p14:tracePt t="71798" x="2689225" y="4376738"/>
          <p14:tracePt t="71807" x="2698750" y="4359275"/>
          <p14:tracePt t="71814" x="2725738" y="4322763"/>
          <p14:tracePt t="71823" x="2735263" y="4322763"/>
          <p14:tracePt t="71830" x="2752725" y="4303713"/>
          <p14:tracePt t="71838" x="2771775" y="4286250"/>
          <p14:tracePt t="71846" x="2781300" y="4276725"/>
          <p14:tracePt t="71854" x="2798763" y="4259263"/>
          <p14:tracePt t="71862" x="2808288" y="4249738"/>
          <p14:tracePt t="71878" x="2825750" y="4240213"/>
          <p14:tracePt t="71886" x="2844800" y="4240213"/>
          <p14:tracePt t="71894" x="2852738" y="4232275"/>
          <p14:tracePt t="71902" x="2862263" y="4232275"/>
          <p14:tracePt t="71910" x="2889250" y="4232275"/>
          <p14:tracePt t="71918" x="2917825" y="4232275"/>
          <p14:tracePt t="71926" x="2962275" y="4232275"/>
          <p14:tracePt t="71934" x="3017838" y="4232275"/>
          <p14:tracePt t="71942" x="3071813" y="4232275"/>
          <p14:tracePt t="71950" x="3127375" y="4232275"/>
          <p14:tracePt t="71958" x="3171825" y="4259263"/>
          <p14:tracePt t="71966" x="3217863" y="4276725"/>
          <p14:tracePt t="71974" x="3281363" y="4295775"/>
          <p14:tracePt t="71982" x="3300413" y="4322763"/>
          <p14:tracePt t="71990" x="3309938" y="4332288"/>
          <p14:tracePt t="71998" x="3317875" y="4340225"/>
          <p14:tracePt t="72007" x="3317875" y="4349750"/>
          <p14:tracePt t="72025" x="3317875" y="4359275"/>
          <p14:tracePt t="72039" x="3317875" y="4368800"/>
          <p14:tracePt t="72062" x="3317875" y="4395788"/>
          <p14:tracePt t="72070" x="3317875" y="4405313"/>
          <p14:tracePt t="72078" x="3300413" y="4441825"/>
          <p14:tracePt t="72086" x="3281363" y="4459288"/>
          <p14:tracePt t="72094" x="3281363" y="4468813"/>
          <p14:tracePt t="72102" x="3244850" y="4505325"/>
          <p14:tracePt t="72110" x="3227388" y="4532313"/>
          <p14:tracePt t="72118" x="3217863" y="4551363"/>
          <p14:tracePt t="72126" x="3181350" y="4595813"/>
          <p14:tracePt t="72159" x="3136900" y="4641850"/>
          <p14:tracePt t="72166" x="3127375" y="4651375"/>
          <p14:tracePt t="72183" x="3117850" y="4660900"/>
          <p14:tracePt t="72262" x="3108325" y="4668838"/>
          <p14:tracePt t="72334" x="3108325" y="4678363"/>
          <p14:tracePt t="72343" x="3108325" y="4724400"/>
          <p14:tracePt t="72350" x="3108325" y="4741863"/>
          <p14:tracePt t="72358" x="3108325" y="4778375"/>
          <p14:tracePt t="72366" x="3127375" y="4851400"/>
          <p14:tracePt t="72374" x="3181350" y="4914900"/>
          <p14:tracePt t="72382" x="3200400" y="4979988"/>
          <p14:tracePt t="72390" x="3227388" y="5043488"/>
          <p14:tracePt t="72398" x="3254375" y="5106988"/>
          <p14:tracePt t="72406" x="3254375" y="5160963"/>
          <p14:tracePt t="72414" x="3263900" y="5226050"/>
          <p14:tracePt t="72423" x="3263900" y="5262563"/>
          <p14:tracePt t="72430" x="3263900" y="5307013"/>
          <p14:tracePt t="72446" x="3263900" y="5335588"/>
          <p14:tracePt t="72454" x="3263900" y="5343525"/>
          <p14:tracePt t="72470" x="3263900" y="5353050"/>
          <p14:tracePt t="72512" x="3263900" y="5362575"/>
          <p14:tracePt t="72520" x="3263900" y="5372100"/>
          <p14:tracePt t="72527" x="3244850" y="5380038"/>
          <p14:tracePt t="72536" x="3236913" y="5399088"/>
          <p14:tracePt t="72543" x="3227388" y="5399088"/>
          <p14:tracePt t="72551" x="3227388" y="5408613"/>
          <p14:tracePt t="72559" x="3208338" y="5416550"/>
          <p14:tracePt t="72568" x="3200400" y="5426075"/>
          <p14:tracePt t="72584" x="3190875" y="5435600"/>
          <p14:tracePt t="72646" x="3163888" y="5445125"/>
          <p14:tracePt t="72670" x="3154363" y="5445125"/>
          <p14:tracePt t="72678" x="3144838" y="5453063"/>
          <p14:tracePt t="72848" x="3144838" y="5445125"/>
          <p14:tracePt t="72856" x="3144838" y="5426075"/>
          <p14:tracePt t="72864" x="3117850" y="5408613"/>
          <p14:tracePt t="72872" x="3117850" y="5399088"/>
          <p14:tracePt t="72880" x="3117850" y="5389563"/>
          <p14:tracePt t="72944" x="3117850" y="5380038"/>
          <p14:tracePt t="72953" x="3117850" y="5362575"/>
          <p14:tracePt t="72968" x="3117850" y="5343525"/>
          <p14:tracePt t="72975" x="3117850" y="5335588"/>
          <p14:tracePt t="72983" x="3127375" y="5316538"/>
          <p14:tracePt t="72991" x="3136900" y="5307013"/>
          <p14:tracePt t="72998" x="3144838" y="5289550"/>
          <p14:tracePt t="73134" x="3117850" y="5307013"/>
          <p14:tracePt t="73142" x="3100388" y="5316538"/>
          <p14:tracePt t="73150" x="3044825" y="5343525"/>
          <p14:tracePt t="73159" x="3017838" y="5362575"/>
          <p14:tracePt t="73166" x="2954338" y="5372100"/>
          <p14:tracePt t="73176" x="2898775" y="5389563"/>
          <p14:tracePt t="73182" x="2817813" y="5408613"/>
          <p14:tracePt t="73190" x="2781300" y="5408613"/>
          <p14:tracePt t="73198" x="2735263" y="5426075"/>
          <p14:tracePt t="73206" x="2716213" y="5426075"/>
          <p14:tracePt t="73214" x="2698750" y="5426075"/>
          <p14:tracePt t="73407" x="2679700" y="5426075"/>
          <p14:tracePt t="73414" x="2671763" y="5426075"/>
          <p14:tracePt t="73424" x="2643188" y="5426075"/>
          <p14:tracePt t="73696" x="2635250" y="5426075"/>
          <p14:tracePt t="73704" x="2635250" y="5416550"/>
          <p14:tracePt t="73710" x="2625725" y="5399088"/>
          <p14:tracePt t="73718" x="2625725" y="5389563"/>
          <p14:tracePt t="73726" x="2616200" y="5372100"/>
          <p14:tracePt t="73742" x="2616200" y="5362575"/>
          <p14:tracePt t="73758" x="2606675" y="5362575"/>
          <p14:tracePt t="74040" x="2625725" y="5362575"/>
          <p14:tracePt t="74048" x="2652713" y="5362575"/>
          <p14:tracePt t="74056" x="2716213" y="5362575"/>
          <p14:tracePt t="74064" x="2752725" y="5362575"/>
          <p14:tracePt t="74072" x="2781300" y="5362575"/>
          <p14:tracePt t="74080" x="2789238" y="5362575"/>
          <p14:tracePt t="74560" x="2798763" y="5372100"/>
          <p14:tracePt t="74568" x="2798763" y="5389563"/>
          <p14:tracePt t="74584" x="2752725" y="5426075"/>
          <p14:tracePt t="74591" x="2671763" y="5435600"/>
          <p14:tracePt t="74600" x="2662238" y="5435600"/>
          <p14:tracePt t="74610" x="2635250" y="5435600"/>
          <p14:tracePt t="74616" x="2616200" y="5435600"/>
          <p14:tracePt t="74626" x="2589213" y="5445125"/>
          <p14:tracePt t="74631" x="2579688" y="5445125"/>
          <p14:tracePt t="74646" x="2570163" y="5445125"/>
          <p14:tracePt t="74792" x="2562225" y="5435600"/>
          <p14:tracePt t="74800" x="2543175" y="5426075"/>
          <p14:tracePt t="74807" x="2498725" y="5426075"/>
          <p14:tracePt t="74816" x="2452688" y="5416550"/>
          <p14:tracePt t="74826" x="2443163" y="5416550"/>
          <p14:tracePt t="74833" x="2406650" y="5416550"/>
          <p14:tracePt t="74839" x="2389188" y="5416550"/>
          <p14:tracePt t="74870" x="2370138" y="5416550"/>
          <p14:tracePt t="75089" x="2360613" y="5408613"/>
          <p14:tracePt t="75639" x="2352675" y="5408613"/>
          <p14:tracePt t="75647" x="2316163" y="5408613"/>
          <p14:tracePt t="75656" x="2279650" y="5408613"/>
          <p14:tracePt t="75663" x="2233613" y="5408613"/>
          <p14:tracePt t="75671" x="2197100" y="5408613"/>
          <p14:tracePt t="75679" x="2160588" y="5408613"/>
          <p14:tracePt t="75687" x="2151063" y="5408613"/>
          <p14:tracePt t="75695" x="2133600" y="5408613"/>
          <p14:tracePt t="75703" x="2114550" y="5408613"/>
          <p14:tracePt t="75944" x="2070100" y="5362575"/>
          <p14:tracePt t="75952" x="2060575" y="5335588"/>
          <p14:tracePt t="75960" x="2041525" y="5316538"/>
          <p14:tracePt t="75968" x="2033588" y="5270500"/>
          <p14:tracePt t="75976" x="2033588" y="5243513"/>
          <p14:tracePt t="75984" x="2033588" y="5226050"/>
          <p14:tracePt t="75992" x="2033588" y="5197475"/>
          <p14:tracePt t="76000" x="2033588" y="5189538"/>
          <p14:tracePt t="76009" x="2033588" y="5180013"/>
          <p14:tracePt t="76026" x="2033588" y="5160963"/>
          <p14:tracePt t="76032" x="2033588" y="5153025"/>
          <p14:tracePt t="76057" x="2033588" y="5143500"/>
          <p14:tracePt t="76064" x="2033588" y="5133975"/>
          <p14:tracePt t="76072" x="2033588" y="5126038"/>
          <p14:tracePt t="76080" x="2033588" y="5116513"/>
          <p14:tracePt t="76088" x="2051050" y="5106988"/>
          <p14:tracePt t="76104" x="2060575" y="5106988"/>
          <p14:tracePt t="76112" x="2070100" y="5097463"/>
          <p14:tracePt t="76119" x="2087563" y="5097463"/>
          <p14:tracePt t="76145" x="2097088" y="5089525"/>
          <p14:tracePt t="76152" x="2106613" y="5089525"/>
          <p14:tracePt t="76161" x="2124075" y="5089525"/>
          <p14:tracePt t="76177" x="2133600" y="5089525"/>
          <p14:tracePt t="76304" x="2170113" y="5089525"/>
          <p14:tracePt t="76312" x="2187575" y="5089525"/>
          <p14:tracePt t="76320" x="2243138" y="5089525"/>
          <p14:tracePt t="76328" x="2297113" y="5089525"/>
          <p14:tracePt t="76336" x="2324100" y="5089525"/>
          <p14:tracePt t="76343" x="2370138" y="5116513"/>
          <p14:tracePt t="76351" x="2389188" y="5126038"/>
          <p14:tracePt t="76358" x="2397125" y="5126038"/>
          <p14:tracePt t="76374" x="2416175" y="5133975"/>
          <p14:tracePt t="76390" x="2416175" y="5143500"/>
          <p14:tracePt t="76398" x="2416175" y="5153025"/>
          <p14:tracePt t="76406" x="2416175" y="5170488"/>
          <p14:tracePt t="76423" x="2416175" y="5197475"/>
          <p14:tracePt t="76439" x="2416175" y="5207000"/>
          <p14:tracePt t="76446" x="2406650" y="5216525"/>
          <p14:tracePt t="76454" x="2397125" y="5226050"/>
          <p14:tracePt t="76462" x="2397125" y="5233988"/>
          <p14:tracePt t="76535" x="2389188" y="5243513"/>
          <p14:tracePt t="76542" x="2389188" y="5253038"/>
          <p14:tracePt t="76550" x="2379663" y="5262563"/>
          <p14:tracePt t="76558" x="2379663" y="5289550"/>
          <p14:tracePt t="76566" x="2379663" y="5299075"/>
          <p14:tracePt t="76575" x="2370138" y="5335588"/>
          <p14:tracePt t="76582" x="2343150" y="5353050"/>
          <p14:tracePt t="76590" x="2343150" y="5362575"/>
          <p14:tracePt t="76598" x="2343150" y="5380038"/>
          <p14:tracePt t="76607" x="2333625" y="5399088"/>
          <p14:tracePt t="76614" x="2297113" y="5426075"/>
          <p14:tracePt t="76623" x="2287588" y="5453063"/>
          <p14:tracePt t="76630" x="2279650" y="5462588"/>
          <p14:tracePt t="76640" x="2251075" y="5489575"/>
          <p14:tracePt t="76647" x="2243138" y="5508625"/>
          <p14:tracePt t="76655" x="2243138" y="5518150"/>
          <p14:tracePt t="76662" x="2233613" y="5526088"/>
          <p14:tracePt t="76872" x="2233613" y="5545138"/>
          <p14:tracePt t="76888" x="2233613" y="5572125"/>
          <p14:tracePt t="76902" x="2233613" y="5589588"/>
          <p14:tracePt t="76910" x="2233613" y="5599113"/>
          <p14:tracePt t="76918" x="2243138" y="5608638"/>
          <p14:tracePt t="76934" x="2251075" y="5608638"/>
          <p14:tracePt t="76950" x="2260600" y="5608638"/>
          <p14:tracePt t="76974" x="2279650" y="5608638"/>
          <p14:tracePt t="76982" x="2287588" y="5608638"/>
          <p14:tracePt t="76990" x="2306638" y="5608638"/>
          <p14:tracePt t="76998" x="2333625" y="5608638"/>
          <p14:tracePt t="77007" x="2343150" y="5608638"/>
          <p14:tracePt t="77014" x="2379663" y="5608638"/>
          <p14:tracePt t="77023" x="2397125" y="5608638"/>
          <p14:tracePt t="77030" x="2433638" y="5608638"/>
          <p14:tracePt t="77039" x="2479675" y="5618163"/>
          <p14:tracePt t="77046" x="2498725" y="5618163"/>
          <p14:tracePt t="77054" x="2543175" y="5626100"/>
          <p14:tracePt t="77062" x="2570163" y="5645150"/>
          <p14:tracePt t="77070" x="2589213" y="5645150"/>
          <p14:tracePt t="77078" x="2598738" y="5654675"/>
          <p14:tracePt t="77086" x="2616200" y="5662613"/>
          <p14:tracePt t="77183" x="2598738" y="5662613"/>
          <p14:tracePt t="77200" x="2589213" y="5662613"/>
          <p14:tracePt t="77223" x="2579688" y="5662613"/>
          <p14:tracePt t="78064" x="2570163" y="5662613"/>
          <p14:tracePt t="78072" x="2552700" y="5662613"/>
          <p14:tracePt t="78088" x="2543175" y="5662613"/>
          <p14:tracePt t="78102" x="2533650" y="5662613"/>
          <p14:tracePt t="78118" x="2506663" y="5662613"/>
          <p14:tracePt t="78126" x="2489200" y="5662613"/>
          <p14:tracePt t="78140" x="2462213" y="5662613"/>
          <p14:tracePt t="78142" x="2443163" y="5662613"/>
          <p14:tracePt t="78150" x="2397125" y="5662613"/>
          <p14:tracePt t="78158" x="2389188" y="5662613"/>
          <p14:tracePt t="78166" x="2370138" y="5662613"/>
          <p14:tracePt t="78175" x="2352675" y="5662613"/>
          <p14:tracePt t="78184" x="2333625" y="5662613"/>
          <p14:tracePt t="78193" x="2316163" y="5654675"/>
          <p14:tracePt t="78200" x="2316163" y="5635625"/>
          <p14:tracePt t="78209" x="2287588" y="5618163"/>
          <p14:tracePt t="78215" x="2287588" y="5608638"/>
          <p14:tracePt t="78226" x="2287588" y="5599113"/>
          <p14:tracePt t="78232" x="2287588" y="5589588"/>
          <p14:tracePt t="78503" x="2279650" y="5589588"/>
          <p14:tracePt t="78609" x="2287588" y="5589588"/>
          <p14:tracePt t="78616" x="2343150" y="5589588"/>
          <p14:tracePt t="78624" x="2433638" y="5589588"/>
          <p14:tracePt t="78632" x="2462213" y="5589588"/>
          <p14:tracePt t="78642" x="2516188" y="5608638"/>
          <p14:tracePt t="78647" x="2543175" y="5608638"/>
          <p14:tracePt t="78660" x="2562225" y="5608638"/>
          <p14:tracePt t="78663" x="2606675" y="5618163"/>
          <p14:tracePt t="78672" x="2616200" y="5618163"/>
          <p14:tracePt t="78680" x="2635250" y="5618163"/>
          <p14:tracePt t="78688" x="2643188" y="5618163"/>
          <p14:tracePt t="78696" x="2652713" y="5618163"/>
          <p14:tracePt t="78704" x="2671763" y="5618163"/>
          <p14:tracePt t="78712" x="2679700" y="5618163"/>
          <p14:tracePt t="78720" x="2689225" y="5618163"/>
          <p14:tracePt t="78728" x="2698750" y="5618163"/>
          <p14:tracePt t="78744" x="2725738" y="5608638"/>
          <p14:tracePt t="78768" x="2725738" y="5599113"/>
          <p14:tracePt t="78791" x="2735263" y="5589588"/>
          <p14:tracePt t="78824" x="2735263" y="5581650"/>
          <p14:tracePt t="78831" x="2735263" y="5572125"/>
          <p14:tracePt t="78841" x="2744788" y="5545138"/>
          <p14:tracePt t="78847" x="2744788" y="5535613"/>
          <p14:tracePt t="78858" x="2744788" y="5526088"/>
          <p14:tracePt t="78863" x="2744788" y="5518150"/>
          <p14:tracePt t="78871" x="2744788" y="5508625"/>
          <p14:tracePt t="78879" x="2744788" y="5499100"/>
          <p14:tracePt t="78887" x="2744788" y="5489575"/>
          <p14:tracePt t="78903" x="2744788" y="5481638"/>
          <p14:tracePt t="78919" x="2752725" y="5472113"/>
          <p14:tracePt t="78927" x="2762250" y="5462588"/>
          <p14:tracePt t="79192" x="2752725" y="5481638"/>
          <p14:tracePt t="79200" x="2744788" y="5489575"/>
          <p14:tracePt t="79208" x="2716213" y="5518150"/>
          <p14:tracePt t="79216" x="2708275" y="5526088"/>
          <p14:tracePt t="79226" x="2698750" y="5545138"/>
          <p14:tracePt t="79242" x="2679700" y="5562600"/>
          <p14:tracePt t="79872" x="2708275" y="5535613"/>
          <p14:tracePt t="79880" x="2725738" y="5518150"/>
          <p14:tracePt t="79888" x="2744788" y="5499100"/>
          <p14:tracePt t="79896" x="2771775" y="5462588"/>
          <p14:tracePt t="79904" x="2789238" y="5445125"/>
          <p14:tracePt t="79911" x="2798763" y="5435600"/>
          <p14:tracePt t="79919" x="2825750" y="5408613"/>
          <p14:tracePt t="79926" x="2835275" y="5399088"/>
          <p14:tracePt t="79943" x="2835275" y="5389563"/>
          <p14:tracePt t="79959" x="2844800" y="5380038"/>
          <p14:tracePt t="79974" x="2852738" y="5372100"/>
          <p14:tracePt t="79982" x="2862263" y="5362575"/>
          <p14:tracePt t="80072" x="2881313" y="5343525"/>
          <p14:tracePt t="80081" x="2925763" y="5307013"/>
          <p14:tracePt t="80087" x="2971800" y="5289550"/>
          <p14:tracePt t="80095" x="3054350" y="5243513"/>
          <p14:tracePt t="80104" x="3117850" y="5207000"/>
          <p14:tracePt t="80113" x="3181350" y="5170488"/>
          <p14:tracePt t="80119" x="3263900" y="5133975"/>
          <p14:tracePt t="80129" x="3336925" y="5106988"/>
          <p14:tracePt t="80143" x="3500438" y="5033963"/>
          <p14:tracePt t="80151" x="3573463" y="5024438"/>
          <p14:tracePt t="80160" x="3656013" y="4979988"/>
          <p14:tracePt t="80167" x="3729038" y="4970463"/>
          <p14:tracePt t="80177" x="3783013" y="4970463"/>
          <p14:tracePt t="80182" x="3846513" y="4960938"/>
          <p14:tracePt t="80191" x="3919538" y="4960938"/>
          <p14:tracePt t="80198" x="3965575" y="4960938"/>
          <p14:tracePt t="80206" x="4029075" y="4960938"/>
          <p14:tracePt t="80214" x="4084638" y="4960938"/>
          <p14:tracePt t="80222" x="4148138" y="4960938"/>
          <p14:tracePt t="80230" x="4202113" y="4960938"/>
          <p14:tracePt t="80239" x="4238625" y="4960938"/>
          <p14:tracePt t="80246" x="4267200" y="4960938"/>
          <p14:tracePt t="80254" x="4311650" y="4960938"/>
          <p14:tracePt t="80262" x="4340225" y="4960938"/>
          <p14:tracePt t="80270" x="4357688" y="4960938"/>
          <p14:tracePt t="80286" x="4376738" y="4951413"/>
          <p14:tracePt t="80302" x="4394200" y="4943475"/>
          <p14:tracePt t="80318" x="4394200" y="4933950"/>
          <p14:tracePt t="80326" x="4403725" y="4924425"/>
          <p14:tracePt t="80607" x="4413250" y="4924425"/>
          <p14:tracePt t="80624" x="4413250" y="4933950"/>
          <p14:tracePt t="80632" x="4413250" y="4960938"/>
          <p14:tracePt t="80641" x="4413250" y="4970463"/>
          <p14:tracePt t="80647" x="4413250" y="5016500"/>
          <p14:tracePt t="80657" x="4384675" y="5060950"/>
          <p14:tracePt t="80663" x="4376738" y="5089525"/>
          <p14:tracePt t="80671" x="4340225" y="5133975"/>
          <p14:tracePt t="80679" x="4321175" y="5180013"/>
          <p14:tracePt t="80687" x="4284663" y="5243513"/>
          <p14:tracePt t="80695" x="4275138" y="5262563"/>
          <p14:tracePt t="80703" x="4248150" y="5289550"/>
          <p14:tracePt t="80711" x="4230688" y="5326063"/>
          <p14:tracePt t="80719" x="4221163" y="5335588"/>
          <p14:tracePt t="80727" x="4211638" y="5343525"/>
          <p14:tracePt t="80838" x="4211638" y="5353050"/>
          <p14:tracePt t="80847" x="4211638" y="5399088"/>
          <p14:tracePt t="80856" x="4175125" y="5481638"/>
          <p14:tracePt t="80863" x="4165600" y="5526088"/>
          <p14:tracePt t="80879" x="4165600" y="5545138"/>
          <p14:tracePt t="80903" x="4165600" y="5554663"/>
          <p14:tracePt t="80911" x="4165600" y="5589588"/>
          <p14:tracePt t="80919" x="4094163" y="5662613"/>
          <p14:tracePt t="80927" x="3965575" y="5764213"/>
          <p14:tracePt t="80935" x="3846513" y="5873750"/>
          <p14:tracePt t="80945" x="3783013" y="5954713"/>
          <p14:tracePt t="80952" x="3709988" y="6010275"/>
          <p14:tracePt t="80960" x="3692525" y="6018213"/>
          <p14:tracePt t="81391" x="3692525" y="6027738"/>
          <p14:tracePt t="81398" x="3692525" y="6037263"/>
          <p14:tracePt t="81447" x="3692525" y="6027738"/>
          <p14:tracePt t="81457" x="3719513" y="5954713"/>
          <p14:tracePt t="81464" x="3765550" y="5900738"/>
          <p14:tracePt t="81473" x="3810000" y="5854700"/>
          <p14:tracePt t="81481" x="3883025" y="5791200"/>
          <p14:tracePt t="81491" x="3938588" y="5708650"/>
          <p14:tracePt t="81494" x="4021138" y="5618163"/>
          <p14:tracePt t="81502" x="4094163" y="5554663"/>
          <p14:tracePt t="81510" x="4165600" y="5508625"/>
          <p14:tracePt t="81519" x="4230688" y="5472113"/>
          <p14:tracePt t="81527" x="4348163" y="5426075"/>
          <p14:tracePt t="81534" x="4448175" y="5399088"/>
          <p14:tracePt t="81542" x="4521200" y="5389563"/>
          <p14:tracePt t="81550" x="4603750" y="5362575"/>
          <p14:tracePt t="81558" x="4695825" y="5353050"/>
          <p14:tracePt t="81566" x="4776788" y="5326063"/>
          <p14:tracePt t="81575" x="4905375" y="5280025"/>
          <p14:tracePt t="81582" x="4978400" y="5270500"/>
          <p14:tracePt t="81592" x="5022850" y="5253038"/>
          <p14:tracePt t="81599" x="5086350" y="5216525"/>
          <p14:tracePt t="81607" x="5151438" y="5197475"/>
          <p14:tracePt t="81614" x="5214938" y="5153025"/>
          <p14:tracePt t="81623" x="5278438" y="5133975"/>
          <p14:tracePt t="81630" x="5278438" y="5089525"/>
          <p14:tracePt t="81639" x="5334000" y="5053013"/>
          <p14:tracePt t="81646" x="5368925" y="5024438"/>
          <p14:tracePt t="81654" x="5451475" y="4970463"/>
          <p14:tracePt t="81662" x="5507038" y="4951413"/>
          <p14:tracePt t="81670" x="5588000" y="4914900"/>
          <p14:tracePt t="81678" x="5653088" y="4887913"/>
          <p14:tracePt t="81686" x="5697538" y="4870450"/>
          <p14:tracePt t="81694" x="5743575" y="4841875"/>
          <p14:tracePt t="81702" x="5770563" y="4841875"/>
          <p14:tracePt t="81710" x="5797550" y="4833938"/>
          <p14:tracePt t="81719" x="5816600" y="4833938"/>
          <p14:tracePt t="81726" x="5826125" y="4833938"/>
          <p14:tracePt t="81776" x="5834063" y="4824413"/>
          <p14:tracePt t="81801" x="5853113" y="4814888"/>
          <p14:tracePt t="81807" x="5907088" y="4805363"/>
          <p14:tracePt t="81816" x="5935663" y="4787900"/>
          <p14:tracePt t="81826" x="5980113" y="4768850"/>
          <p14:tracePt t="81833" x="6007100" y="4741863"/>
          <p14:tracePt t="81842" x="6072188" y="4732338"/>
          <p14:tracePt t="81848" x="6116638" y="4697413"/>
          <p14:tracePt t="81858" x="6135688" y="4697413"/>
          <p14:tracePt t="81863" x="6172200" y="4678363"/>
          <p14:tracePt t="81872" x="6208713" y="4668838"/>
          <p14:tracePt t="81879" x="6226175" y="4651375"/>
          <p14:tracePt t="81886" x="6262688" y="4632325"/>
          <p14:tracePt t="81894" x="6291263" y="4624388"/>
          <p14:tracePt t="81902" x="6318250" y="4624388"/>
          <p14:tracePt t="81910" x="6345238" y="4595813"/>
          <p14:tracePt t="81918" x="6372225" y="4587875"/>
          <p14:tracePt t="81926" x="6418263" y="4551363"/>
          <p14:tracePt t="81934" x="6454775" y="4532313"/>
          <p14:tracePt t="81942" x="6508750" y="4486275"/>
          <p14:tracePt t="81950" x="6554788" y="4459288"/>
          <p14:tracePt t="81958" x="6610350" y="4413250"/>
          <p14:tracePt t="81966" x="6654800" y="4359275"/>
          <p14:tracePt t="81974" x="6691313" y="4332288"/>
          <p14:tracePt t="81982" x="6737350" y="4276725"/>
          <p14:tracePt t="81991" x="6754813" y="4249738"/>
          <p14:tracePt t="81998" x="6783388" y="4222750"/>
          <p14:tracePt t="82006" x="6800850" y="4186238"/>
          <p14:tracePt t="82014" x="6810375" y="4167188"/>
          <p14:tracePt t="82022" x="6827838" y="4149725"/>
          <p14:tracePt t="82030" x="6837363" y="4140200"/>
          <p14:tracePt t="82039" x="6837363" y="4113213"/>
          <p14:tracePt t="82046" x="6856413" y="4094163"/>
          <p14:tracePt t="82055" x="6864350" y="4067175"/>
          <p14:tracePt t="82062" x="6892925" y="4040188"/>
          <p14:tracePt t="82070" x="6929438" y="3984625"/>
          <p14:tracePt t="82078" x="6956425" y="3957638"/>
          <p14:tracePt t="82086" x="6956425" y="3948113"/>
          <p14:tracePt t="82094" x="6973888" y="3930650"/>
          <p14:tracePt t="82102" x="6973888" y="3921125"/>
          <p14:tracePt t="82288" x="6992938" y="3911600"/>
          <p14:tracePt t="82296" x="7010400" y="3911600"/>
          <p14:tracePt t="82304" x="7019925" y="3911600"/>
          <p14:tracePt t="82312" x="7046913" y="3894138"/>
          <p14:tracePt t="82320" x="7073900" y="3867150"/>
          <p14:tracePt t="82328" x="7129463" y="3830638"/>
          <p14:tracePt t="82335" x="7156450" y="3803650"/>
          <p14:tracePt t="82344" x="7202488" y="3767138"/>
          <p14:tracePt t="82351" x="7248525" y="3738563"/>
          <p14:tracePt t="82360" x="7292975" y="3730625"/>
          <p14:tracePt t="82367" x="7312025" y="3702050"/>
          <p14:tracePt t="82377" x="7348538" y="3665538"/>
          <p14:tracePt t="82383" x="7366000" y="3638550"/>
          <p14:tracePt t="82390" x="7375525" y="3621088"/>
          <p14:tracePt t="82399" x="7392988" y="3584575"/>
          <p14:tracePt t="82415" x="7402513" y="3584575"/>
          <p14:tracePt t="82423" x="7402513" y="3565525"/>
          <p14:tracePt t="82766" x="7402513" y="3548063"/>
          <p14:tracePt t="82783" x="7402513" y="3538538"/>
          <p14:tracePt t="82790" x="7402513" y="3519488"/>
          <p14:tracePt t="82798" x="7392988" y="3502025"/>
          <p14:tracePt t="82806" x="7392988" y="3492500"/>
          <p14:tracePt t="82814" x="7385050" y="3475038"/>
          <p14:tracePt t="82830" x="7385050" y="3465513"/>
          <p14:tracePt t="82846" x="7375525" y="3455988"/>
          <p14:tracePt t="82856" x="7375525" y="3438525"/>
          <p14:tracePt t="82862" x="7366000" y="3429000"/>
          <p14:tracePt t="82870" x="7356475" y="3419475"/>
          <p14:tracePt t="82887" x="7356475" y="3411538"/>
          <p14:tracePt t="82927" x="7348538" y="3392488"/>
          <p14:tracePt t="82951" x="7329488" y="3375025"/>
          <p14:tracePt t="82959" x="7319963" y="3365500"/>
          <p14:tracePt t="82967" x="7302500" y="3365500"/>
          <p14:tracePt t="82983" x="7292975" y="3355975"/>
          <p14:tracePt t="82991" x="7275513" y="3338513"/>
          <p14:tracePt t="82999" x="7265988" y="3328988"/>
          <p14:tracePt t="83007" x="7256463" y="3319463"/>
          <p14:tracePt t="83024" x="7248525" y="3309938"/>
          <p14:tracePt t="83031" x="7248525" y="3302000"/>
          <p14:tracePt t="83041" x="7239000" y="3282950"/>
          <p14:tracePt t="83062" x="7239000" y="3273425"/>
          <p14:tracePt t="83070" x="7229475" y="3265488"/>
          <p14:tracePt t="83078" x="7229475" y="3255963"/>
          <p14:tracePt t="83086" x="7219950" y="3236913"/>
          <p14:tracePt t="83102" x="7212013" y="3228975"/>
          <p14:tracePt t="83110" x="7212013" y="3219450"/>
          <p14:tracePt t="83118" x="7202488" y="3209925"/>
          <p14:tracePt t="83126" x="7192963" y="3209925"/>
          <p14:tracePt t="83143" x="7183438" y="3200400"/>
          <p14:tracePt t="83192" x="7183438" y="3192463"/>
          <p14:tracePt t="83350" x="7175500" y="3182938"/>
          <p14:tracePt t="83358" x="7165975" y="3192463"/>
          <p14:tracePt t="83366" x="7146925" y="3200400"/>
          <p14:tracePt t="83374" x="7110413" y="3200400"/>
          <p14:tracePt t="83382" x="7083425" y="3209925"/>
          <p14:tracePt t="83390" x="7073900" y="3219450"/>
          <p14:tracePt t="83398" x="7065963" y="3219450"/>
          <p14:tracePt t="83479" x="7056438" y="3219450"/>
          <p14:tracePt t="83489" x="7046913" y="3219450"/>
          <p14:tracePt t="83495" x="7010400" y="3200400"/>
          <p14:tracePt t="83503" x="6992938" y="3182938"/>
          <p14:tracePt t="83511" x="6946900" y="3119438"/>
          <p14:tracePt t="83519" x="6929438" y="3100388"/>
          <p14:tracePt t="83527" x="6892925" y="3063875"/>
          <p14:tracePt t="83536" x="6883400" y="3027363"/>
          <p14:tracePt t="83545" x="6864350" y="3009900"/>
          <p14:tracePt t="83552" x="6846888" y="2982913"/>
          <p14:tracePt t="83558" x="6846888" y="2973388"/>
          <p14:tracePt t="83566" x="6837363" y="2946400"/>
          <p14:tracePt t="83574" x="6837363" y="2936875"/>
          <p14:tracePt t="83582" x="6837363" y="2917825"/>
          <p14:tracePt t="83590" x="6837363" y="2909888"/>
          <p14:tracePt t="83598" x="6827838" y="2900363"/>
          <p14:tracePt t="83606" x="6827838" y="2881313"/>
          <p14:tracePt t="83614" x="6827838" y="2873375"/>
          <p14:tracePt t="83622" x="6827838" y="2863850"/>
          <p14:tracePt t="83630" x="6827838" y="2844800"/>
          <p14:tracePt t="83640" x="6827838" y="2836863"/>
          <p14:tracePt t="83646" x="6827838" y="2817813"/>
          <p14:tracePt t="83654" x="6827838" y="2808288"/>
          <p14:tracePt t="83662" x="6837363" y="2790825"/>
          <p14:tracePt t="83670" x="6856413" y="2771775"/>
          <p14:tracePt t="83678" x="6864350" y="2763838"/>
          <p14:tracePt t="83687" x="6873875" y="2744788"/>
          <p14:tracePt t="83694" x="6892925" y="2727325"/>
          <p14:tracePt t="83702" x="6910388" y="2708275"/>
          <p14:tracePt t="83710" x="6919913" y="2690813"/>
          <p14:tracePt t="83718" x="6929438" y="2681288"/>
          <p14:tracePt t="83726" x="6946900" y="2662238"/>
          <p14:tracePt t="83734" x="6956425" y="2654300"/>
          <p14:tracePt t="83742" x="6973888" y="2644775"/>
          <p14:tracePt t="83750" x="6992938" y="2635250"/>
          <p14:tracePt t="83766" x="7037388" y="2617788"/>
          <p14:tracePt t="83782" x="7065963" y="2608263"/>
          <p14:tracePt t="83791" x="7083425" y="2608263"/>
          <p14:tracePt t="83798" x="7119938" y="2608263"/>
          <p14:tracePt t="83806" x="7129463" y="2608263"/>
          <p14:tracePt t="83815" x="7175500" y="2608263"/>
          <p14:tracePt t="83823" x="7212013" y="2608263"/>
          <p14:tracePt t="83831" x="7256463" y="2608263"/>
          <p14:tracePt t="83840" x="7283450" y="2608263"/>
          <p14:tracePt t="83846" x="7339013" y="2608263"/>
          <p14:tracePt t="83856" x="7392988" y="2608263"/>
          <p14:tracePt t="83862" x="7485063" y="2608263"/>
          <p14:tracePt t="83870" x="7548563" y="2608263"/>
          <p14:tracePt t="83878" x="7621588" y="2608263"/>
          <p14:tracePt t="83886" x="7675563" y="2608263"/>
          <p14:tracePt t="83894" x="7731125" y="2617788"/>
          <p14:tracePt t="83903" x="7777163" y="2617788"/>
          <p14:tracePt t="83911" x="7804150" y="2625725"/>
          <p14:tracePt t="83919" x="7850188" y="2635250"/>
          <p14:tracePt t="83927" x="7885113" y="2644775"/>
          <p14:tracePt t="83935" x="7913688" y="2662238"/>
          <p14:tracePt t="83942" x="7950200" y="2671763"/>
          <p14:tracePt t="83950" x="7977188" y="2681288"/>
          <p14:tracePt t="83958" x="8004175" y="2698750"/>
          <p14:tracePt t="83966" x="8004175" y="2708275"/>
          <p14:tracePt t="83974" x="8031163" y="2727325"/>
          <p14:tracePt t="83982" x="8040688" y="2735263"/>
          <p14:tracePt t="83991" x="8059738" y="2763838"/>
          <p14:tracePt t="83998" x="8067675" y="2781300"/>
          <p14:tracePt t="84007" x="8086725" y="2817813"/>
          <p14:tracePt t="84014" x="8104188" y="2844800"/>
          <p14:tracePt t="84022" x="8113713" y="2873375"/>
          <p14:tracePt t="84030" x="8150225" y="2936875"/>
          <p14:tracePt t="84039" x="8159750" y="2963863"/>
          <p14:tracePt t="84046" x="8177213" y="3036888"/>
          <p14:tracePt t="84054" x="8204200" y="3082925"/>
          <p14:tracePt t="84062" x="8232775" y="3155950"/>
          <p14:tracePt t="84070" x="8232775" y="3200400"/>
          <p14:tracePt t="84078" x="8250238" y="3255963"/>
          <p14:tracePt t="84086" x="8250238" y="3309938"/>
          <p14:tracePt t="84094" x="8259763" y="3375025"/>
          <p14:tracePt t="84102" x="8259763" y="3411538"/>
          <p14:tracePt t="84110" x="8259763" y="3446463"/>
          <p14:tracePt t="84118" x="8259763" y="3482975"/>
          <p14:tracePt t="84126" x="8259763" y="3511550"/>
          <p14:tracePt t="84134" x="8259763" y="3529013"/>
          <p14:tracePt t="84160" x="8240713" y="3565525"/>
          <p14:tracePt t="84166" x="8232775" y="3575050"/>
          <p14:tracePt t="84222" x="8223250" y="3575050"/>
          <p14:tracePt t="84230" x="8186738" y="3584575"/>
          <p14:tracePt t="84238" x="8159750" y="3584575"/>
          <p14:tracePt t="84246" x="8086725" y="3584575"/>
          <p14:tracePt t="84254" x="8013700" y="3584575"/>
          <p14:tracePt t="84262" x="7940675" y="3584575"/>
          <p14:tracePt t="84270" x="7840663" y="3602038"/>
          <p14:tracePt t="84278" x="7748588" y="3602038"/>
          <p14:tracePt t="84286" x="7694613" y="3602038"/>
          <p14:tracePt t="84294" x="7639050" y="3602038"/>
          <p14:tracePt t="84302" x="7612063" y="3602038"/>
          <p14:tracePt t="84310" x="7594600" y="3602038"/>
          <p14:tracePt t="84318" x="7585075" y="3602038"/>
          <p14:tracePt t="84537" x="7575550" y="3611563"/>
          <p14:tracePt t="84543" x="7575550" y="3621088"/>
          <p14:tracePt t="84552" x="7575550" y="3657600"/>
          <p14:tracePt t="84559" x="7575550" y="3665538"/>
          <p14:tracePt t="84568" x="7575550" y="3702050"/>
          <p14:tracePt t="84575" x="7575550" y="3721100"/>
          <p14:tracePt t="84584" x="7575550" y="3748088"/>
          <p14:tracePt t="84592" x="7575550" y="3775075"/>
          <p14:tracePt t="84599" x="7575550" y="3821113"/>
          <p14:tracePt t="84609" x="7575550" y="3848100"/>
          <p14:tracePt t="84615" x="7575550" y="3875088"/>
          <p14:tracePt t="84624" x="7575550" y="3903663"/>
          <p14:tracePt t="84631" x="7575550" y="3948113"/>
          <p14:tracePt t="84639" x="7575550" y="3976688"/>
          <p14:tracePt t="84646" x="7575550" y="3994150"/>
          <p14:tracePt t="84654" x="7575550" y="4013200"/>
          <p14:tracePt t="84662" x="7575550" y="4040188"/>
          <p14:tracePt t="84670" x="7567613" y="4057650"/>
          <p14:tracePt t="84702" x="7558088" y="4067175"/>
          <p14:tracePt t="84750" x="7558088" y="4086225"/>
          <p14:tracePt t="84758" x="7539038" y="4103688"/>
          <p14:tracePt t="84766" x="7531100" y="4113213"/>
          <p14:tracePt t="84774" x="7521575" y="4113213"/>
          <p14:tracePt t="84782" x="7512050" y="4122738"/>
          <p14:tracePt t="84807" x="7512050" y="4140200"/>
          <p14:tracePt t="85022" x="7485063" y="4149725"/>
          <p14:tracePt t="85030" x="7475538" y="4176713"/>
          <p14:tracePt t="85054" x="7458075" y="4176713"/>
          <p14:tracePt t="85238" x="7485063" y="4176713"/>
          <p14:tracePt t="85246" x="7494588" y="4176713"/>
          <p14:tracePt t="85256" x="7502525" y="4176713"/>
          <p14:tracePt t="85286" x="7531100" y="4176713"/>
          <p14:tracePt t="86022" x="7502525" y="4122738"/>
          <p14:tracePt t="86030" x="7466013" y="4040188"/>
          <p14:tracePt t="86038" x="7448550" y="3984625"/>
          <p14:tracePt t="86046" x="7412038" y="3884613"/>
          <p14:tracePt t="86057" x="7392988" y="3821113"/>
          <p14:tracePt t="86063" x="7385050" y="3784600"/>
          <p14:tracePt t="86071" x="7375525" y="3738563"/>
          <p14:tracePt t="86079" x="7366000" y="3702050"/>
          <p14:tracePt t="86087" x="7356475" y="3694113"/>
          <p14:tracePt t="86095" x="7356475" y="3665538"/>
          <p14:tracePt t="86103" x="7348538" y="3648075"/>
          <p14:tracePt t="86127" x="7348538" y="3629025"/>
          <p14:tracePt t="87064" x="7339013" y="3621088"/>
          <p14:tracePt t="87080" x="7312025" y="3602038"/>
          <p14:tracePt t="87087" x="7292975" y="3584575"/>
          <p14:tracePt t="87096" x="7283450" y="3565525"/>
          <p14:tracePt t="87104" x="7265988" y="3548063"/>
          <p14:tracePt t="87115" x="7248525" y="3511550"/>
          <p14:tracePt t="87118" x="7239000" y="3502025"/>
          <p14:tracePt t="87126" x="7219950" y="3502025"/>
          <p14:tracePt t="87134" x="7212013" y="3475038"/>
          <p14:tracePt t="87158" x="7175500" y="3429000"/>
          <p14:tracePt t="87166" x="7165975" y="3419475"/>
          <p14:tracePt t="87174" x="7156450" y="3411538"/>
          <p14:tracePt t="87182" x="7156450" y="3402013"/>
          <p14:tracePt t="87190" x="7156450" y="3382963"/>
          <p14:tracePt t="87198" x="7146925" y="3365500"/>
          <p14:tracePt t="87206" x="7146925" y="3355975"/>
          <p14:tracePt t="87230" x="7146925" y="3346450"/>
          <p14:tracePt t="87294" x="7146925" y="3338513"/>
          <p14:tracePt t="87334" x="7146925" y="3319463"/>
          <p14:tracePt t="87342" x="7146925" y="3309938"/>
          <p14:tracePt t="87358" x="7146925" y="3302000"/>
          <p14:tracePt t="87366" x="7146925" y="3273425"/>
          <p14:tracePt t="87374" x="7146925" y="3265488"/>
          <p14:tracePt t="87390" x="7146925" y="3255963"/>
          <p14:tracePt t="87398" x="7146925" y="3236913"/>
          <p14:tracePt t="87406" x="7146925" y="3228975"/>
          <p14:tracePt t="87422" x="7156450" y="3209925"/>
          <p14:tracePt t="87631" x="7165975" y="3209925"/>
          <p14:tracePt t="87638" x="7183438" y="3219450"/>
          <p14:tracePt t="87646" x="7212013" y="3228975"/>
          <p14:tracePt t="87655" x="7229475" y="3228975"/>
          <p14:tracePt t="87662" x="7275513" y="3236913"/>
          <p14:tracePt t="87679" x="7292975" y="3236913"/>
          <p14:tracePt t="87694" x="7302500" y="3236913"/>
          <p14:tracePt t="87702" x="7312025" y="3236913"/>
          <p14:tracePt t="87710" x="7319963" y="3246438"/>
          <p14:tracePt t="87798" x="7339013" y="3246438"/>
          <p14:tracePt t="87806" x="7356475" y="3228975"/>
          <p14:tracePt t="87814" x="7366000" y="3219450"/>
          <p14:tracePt t="87830" x="7366000" y="3209925"/>
          <p14:tracePt t="87838" x="7375525" y="3209925"/>
          <p14:tracePt t="87846" x="7385050" y="3209925"/>
          <p14:tracePt t="87862" x="7392988" y="3200400"/>
          <p14:tracePt t="87870" x="7402513" y="3192463"/>
          <p14:tracePt t="87886" x="7402513" y="3182938"/>
          <p14:tracePt t="87903" x="7402513" y="3173413"/>
          <p14:tracePt t="87910" x="7412038" y="3163888"/>
          <p14:tracePt t="88246" x="7421563" y="3163888"/>
          <p14:tracePt t="88254" x="7439025" y="3146425"/>
          <p14:tracePt t="88431" x="7448550" y="3155950"/>
          <p14:tracePt t="88439" x="7458075" y="3163888"/>
          <p14:tracePt t="88447" x="7475538" y="3182938"/>
          <p14:tracePt t="88456" x="7485063" y="3192463"/>
          <p14:tracePt t="88463" x="7494588" y="3200400"/>
          <p14:tracePt t="88471" x="7502525" y="3209925"/>
          <p14:tracePt t="88494" x="7521575" y="3228975"/>
          <p14:tracePt t="88584" x="7539038" y="3228975"/>
          <p14:tracePt t="88591" x="7558088" y="3228975"/>
          <p14:tracePt t="88600" x="7585075" y="3228975"/>
          <p14:tracePt t="88606" x="7594600" y="3228975"/>
          <p14:tracePt t="88614" x="7612063" y="3228975"/>
          <p14:tracePt t="88622" x="7639050" y="3219450"/>
          <p14:tracePt t="88630" x="7648575" y="3219450"/>
          <p14:tracePt t="88638" x="7658100" y="3219450"/>
          <p14:tracePt t="88646" x="7685088" y="3209925"/>
          <p14:tracePt t="88655" x="7694613" y="3209925"/>
          <p14:tracePt t="88662" x="7704138" y="3209925"/>
          <p14:tracePt t="88670" x="7721600" y="3209925"/>
          <p14:tracePt t="88678" x="7721600" y="3200400"/>
          <p14:tracePt t="88686" x="7731125" y="3192463"/>
          <p14:tracePt t="88726" x="7740650" y="3182938"/>
          <p14:tracePt t="88991" x="7721600" y="3182938"/>
          <p14:tracePt t="88999" x="7694613" y="3182938"/>
          <p14:tracePt t="89007" x="7675563" y="3192463"/>
          <p14:tracePt t="89015" x="7648575" y="3192463"/>
          <p14:tracePt t="89024" x="7631113" y="3192463"/>
          <p14:tracePt t="89031" x="7602538" y="3192463"/>
          <p14:tracePt t="89040" x="7585075" y="3192463"/>
          <p14:tracePt t="89047" x="7575550" y="3192463"/>
          <p14:tracePt t="89056" x="7558088" y="3192463"/>
          <p14:tracePt t="89063" x="7548563" y="3192463"/>
          <p14:tracePt t="89073" x="7539038" y="3192463"/>
          <p14:tracePt t="89079" x="7531100" y="3192463"/>
          <p14:tracePt t="89087" x="7521575" y="3192463"/>
          <p14:tracePt t="89095" x="7512050" y="3192463"/>
          <p14:tracePt t="89110" x="7502525" y="3192463"/>
          <p14:tracePt t="89118" x="7494588" y="3192463"/>
          <p14:tracePt t="89126" x="7475538" y="3192463"/>
          <p14:tracePt t="89134" x="7448550" y="3192463"/>
          <p14:tracePt t="89159" x="7356475" y="3192463"/>
          <p14:tracePt t="89166" x="7356475" y="3182938"/>
          <p14:tracePt t="89174" x="7339013" y="3182938"/>
          <p14:tracePt t="89182" x="7302500" y="3173413"/>
          <p14:tracePt t="89190" x="7283450" y="3163888"/>
          <p14:tracePt t="89198" x="7256463" y="3127375"/>
          <p14:tracePt t="89214" x="7229475" y="3119438"/>
          <p14:tracePt t="89224" x="7219950" y="3119438"/>
          <p14:tracePt t="89231" x="7219950" y="3109913"/>
          <p14:tracePt t="89239" x="7212013" y="3100388"/>
          <p14:tracePt t="89247" x="7202488" y="3082925"/>
          <p14:tracePt t="89263" x="7183438" y="3054350"/>
          <p14:tracePt t="89273" x="7175500" y="3046413"/>
          <p14:tracePt t="89278" x="7165975" y="3009900"/>
          <p14:tracePt t="89286" x="7165975" y="3000375"/>
          <p14:tracePt t="89294" x="7156450" y="2973388"/>
          <p14:tracePt t="89302" x="7138988" y="2954338"/>
          <p14:tracePt t="89310" x="7138988" y="2946400"/>
          <p14:tracePt t="89318" x="7129463" y="2927350"/>
          <p14:tracePt t="89326" x="7129463" y="2917825"/>
          <p14:tracePt t="89334" x="7129463" y="2900363"/>
          <p14:tracePt t="89342" x="7129463" y="2881313"/>
          <p14:tracePt t="89350" x="7119938" y="2854325"/>
          <p14:tracePt t="89366" x="7119938" y="2836863"/>
          <p14:tracePt t="89374" x="7119938" y="2817813"/>
          <p14:tracePt t="89382" x="7119938" y="2790825"/>
          <p14:tracePt t="89390" x="7119938" y="2781300"/>
          <p14:tracePt t="89399" x="7119938" y="2763838"/>
          <p14:tracePt t="89407" x="7119938" y="2754313"/>
          <p14:tracePt t="89415" x="7119938" y="2735263"/>
          <p14:tracePt t="89423" x="7119938" y="2727325"/>
          <p14:tracePt t="89431" x="7119938" y="2698750"/>
          <p14:tracePt t="89440" x="7129463" y="2681288"/>
          <p14:tracePt t="89447" x="7138988" y="2671763"/>
          <p14:tracePt t="89459" x="7146925" y="2662238"/>
          <p14:tracePt t="89463" x="7156450" y="2644775"/>
          <p14:tracePt t="89473" x="7165975" y="2635250"/>
          <p14:tracePt t="89478" x="7183438" y="2625725"/>
          <p14:tracePt t="89486" x="7229475" y="2608263"/>
          <p14:tracePt t="89494" x="7256463" y="2608263"/>
          <p14:tracePt t="89503" x="7275513" y="2608263"/>
          <p14:tracePt t="89510" x="7319963" y="2608263"/>
          <p14:tracePt t="89518" x="7339013" y="2608263"/>
          <p14:tracePt t="89526" x="7375525" y="2608263"/>
          <p14:tracePt t="89534" x="7421563" y="2608263"/>
          <p14:tracePt t="89543" x="7458075" y="2608263"/>
          <p14:tracePt t="89551" x="7475538" y="2608263"/>
          <p14:tracePt t="89559" x="7485063" y="2608263"/>
          <p14:tracePt t="89567" x="7512050" y="2608263"/>
          <p14:tracePt t="89583" x="7539038" y="2608263"/>
          <p14:tracePt t="89591" x="7558088" y="2617788"/>
          <p14:tracePt t="89598" x="7594600" y="2617788"/>
          <p14:tracePt t="89606" x="7621588" y="2625725"/>
          <p14:tracePt t="89614" x="7648575" y="2644775"/>
          <p14:tracePt t="89622" x="7704138" y="2644775"/>
          <p14:tracePt t="89630" x="7721600" y="2662238"/>
          <p14:tracePt t="89639" x="7758113" y="2681288"/>
          <p14:tracePt t="89646" x="7785100" y="2698750"/>
          <p14:tracePt t="89655" x="7804150" y="2708275"/>
          <p14:tracePt t="89662" x="7821613" y="2717800"/>
          <p14:tracePt t="89670" x="7840663" y="2727325"/>
          <p14:tracePt t="89678" x="7858125" y="2744788"/>
          <p14:tracePt t="89686" x="7867650" y="2754313"/>
          <p14:tracePt t="89767" x="7877175" y="2763838"/>
          <p14:tracePt t="89792" x="7904163" y="2790825"/>
          <p14:tracePt t="89800" x="7921625" y="2808288"/>
          <p14:tracePt t="89806" x="7958138" y="2817813"/>
          <p14:tracePt t="89816" x="7977188" y="2836863"/>
          <p14:tracePt t="89824" x="8004175" y="2873375"/>
          <p14:tracePt t="89832" x="8023225" y="2890838"/>
          <p14:tracePt t="89839" x="8059738" y="2946400"/>
          <p14:tracePt t="89847" x="8067675" y="2954338"/>
          <p14:tracePt t="89856" x="8077200" y="2982913"/>
          <p14:tracePt t="89863" x="8096250" y="3009900"/>
          <p14:tracePt t="89872" x="8096250" y="3017838"/>
          <p14:tracePt t="89879" x="8104188" y="3046413"/>
          <p14:tracePt t="89887" x="8104188" y="3054350"/>
          <p14:tracePt t="89895" x="8104188" y="3082925"/>
          <p14:tracePt t="89903" x="8104188" y="3109913"/>
          <p14:tracePt t="89911" x="8104188" y="3127375"/>
          <p14:tracePt t="89919" x="8104188" y="3146425"/>
          <p14:tracePt t="89927" x="8104188" y="3163888"/>
          <p14:tracePt t="89935" x="8104188" y="3182938"/>
          <p14:tracePt t="90007" x="8104188" y="3200400"/>
          <p14:tracePt t="90023" x="8059738" y="3219450"/>
          <p14:tracePt t="90031" x="8004175" y="3219450"/>
          <p14:tracePt t="90040" x="7977188" y="3228975"/>
          <p14:tracePt t="90048" x="7904163" y="3246438"/>
          <p14:tracePt t="90057" x="7867650" y="3246438"/>
          <p14:tracePt t="90064" x="7813675" y="3246438"/>
          <p14:tracePt t="90074" x="7777163" y="3246438"/>
          <p14:tracePt t="90080" x="7740650" y="3255963"/>
          <p14:tracePt t="90088" x="7721600" y="3255963"/>
          <p14:tracePt t="90104" x="7712075" y="3255963"/>
          <p14:tracePt t="90544" x="7704138" y="3265488"/>
          <p14:tracePt t="90551" x="7704138" y="3273425"/>
          <p14:tracePt t="90559" x="7721600" y="3309938"/>
          <p14:tracePt t="90568" x="7731125" y="3328988"/>
          <p14:tracePt t="90576" x="7758113" y="3382963"/>
          <p14:tracePt t="90584" x="7777163" y="3411538"/>
          <p14:tracePt t="90591" x="7794625" y="3446463"/>
          <p14:tracePt t="90599" x="7831138" y="3492500"/>
          <p14:tracePt t="90606" x="7850188" y="3519488"/>
          <p14:tracePt t="90614" x="7867650" y="3548063"/>
          <p14:tracePt t="90622" x="7894638" y="3611563"/>
          <p14:tracePt t="90630" x="7894638" y="3638550"/>
          <p14:tracePt t="90639" x="7921625" y="3684588"/>
          <p14:tracePt t="90646" x="7921625" y="3702050"/>
          <p14:tracePt t="90655" x="7921625" y="3730625"/>
          <p14:tracePt t="90662" x="7921625" y="3738563"/>
          <p14:tracePt t="90671" x="7940675" y="3757613"/>
          <p14:tracePt t="90953" x="7940675" y="3767138"/>
          <p14:tracePt t="90958" x="7931150" y="3775075"/>
          <p14:tracePt t="91150" x="7921625" y="3784600"/>
          <p14:tracePt t="91158" x="7921625" y="3794125"/>
          <p14:tracePt t="91166" x="7913688" y="3803650"/>
          <p14:tracePt t="91175" x="7904163" y="3803650"/>
          <p14:tracePt t="92734" x="7904163" y="3811588"/>
          <p14:tracePt t="99463" x="7894638" y="3821113"/>
          <p14:tracePt t="99471" x="7885113" y="3857625"/>
          <p14:tracePt t="99479" x="7885113" y="3884613"/>
          <p14:tracePt t="99487" x="7885113" y="3921125"/>
          <p14:tracePt t="99494" x="7858125" y="3984625"/>
          <p14:tracePt t="99502" x="7858125" y="4040188"/>
          <p14:tracePt t="99510" x="7858125" y="4076700"/>
          <p14:tracePt t="99518" x="7858125" y="4122738"/>
          <p14:tracePt t="99526" x="7858125" y="4140200"/>
          <p14:tracePt t="99534" x="7867650" y="4176713"/>
          <p14:tracePt t="99542" x="7877175" y="4203700"/>
          <p14:tracePt t="99553" x="7877175" y="4213225"/>
          <p14:tracePt t="99559" x="7877175" y="4232275"/>
          <p14:tracePt t="99584" x="7877175" y="4240213"/>
          <p14:tracePt t="99616" x="7877175" y="4259263"/>
          <p14:tracePt t="99776" x="7877175" y="4268788"/>
          <p14:tracePt t="99784" x="7877175" y="4276725"/>
          <p14:tracePt t="99791" x="7877175" y="4286250"/>
          <p14:tracePt t="99798" x="7877175" y="4295775"/>
          <p14:tracePt t="99806" x="7877175" y="4303713"/>
          <p14:tracePt t="99814" x="7877175" y="4313238"/>
          <p14:tracePt t="99822" x="7877175" y="4322763"/>
          <p14:tracePt t="99830" x="7877175" y="4340225"/>
          <p14:tracePt t="99838" x="7877175" y="4349750"/>
          <p14:tracePt t="99854" x="7877175" y="4359275"/>
          <p14:tracePt t="99862" x="7877175" y="4376738"/>
          <p14:tracePt t="99872" x="7877175" y="4386263"/>
          <p14:tracePt t="99879" x="7867650" y="4395788"/>
          <p14:tracePt t="99976" x="7867650" y="4405313"/>
          <p14:tracePt t="99983" x="7867650" y="4422775"/>
          <p14:tracePt t="99991" x="7867650" y="4432300"/>
          <p14:tracePt t="100000" x="7867650" y="4441825"/>
          <p14:tracePt t="100007" x="7867650" y="4459288"/>
          <p14:tracePt t="100016" x="7867650" y="4468813"/>
          <p14:tracePt t="100032" x="7858125" y="4478338"/>
          <p14:tracePt t="100192" x="7858125" y="4486275"/>
          <p14:tracePt t="100207" x="7850188" y="4505325"/>
          <p14:tracePt t="100216" x="7840663" y="4505325"/>
          <p14:tracePt t="100224" x="7821613" y="4522788"/>
          <p14:tracePt t="100232" x="7813675" y="4532313"/>
          <p14:tracePt t="100240" x="7813675" y="4541838"/>
          <p14:tracePt t="100247" x="7804150" y="4551363"/>
          <p14:tracePt t="100270" x="7794625" y="4568825"/>
          <p14:tracePt t="100302" x="7785100" y="4578350"/>
          <p14:tracePt t="100335" x="7767638" y="4595813"/>
          <p14:tracePt t="100375" x="7740650" y="4605338"/>
          <p14:tracePt t="100407" x="7731125" y="4614863"/>
          <p14:tracePt t="100423" x="7712075" y="4614863"/>
          <p14:tracePt t="100439" x="7704138" y="4632325"/>
          <p14:tracePt t="100447" x="7694613" y="4632325"/>
          <p14:tracePt t="100464" x="7685088" y="4632325"/>
          <p14:tracePt t="100472" x="7675563" y="4641850"/>
          <p14:tracePt t="100488" x="7675563" y="4651375"/>
          <p14:tracePt t="103553" x="7667625" y="4651375"/>
          <p14:tracePt t="104255" x="7658100" y="4651375"/>
          <p14:tracePt t="104286" x="7658100" y="4641850"/>
          <p14:tracePt t="104304" x="7658100" y="4632325"/>
          <p14:tracePt t="104312" x="7658100" y="4614863"/>
          <p14:tracePt t="104321" x="7658100" y="4595813"/>
          <p14:tracePt t="104327" x="7658100" y="4568825"/>
          <p14:tracePt t="104336" x="7658100" y="4559300"/>
          <p14:tracePt t="104344" x="7658100" y="4551363"/>
          <p14:tracePt t="104351" x="7658100" y="4541838"/>
          <p14:tracePt t="104359" x="7658100" y="4522788"/>
          <p14:tracePt t="104480" x="7658100" y="4514850"/>
          <p14:tracePt t="104489" x="7658100" y="4486275"/>
          <p14:tracePt t="104496" x="7667625" y="4478338"/>
          <p14:tracePt t="104506" x="7667625" y="4459288"/>
          <p14:tracePt t="104512" x="7667625" y="4441825"/>
          <p14:tracePt t="104519" x="7675563" y="4422775"/>
          <p14:tracePt t="104527" x="7675563" y="4413250"/>
          <p14:tracePt t="104543" x="7675563" y="4405313"/>
          <p14:tracePt t="104559" x="7675563" y="4395788"/>
          <p14:tracePt t="104711" x="7675563" y="4359275"/>
          <p14:tracePt t="104721" x="7675563" y="4349750"/>
          <p14:tracePt t="104728" x="7675563" y="4340225"/>
          <p14:tracePt t="104737" x="7675563" y="4313238"/>
          <p14:tracePt t="104744" x="7667625" y="4295775"/>
          <p14:tracePt t="104751" x="7658100" y="4286250"/>
          <p14:tracePt t="104767" x="7639050" y="4276725"/>
          <p14:tracePt t="104775" x="7631113" y="4259263"/>
          <p14:tracePt t="104889" x="7612063" y="4240213"/>
          <p14:tracePt t="104895" x="7585075" y="4186238"/>
          <p14:tracePt t="104905" x="7558088" y="4149725"/>
          <p14:tracePt t="104912" x="7494588" y="4086225"/>
          <p14:tracePt t="104918" x="7458075" y="4040188"/>
          <p14:tracePt t="104926" x="7402513" y="3957638"/>
          <p14:tracePt t="104934" x="7329488" y="3884613"/>
          <p14:tracePt t="104942" x="7275513" y="3821113"/>
          <p14:tracePt t="104950" x="7212013" y="3757613"/>
          <p14:tracePt t="104958" x="7192963" y="3711575"/>
          <p14:tracePt t="104966" x="7156450" y="3665538"/>
          <p14:tracePt t="104974" x="7146925" y="3621088"/>
          <p14:tracePt t="104982" x="7129463" y="3592513"/>
          <p14:tracePt t="104990" x="7119938" y="3556000"/>
          <p14:tracePt t="104998" x="7110413" y="3538538"/>
          <p14:tracePt t="105006" x="7110413" y="3529013"/>
          <p14:tracePt t="105022" x="7110413" y="3502025"/>
          <p14:tracePt t="105030" x="7110413" y="3492500"/>
          <p14:tracePt t="105038" x="7110413" y="3482975"/>
          <p14:tracePt t="105046" x="7110413" y="3465513"/>
          <p14:tracePt t="105054" x="7110413" y="3455988"/>
          <p14:tracePt t="105063" x="7110413" y="3446463"/>
          <p14:tracePt t="105086" x="7110413" y="3419475"/>
          <p14:tracePt t="105159" x="7110413" y="3411538"/>
          <p14:tracePt t="105200" x="7110413" y="3402013"/>
          <p14:tracePt t="105208" x="7119938" y="3392488"/>
          <p14:tracePt t="105230" x="7119938" y="3382963"/>
          <p14:tracePt t="105246" x="7119938" y="3375025"/>
          <p14:tracePt t="105262" x="7129463" y="3375025"/>
          <p14:tracePt t="105286" x="7146925" y="3355975"/>
          <p14:tracePt t="105302" x="7165975" y="3338513"/>
          <p14:tracePt t="105310" x="7175500" y="3309938"/>
          <p14:tracePt t="105318" x="7183438" y="3309938"/>
          <p14:tracePt t="105326" x="7192963" y="3309938"/>
          <p14:tracePt t="105335" x="7202488" y="3309938"/>
          <p14:tracePt t="105343" x="7219950" y="3302000"/>
          <p14:tracePt t="105351" x="7239000" y="3292475"/>
          <p14:tracePt t="105359" x="7239000" y="3282950"/>
          <p14:tracePt t="105367" x="7248525" y="3273425"/>
          <p14:tracePt t="105375" x="7275513" y="3265488"/>
          <p14:tracePt t="105390" x="7292975" y="3255963"/>
          <p14:tracePt t="105407" x="7302500" y="3246438"/>
          <p14:tracePt t="105470" x="7312025" y="3236913"/>
          <p14:tracePt t="105966" x="7302500" y="3246438"/>
          <p14:tracePt t="105974" x="7283450" y="3255963"/>
          <p14:tracePt t="105990" x="7283450" y="3265488"/>
          <p14:tracePt t="105998" x="7265988" y="3282950"/>
          <p14:tracePt t="106006" x="7248525" y="3292475"/>
          <p14:tracePt t="106014" x="7239000" y="3302000"/>
          <p14:tracePt t="106026" x="7229475" y="3302000"/>
          <p14:tracePt t="106038" x="7212013" y="3319463"/>
          <p14:tracePt t="106046" x="7202488" y="3328988"/>
          <p14:tracePt t="106055" x="7192963" y="3338513"/>
          <p14:tracePt t="106062" x="7183438" y="3346450"/>
          <p14:tracePt t="106078" x="7183438" y="3355975"/>
          <p14:tracePt t="106094" x="7183438" y="3365500"/>
          <p14:tracePt t="106104" x="7175500" y="3365500"/>
          <p14:tracePt t="106142" x="7165975" y="3375025"/>
          <p14:tracePt t="106350" x="7156450" y="3392488"/>
          <p14:tracePt t="106366" x="7146925" y="3411538"/>
          <p14:tracePt t="106374" x="7138988" y="3419475"/>
          <p14:tracePt t="106383" x="7129463" y="3429000"/>
          <p14:tracePt t="106393" x="7119938" y="3438525"/>
          <p14:tracePt t="106408" x="7110413" y="3455988"/>
          <p14:tracePt t="106607" x="7110413" y="3465513"/>
          <p14:tracePt t="106615" x="7110413" y="3475038"/>
          <p14:tracePt t="106631" x="7110413" y="3492500"/>
          <p14:tracePt t="106639" x="7110413" y="3502025"/>
          <p14:tracePt t="106647" x="7110413" y="3519488"/>
          <p14:tracePt t="106656" x="7110413" y="3529013"/>
          <p14:tracePt t="106663" x="7110413" y="3538538"/>
          <p14:tracePt t="106679" x="7110413" y="3565525"/>
          <p14:tracePt t="106688" x="7110413" y="3575050"/>
          <p14:tracePt t="106695" x="7110413" y="3584575"/>
          <p14:tracePt t="106705" x="7110413" y="3602038"/>
          <p14:tracePt t="106718" x="7110413" y="3611563"/>
          <p14:tracePt t="107232" x="7110413" y="3629025"/>
          <p14:tracePt t="107270" x="7110413" y="3638550"/>
          <p14:tracePt t="107326" x="7110413" y="3648075"/>
          <p14:tracePt t="107342" x="7110413" y="3657600"/>
          <p14:tracePt t="109368" x="7092950" y="3684588"/>
          <p14:tracePt t="109376" x="6956425" y="3757613"/>
          <p14:tracePt t="109383" x="6864350" y="3803650"/>
          <p14:tracePt t="109391" x="6746875" y="3848100"/>
          <p14:tracePt t="109399" x="6681788" y="3884613"/>
          <p14:tracePt t="109411" x="6637338" y="3903663"/>
          <p14:tracePt t="109415" x="6573838" y="3930650"/>
          <p14:tracePt t="109424" x="6545263" y="3930650"/>
          <p14:tracePt t="109430" x="6527800" y="3940175"/>
          <p14:tracePt t="109505" x="6518275" y="3940175"/>
          <p14:tracePt t="109544" x="6500813" y="3940175"/>
          <p14:tracePt t="109552" x="6472238" y="3940175"/>
          <p14:tracePt t="109558" x="6445250" y="3940175"/>
          <p14:tracePt t="109566" x="6408738" y="3940175"/>
          <p14:tracePt t="109574" x="6372225" y="3940175"/>
          <p14:tracePt t="109582" x="6354763" y="3940175"/>
          <p14:tracePt t="109590" x="6345238" y="3940175"/>
          <p14:tracePt t="109606" x="6318250" y="3930650"/>
          <p14:tracePt t="109614" x="6318250" y="3911600"/>
          <p14:tracePt t="109622" x="6299200" y="3884613"/>
          <p14:tracePt t="109630" x="6281738" y="3840163"/>
          <p14:tracePt t="109638" x="6245225" y="3794125"/>
          <p14:tracePt t="109646" x="6208713" y="3767138"/>
          <p14:tracePt t="109654" x="6162675" y="3711575"/>
          <p14:tracePt t="109662" x="6108700" y="3648075"/>
          <p14:tracePt t="109670" x="6062663" y="3611563"/>
          <p14:tracePt t="109678" x="5999163" y="3556000"/>
          <p14:tracePt t="109686" x="5953125" y="3538538"/>
          <p14:tracePt t="109694" x="5870575" y="3482975"/>
          <p14:tracePt t="109703" x="5770563" y="3438525"/>
          <p14:tracePt t="109710" x="5707063" y="3411538"/>
          <p14:tracePt t="109718" x="5653088" y="3402013"/>
          <p14:tracePt t="109726" x="5588000" y="3365500"/>
          <p14:tracePt t="109734" x="5561013" y="3355975"/>
          <p14:tracePt t="109742" x="5543550" y="3346450"/>
          <p14:tracePt t="109750" x="5534025" y="3338513"/>
          <p14:tracePt t="109758" x="5514975" y="3319463"/>
          <p14:tracePt t="109774" x="5507038" y="3309938"/>
          <p14:tracePt t="110032" x="5497513" y="3309938"/>
          <p14:tracePt t="110040" x="5461000" y="3319463"/>
          <p14:tracePt t="110048" x="5451475" y="3328988"/>
          <p14:tracePt t="110056" x="5414963" y="3355975"/>
          <p14:tracePt t="110064" x="5405438" y="3375025"/>
          <p14:tracePt t="110072" x="5378450" y="3419475"/>
          <p14:tracePt t="110080" x="5360988" y="3438525"/>
          <p14:tracePt t="110090" x="5341938" y="3475038"/>
          <p14:tracePt t="110096" x="5324475" y="3492500"/>
          <p14:tracePt t="110107" x="5305425" y="3519488"/>
          <p14:tracePt t="110113" x="5287963" y="3538538"/>
          <p14:tracePt t="110120" x="5287963" y="3548063"/>
          <p14:tracePt t="110141" x="5278438" y="3556000"/>
          <p14:tracePt t="110406" x="5278438" y="3565525"/>
          <p14:tracePt t="110414" x="5278438" y="3584575"/>
          <p14:tracePt t="110423" x="5278438" y="3611563"/>
          <p14:tracePt t="110431" x="5287963" y="3638550"/>
          <p14:tracePt t="110439" x="5297488" y="3657600"/>
          <p14:tracePt t="110447" x="5314950" y="3694113"/>
          <p14:tracePt t="110454" x="5341938" y="3730625"/>
          <p14:tracePt t="110463" x="5341938" y="3767138"/>
          <p14:tracePt t="110471" x="5368925" y="3794125"/>
          <p14:tracePt t="110479" x="5378450" y="3821113"/>
          <p14:tracePt t="110490" x="5387975" y="3840163"/>
          <p14:tracePt t="110494" x="5397500" y="3857625"/>
          <p14:tracePt t="110504" x="5414963" y="3884613"/>
          <p14:tracePt t="110511" x="5414963" y="3894138"/>
          <p14:tracePt t="110520" x="5424488" y="3911600"/>
          <p14:tracePt t="110583" x="5434013" y="3940175"/>
          <p14:tracePt t="110712" x="5434013" y="3948113"/>
          <p14:tracePt t="110721" x="5434013" y="3957638"/>
          <p14:tracePt t="110728" x="5434013" y="3967163"/>
          <p14:tracePt t="110737" x="5434013" y="3994150"/>
          <p14:tracePt t="110743" x="5434013" y="4003675"/>
          <p14:tracePt t="110752" x="5434013" y="4013200"/>
          <p14:tracePt t="110760" x="5434013" y="4030663"/>
          <p14:tracePt t="110768" x="5434013" y="4040188"/>
          <p14:tracePt t="110775" x="5424488" y="4049713"/>
          <p14:tracePt t="110785" x="5414963" y="4057650"/>
          <p14:tracePt t="110792" x="5414963" y="4076700"/>
          <p14:tracePt t="110800" x="5405438" y="4086225"/>
          <p14:tracePt t="110808" x="5397500" y="4103688"/>
          <p14:tracePt t="110814" x="5378450" y="4113213"/>
          <p14:tracePt t="110822" x="5368925" y="4130675"/>
          <p14:tracePt t="110830" x="5360988" y="4140200"/>
          <p14:tracePt t="110839" x="5341938" y="4159250"/>
          <p14:tracePt t="110846" x="5334000" y="4167188"/>
          <p14:tracePt t="110855" x="5324475" y="4176713"/>
          <p14:tracePt t="110862" x="5305425" y="4176713"/>
          <p14:tracePt t="110870" x="5297488" y="4186238"/>
          <p14:tracePt t="111478" x="5278438" y="4176713"/>
          <p14:tracePt t="111486" x="5260975" y="4159250"/>
          <p14:tracePt t="111494" x="5251450" y="4149725"/>
          <p14:tracePt t="111510" x="5251450" y="4130675"/>
          <p14:tracePt t="111519" x="5241925" y="4130675"/>
          <p14:tracePt t="111526" x="5232400" y="4122738"/>
          <p14:tracePt t="111648" x="5232400" y="4094163"/>
          <p14:tracePt t="111655" x="5232400" y="4086225"/>
          <p14:tracePt t="111663" x="5232400" y="4067175"/>
          <p14:tracePt t="111673" x="5232400" y="4049713"/>
          <p14:tracePt t="111680" x="5232400" y="4030663"/>
          <p14:tracePt t="111689" x="5232400" y="4021138"/>
          <p14:tracePt t="111696" x="5232400" y="4003675"/>
          <p14:tracePt t="111709" x="5232400" y="3994150"/>
          <p14:tracePt t="111712" x="5232400" y="3967163"/>
          <p14:tracePt t="111718" x="5251450" y="3948113"/>
          <p14:tracePt t="111726" x="5260975" y="3940175"/>
          <p14:tracePt t="111734" x="5278438" y="3921125"/>
          <p14:tracePt t="111742" x="5287963" y="3911600"/>
          <p14:tracePt t="111750" x="5297488" y="3903663"/>
          <p14:tracePt t="111758" x="5305425" y="3903663"/>
          <p14:tracePt t="111766" x="5305425" y="3894138"/>
          <p14:tracePt t="111790" x="5324475" y="3894138"/>
          <p14:tracePt t="111984" x="5334000" y="3894138"/>
          <p14:tracePt t="112024" x="5341938" y="3903663"/>
          <p14:tracePt t="112062" x="5341938" y="3911600"/>
          <p14:tracePt t="112070" x="5341938" y="3921125"/>
          <p14:tracePt t="112078" x="5341938" y="3948113"/>
          <p14:tracePt t="112144" x="5351463" y="3957638"/>
          <p14:tracePt t="112152" x="5368925" y="3967163"/>
          <p14:tracePt t="112160" x="5397500" y="3967163"/>
          <p14:tracePt t="112168" x="5514975" y="3994150"/>
          <p14:tracePt t="112176" x="5643563" y="4013200"/>
          <p14:tracePt t="112183" x="5870575" y="4040188"/>
          <p14:tracePt t="112191" x="6153150" y="4076700"/>
          <p14:tracePt t="112199" x="6537325" y="4122738"/>
          <p14:tracePt t="112207" x="6900863" y="4186238"/>
          <p14:tracePt t="112215" x="7183438" y="4222750"/>
          <p14:tracePt t="112223" x="7466013" y="4276725"/>
          <p14:tracePt t="112231" x="7648575" y="4295775"/>
          <p14:tracePt t="112240" x="7804150" y="4322763"/>
          <p14:tracePt t="112246" x="7913688" y="4322763"/>
          <p14:tracePt t="112254" x="7986713" y="4322763"/>
          <p14:tracePt t="112263" x="8004175" y="4349750"/>
          <p14:tracePt t="112608" x="7986713" y="4349750"/>
          <p14:tracePt t="112615" x="7885113" y="4359275"/>
          <p14:tracePt t="112623" x="7794625" y="4359275"/>
          <p14:tracePt t="112632" x="7694613" y="4349750"/>
          <p14:tracePt t="112639" x="7621588" y="4340225"/>
          <p14:tracePt t="112647" x="7567613" y="4340225"/>
          <p14:tracePt t="112655" x="7531100" y="4332288"/>
          <p14:tracePt t="112663" x="7512050" y="4332288"/>
          <p14:tracePt t="112769" x="7502525" y="4322763"/>
          <p14:tracePt t="113199" x="7494588" y="4322763"/>
          <p14:tracePt t="113207" x="7392988" y="4322763"/>
          <p14:tracePt t="113215" x="7229475" y="4322763"/>
          <p14:tracePt t="113223" x="7083425" y="4322763"/>
          <p14:tracePt t="113231" x="6937375" y="4322763"/>
          <p14:tracePt t="113239" x="6791325" y="4322763"/>
          <p14:tracePt t="113247" x="6664325" y="4295775"/>
          <p14:tracePt t="113255" x="6610350" y="4295775"/>
          <p14:tracePt t="113263" x="6527800" y="4276725"/>
          <p14:tracePt t="113272" x="6491288" y="4268788"/>
          <p14:tracePt t="113280" x="6445250" y="4268788"/>
          <p14:tracePt t="113288" x="6435725" y="4268788"/>
          <p14:tracePt t="113457" x="6435725" y="4259263"/>
          <p14:tracePt t="113488" x="6418263" y="4259263"/>
          <p14:tracePt t="113496" x="6381750" y="4240213"/>
          <p14:tracePt t="113505" x="6362700" y="4240213"/>
          <p14:tracePt t="113512" x="6335713" y="4232275"/>
          <p14:tracePt t="113523" x="6299200" y="4232275"/>
          <p14:tracePt t="113528" x="6245225" y="4222750"/>
          <p14:tracePt t="113540" x="6199188" y="4222750"/>
          <p14:tracePt t="113542" x="6162675" y="4222750"/>
          <p14:tracePt t="113552" x="6126163" y="4213225"/>
          <p14:tracePt t="113559" x="6099175" y="4213225"/>
          <p14:tracePt t="113567" x="6089650" y="4213225"/>
          <p14:tracePt t="113575" x="6062663" y="4195763"/>
          <p14:tracePt t="113583" x="6053138" y="4195763"/>
          <p14:tracePt t="113751" x="6007100" y="4195763"/>
          <p14:tracePt t="113760" x="5972175" y="4195763"/>
          <p14:tracePt t="113768" x="5916613" y="4195763"/>
          <p14:tracePt t="113774" x="5853113" y="4186238"/>
          <p14:tracePt t="113782" x="5780088" y="4186238"/>
          <p14:tracePt t="113790" x="5724525" y="4167188"/>
          <p14:tracePt t="113798" x="5680075" y="4167188"/>
          <p14:tracePt t="113806" x="5653088" y="4167188"/>
          <p14:tracePt t="113814" x="5607050" y="4159250"/>
          <p14:tracePt t="113822" x="5597525" y="4159250"/>
          <p14:tracePt t="113831" x="5570538" y="4159250"/>
          <p14:tracePt t="114008" x="5551488" y="4130675"/>
          <p14:tracePt t="114023" x="5543550" y="4113213"/>
          <p14:tracePt t="114032" x="5534025" y="4103688"/>
          <p14:tracePt t="114039" x="5534025" y="4094163"/>
          <p14:tracePt t="114047" x="5524500" y="4076700"/>
          <p14:tracePt t="114055" x="5524500" y="4067175"/>
          <p14:tracePt t="114063" x="5524500" y="4057650"/>
          <p14:tracePt t="114071" x="5524500" y="4040188"/>
          <p14:tracePt t="114079" x="5524500" y="4013200"/>
          <p14:tracePt t="114088" x="5524500" y="3994150"/>
          <p14:tracePt t="114095" x="5524500" y="3976688"/>
          <p14:tracePt t="114104" x="5524500" y="3957638"/>
          <p14:tracePt t="114111" x="5524500" y="3948113"/>
          <p14:tracePt t="114120" x="5524500" y="3921125"/>
          <p14:tracePt t="114127" x="5534025" y="3903663"/>
          <p14:tracePt t="114135" x="5543550" y="3875088"/>
          <p14:tracePt t="114160" x="5580063" y="3840163"/>
          <p14:tracePt t="114166" x="5597525" y="3821113"/>
          <p14:tracePt t="114174" x="5616575" y="3811588"/>
          <p14:tracePt t="114182" x="5624513" y="3803650"/>
          <p14:tracePt t="114190" x="5643563" y="3803650"/>
          <p14:tracePt t="114198" x="5670550" y="3784600"/>
          <p14:tracePt t="114206" x="5688013" y="3775075"/>
          <p14:tracePt t="114214" x="5707063" y="3775075"/>
          <p14:tracePt t="114222" x="5724525" y="3767138"/>
          <p14:tracePt t="114230" x="5753100" y="3757613"/>
          <p14:tracePt t="114238" x="5770563" y="3757613"/>
          <p14:tracePt t="114246" x="5789613" y="3757613"/>
          <p14:tracePt t="114255" x="5807075" y="3757613"/>
          <p14:tracePt t="114262" x="5834063" y="3757613"/>
          <p14:tracePt t="114271" x="5843588" y="3757613"/>
          <p14:tracePt t="114319" x="5853113" y="3757613"/>
          <p14:tracePt t="114342" x="5862638" y="3767138"/>
          <p14:tracePt t="114350" x="5862638" y="3775075"/>
          <p14:tracePt t="114358" x="5880100" y="3794125"/>
          <p14:tracePt t="114382" x="5889625" y="3794125"/>
          <p14:tracePt t="114390" x="5889625" y="3803650"/>
          <p14:tracePt t="114398" x="5889625" y="3811588"/>
          <p14:tracePt t="114406" x="5889625" y="3821113"/>
          <p14:tracePt t="114422" x="5889625" y="3840163"/>
          <p14:tracePt t="114430" x="5889625" y="3857625"/>
          <p14:tracePt t="114438" x="5889625" y="3867150"/>
          <p14:tracePt t="114454" x="5889625" y="3884613"/>
          <p14:tracePt t="114463" x="5889625" y="3894138"/>
          <p14:tracePt t="114472" x="5889625" y="3903663"/>
          <p14:tracePt t="114479" x="5880100" y="3921125"/>
          <p14:tracePt t="114488" x="5880100" y="3930650"/>
          <p14:tracePt t="114505" x="5880100" y="3940175"/>
          <p14:tracePt t="114511" x="5870575" y="3940175"/>
          <p14:tracePt t="114526" x="5862638" y="3948113"/>
          <p14:tracePt t="114542" x="5853113" y="3967163"/>
          <p14:tracePt t="114550" x="5834063" y="3984625"/>
          <p14:tracePt t="114566" x="5834063" y="3994150"/>
          <p14:tracePt t="114574" x="5826125" y="4021138"/>
          <p14:tracePt t="114591" x="5826125" y="4030663"/>
          <p14:tracePt t="114599" x="5807075" y="4049713"/>
          <p14:tracePt t="114607" x="5797550" y="4057650"/>
          <p14:tracePt t="114622" x="5789613" y="4067175"/>
          <p14:tracePt t="114631" x="5780088" y="4076700"/>
          <p14:tracePt t="114647" x="5770563" y="4103688"/>
          <p14:tracePt t="114655" x="5761038" y="4113213"/>
          <p14:tracePt t="117926" x="5753100" y="4113213"/>
          <p14:tracePt t="118422" x="5680075" y="4113213"/>
          <p14:tracePt t="118430" x="5588000" y="4113213"/>
          <p14:tracePt t="118438" x="5534025" y="4113213"/>
          <p14:tracePt t="118446" x="5487988" y="4113213"/>
          <p14:tracePt t="118454" x="5461000" y="4113213"/>
          <p14:tracePt t="118463" x="5434013" y="4113213"/>
          <p14:tracePt t="118471" x="5424488" y="4113213"/>
          <p14:tracePt t="118800" x="5441950" y="4113213"/>
          <p14:tracePt t="118808" x="5524500" y="4103688"/>
          <p14:tracePt t="118816" x="5643563" y="4076700"/>
          <p14:tracePt t="118824" x="5753100" y="4076700"/>
          <p14:tracePt t="118832" x="5843588" y="4076700"/>
          <p14:tracePt t="118839" x="5953125" y="4049713"/>
          <p14:tracePt t="118846" x="6062663" y="4049713"/>
          <p14:tracePt t="118854" x="6172200" y="4049713"/>
          <p14:tracePt t="118862" x="6299200" y="4049713"/>
          <p14:tracePt t="118870" x="6427788" y="4049713"/>
          <p14:tracePt t="118878" x="6527800" y="4049713"/>
          <p14:tracePt t="118886" x="6654800" y="4049713"/>
          <p14:tracePt t="118894" x="6783388" y="4049713"/>
          <p14:tracePt t="118903" x="6856413" y="4049713"/>
          <p14:tracePt t="118910" x="6910388" y="4049713"/>
          <p14:tracePt t="118919" x="6929438" y="4049713"/>
          <p14:tracePt t="119017" x="6946900" y="4049713"/>
          <p14:tracePt t="119064" x="6964363" y="4049713"/>
          <p14:tracePt t="119072" x="6992938" y="4049713"/>
          <p14:tracePt t="119080" x="7019925" y="4049713"/>
          <p14:tracePt t="119089" x="7073900" y="4049713"/>
          <p14:tracePt t="119096" x="7110413" y="4049713"/>
          <p14:tracePt t="119105" x="7165975" y="4049713"/>
          <p14:tracePt t="119113" x="7229475" y="4049713"/>
          <p14:tracePt t="119122" x="7283450" y="4049713"/>
          <p14:tracePt t="119128" x="7319963" y="4049713"/>
          <p14:tracePt t="119144" x="7392988" y="4049713"/>
          <p14:tracePt t="119152" x="7421563" y="4049713"/>
          <p14:tracePt t="119159" x="7439025" y="4049713"/>
          <p14:tracePt t="119167" x="7458075" y="4049713"/>
          <p14:tracePt t="119352" x="7466013" y="4049713"/>
          <p14:tracePt t="119358" x="7475538" y="4049713"/>
          <p14:tracePt t="119398" x="7485063" y="4057650"/>
          <p14:tracePt t="119463" x="7502525" y="4057650"/>
          <p14:tracePt t="119472" x="7548563" y="4057650"/>
          <p14:tracePt t="119480" x="7575550" y="4057650"/>
          <p14:tracePt t="119489" x="7667625" y="4067175"/>
          <p14:tracePt t="119495" x="7721600" y="4067175"/>
          <p14:tracePt t="119505" x="7777163" y="4094163"/>
          <p14:tracePt t="119512" x="7840663" y="4103688"/>
          <p14:tracePt t="119522" x="7867650" y="4103688"/>
          <p14:tracePt t="119527" x="7904163" y="4113213"/>
          <p14:tracePt t="120983" x="7904163" y="4122738"/>
          <p14:tracePt t="121240" x="7894638" y="4149725"/>
          <p14:tracePt t="121248" x="7894638" y="4159250"/>
          <p14:tracePt t="121263" x="7885113" y="4167188"/>
          <p14:tracePt t="130784" x="7885113" y="4140200"/>
          <p14:tracePt t="130792" x="7904163" y="4103688"/>
          <p14:tracePt t="130801" x="7921625" y="4076700"/>
          <p14:tracePt t="130809" x="7931150" y="4049713"/>
          <p14:tracePt t="130816" x="7950200" y="4021138"/>
          <p14:tracePt t="130823" x="7958138" y="3994150"/>
          <p14:tracePt t="130832" x="7977188" y="3976688"/>
          <p14:tracePt t="130838" x="7986713" y="3948113"/>
          <p14:tracePt t="130847" x="7986713" y="3940175"/>
          <p14:tracePt t="130855" x="7986713" y="3930650"/>
          <p14:tracePt t="130863" x="7986713" y="3921125"/>
          <p14:tracePt t="130871" x="7994650" y="3903663"/>
          <p14:tracePt t="131511" x="8004175" y="3903663"/>
          <p14:tracePt t="131518" x="8050213" y="3903663"/>
          <p14:tracePt t="131526" x="8104188" y="3884613"/>
          <p14:tracePt t="131533" x="8186738" y="3867150"/>
          <p14:tracePt t="131542" x="8277225" y="3830638"/>
          <p14:tracePt t="131551" x="8378825" y="3830638"/>
          <p14:tracePt t="131558" x="8451850" y="3811588"/>
          <p14:tracePt t="131566" x="8559800" y="3803650"/>
          <p14:tracePt t="131574" x="8642350" y="3775075"/>
          <p14:tracePt t="131582" x="8734425" y="3775075"/>
          <p14:tracePt t="131590" x="8788400" y="3767138"/>
          <p14:tracePt t="131598" x="8870950" y="3748088"/>
          <p14:tracePt t="131606" x="8943975" y="3748088"/>
          <p14:tracePt t="131614" x="8997950" y="3738563"/>
          <p14:tracePt t="131622" x="9034463" y="3738563"/>
          <p14:tracePt t="131630" x="9061450" y="3721100"/>
          <p14:tracePt t="131638" x="9090025" y="3721100"/>
          <p14:tracePt t="131646" x="9107488" y="3721100"/>
          <p14:tracePt t="131654" x="9126538" y="37115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70AA4E6E-1ABF-4C63-952E-E31B6F450D63}"/>
              </a:ext>
            </a:extLst>
          </p:cNvPr>
          <p:cNvGrpSpPr/>
          <p:nvPr/>
        </p:nvGrpSpPr>
        <p:grpSpPr>
          <a:xfrm>
            <a:off x="1109271" y="3525805"/>
            <a:ext cx="7280397" cy="3115508"/>
            <a:chOff x="404174" y="529516"/>
            <a:chExt cx="7280397" cy="3115508"/>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3212739" cy="523220"/>
            </a:xfrm>
            <a:prstGeom prst="rect">
              <a:avLst/>
            </a:prstGeom>
            <a:noFill/>
          </p:spPr>
          <p:txBody>
            <a:bodyPr wrap="none" rtlCol="0">
              <a:spAutoFit/>
            </a:bodyPr>
            <a:lstStyle/>
            <a:p>
              <a:r>
                <a:rPr lang="ja-JP" altLang="en-US" sz="2800" dirty="0"/>
                <a:t>イミーディエイト命令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1823262" y="1844824"/>
              <a:ext cx="1313180" cy="1477328"/>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addi</a:t>
              </a:r>
              <a:endParaRPr kumimoji="1" lang="en-US" altLang="ja-JP" dirty="0"/>
            </a:p>
            <a:p>
              <a:r>
                <a:rPr lang="en-US" altLang="ja-JP" dirty="0"/>
                <a:t>001     </a:t>
              </a:r>
              <a:r>
                <a:rPr lang="en-US" altLang="ja-JP" dirty="0" err="1"/>
                <a:t>slli</a:t>
              </a:r>
              <a:r>
                <a:rPr lang="en-US" altLang="ja-JP" dirty="0"/>
                <a:t> </a:t>
              </a:r>
              <a:endParaRPr kumimoji="1" lang="en-US" altLang="ja-JP" dirty="0"/>
            </a:p>
            <a:p>
              <a:r>
                <a:rPr lang="en-US" altLang="ja-JP" dirty="0"/>
                <a:t>010     </a:t>
              </a:r>
              <a:r>
                <a:rPr lang="en-US" altLang="ja-JP" dirty="0" err="1"/>
                <a:t>slti</a:t>
              </a:r>
              <a:endParaRPr lang="en-US" altLang="ja-JP" dirty="0"/>
            </a:p>
            <a:p>
              <a:r>
                <a:rPr kumimoji="1" lang="en-US" altLang="ja-JP" dirty="0"/>
                <a:t>011     </a:t>
              </a:r>
              <a:r>
                <a:rPr kumimoji="1" lang="en-US" altLang="ja-JP" dirty="0" err="1"/>
                <a:t>srliu</a:t>
              </a:r>
              <a:endParaRPr kumimoji="1" lang="en-US" altLang="ja-JP" dirty="0"/>
            </a:p>
            <a:p>
              <a:pPr marL="342900" indent="-342900">
                <a:buAutoNum type="arabicPlain" startAt="100"/>
              </a:pPr>
              <a:r>
                <a:rPr kumimoji="1" lang="en-US" altLang="ja-JP" dirty="0"/>
                <a:t>     </a:t>
              </a:r>
              <a:r>
                <a:rPr kumimoji="1" lang="en-US" altLang="ja-JP" dirty="0" err="1"/>
                <a:t>xori</a:t>
              </a:r>
              <a:endParaRPr kumimoji="1" lang="en-US" altLang="ja-JP" dirty="0"/>
            </a:p>
          </p:txBody>
        </p:sp>
        <p:sp>
          <p:nvSpPr>
            <p:cNvPr id="11" name="テキスト ボックス 10">
              <a:extLst>
                <a:ext uri="{FF2B5EF4-FFF2-40B4-BE49-F238E27FC236}">
                  <a16:creationId xmlns:a16="http://schemas.microsoft.com/office/drawing/2014/main" id="{FE0C710A-700B-4AE9-BF4E-6469CA6CE50E}"/>
                </a:ext>
              </a:extLst>
            </p:cNvPr>
            <p:cNvSpPr txBox="1"/>
            <p:nvPr/>
          </p:nvSpPr>
          <p:spPr>
            <a:xfrm>
              <a:off x="3136442" y="1610168"/>
              <a:ext cx="3381054" cy="1200329"/>
            </a:xfrm>
            <a:prstGeom prst="rect">
              <a:avLst/>
            </a:prstGeom>
            <a:noFill/>
          </p:spPr>
          <p:txBody>
            <a:bodyPr wrap="none" rtlCol="0">
              <a:spAutoFit/>
            </a:bodyPr>
            <a:lstStyle/>
            <a:p>
              <a:endParaRPr kumimoji="1" lang="en-US" altLang="ja-JP" dirty="0"/>
            </a:p>
            <a:p>
              <a:r>
                <a:rPr lang="en-US" altLang="ja-JP" dirty="0"/>
                <a:t>101     </a:t>
              </a:r>
              <a:r>
                <a:rPr lang="en-US" altLang="ja-JP" dirty="0" err="1"/>
                <a:t>srli</a:t>
              </a:r>
              <a:r>
                <a:rPr lang="en-US" altLang="ja-JP" dirty="0"/>
                <a:t>, </a:t>
              </a:r>
              <a:r>
                <a:rPr lang="en-US" altLang="ja-JP" dirty="0" err="1"/>
                <a:t>srai</a:t>
              </a:r>
              <a:r>
                <a:rPr lang="en-US" altLang="ja-JP" dirty="0"/>
                <a:t> (30bit</a:t>
              </a:r>
              <a:r>
                <a:rPr lang="ja-JP" altLang="en-US" dirty="0"/>
                <a:t>目で判別</a:t>
              </a:r>
              <a:r>
                <a:rPr lang="en-US" altLang="ja-JP" dirty="0"/>
                <a:t>)</a:t>
              </a:r>
            </a:p>
            <a:p>
              <a:pPr marL="342900" indent="-342900">
                <a:buAutoNum type="arabicPlain" startAt="110"/>
              </a:pPr>
              <a:r>
                <a:rPr lang="en-US" altLang="ja-JP" dirty="0"/>
                <a:t>     </a:t>
              </a:r>
              <a:r>
                <a:rPr lang="en-US" altLang="ja-JP" dirty="0" err="1"/>
                <a:t>ori</a:t>
              </a:r>
              <a:endParaRPr lang="en-US" altLang="ja-JP" dirty="0"/>
            </a:p>
            <a:p>
              <a:pPr marL="342900" indent="-342900">
                <a:buAutoNum type="arabicPlain" startAt="110"/>
              </a:pPr>
              <a:r>
                <a:rPr kumimoji="1" lang="en-US" altLang="ja-JP" dirty="0"/>
                <a:t>     </a:t>
              </a:r>
              <a:r>
                <a:rPr kumimoji="1" lang="en-US" altLang="ja-JP" dirty="0" err="1"/>
                <a:t>andi</a:t>
              </a:r>
              <a:r>
                <a:rPr kumimoji="1" lang="en-US" altLang="ja-JP" dirty="0"/>
                <a:t>   </a:t>
              </a:r>
              <a:endParaRPr kumimoji="1" lang="ja-JP" altLang="en-US"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6336704" cy="18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endCxn id="11" idx="0"/>
            </p:cNvCxnSpPr>
            <p:nvPr/>
          </p:nvCxnSpPr>
          <p:spPr>
            <a:xfrm flipV="1">
              <a:off x="4788024" y="1610168"/>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grpSp>
        <p:nvGrpSpPr>
          <p:cNvPr id="29" name="グループ化 28">
            <a:extLst>
              <a:ext uri="{FF2B5EF4-FFF2-40B4-BE49-F238E27FC236}">
                <a16:creationId xmlns:a16="http://schemas.microsoft.com/office/drawing/2014/main" id="{43C4B05B-89E7-4202-9489-A669D71E3557}"/>
              </a:ext>
            </a:extLst>
          </p:cNvPr>
          <p:cNvGrpSpPr/>
          <p:nvPr/>
        </p:nvGrpSpPr>
        <p:grpSpPr>
          <a:xfrm>
            <a:off x="899197" y="452736"/>
            <a:ext cx="7474244" cy="3003782"/>
            <a:chOff x="194100" y="3665578"/>
            <a:chExt cx="7474244" cy="3003782"/>
          </a:xfrm>
        </p:grpSpPr>
        <p:sp>
          <p:nvSpPr>
            <p:cNvPr id="15" name="正方形/長方形 14">
              <a:extLst>
                <a:ext uri="{FF2B5EF4-FFF2-40B4-BE49-F238E27FC236}">
                  <a16:creationId xmlns:a16="http://schemas.microsoft.com/office/drawing/2014/main" id="{45049006-78FD-4D1D-97B9-52860615691E}"/>
                </a:ext>
              </a:extLst>
            </p:cNvPr>
            <p:cNvSpPr/>
            <p:nvPr/>
          </p:nvSpPr>
          <p:spPr>
            <a:xfrm>
              <a:off x="584989" y="4188798"/>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0-00000</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97762" y="4188798"/>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339749" y="4188798"/>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75853" y="4188798"/>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216418" y="4188798"/>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0110011</a:t>
              </a: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EF22E46D-936C-45C0-829E-6190D1D91456}"/>
                </a:ext>
              </a:extLst>
            </p:cNvPr>
            <p:cNvSpPr txBox="1"/>
            <p:nvPr/>
          </p:nvSpPr>
          <p:spPr>
            <a:xfrm>
              <a:off x="194100" y="3665578"/>
              <a:ext cx="3207929" cy="523220"/>
            </a:xfrm>
            <a:prstGeom prst="rect">
              <a:avLst/>
            </a:prstGeom>
            <a:noFill/>
          </p:spPr>
          <p:txBody>
            <a:bodyPr wrap="none" rtlCol="0">
              <a:spAutoFit/>
            </a:bodyPr>
            <a:lstStyle/>
            <a:p>
              <a:r>
                <a:rPr lang="ja-JP" altLang="en-US" sz="2800" dirty="0"/>
                <a:t>レジスタ間演算命令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730092" y="5015146"/>
              <a:ext cx="3291286" cy="1477328"/>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add,sub</a:t>
              </a:r>
              <a:r>
                <a:rPr kumimoji="1" lang="en-US" altLang="ja-JP" dirty="0"/>
                <a:t>(30bit</a:t>
              </a:r>
              <a:r>
                <a:rPr kumimoji="1" lang="ja-JP" altLang="en-US" dirty="0"/>
                <a:t>目で判別</a:t>
              </a:r>
              <a:r>
                <a:rPr kumimoji="1" lang="en-US" altLang="ja-JP" dirty="0"/>
                <a:t>)</a:t>
              </a:r>
            </a:p>
            <a:p>
              <a:r>
                <a:rPr lang="en-US" altLang="ja-JP" dirty="0"/>
                <a:t>001     </a:t>
              </a:r>
              <a:r>
                <a:rPr lang="en-US" altLang="ja-JP" dirty="0" err="1"/>
                <a:t>sll</a:t>
              </a:r>
              <a:endParaRPr kumimoji="1" lang="en-US" altLang="ja-JP" dirty="0"/>
            </a:p>
            <a:p>
              <a:r>
                <a:rPr lang="en-US" altLang="ja-JP" dirty="0"/>
                <a:t>010     </a:t>
              </a:r>
              <a:r>
                <a:rPr lang="en-US" altLang="ja-JP" dirty="0" err="1"/>
                <a:t>slt</a:t>
              </a:r>
              <a:endParaRPr lang="en-US" altLang="ja-JP" dirty="0"/>
            </a:p>
            <a:p>
              <a:r>
                <a:rPr kumimoji="1" lang="en-US" altLang="ja-JP" dirty="0"/>
                <a:t>011     </a:t>
              </a:r>
              <a:r>
                <a:rPr kumimoji="1" lang="en-US" altLang="ja-JP" dirty="0" err="1"/>
                <a:t>sltu</a:t>
              </a:r>
              <a:endParaRPr kumimoji="1" lang="en-US" altLang="ja-JP" dirty="0"/>
            </a:p>
            <a:p>
              <a:pPr marL="342900" indent="-342900">
                <a:buAutoNum type="arabicPlain" startAt="100"/>
              </a:pPr>
              <a:r>
                <a:rPr kumimoji="1" lang="en-US" altLang="ja-JP" dirty="0"/>
                <a:t>     </a:t>
              </a:r>
              <a:r>
                <a:rPr kumimoji="1" lang="en-US" altLang="ja-JP" dirty="0" err="1"/>
                <a:t>xor</a:t>
              </a:r>
              <a:endParaRPr kumimoji="1" lang="en-US" altLang="ja-JP" dirty="0"/>
            </a:p>
          </p:txBody>
        </p:sp>
        <p:sp>
          <p:nvSpPr>
            <p:cNvPr id="22" name="テキスト ボックス 21">
              <a:extLst>
                <a:ext uri="{FF2B5EF4-FFF2-40B4-BE49-F238E27FC236}">
                  <a16:creationId xmlns:a16="http://schemas.microsoft.com/office/drawing/2014/main" id="{1C76F516-1D96-434C-A301-6A3D54637440}"/>
                </a:ext>
              </a:extLst>
            </p:cNvPr>
            <p:cNvSpPr txBox="1"/>
            <p:nvPr/>
          </p:nvSpPr>
          <p:spPr>
            <a:xfrm>
              <a:off x="3963565" y="4746230"/>
              <a:ext cx="3214341" cy="1200329"/>
            </a:xfrm>
            <a:prstGeom prst="rect">
              <a:avLst/>
            </a:prstGeom>
            <a:noFill/>
          </p:spPr>
          <p:txBody>
            <a:bodyPr wrap="none" rtlCol="0">
              <a:spAutoFit/>
            </a:bodyPr>
            <a:lstStyle/>
            <a:p>
              <a:endParaRPr kumimoji="1" lang="en-US" altLang="ja-JP" dirty="0"/>
            </a:p>
            <a:p>
              <a:r>
                <a:rPr lang="en-US" altLang="ja-JP" dirty="0"/>
                <a:t>101     </a:t>
              </a:r>
              <a:r>
                <a:rPr lang="en-US" altLang="ja-JP" dirty="0" err="1"/>
                <a:t>srl</a:t>
              </a:r>
              <a:r>
                <a:rPr lang="en-US" altLang="ja-JP" dirty="0"/>
                <a:t>, </a:t>
              </a:r>
              <a:r>
                <a:rPr lang="en-US" altLang="ja-JP" dirty="0" err="1"/>
                <a:t>sra</a:t>
              </a:r>
              <a:r>
                <a:rPr lang="en-US" altLang="ja-JP" dirty="0"/>
                <a:t>(30bit</a:t>
              </a:r>
              <a:r>
                <a:rPr lang="ja-JP" altLang="en-US" dirty="0"/>
                <a:t>目で判別</a:t>
              </a:r>
              <a:r>
                <a:rPr lang="en-US" altLang="ja-JP" dirty="0"/>
                <a:t>)</a:t>
              </a:r>
            </a:p>
            <a:p>
              <a:pPr marL="342900" indent="-342900">
                <a:buAutoNum type="arabicPlain" startAt="110"/>
              </a:pPr>
              <a:r>
                <a:rPr lang="en-US" altLang="ja-JP" dirty="0"/>
                <a:t>     or</a:t>
              </a:r>
            </a:p>
            <a:p>
              <a:pPr marL="342900" indent="-342900">
                <a:buAutoNum type="arabicPlain" startAt="110"/>
              </a:pPr>
              <a:r>
                <a:rPr kumimoji="1" lang="en-US" altLang="ja-JP" dirty="0"/>
                <a:t>     and   </a:t>
              </a:r>
              <a:endParaRPr kumimoji="1" lang="ja-JP" altLang="en-US"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4174" y="4980886"/>
              <a:ext cx="6910080"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71797" y="4746230"/>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F5CC62E4-6AB1-45A3-8ED7-AFE9A31C66ED}"/>
                </a:ext>
              </a:extLst>
            </p:cNvPr>
            <p:cNvSpPr/>
            <p:nvPr/>
          </p:nvSpPr>
          <p:spPr>
            <a:xfrm>
              <a:off x="2455374" y="4182047"/>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304188" y="3801345"/>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pic>
        <p:nvPicPr>
          <p:cNvPr id="2" name="オーディオ 1">
            <a:hlinkClick r:id="" action="ppaction://media"/>
            <a:extLst>
              <a:ext uri="{FF2B5EF4-FFF2-40B4-BE49-F238E27FC236}">
                <a16:creationId xmlns:a16="http://schemas.microsoft.com/office/drawing/2014/main" id="{3E8D55F3-B9ED-4BB4-99DF-EC4C0026F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7470634"/>
      </p:ext>
    </p:extLst>
  </p:cSld>
  <p:clrMapOvr>
    <a:masterClrMapping/>
  </p:clrMapOvr>
  <mc:AlternateContent xmlns:mc="http://schemas.openxmlformats.org/markup-compatibility/2006">
    <mc:Choice xmlns:p14="http://schemas.microsoft.com/office/powerpoint/2010/main" Requires="p14">
      <p:transition spd="slow" p14:dur="2000" advTm="197132"/>
    </mc:Choice>
    <mc:Fallback>
      <p:transition spd="slow" advTm="19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36" x="8934450" y="3236913"/>
          <p14:tracePt t="4443" x="8770938" y="3236913"/>
          <p14:tracePt t="4451" x="8624888" y="3236913"/>
          <p14:tracePt t="4458" x="8496300" y="3236913"/>
          <p14:tracePt t="4466" x="8405813" y="3236913"/>
          <p14:tracePt t="4474" x="8350250" y="3236913"/>
          <p14:tracePt t="4482" x="8296275" y="3236913"/>
          <p14:tracePt t="4490" x="8269288" y="3236913"/>
          <p14:tracePt t="5443" x="8259763" y="3236913"/>
          <p14:tracePt t="5451" x="8250238" y="3182938"/>
          <p14:tracePt t="5458" x="8223250" y="3136900"/>
          <p14:tracePt t="5467" x="8159750" y="3082925"/>
          <p14:tracePt t="5475" x="8113713" y="3036888"/>
          <p14:tracePt t="5483" x="8059738" y="2982913"/>
          <p14:tracePt t="5490" x="8004175" y="2917825"/>
          <p14:tracePt t="5498" x="7977188" y="2873375"/>
          <p14:tracePt t="5506" x="7921625" y="2808288"/>
          <p14:tracePt t="5514" x="7867650" y="2735263"/>
          <p14:tracePt t="5521" x="7850188" y="2708275"/>
          <p14:tracePt t="5530" x="7821613" y="2662238"/>
          <p14:tracePt t="5539" x="7804150" y="2635250"/>
          <p14:tracePt t="5546" x="7767638" y="2571750"/>
          <p14:tracePt t="5562" x="7758113" y="2544763"/>
          <p14:tracePt t="5569" x="7748588" y="2535238"/>
          <p14:tracePt t="5577" x="7748588" y="2508250"/>
          <p14:tracePt t="5585" x="7748588" y="2498725"/>
          <p14:tracePt t="5593" x="7748588" y="2489200"/>
          <p14:tracePt t="5602" x="7748588" y="2471738"/>
          <p14:tracePt t="5626" x="7721600" y="2462213"/>
          <p14:tracePt t="5633" x="7721600" y="2452688"/>
          <p14:tracePt t="5657" x="7721600" y="2444750"/>
          <p14:tracePt t="5665" x="7721600" y="2425700"/>
          <p14:tracePt t="5673" x="7712075" y="2408238"/>
          <p14:tracePt t="5682" x="7712075" y="2398713"/>
          <p14:tracePt t="5689" x="7712075" y="2379663"/>
          <p14:tracePt t="5698" x="7712075" y="2371725"/>
          <p14:tracePt t="5714" x="7712075" y="2362200"/>
          <p14:tracePt t="5730" x="7712075" y="2343150"/>
          <p14:tracePt t="5738" x="7712075" y="2335213"/>
          <p14:tracePt t="5746" x="7712075" y="2316163"/>
          <p14:tracePt t="5754" x="7712075" y="2298700"/>
          <p14:tracePt t="5762" x="7712075" y="2279650"/>
          <p14:tracePt t="5771" x="7712075" y="2270125"/>
          <p14:tracePt t="5778" x="7712075" y="2252663"/>
          <p14:tracePt t="5787" x="7712075" y="2243138"/>
          <p14:tracePt t="5794" x="7712075" y="2206625"/>
          <p14:tracePt t="5804" x="7712075" y="2197100"/>
          <p14:tracePt t="5810" x="7712075" y="2189163"/>
          <p14:tracePt t="5820" x="7712075" y="2152650"/>
          <p14:tracePt t="5834" x="7712075" y="2125663"/>
          <p14:tracePt t="5842" x="7712075" y="2106613"/>
          <p14:tracePt t="5850" x="7712075" y="2079625"/>
          <p14:tracePt t="5858" x="7704138" y="2043113"/>
          <p14:tracePt t="5866" x="7704138" y="2016125"/>
          <p14:tracePt t="5874" x="7704138" y="1979613"/>
          <p14:tracePt t="5890" x="7694613" y="1906588"/>
          <p14:tracePt t="5898" x="7675563" y="1860550"/>
          <p14:tracePt t="5906" x="7675563" y="1851025"/>
          <p14:tracePt t="5914" x="7667625" y="1814513"/>
          <p14:tracePt t="5924" x="7667625" y="1787525"/>
          <p14:tracePt t="5929" x="7667625" y="1760538"/>
          <p14:tracePt t="5937" x="7667625" y="1714500"/>
          <p14:tracePt t="5953" x="7667625" y="1687513"/>
          <p14:tracePt t="5961" x="7667625" y="1668463"/>
          <p14:tracePt t="5969" x="7667625" y="1660525"/>
          <p14:tracePt t="6051" x="7667625" y="1641475"/>
          <p14:tracePt t="6243" x="7667625" y="1631950"/>
          <p14:tracePt t="6251" x="7667625" y="1624013"/>
          <p14:tracePt t="6267" x="7658100" y="1595438"/>
          <p14:tracePt t="6274" x="7658100" y="1587500"/>
          <p14:tracePt t="6283" x="7658100" y="1558925"/>
          <p14:tracePt t="6291" x="7658100" y="1550988"/>
          <p14:tracePt t="6300" x="7648575" y="1541463"/>
          <p14:tracePt t="6306" x="7648575" y="1514475"/>
          <p14:tracePt t="6314" x="7648575" y="1504950"/>
          <p14:tracePt t="6322" x="7631113" y="1495425"/>
          <p14:tracePt t="6338" x="7631113" y="1477963"/>
          <p14:tracePt t="6347" x="7621588" y="1468438"/>
          <p14:tracePt t="7227" x="7594600" y="1458913"/>
          <p14:tracePt t="7237" x="7494588" y="1485900"/>
          <p14:tracePt t="7243" x="7312025" y="1504950"/>
          <p14:tracePt t="7252" x="7092950" y="1504950"/>
          <p14:tracePt t="7259" x="6791325" y="1504950"/>
          <p14:tracePt t="7266" x="6408738" y="1541463"/>
          <p14:tracePt t="7274" x="6035675" y="1541463"/>
          <p14:tracePt t="7282" x="5734050" y="1541463"/>
          <p14:tracePt t="7290" x="5434013" y="1541463"/>
          <p14:tracePt t="7298" x="5168900" y="1541463"/>
          <p14:tracePt t="7306" x="4968875" y="1541463"/>
          <p14:tracePt t="7314" x="4813300" y="1541463"/>
          <p14:tracePt t="7322" x="4667250" y="1541463"/>
          <p14:tracePt t="7331" x="4594225" y="1541463"/>
          <p14:tracePt t="7338" x="4530725" y="1541463"/>
          <p14:tracePt t="7347" x="4494213" y="1541463"/>
          <p14:tracePt t="7353" x="4448175" y="1541463"/>
          <p14:tracePt t="7361" x="4413250" y="1541463"/>
          <p14:tracePt t="7369" x="4340225" y="1541463"/>
          <p14:tracePt t="7377" x="4230688" y="1558925"/>
          <p14:tracePt t="7386" x="4084638" y="1558925"/>
          <p14:tracePt t="7393" x="3902075" y="1577975"/>
          <p14:tracePt t="7402" x="3719513" y="1577975"/>
          <p14:tracePt t="7409" x="3463925" y="1587500"/>
          <p14:tracePt t="7420" x="3208338" y="1587500"/>
          <p14:tracePt t="7426" x="2944813" y="1587500"/>
          <p14:tracePt t="7434" x="2533650" y="1587500"/>
          <p14:tracePt t="7442" x="2352675" y="1587500"/>
          <p14:tracePt t="7450" x="2151063" y="1587500"/>
          <p14:tracePt t="7458" x="2024063" y="1558925"/>
          <p14:tracePt t="7466" x="1931988" y="1541463"/>
          <p14:tracePt t="7474" x="1831975" y="1514475"/>
          <p14:tracePt t="7482" x="1804988" y="1504950"/>
          <p14:tracePt t="7490" x="1787525" y="1485900"/>
          <p14:tracePt t="7506" x="1778000" y="1477963"/>
          <p14:tracePt t="7787" x="1795463" y="1477963"/>
          <p14:tracePt t="7795" x="1814513" y="1477963"/>
          <p14:tracePt t="7803" x="1824038" y="1477963"/>
          <p14:tracePt t="7811" x="1851025" y="1477963"/>
          <p14:tracePt t="7822" x="1895475" y="1441450"/>
          <p14:tracePt t="7827" x="1905000" y="1441450"/>
          <p14:tracePt t="7838" x="1924050" y="1431925"/>
          <p14:tracePt t="7842" x="1951038" y="1422400"/>
          <p14:tracePt t="7850" x="1960563" y="1422400"/>
          <p14:tracePt t="7858" x="1968500" y="1412875"/>
          <p14:tracePt t="7874" x="1978025" y="1412875"/>
          <p14:tracePt t="8403" x="1987550" y="1404938"/>
          <p14:tracePt t="11051" x="2097088" y="1404938"/>
          <p14:tracePt t="11058" x="2243138" y="1404938"/>
          <p14:tracePt t="11066" x="2433638" y="1404938"/>
          <p14:tracePt t="11074" x="2662238" y="1404938"/>
          <p14:tracePt t="11082" x="2881313" y="1404938"/>
          <p14:tracePt t="11090" x="3063875" y="1404938"/>
          <p14:tracePt t="11098" x="3227388" y="1404938"/>
          <p14:tracePt t="11106" x="3409950" y="1404938"/>
          <p14:tracePt t="11114" x="3536950" y="1404938"/>
          <p14:tracePt t="11122" x="3629025" y="1404938"/>
          <p14:tracePt t="11129" x="3702050" y="1404938"/>
          <p14:tracePt t="11137" x="3729038" y="1404938"/>
          <p14:tracePt t="11145" x="3746500" y="1404938"/>
          <p14:tracePt t="11451" x="3792538" y="1404938"/>
          <p14:tracePt t="11458" x="3856038" y="1404938"/>
          <p14:tracePt t="11467" x="3975100" y="1404938"/>
          <p14:tracePt t="11475" x="4065588" y="1404938"/>
          <p14:tracePt t="11482" x="4102100" y="1404938"/>
          <p14:tracePt t="11489" x="4175125" y="1404938"/>
          <p14:tracePt t="11497" x="4267200" y="1404938"/>
          <p14:tracePt t="11505" x="4321175" y="1404938"/>
          <p14:tracePt t="11513" x="4376738" y="1404938"/>
          <p14:tracePt t="11521" x="4394200" y="1404938"/>
          <p14:tracePt t="11529" x="4421188" y="1404938"/>
          <p14:tracePt t="11675" x="4430713" y="1395413"/>
          <p14:tracePt t="11795" x="4403725" y="1395413"/>
          <p14:tracePt t="11803" x="4384675" y="1395413"/>
          <p14:tracePt t="11811" x="4321175" y="1395413"/>
          <p14:tracePt t="11820" x="4275138" y="1395413"/>
          <p14:tracePt t="11827" x="4221163" y="1404938"/>
          <p14:tracePt t="11837" x="4157663" y="1404938"/>
          <p14:tracePt t="11843" x="4121150" y="1404938"/>
          <p14:tracePt t="11851" x="4065588" y="1404938"/>
          <p14:tracePt t="11859" x="4048125" y="1404938"/>
          <p14:tracePt t="11867" x="4021138" y="1412875"/>
          <p14:tracePt t="11875" x="4011613" y="1412875"/>
          <p14:tracePt t="11895" x="4002088" y="1412875"/>
          <p14:tracePt t="12115" x="3992563" y="1422400"/>
          <p14:tracePt t="12156" x="3975100" y="1431925"/>
          <p14:tracePt t="12163" x="3965575" y="1441450"/>
          <p14:tracePt t="12170" x="3956050" y="1449388"/>
          <p14:tracePt t="12186" x="3956050" y="1458913"/>
          <p14:tracePt t="12226" x="3948113" y="1468438"/>
          <p14:tracePt t="12243" x="3938588" y="1468438"/>
          <p14:tracePt t="12252" x="3929063" y="1468438"/>
          <p14:tracePt t="12258" x="3911600" y="1485900"/>
          <p14:tracePt t="12267" x="3883025" y="1485900"/>
          <p14:tracePt t="12274" x="3838575" y="1495425"/>
          <p14:tracePt t="12283" x="3783013" y="1495425"/>
          <p14:tracePt t="12291" x="3729038" y="1495425"/>
          <p14:tracePt t="12299" x="3665538" y="1514475"/>
          <p14:tracePt t="12306" x="3609975" y="1514475"/>
          <p14:tracePt t="12315" x="3556000" y="1514475"/>
          <p14:tracePt t="12323" x="3519488" y="1514475"/>
          <p14:tracePt t="12330" x="3482975" y="1514475"/>
          <p14:tracePt t="12339" x="3455988" y="1514475"/>
          <p14:tracePt t="12348" x="3436938" y="1514475"/>
          <p14:tracePt t="12354" x="3419475" y="1514475"/>
          <p14:tracePt t="12394" x="3419475" y="1495425"/>
          <p14:tracePt t="12401" x="3419475" y="1485900"/>
          <p14:tracePt t="12410" x="3419475" y="1477963"/>
          <p14:tracePt t="12420" x="3419475" y="1458913"/>
          <p14:tracePt t="12426" x="3419475" y="1441450"/>
          <p14:tracePt t="12436" x="3419475" y="1422400"/>
          <p14:tracePt t="12442" x="3419475" y="1404938"/>
          <p14:tracePt t="12450" x="3419475" y="1395413"/>
          <p14:tracePt t="12458" x="3419475" y="1376363"/>
          <p14:tracePt t="12466" x="3419475" y="1358900"/>
          <p14:tracePt t="12474" x="3419475" y="1349375"/>
          <p14:tracePt t="12482" x="3419475" y="1339850"/>
          <p14:tracePt t="12490" x="3419475" y="1331913"/>
          <p14:tracePt t="12498" x="3419475" y="1322388"/>
          <p14:tracePt t="12506" x="3419475" y="1295400"/>
          <p14:tracePt t="12514" x="3419475" y="1285875"/>
          <p14:tracePt t="12522" x="3419475" y="1268413"/>
          <p14:tracePt t="12530" x="3419475" y="1249363"/>
          <p14:tracePt t="12562" x="3419475" y="1231900"/>
          <p14:tracePt t="12578" x="3419475" y="1212850"/>
          <p14:tracePt t="12586" x="3427413" y="1195388"/>
          <p14:tracePt t="12601" x="3427413" y="1185863"/>
          <p14:tracePt t="12610" x="3446463" y="1176338"/>
          <p14:tracePt t="12619" x="3455988" y="1176338"/>
          <p14:tracePt t="12626" x="3473450" y="1158875"/>
          <p14:tracePt t="12636" x="3490913" y="1149350"/>
          <p14:tracePt t="12642" x="3509963" y="1139825"/>
          <p14:tracePt t="12650" x="3536950" y="1139825"/>
          <p14:tracePt t="12658" x="3582988" y="1139825"/>
          <p14:tracePt t="12666" x="3609975" y="1139825"/>
          <p14:tracePt t="12675" x="3636963" y="1139825"/>
          <p14:tracePt t="12682" x="3656013" y="1139825"/>
          <p14:tracePt t="12690" x="3673475" y="1139825"/>
          <p14:tracePt t="12698" x="3683000" y="1139825"/>
          <p14:tracePt t="12714" x="3709988" y="1149350"/>
          <p14:tracePt t="12730" x="3738563" y="1166813"/>
          <p14:tracePt t="12746" x="3746500" y="1176338"/>
          <p14:tracePt t="12754" x="3746500" y="1185863"/>
          <p14:tracePt t="12762" x="3756025" y="1195388"/>
          <p14:tracePt t="12770" x="3756025" y="1203325"/>
          <p14:tracePt t="12794" x="3756025" y="1222375"/>
          <p14:tracePt t="12818" x="3756025" y="1231900"/>
          <p14:tracePt t="12842" x="3756025" y="1239838"/>
          <p14:tracePt t="12858" x="3756025" y="1249363"/>
          <p14:tracePt t="12874" x="3756025" y="1268413"/>
          <p14:tracePt t="12890" x="3756025" y="1276350"/>
          <p14:tracePt t="12898" x="3738563" y="1303338"/>
          <p14:tracePt t="12906" x="3729038" y="1312863"/>
          <p14:tracePt t="12914" x="3709988" y="1331913"/>
          <p14:tracePt t="12925" x="3692525" y="1349375"/>
          <p14:tracePt t="12930" x="3665538" y="1395413"/>
          <p14:tracePt t="12938" x="3656013" y="1412875"/>
          <p14:tracePt t="12946" x="3636963" y="1422400"/>
          <p14:tracePt t="12954" x="3629025" y="1431925"/>
          <p14:tracePt t="12961" x="3600450" y="1441450"/>
          <p14:tracePt t="12971" x="3582988" y="1449388"/>
          <p14:tracePt t="12977" x="3573463" y="1458913"/>
          <p14:tracePt t="12986" x="3563938" y="1468438"/>
          <p14:tracePt t="13009" x="3546475" y="1477963"/>
          <p14:tracePt t="13139" x="3563938" y="1477963"/>
          <p14:tracePt t="13147" x="3619500" y="1477963"/>
          <p14:tracePt t="13154" x="3673475" y="1477963"/>
          <p14:tracePt t="13163" x="3729038" y="1477963"/>
          <p14:tracePt t="13173" x="3838575" y="1477963"/>
          <p14:tracePt t="13178" x="3929063" y="1477963"/>
          <p14:tracePt t="13186" x="4038600" y="1477963"/>
          <p14:tracePt t="13193" x="4129088" y="1477963"/>
          <p14:tracePt t="13202" x="4238625" y="1477963"/>
          <p14:tracePt t="13209" x="4303713" y="1485900"/>
          <p14:tracePt t="13218" x="4321175" y="1504950"/>
          <p14:tracePt t="13225" x="4348163" y="1504950"/>
          <p14:tracePt t="13235" x="4357688" y="1504950"/>
          <p14:tracePt t="13315" x="4367213" y="1504950"/>
          <p14:tracePt t="13571" x="4376738" y="1495425"/>
          <p14:tracePt t="13579" x="4376738" y="1468438"/>
          <p14:tracePt t="13586" x="4376738" y="1449388"/>
          <p14:tracePt t="13595" x="4376738" y="1404938"/>
          <p14:tracePt t="13605" x="4348163" y="1368425"/>
          <p14:tracePt t="13611" x="4340225" y="1322388"/>
          <p14:tracePt t="13621" x="4330700" y="1295400"/>
          <p14:tracePt t="13628" x="4330700" y="1258888"/>
          <p14:tracePt t="13638" x="4330700" y="1239838"/>
          <p14:tracePt t="13645" x="4321175" y="1212850"/>
          <p14:tracePt t="13650" x="4321175" y="1203325"/>
          <p14:tracePt t="13658" x="4321175" y="1176338"/>
          <p14:tracePt t="13674" x="4321175" y="1166813"/>
          <p14:tracePt t="13682" x="4321175" y="1158875"/>
          <p14:tracePt t="13689" x="4321175" y="1139825"/>
          <p14:tracePt t="13697" x="4321175" y="1130300"/>
          <p14:tracePt t="13706" x="4321175" y="1122363"/>
          <p14:tracePt t="13713" x="4340225" y="1103313"/>
          <p14:tracePt t="13721" x="4348163" y="1103313"/>
          <p14:tracePt t="13729" x="4357688" y="1085850"/>
          <p14:tracePt t="13745" x="4357688" y="1076325"/>
          <p14:tracePt t="13753" x="4367213" y="1076325"/>
          <p14:tracePt t="13761" x="4376738" y="1066800"/>
          <p14:tracePt t="13770" x="4384675" y="1066800"/>
          <p14:tracePt t="13778" x="4421188" y="1066800"/>
          <p14:tracePt t="13786" x="4457700" y="1066800"/>
          <p14:tracePt t="13794" x="4549775" y="1066800"/>
          <p14:tracePt t="13802" x="4622800" y="1066800"/>
          <p14:tracePt t="13810" x="4749800" y="1066800"/>
          <p14:tracePt t="13819" x="4895850" y="1066800"/>
          <p14:tracePt t="13826" x="4986338" y="1066800"/>
          <p14:tracePt t="13835" x="5078413" y="1066800"/>
          <p14:tracePt t="13842" x="5141913" y="1093788"/>
          <p14:tracePt t="13850" x="5205413" y="1122363"/>
          <p14:tracePt t="13866" x="5214938" y="1130300"/>
          <p14:tracePt t="13898" x="5214938" y="1139825"/>
          <p14:tracePt t="13914" x="5214938" y="1158875"/>
          <p14:tracePt t="13922" x="5195888" y="1195388"/>
          <p14:tracePt t="13930" x="5178425" y="1212850"/>
          <p14:tracePt t="13940" x="5159375" y="1231900"/>
          <p14:tracePt t="13946" x="5132388" y="1249363"/>
          <p14:tracePt t="13955" x="5105400" y="1258888"/>
          <p14:tracePt t="13970" x="5095875" y="1295400"/>
          <p14:tracePt t="13977" x="5086350" y="1295400"/>
          <p14:tracePt t="13985" x="5068888" y="1295400"/>
          <p14:tracePt t="14009" x="5059363" y="1303338"/>
          <p14:tracePt t="14524" x="5041900" y="1368425"/>
          <p14:tracePt t="14529" x="5032375" y="1395413"/>
          <p14:tracePt t="14537" x="5014913" y="1441450"/>
          <p14:tracePt t="14545" x="5014913" y="1468438"/>
          <p14:tracePt t="14553" x="5014913" y="1504950"/>
          <p14:tracePt t="14561" x="5005388" y="1550988"/>
          <p14:tracePt t="14569" x="5005388" y="1604963"/>
          <p14:tracePt t="14577" x="4995863" y="1651000"/>
          <p14:tracePt t="14586" x="4995863" y="1687513"/>
          <p14:tracePt t="14593" x="4995863" y="1731963"/>
          <p14:tracePt t="14601" x="4978400" y="1787525"/>
          <p14:tracePt t="14610" x="4978400" y="1824038"/>
          <p14:tracePt t="14618" x="4959350" y="1887538"/>
          <p14:tracePt t="14625" x="4959350" y="1943100"/>
          <p14:tracePt t="14636" x="4959350" y="1979613"/>
          <p14:tracePt t="14642" x="4959350" y="2033588"/>
          <p14:tracePt t="14650" x="4959350" y="2097088"/>
          <p14:tracePt t="14658" x="4959350" y="2133600"/>
          <p14:tracePt t="14666" x="4959350" y="2189163"/>
          <p14:tracePt t="14674" x="4959350" y="2216150"/>
          <p14:tracePt t="14682" x="4959350" y="2270125"/>
          <p14:tracePt t="14690" x="4959350" y="2325688"/>
          <p14:tracePt t="14698" x="4959350" y="2389188"/>
          <p14:tracePt t="14706" x="4959350" y="2444750"/>
          <p14:tracePt t="14713" x="4959350" y="2498725"/>
          <p14:tracePt t="14721" x="4959350" y="2589213"/>
          <p14:tracePt t="14729" x="4959350" y="2644775"/>
          <p14:tracePt t="14737" x="4959350" y="2717800"/>
          <p14:tracePt t="14745" x="4959350" y="2790825"/>
          <p14:tracePt t="14753" x="4959350" y="2854325"/>
          <p14:tracePt t="14761" x="4959350" y="2909888"/>
          <p14:tracePt t="14769" x="4959350" y="2963863"/>
          <p14:tracePt t="14777" x="4959350" y="3017838"/>
          <p14:tracePt t="14786" x="4959350" y="3063875"/>
          <p14:tracePt t="14793" x="4959350" y="3119438"/>
          <p14:tracePt t="14802" x="4959350" y="3136900"/>
          <p14:tracePt t="14809" x="4959350" y="3163888"/>
          <p14:tracePt t="14819" x="4959350" y="3219450"/>
          <p14:tracePt t="14826" x="4959350" y="3273425"/>
          <p14:tracePt t="14835" x="4959350" y="3292475"/>
          <p14:tracePt t="14842" x="4968875" y="3346450"/>
          <p14:tracePt t="14850" x="4968875" y="3392488"/>
          <p14:tracePt t="14858" x="4968875" y="3429000"/>
          <p14:tracePt t="14866" x="4978400" y="3475038"/>
          <p14:tracePt t="14874" x="4978400" y="3502025"/>
          <p14:tracePt t="14882" x="5005388" y="3556000"/>
          <p14:tracePt t="14890" x="5005388" y="3602038"/>
          <p14:tracePt t="14905" x="5041900" y="3684588"/>
          <p14:tracePt t="14914" x="5049838" y="3730625"/>
          <p14:tracePt t="14922" x="5059363" y="3748088"/>
          <p14:tracePt t="14930" x="5059363" y="3803650"/>
          <p14:tracePt t="14938" x="5059363" y="3821113"/>
          <p14:tracePt t="14946" x="5059363" y="3875088"/>
          <p14:tracePt t="14953" x="5068888" y="3903663"/>
          <p14:tracePt t="14961" x="5078413" y="3948113"/>
          <p14:tracePt t="14969" x="5078413" y="3976688"/>
          <p14:tracePt t="14977" x="5086350" y="4030663"/>
          <p14:tracePt t="14986" x="5114925" y="4113213"/>
          <p14:tracePt t="14993" x="5114925" y="4149725"/>
          <p14:tracePt t="15002" x="5114925" y="4195763"/>
          <p14:tracePt t="15009" x="5122863" y="4222750"/>
          <p14:tracePt t="15019" x="5122863" y="4276725"/>
          <p14:tracePt t="15026" x="5132388" y="4295775"/>
          <p14:tracePt t="15035" x="5132388" y="4303713"/>
          <p14:tracePt t="15041" x="5132388" y="4332288"/>
          <p14:tracePt t="15050" x="5141913" y="4349750"/>
          <p14:tracePt t="15179" x="5141913" y="4376738"/>
          <p14:tracePt t="15185" x="5141913" y="4386263"/>
          <p14:tracePt t="15195" x="5141913" y="4413250"/>
          <p14:tracePt t="15206" x="5141913" y="4422775"/>
          <p14:tracePt t="15222" x="5141913" y="4432300"/>
          <p14:tracePt t="15227" x="5141913" y="4449763"/>
          <p14:tracePt t="15243" x="5141913" y="4459288"/>
          <p14:tracePt t="15363" x="5141913" y="4432300"/>
          <p14:tracePt t="15370" x="5122863" y="4405313"/>
          <p14:tracePt t="15379" x="5105400" y="4359275"/>
          <p14:tracePt t="15387" x="5049838" y="4295775"/>
          <p14:tracePt t="15395" x="5022850" y="4232275"/>
          <p14:tracePt t="15404" x="4968875" y="4149725"/>
          <p14:tracePt t="15411" x="4913313" y="4030663"/>
          <p14:tracePt t="15422" x="4840288" y="3911600"/>
          <p14:tracePt t="15426" x="4776788" y="3811588"/>
          <p14:tracePt t="15437" x="4740275" y="3748088"/>
          <p14:tracePt t="15442" x="4667250" y="3648075"/>
          <p14:tracePt t="15450" x="4594225" y="3529013"/>
          <p14:tracePt t="15457" x="4549775" y="3465513"/>
          <p14:tracePt t="15465" x="4476750" y="3365500"/>
          <p14:tracePt t="15473" x="4413250" y="3265488"/>
          <p14:tracePt t="15481" x="4394200" y="3219450"/>
          <p14:tracePt t="15489" x="4340225" y="3136900"/>
          <p14:tracePt t="15497" x="4284663" y="3054350"/>
          <p14:tracePt t="15505" x="4257675" y="2990850"/>
          <p14:tracePt t="15513" x="4221163" y="2927350"/>
          <p14:tracePt t="15521" x="4211638" y="2890838"/>
          <p14:tracePt t="15529" x="4165600" y="2808288"/>
          <p14:tracePt t="15537" x="4157663" y="2727325"/>
          <p14:tracePt t="15545" x="4129088" y="2654300"/>
          <p14:tracePt t="15553" x="4102100" y="2589213"/>
          <p14:tracePt t="15561" x="4094163" y="2535238"/>
          <p14:tracePt t="15570" x="4084638" y="2471738"/>
          <p14:tracePt t="15577" x="4084638" y="2435225"/>
          <p14:tracePt t="15586" x="4057650" y="2362200"/>
          <p14:tracePt t="15593" x="4038600" y="2298700"/>
          <p14:tracePt t="15602" x="4038600" y="2252663"/>
          <p14:tracePt t="15609" x="4021138" y="2216150"/>
          <p14:tracePt t="15618" x="4021138" y="2160588"/>
          <p14:tracePt t="15626" x="4021138" y="2097088"/>
          <p14:tracePt t="15635" x="4021138" y="2043113"/>
          <p14:tracePt t="15642" x="4011613" y="2006600"/>
          <p14:tracePt t="15650" x="4011613" y="1970088"/>
          <p14:tracePt t="15658" x="4011613" y="1943100"/>
          <p14:tracePt t="15666" x="4011613" y="1924050"/>
          <p14:tracePt t="15673" x="4011613" y="1887538"/>
          <p14:tracePt t="15689" x="4038600" y="1870075"/>
          <p14:tracePt t="15705" x="4038600" y="1860550"/>
          <p14:tracePt t="15713" x="4038600" y="1851025"/>
          <p14:tracePt t="15722" x="4048125" y="1841500"/>
          <p14:tracePt t="15729" x="4057650" y="1833563"/>
          <p14:tracePt t="15737" x="4065588" y="1804988"/>
          <p14:tracePt t="15745" x="4084638" y="1787525"/>
          <p14:tracePt t="15753" x="4102100" y="1760538"/>
          <p14:tracePt t="15761" x="4129088" y="1724025"/>
          <p14:tracePt t="15769" x="4148138" y="1687513"/>
          <p14:tracePt t="15777" x="4184650" y="1631950"/>
          <p14:tracePt t="15786" x="4194175" y="1624013"/>
          <p14:tracePt t="15793" x="4211638" y="1604963"/>
          <p14:tracePt t="15802" x="4230688" y="1577975"/>
          <p14:tracePt t="15809" x="4238625" y="1550988"/>
          <p14:tracePt t="15818" x="4267200" y="1522413"/>
          <p14:tracePt t="15825" x="4275138" y="1504950"/>
          <p14:tracePt t="15835" x="4294188" y="1485900"/>
          <p14:tracePt t="15841" x="4294188" y="1468438"/>
          <p14:tracePt t="15850" x="4294188" y="1458913"/>
          <p14:tracePt t="15857" x="4303713" y="1441450"/>
          <p14:tracePt t="15865" x="4303713" y="1422400"/>
          <p14:tracePt t="15873" x="4303713" y="1404938"/>
          <p14:tracePt t="15881" x="4321175" y="1385888"/>
          <p14:tracePt t="15905" x="4321175" y="1368425"/>
          <p14:tracePt t="16139" x="4321175" y="1385888"/>
          <p14:tracePt t="16147" x="4321175" y="1431925"/>
          <p14:tracePt t="16155" x="4321175" y="1458913"/>
          <p14:tracePt t="16162" x="4311650" y="1495425"/>
          <p14:tracePt t="16170" x="4303713" y="1558925"/>
          <p14:tracePt t="16178" x="4303713" y="1614488"/>
          <p14:tracePt t="16186" x="4267200" y="1660525"/>
          <p14:tracePt t="16194" x="4257675" y="1697038"/>
          <p14:tracePt t="16203" x="4257675" y="1731963"/>
          <p14:tracePt t="16210" x="4248150" y="1778000"/>
          <p14:tracePt t="16219" x="4230688" y="1797050"/>
          <p14:tracePt t="16226" x="4230688" y="1824038"/>
          <p14:tracePt t="16236" x="4211638" y="1851025"/>
          <p14:tracePt t="16242" x="4202113" y="1887538"/>
          <p14:tracePt t="16252" x="4202113" y="1906588"/>
          <p14:tracePt t="16258" x="4194175" y="1933575"/>
          <p14:tracePt t="16266" x="4175125" y="1951038"/>
          <p14:tracePt t="16274" x="4175125" y="1979613"/>
          <p14:tracePt t="16282" x="4175125" y="1997075"/>
          <p14:tracePt t="16290" x="4165600" y="2043113"/>
          <p14:tracePt t="16298" x="4157663" y="2070100"/>
          <p14:tracePt t="16306" x="4157663" y="2089150"/>
          <p14:tracePt t="16314" x="4148138" y="2133600"/>
          <p14:tracePt t="16322" x="4148138" y="2170113"/>
          <p14:tracePt t="16331" x="4148138" y="2197100"/>
          <p14:tracePt t="16338" x="4148138" y="2225675"/>
          <p14:tracePt t="16347" x="4148138" y="2270125"/>
          <p14:tracePt t="16353" x="4148138" y="2298700"/>
          <p14:tracePt t="16361" x="4121150" y="2343150"/>
          <p14:tracePt t="16369" x="4121150" y="2379663"/>
          <p14:tracePt t="16377" x="4111625" y="2416175"/>
          <p14:tracePt t="16385" x="4111625" y="2444750"/>
          <p14:tracePt t="16393" x="4102100" y="2489200"/>
          <p14:tracePt t="16401" x="4102100" y="2525713"/>
          <p14:tracePt t="16409" x="4102100" y="2554288"/>
          <p14:tracePt t="16419" x="4094163" y="2598738"/>
          <p14:tracePt t="16425" x="4094163" y="2625725"/>
          <p14:tracePt t="16435" x="4094163" y="2681288"/>
          <p14:tracePt t="16441" x="4065588" y="2744788"/>
          <p14:tracePt t="16450" x="4065588" y="2800350"/>
          <p14:tracePt t="16458" x="4065588" y="2873375"/>
          <p14:tracePt t="16465" x="4065588" y="2927350"/>
          <p14:tracePt t="16473" x="4065588" y="2973388"/>
          <p14:tracePt t="16481" x="4065588" y="3054350"/>
          <p14:tracePt t="16490" x="4065588" y="3109913"/>
          <p14:tracePt t="16498" x="4065588" y="3182938"/>
          <p14:tracePt t="16506" x="4065588" y="3246438"/>
          <p14:tracePt t="16514" x="4065588" y="3338513"/>
          <p14:tracePt t="16521" x="4065588" y="3365500"/>
          <p14:tracePt t="16529" x="4065588" y="3446463"/>
          <p14:tracePt t="16537" x="4065588" y="3502025"/>
          <p14:tracePt t="16545" x="4065588" y="3575050"/>
          <p14:tracePt t="16553" x="4065588" y="3648075"/>
          <p14:tracePt t="16561" x="4075113" y="3711575"/>
          <p14:tracePt t="16569" x="4075113" y="3767138"/>
          <p14:tracePt t="16578" x="4084638" y="3848100"/>
          <p14:tracePt t="16587" x="4084638" y="3903663"/>
          <p14:tracePt t="16593" x="4094163" y="3976688"/>
          <p14:tracePt t="16602" x="4111625" y="4040188"/>
          <p14:tracePt t="16610" x="4121150" y="4057650"/>
          <p14:tracePt t="16618" x="4129088" y="4094163"/>
          <p14:tracePt t="16625" x="4129088" y="4130675"/>
          <p14:tracePt t="16635" x="4138613" y="4159250"/>
          <p14:tracePt t="16642" x="4138613" y="4176713"/>
          <p14:tracePt t="16649" x="4148138" y="4203700"/>
          <p14:tracePt t="16657" x="4148138" y="4222750"/>
          <p14:tracePt t="16665" x="4165600" y="4268788"/>
          <p14:tracePt t="16673" x="4175125" y="4276725"/>
          <p14:tracePt t="16681" x="4175125" y="4286250"/>
          <p14:tracePt t="16689" x="4175125" y="4295775"/>
          <p14:tracePt t="16697" x="4184650" y="4313238"/>
          <p14:tracePt t="16713" x="4184650" y="4332288"/>
          <p14:tracePt t="16859" x="4194175" y="4340225"/>
          <p14:tracePt t="16867" x="4211638" y="4359275"/>
          <p14:tracePt t="16873" x="4238625" y="4376738"/>
          <p14:tracePt t="16881" x="4257675" y="4395788"/>
          <p14:tracePt t="16889" x="4294188" y="4432300"/>
          <p14:tracePt t="16903" x="4321175" y="4449763"/>
          <p14:tracePt t="16905" x="4367213" y="4486275"/>
          <p14:tracePt t="16913" x="4403725" y="4514850"/>
          <p14:tracePt t="16921" x="4457700" y="4541838"/>
          <p14:tracePt t="16929" x="4494213" y="4559300"/>
          <p14:tracePt t="16937" x="4549775" y="4568825"/>
          <p14:tracePt t="16945" x="4576763" y="4605338"/>
          <p14:tracePt t="16953" x="4586288" y="4605338"/>
          <p14:tracePt t="16961" x="4594225" y="4605338"/>
          <p14:tracePt t="17123" x="4603750" y="4614863"/>
          <p14:tracePt t="17147" x="4594225" y="4632325"/>
          <p14:tracePt t="17156" x="4586288" y="4632325"/>
          <p14:tracePt t="17162" x="4576763" y="4632325"/>
          <p14:tracePt t="17170" x="4567238" y="4632325"/>
          <p14:tracePt t="17178" x="4549775" y="4632325"/>
          <p14:tracePt t="17186" x="4513263" y="4632325"/>
          <p14:tracePt t="17194" x="4503738" y="4632325"/>
          <p14:tracePt t="17203" x="4457700" y="4624388"/>
          <p14:tracePt t="17210" x="4394200" y="4587875"/>
          <p14:tracePt t="17219" x="4376738" y="4568825"/>
          <p14:tracePt t="17226" x="4330700" y="4532313"/>
          <p14:tracePt t="17236" x="4311650" y="4514850"/>
          <p14:tracePt t="17242" x="4275138" y="4495800"/>
          <p14:tracePt t="17252" x="4275138" y="4486275"/>
          <p14:tracePt t="17258" x="4267200" y="4478338"/>
          <p14:tracePt t="17266" x="4267200" y="4459288"/>
          <p14:tracePt t="17274" x="4257675" y="4459288"/>
          <p14:tracePt t="17290" x="4248150" y="4449763"/>
          <p14:tracePt t="17306" x="4238625" y="4441825"/>
          <p14:tracePt t="17314" x="4238625" y="4422775"/>
          <p14:tracePt t="17322" x="4238625" y="4405313"/>
          <p14:tracePt t="17330" x="4238625" y="4376738"/>
          <p14:tracePt t="17338" x="4238625" y="4359275"/>
          <p14:tracePt t="17347" x="4238625" y="4332288"/>
          <p14:tracePt t="17354" x="4230688" y="4322763"/>
          <p14:tracePt t="17362" x="4230688" y="4303713"/>
          <p14:tracePt t="17371" x="4230688" y="4286250"/>
          <p14:tracePt t="17378" x="4230688" y="4276725"/>
          <p14:tracePt t="17394" x="4230688" y="4268788"/>
          <p14:tracePt t="17403" x="4230688" y="4249738"/>
          <p14:tracePt t="17419" x="4248150" y="4222750"/>
          <p14:tracePt t="17436" x="4248150" y="4213225"/>
          <p14:tracePt t="17442" x="4257675" y="4203700"/>
          <p14:tracePt t="17452" x="4284663" y="4186238"/>
          <p14:tracePt t="17466" x="4303713" y="4176713"/>
          <p14:tracePt t="17474" x="4330700" y="4176713"/>
          <p14:tracePt t="17482" x="4340225" y="4176713"/>
          <p14:tracePt t="17490" x="4348163" y="4176713"/>
          <p14:tracePt t="17498" x="4367213" y="4176713"/>
          <p14:tracePt t="17506" x="4376738" y="4176713"/>
          <p14:tracePt t="17514" x="4403725" y="4176713"/>
          <p14:tracePt t="17522" x="4421188" y="4176713"/>
          <p14:tracePt t="17530" x="4448175" y="4186238"/>
          <p14:tracePt t="17538" x="4476750" y="4203700"/>
          <p14:tracePt t="17546" x="4484688" y="4213225"/>
          <p14:tracePt t="17555" x="4513263" y="4240213"/>
          <p14:tracePt t="17562" x="4530725" y="4259263"/>
          <p14:tracePt t="17570" x="4567238" y="4295775"/>
          <p14:tracePt t="17578" x="4576763" y="4303713"/>
          <p14:tracePt t="17586" x="4586288" y="4332288"/>
          <p14:tracePt t="17594" x="4613275" y="4368800"/>
          <p14:tracePt t="17602" x="4622800" y="4395788"/>
          <p14:tracePt t="17610" x="4630738" y="4422775"/>
          <p14:tracePt t="17620" x="4667250" y="4468813"/>
          <p14:tracePt t="17627" x="4676775" y="4486275"/>
          <p14:tracePt t="17634" x="4686300" y="4505325"/>
          <p14:tracePt t="17641" x="4713288" y="4551363"/>
          <p14:tracePt t="17657" x="4722813" y="4578350"/>
          <p14:tracePt t="17665" x="4730750" y="4587875"/>
          <p14:tracePt t="17673" x="4730750" y="4614863"/>
          <p14:tracePt t="17689" x="4730750" y="4624388"/>
          <p14:tracePt t="17747" x="4730750" y="4632325"/>
          <p14:tracePt t="17754" x="4730750" y="4641850"/>
          <p14:tracePt t="17763" x="4730750" y="4660900"/>
          <p14:tracePt t="17771" x="4722813" y="4687888"/>
          <p14:tracePt t="17779" x="4667250" y="4697413"/>
          <p14:tracePt t="17787" x="4622800" y="4724400"/>
          <p14:tracePt t="17795" x="4594225" y="4732338"/>
          <p14:tracePt t="17804" x="4540250" y="4732338"/>
          <p14:tracePt t="17811" x="4476750" y="4732338"/>
          <p14:tracePt t="17820" x="4421188" y="4732338"/>
          <p14:tracePt t="17827" x="4367213" y="4732338"/>
          <p14:tracePt t="17837" x="4330700" y="4732338"/>
          <p14:tracePt t="17843" x="4284663" y="4714875"/>
          <p14:tracePt t="17859" x="4267200" y="4697413"/>
          <p14:tracePt t="17868" x="4267200" y="4687888"/>
          <p14:tracePt t="17877" x="4257675" y="4668838"/>
          <p14:tracePt t="17883" x="4238625" y="4660900"/>
          <p14:tracePt t="17892" x="4238625" y="4632325"/>
          <p14:tracePt t="17904" x="4238625" y="4614863"/>
          <p14:tracePt t="17906" x="4238625" y="4595813"/>
          <p14:tracePt t="17914" x="4238625" y="4578350"/>
          <p14:tracePt t="17922" x="4238625" y="4541838"/>
          <p14:tracePt t="17930" x="4238625" y="4522788"/>
          <p14:tracePt t="17938" x="4238625" y="4468813"/>
          <p14:tracePt t="17945" x="4294188" y="4386263"/>
          <p14:tracePt t="17953" x="4348163" y="4322763"/>
          <p14:tracePt t="17961" x="4413250" y="4249738"/>
          <p14:tracePt t="17969" x="4457700" y="4122738"/>
          <p14:tracePt t="17977" x="4530725" y="4049713"/>
          <p14:tracePt t="17986" x="4613275" y="3930650"/>
          <p14:tracePt t="17993" x="4676775" y="3840163"/>
          <p14:tracePt t="18001" x="4730750" y="3721100"/>
          <p14:tracePt t="18009" x="4776788" y="3602038"/>
          <p14:tracePt t="18018" x="4813300" y="3492500"/>
          <p14:tracePt t="18025" x="4859338" y="3355975"/>
          <p14:tracePt t="18034" x="4859338" y="3265488"/>
          <p14:tracePt t="18041" x="4859338" y="3136900"/>
          <p14:tracePt t="18049" x="4859338" y="3009900"/>
          <p14:tracePt t="18057" x="4859338" y="2881313"/>
          <p14:tracePt t="18066" x="4859338" y="2790825"/>
          <p14:tracePt t="18074" x="4840288" y="2662238"/>
          <p14:tracePt t="18082" x="4832350" y="2581275"/>
          <p14:tracePt t="18090" x="4832350" y="2471738"/>
          <p14:tracePt t="18098" x="4803775" y="2408238"/>
          <p14:tracePt t="18106" x="4803775" y="2335213"/>
          <p14:tracePt t="18114" x="4803775" y="2262188"/>
          <p14:tracePt t="18122" x="4803775" y="2189163"/>
          <p14:tracePt t="18130" x="4795838" y="2125663"/>
          <p14:tracePt t="18138" x="4795838" y="2033588"/>
          <p14:tracePt t="18146" x="4795838" y="1960563"/>
          <p14:tracePt t="18154" x="4795838" y="1887538"/>
          <p14:tracePt t="18162" x="4795838" y="1814513"/>
          <p14:tracePt t="18170" x="4786313" y="1751013"/>
          <p14:tracePt t="18178" x="4767263" y="1697038"/>
          <p14:tracePt t="18186" x="4759325" y="1651000"/>
          <p14:tracePt t="18194" x="4740275" y="1624013"/>
          <p14:tracePt t="18202" x="4740275" y="1614488"/>
          <p14:tracePt t="18210" x="4730750" y="1604963"/>
          <p14:tracePt t="18219" x="4730750" y="1595438"/>
          <p14:tracePt t="18226" x="4722813" y="1577975"/>
          <p14:tracePt t="18411" x="4713288" y="1577975"/>
          <p14:tracePt t="18419" x="4695825" y="1558925"/>
          <p14:tracePt t="18427" x="4686300" y="1522413"/>
          <p14:tracePt t="18437" x="4667250" y="1504950"/>
          <p14:tracePt t="18443" x="4640263" y="1477963"/>
          <p14:tracePt t="18454" x="4613275" y="1458913"/>
          <p14:tracePt t="18460" x="4557713" y="1404938"/>
          <p14:tracePt t="18467" x="4530725" y="1395413"/>
          <p14:tracePt t="18474" x="4494213" y="1385888"/>
          <p14:tracePt t="18483" x="4476750" y="1368425"/>
          <p14:tracePt t="18489" x="4448175" y="1349375"/>
          <p14:tracePt t="18505" x="4440238" y="1339850"/>
          <p14:tracePt t="18715" x="4430713" y="1322388"/>
          <p14:tracePt t="18722" x="4430713" y="1303338"/>
          <p14:tracePt t="18729" x="4430713" y="1285875"/>
          <p14:tracePt t="18737" x="4440238" y="1268413"/>
          <p14:tracePt t="18745" x="4448175" y="1258888"/>
          <p14:tracePt t="18753" x="4467225" y="1231900"/>
          <p14:tracePt t="18761" x="4484688" y="1222375"/>
          <p14:tracePt t="18769" x="4494213" y="1212850"/>
          <p14:tracePt t="18777" x="4503738" y="1212850"/>
          <p14:tracePt t="18786" x="4513263" y="1203325"/>
          <p14:tracePt t="18793" x="4513263" y="1185863"/>
          <p14:tracePt t="18801" x="4521200" y="1185863"/>
          <p14:tracePt t="18923" x="4530725" y="1185863"/>
          <p14:tracePt t="18939" x="4540250" y="1185863"/>
          <p14:tracePt t="18947" x="4567238" y="1185863"/>
          <p14:tracePt t="18954" x="4576763" y="1195388"/>
          <p14:tracePt t="18961" x="4586288" y="1212850"/>
          <p14:tracePt t="18970" x="4613275" y="1249363"/>
          <p14:tracePt t="18977" x="4622800" y="1258888"/>
          <p14:tracePt t="18986" x="4622800" y="1276350"/>
          <p14:tracePt t="18993" x="4630738" y="1285875"/>
          <p14:tracePt t="19002" x="4630738" y="1295400"/>
          <p14:tracePt t="19009" x="4630738" y="1312863"/>
          <p14:tracePt t="19025" x="4630738" y="1322388"/>
          <p14:tracePt t="19034" x="4640263" y="1322388"/>
          <p14:tracePt t="24923" x="4776788" y="1312863"/>
          <p14:tracePt t="24931" x="4995863" y="1312863"/>
          <p14:tracePt t="24939" x="5297488" y="1312863"/>
          <p14:tracePt t="24945" x="5524500" y="1312863"/>
          <p14:tracePt t="24953" x="5707063" y="1312863"/>
          <p14:tracePt t="24961" x="5853113" y="1312863"/>
          <p14:tracePt t="24969" x="5962650" y="1312863"/>
          <p14:tracePt t="24977" x="6016625" y="1312863"/>
          <p14:tracePt t="24985" x="6035675" y="1312863"/>
          <p14:tracePt t="25370" x="6043613" y="1312863"/>
          <p14:tracePt t="25378" x="6089650" y="1312863"/>
          <p14:tracePt t="25386" x="6181725" y="1312863"/>
          <p14:tracePt t="25394" x="6235700" y="1312863"/>
          <p14:tracePt t="25402" x="6291263" y="1312863"/>
          <p14:tracePt t="25410" x="6308725" y="1312863"/>
          <p14:tracePt t="25417" x="6345238" y="1312863"/>
          <p14:tracePt t="25875" x="6345238" y="1331913"/>
          <p14:tracePt t="25883" x="6345238" y="1368425"/>
          <p14:tracePt t="25889" x="6345238" y="1441450"/>
          <p14:tracePt t="25897" x="6335713" y="1504950"/>
          <p14:tracePt t="25905" x="6335713" y="1558925"/>
          <p14:tracePt t="25913" x="6326188" y="1631950"/>
          <p14:tracePt t="25921" x="6326188" y="1704975"/>
          <p14:tracePt t="25929" x="6326188" y="1760538"/>
          <p14:tracePt t="25937" x="6326188" y="1841500"/>
          <p14:tracePt t="25945" x="6326188" y="1933575"/>
          <p14:tracePt t="25953" x="6326188" y="1987550"/>
          <p14:tracePt t="25961" x="6326188" y="2043113"/>
          <p14:tracePt t="25969" x="6326188" y="2097088"/>
          <p14:tracePt t="25978" x="6326188" y="2152650"/>
          <p14:tracePt t="25985" x="6326188" y="2197100"/>
          <p14:tracePt t="25993" x="6326188" y="2233613"/>
          <p14:tracePt t="26001" x="6326188" y="2289175"/>
          <p14:tracePt t="26009" x="6326188" y="2335213"/>
          <p14:tracePt t="26018" x="6326188" y="2352675"/>
          <p14:tracePt t="26026" x="6345238" y="2379663"/>
          <p14:tracePt t="26038" x="6345238" y="2398713"/>
          <p14:tracePt t="26043" x="6345238" y="2425700"/>
          <p14:tracePt t="26054" x="6354763" y="2462213"/>
          <p14:tracePt t="26059" x="6354763" y="2498725"/>
          <p14:tracePt t="26070" x="6354763" y="2525713"/>
          <p14:tracePt t="26075" x="6354763" y="2544763"/>
          <p14:tracePt t="26082" x="6354763" y="2598738"/>
          <p14:tracePt t="26090" x="6354763" y="2644775"/>
          <p14:tracePt t="26098" x="6354763" y="2698750"/>
          <p14:tracePt t="26106" x="6362700" y="2754313"/>
          <p14:tracePt t="26114" x="6362700" y="2808288"/>
          <p14:tracePt t="26122" x="6362700" y="2873375"/>
          <p14:tracePt t="26130" x="6362700" y="2946400"/>
          <p14:tracePt t="26138" x="6362700" y="3017838"/>
          <p14:tracePt t="26146" x="6362700" y="3073400"/>
          <p14:tracePt t="26154" x="6362700" y="3127375"/>
          <p14:tracePt t="26162" x="6381750" y="3228975"/>
          <p14:tracePt t="26170" x="6381750" y="3302000"/>
          <p14:tracePt t="26178" x="6408738" y="3365500"/>
          <p14:tracePt t="26187" x="6418263" y="3438525"/>
          <p14:tracePt t="26194" x="6427788" y="3502025"/>
          <p14:tracePt t="26202" x="6427788" y="3556000"/>
          <p14:tracePt t="26210" x="6445250" y="3629025"/>
          <p14:tracePt t="26219" x="6445250" y="3657600"/>
          <p14:tracePt t="26226" x="6445250" y="3702050"/>
          <p14:tracePt t="26235" x="6464300" y="3721100"/>
          <p14:tracePt t="26242" x="6464300" y="3730625"/>
          <p14:tracePt t="26253" x="6464300" y="3738563"/>
          <p14:tracePt t="26258" x="6464300" y="3767138"/>
          <p14:tracePt t="26290" x="6464300" y="3803650"/>
          <p14:tracePt t="26300" x="6464300" y="3848100"/>
          <p14:tracePt t="26306" x="6464300" y="3884613"/>
          <p14:tracePt t="26314" x="6464300" y="3940175"/>
          <p14:tracePt t="26322" x="6464300" y="3984625"/>
          <p14:tracePt t="26330" x="6472238" y="4040188"/>
          <p14:tracePt t="26338" x="6472238" y="4076700"/>
          <p14:tracePt t="26346" x="6472238" y="4122738"/>
          <p14:tracePt t="26354" x="6472238" y="4159250"/>
          <p14:tracePt t="26362" x="6472238" y="4176713"/>
          <p14:tracePt t="26370" x="6472238" y="4232275"/>
          <p14:tracePt t="26378" x="6472238" y="4259263"/>
          <p14:tracePt t="26386" x="6472238" y="4268788"/>
          <p14:tracePt t="26393" x="6472238" y="4295775"/>
          <p14:tracePt t="26401" x="6472238" y="4313238"/>
          <p14:tracePt t="26409" x="6472238" y="4322763"/>
          <p14:tracePt t="26417" x="6472238" y="4340225"/>
          <p14:tracePt t="26434" x="6472238" y="4349750"/>
          <p14:tracePt t="26835" x="6472238" y="4303713"/>
          <p14:tracePt t="26843" x="6472238" y="4249738"/>
          <p14:tracePt t="26851" x="6472238" y="4176713"/>
          <p14:tracePt t="26859" x="6472238" y="4103688"/>
          <p14:tracePt t="26870" x="6454775" y="4003675"/>
          <p14:tracePt t="26875" x="6427788" y="3894138"/>
          <p14:tracePt t="26886" x="6399213" y="3784600"/>
          <p14:tracePt t="26891" x="6372225" y="3684588"/>
          <p14:tracePt t="26906" x="6254750" y="3402013"/>
          <p14:tracePt t="26914" x="6208713" y="3338513"/>
          <p14:tracePt t="26922" x="6153150" y="3200400"/>
          <p14:tracePt t="26930" x="6099175" y="3090863"/>
          <p14:tracePt t="26938" x="6026150" y="2973388"/>
          <p14:tracePt t="26946" x="5980113" y="2836863"/>
          <p14:tracePt t="26954" x="5916613" y="2717800"/>
          <p14:tracePt t="26962" x="5880100" y="2625725"/>
          <p14:tracePt t="26969" x="5816600" y="2508250"/>
          <p14:tracePt t="26978" x="5761038" y="2408238"/>
          <p14:tracePt t="26986" x="5707063" y="2343150"/>
          <p14:tracePt t="26994" x="5653088" y="2243138"/>
          <p14:tracePt t="27002" x="5624513" y="2179638"/>
          <p14:tracePt t="27009" x="5580063" y="2116138"/>
          <p14:tracePt t="27017" x="5507038" y="2052638"/>
          <p14:tracePt t="27025" x="5461000" y="1997075"/>
          <p14:tracePt t="27033" x="5405438" y="1951038"/>
          <p14:tracePt t="27041" x="5360988" y="1897063"/>
          <p14:tracePt t="27050" x="5341938" y="1870075"/>
          <p14:tracePt t="27057" x="5305425" y="1804988"/>
          <p14:tracePt t="27066" x="5241925" y="1741488"/>
          <p14:tracePt t="27073" x="5168900" y="1677988"/>
          <p14:tracePt t="27081" x="5086350" y="1587500"/>
          <p14:tracePt t="27089" x="5022850" y="1541463"/>
          <p14:tracePt t="27098" x="4932363" y="1468438"/>
          <p14:tracePt t="27106" x="4813300" y="1376363"/>
          <p14:tracePt t="27114" x="4713288" y="1303338"/>
          <p14:tracePt t="27122" x="4613275" y="1231900"/>
          <p14:tracePt t="27129" x="4503738" y="1158875"/>
          <p14:tracePt t="27137" x="4367213" y="1122363"/>
          <p14:tracePt t="27146" x="4248150" y="1057275"/>
          <p14:tracePt t="27153" x="4138613" y="1030288"/>
          <p14:tracePt t="27162" x="4002088" y="984250"/>
          <p14:tracePt t="27169" x="3929063" y="976313"/>
          <p14:tracePt t="27177" x="3819525" y="947738"/>
          <p14:tracePt t="27187" x="3738563" y="920750"/>
          <p14:tracePt t="27194" x="3692525" y="920750"/>
          <p14:tracePt t="27202" x="3656013" y="911225"/>
          <p14:tracePt t="27210" x="3646488" y="911225"/>
          <p14:tracePt t="27217" x="3636963" y="911225"/>
          <p14:tracePt t="27291" x="3609975" y="911225"/>
          <p14:tracePt t="27300" x="3573463" y="911225"/>
          <p14:tracePt t="27307" x="3546475" y="930275"/>
          <p14:tracePt t="27315" x="3546475" y="939800"/>
          <p14:tracePt t="27323" x="3536950" y="947738"/>
          <p14:tracePt t="27331" x="3527425" y="966788"/>
          <p14:tracePt t="27340" x="3519488" y="984250"/>
          <p14:tracePt t="27347" x="3509963" y="993775"/>
          <p14:tracePt t="27355" x="3500438" y="1003300"/>
          <p14:tracePt t="27378" x="3500438" y="1012825"/>
          <p14:tracePt t="27387" x="3500438" y="1030288"/>
          <p14:tracePt t="27418" x="3500438" y="1039813"/>
          <p14:tracePt t="27433" x="3500438" y="1049338"/>
          <p14:tracePt t="27474" x="3500438" y="1057275"/>
          <p14:tracePt t="27498" x="3509963" y="1057275"/>
          <p14:tracePt t="27523" x="3527425" y="1066800"/>
          <p14:tracePt t="27539" x="3527425" y="1076325"/>
          <p14:tracePt t="27547" x="3527425" y="1085850"/>
          <p14:tracePt t="27554" x="3527425" y="1112838"/>
          <p14:tracePt t="27563" x="3527425" y="1122363"/>
          <p14:tracePt t="27571" x="3527425" y="1130300"/>
          <p14:tracePt t="27580" x="3527425" y="1158875"/>
          <p14:tracePt t="27595" x="3527425" y="1166813"/>
          <p14:tracePt t="27604" x="3527425" y="1176338"/>
          <p14:tracePt t="27620" x="3527425" y="1195388"/>
          <p14:tracePt t="27627" x="3527425" y="1203325"/>
          <p14:tracePt t="27636" x="3527425" y="1212850"/>
          <p14:tracePt t="28723" x="3527425" y="1222375"/>
          <p14:tracePt t="29659" x="3536950" y="1222375"/>
          <p14:tracePt t="29668" x="3536950" y="1231900"/>
          <p14:tracePt t="29675" x="3536950" y="1239838"/>
          <p14:tracePt t="29684" x="3536950" y="1258888"/>
          <p14:tracePt t="29691" x="3536950" y="1285875"/>
          <p14:tracePt t="29700" x="3527425" y="1303338"/>
          <p14:tracePt t="29707" x="3527425" y="1331913"/>
          <p14:tracePt t="29714" x="3519488" y="1349375"/>
          <p14:tracePt t="29722" x="3519488" y="1368425"/>
          <p14:tracePt t="29730" x="3519488" y="1404938"/>
          <p14:tracePt t="29738" x="3519488" y="1422400"/>
          <p14:tracePt t="29746" x="3519488" y="1431925"/>
          <p14:tracePt t="29754" x="3519488" y="1441450"/>
          <p14:tracePt t="29762" x="3519488" y="1458913"/>
          <p14:tracePt t="29770" x="3519488" y="1468438"/>
          <p14:tracePt t="29979" x="3519488" y="1458913"/>
          <p14:tracePt t="29987" x="3519488" y="1431925"/>
          <p14:tracePt t="29995" x="3519488" y="1412875"/>
          <p14:tracePt t="30004" x="3519488" y="1385888"/>
          <p14:tracePt t="30010" x="3536950" y="1349375"/>
          <p14:tracePt t="30018" x="3563938" y="1322388"/>
          <p14:tracePt t="30026" x="3582988" y="1276350"/>
          <p14:tracePt t="30034" x="3600450" y="1258888"/>
          <p14:tracePt t="30042" x="3619500" y="1231900"/>
          <p14:tracePt t="30051" x="3629025" y="1222375"/>
          <p14:tracePt t="30058" x="3646488" y="1203325"/>
          <p14:tracePt t="30068" x="3683000" y="1185863"/>
          <p14:tracePt t="30074" x="3702050" y="1166813"/>
          <p14:tracePt t="30084" x="3719513" y="1139825"/>
          <p14:tracePt t="30090" x="3746500" y="1122363"/>
          <p14:tracePt t="30098" x="3756025" y="1112838"/>
          <p14:tracePt t="30114" x="3783013" y="1112838"/>
          <p14:tracePt t="30122" x="3792538" y="1103313"/>
          <p14:tracePt t="30138" x="3802063" y="1103313"/>
          <p14:tracePt t="30186" x="3819525" y="1103313"/>
          <p14:tracePt t="30202" x="3829050" y="1103313"/>
          <p14:tracePt t="30210" x="3829050" y="1112838"/>
          <p14:tracePt t="30218" x="3829050" y="1122363"/>
          <p14:tracePt t="30226" x="3829050" y="1130300"/>
          <p14:tracePt t="30235" x="3829050" y="1139825"/>
          <p14:tracePt t="30258" x="3819525" y="1166813"/>
          <p14:tracePt t="30274" x="3819525" y="1176338"/>
          <p14:tracePt t="30284" x="3810000" y="1176338"/>
          <p14:tracePt t="30290" x="3792538" y="1185863"/>
          <p14:tracePt t="30306" x="3775075" y="1203325"/>
          <p14:tracePt t="30314" x="3756025" y="1212850"/>
          <p14:tracePt t="30322" x="3746500" y="1212850"/>
          <p14:tracePt t="30330" x="3738563" y="1222375"/>
          <p14:tracePt t="30354" x="3729038" y="1222375"/>
          <p14:tracePt t="30619" x="3719513" y="1239838"/>
          <p14:tracePt t="30628" x="3719513" y="1258888"/>
          <p14:tracePt t="30634" x="3719513" y="1303338"/>
          <p14:tracePt t="30643" x="3709988" y="1358900"/>
          <p14:tracePt t="30653" x="3673475" y="1404938"/>
          <p14:tracePt t="30659" x="3665538" y="1477963"/>
          <p14:tracePt t="30670" x="3665538" y="1541463"/>
          <p14:tracePt t="30676" x="3636963" y="1595438"/>
          <p14:tracePt t="30686" x="3619500" y="1697038"/>
          <p14:tracePt t="30691" x="3619500" y="1787525"/>
          <p14:tracePt t="30699" x="3609975" y="1860550"/>
          <p14:tracePt t="30709" x="3600450" y="1924050"/>
          <p14:tracePt t="30715" x="3582988" y="1997075"/>
          <p14:tracePt t="30724" x="3573463" y="2043113"/>
          <p14:tracePt t="30730" x="3563938" y="2079625"/>
          <p14:tracePt t="30738" x="3563938" y="2116138"/>
          <p14:tracePt t="30745" x="3563938" y="2170113"/>
          <p14:tracePt t="30753" x="3563938" y="2197100"/>
          <p14:tracePt t="30761" x="3563938" y="2225675"/>
          <p14:tracePt t="30769" x="3563938" y="2262188"/>
          <p14:tracePt t="30777" x="3563938" y="2298700"/>
          <p14:tracePt t="30785" x="3563938" y="2335213"/>
          <p14:tracePt t="30793" x="3563938" y="2389188"/>
          <p14:tracePt t="30801" x="3563938" y="2416175"/>
          <p14:tracePt t="30809" x="3563938" y="2471738"/>
          <p14:tracePt t="30817" x="3563938" y="2535238"/>
          <p14:tracePt t="30826" x="3563938" y="2625725"/>
          <p14:tracePt t="30834" x="3563938" y="2654300"/>
          <p14:tracePt t="30842" x="3563938" y="2708275"/>
          <p14:tracePt t="30851" x="3582988" y="2800350"/>
          <p14:tracePt t="30858" x="3582988" y="2854325"/>
          <p14:tracePt t="30868" x="3582988" y="2936875"/>
          <p14:tracePt t="30874" x="3592513" y="2990850"/>
          <p14:tracePt t="30888" x="3629025" y="3054350"/>
          <p14:tracePt t="30889" x="3656013" y="3136900"/>
          <p14:tracePt t="30898" x="3656013" y="3173413"/>
          <p14:tracePt t="30906" x="3665538" y="3219450"/>
          <p14:tracePt t="30914" x="3673475" y="3265488"/>
          <p14:tracePt t="30922" x="3683000" y="3292475"/>
          <p14:tracePt t="30930" x="3709988" y="3338513"/>
          <p14:tracePt t="30938" x="3709988" y="3355975"/>
          <p14:tracePt t="30946" x="3719513" y="3382963"/>
          <p14:tracePt t="30954" x="3746500" y="3438525"/>
          <p14:tracePt t="30961" x="3746500" y="3446463"/>
          <p14:tracePt t="30969" x="3746500" y="3475038"/>
          <p14:tracePt t="30978" x="3765550" y="3502025"/>
          <p14:tracePt t="30986" x="3775075" y="3538538"/>
          <p14:tracePt t="30994" x="3775075" y="3548063"/>
          <p14:tracePt t="31002" x="3792538" y="3592513"/>
          <p14:tracePt t="31018" x="3792538" y="3611563"/>
          <p14:tracePt t="31027" x="3792538" y="3638550"/>
          <p14:tracePt t="31036" x="3802063" y="3675063"/>
          <p14:tracePt t="31043" x="3802063" y="3694113"/>
          <p14:tracePt t="31053" x="3802063" y="3721100"/>
          <p14:tracePt t="31059" x="3802063" y="3738563"/>
          <p14:tracePt t="31070" x="3810000" y="3767138"/>
          <p14:tracePt t="31075" x="3810000" y="3784600"/>
          <p14:tracePt t="31086" x="3810000" y="3811588"/>
          <p14:tracePt t="31091" x="3810000" y="3830638"/>
          <p14:tracePt t="31099" x="3810000" y="3857625"/>
          <p14:tracePt t="31106" x="3810000" y="3875088"/>
          <p14:tracePt t="31115" x="3810000" y="3903663"/>
          <p14:tracePt t="31122" x="3810000" y="3921125"/>
          <p14:tracePt t="31130" x="3810000" y="3930650"/>
          <p14:tracePt t="31138" x="3810000" y="3948113"/>
          <p14:tracePt t="31146" x="3810000" y="3967163"/>
          <p14:tracePt t="31154" x="3810000" y="3976688"/>
          <p14:tracePt t="31162" x="3810000" y="4003675"/>
          <p14:tracePt t="31178" x="3810000" y="4013200"/>
          <p14:tracePt t="31186" x="3810000" y="4030663"/>
          <p14:tracePt t="31194" x="3810000" y="4049713"/>
          <p14:tracePt t="31201" x="3802063" y="4057650"/>
          <p14:tracePt t="31218" x="3802063" y="4067175"/>
          <p14:tracePt t="31226" x="3802063" y="4076700"/>
          <p14:tracePt t="31235" x="3802063" y="4086225"/>
          <p14:tracePt t="31300" x="3802063" y="4094163"/>
          <p14:tracePt t="31306" x="3802063" y="4113213"/>
          <p14:tracePt t="31315" x="3802063" y="4122738"/>
          <p14:tracePt t="31322" x="3792538" y="4130675"/>
          <p14:tracePt t="32276" x="3792538" y="4113213"/>
          <p14:tracePt t="32283" x="3792538" y="4076700"/>
          <p14:tracePt t="32291" x="3792538" y="4030663"/>
          <p14:tracePt t="32300" x="3792538" y="4013200"/>
          <p14:tracePt t="32306" x="3792538" y="3957638"/>
          <p14:tracePt t="32315" x="3802063" y="3894138"/>
          <p14:tracePt t="32322" x="3819525" y="3857625"/>
          <p14:tracePt t="32332" x="3819525" y="3803650"/>
          <p14:tracePt t="32340" x="3829050" y="3721100"/>
          <p14:tracePt t="32348" x="3829050" y="3694113"/>
          <p14:tracePt t="32355" x="3829050" y="3657600"/>
          <p14:tracePt t="32362" x="3829050" y="3611563"/>
          <p14:tracePt t="32370" x="3829050" y="3575050"/>
          <p14:tracePt t="32378" x="3829050" y="3538538"/>
          <p14:tracePt t="32386" x="3829050" y="3519488"/>
          <p14:tracePt t="32394" x="3838575" y="3465513"/>
          <p14:tracePt t="32402" x="3838575" y="3429000"/>
          <p14:tracePt t="32410" x="3838575" y="3382963"/>
          <p14:tracePt t="32418" x="3838575" y="3319463"/>
          <p14:tracePt t="32426" x="3838575" y="3265488"/>
          <p14:tracePt t="32435" x="3838575" y="3182938"/>
          <p14:tracePt t="32442" x="3838575" y="3073400"/>
          <p14:tracePt t="32451" x="3838575" y="3000375"/>
          <p14:tracePt t="32458" x="3838575" y="2927350"/>
          <p14:tracePt t="32468" x="3838575" y="2836863"/>
          <p14:tracePt t="32474" x="3838575" y="2763838"/>
          <p14:tracePt t="32484" x="3838575" y="2690813"/>
          <p14:tracePt t="32490" x="3838575" y="2617788"/>
          <p14:tracePt t="32498" x="3838575" y="2535238"/>
          <p14:tracePt t="32506" x="3838575" y="2444750"/>
          <p14:tracePt t="32514" x="3838575" y="2371725"/>
          <p14:tracePt t="32522" x="3838575" y="2298700"/>
          <p14:tracePt t="32530" x="3838575" y="2243138"/>
          <p14:tracePt t="32538" x="3838575" y="2189163"/>
          <p14:tracePt t="32546" x="3838575" y="2133600"/>
          <p14:tracePt t="32554" x="3838575" y="2070100"/>
          <p14:tracePt t="32562" x="3838575" y="2033588"/>
          <p14:tracePt t="32570" x="3838575" y="1979613"/>
          <p14:tracePt t="32578" x="3838575" y="1914525"/>
          <p14:tracePt t="32586" x="3810000" y="1878013"/>
          <p14:tracePt t="32595" x="3810000" y="1860550"/>
          <p14:tracePt t="32602" x="3810000" y="1824038"/>
          <p14:tracePt t="32610" x="3792538" y="1787525"/>
          <p14:tracePt t="32618" x="3792538" y="1751013"/>
          <p14:tracePt t="32626" x="3792538" y="1724025"/>
          <p14:tracePt t="32634" x="3792538" y="1704975"/>
          <p14:tracePt t="32642" x="3783013" y="1668463"/>
          <p14:tracePt t="32651" x="3756025" y="1624013"/>
          <p14:tracePt t="32658" x="3746500" y="1604963"/>
          <p14:tracePt t="32668" x="3738563" y="1558925"/>
          <p14:tracePt t="32675" x="3729038" y="1531938"/>
          <p14:tracePt t="32684" x="3729038" y="1514475"/>
          <p14:tracePt t="32690" x="3692525" y="1468438"/>
          <p14:tracePt t="32698" x="3683000" y="1441450"/>
          <p14:tracePt t="32706" x="3673475" y="1395413"/>
          <p14:tracePt t="32714" x="3646488" y="1368425"/>
          <p14:tracePt t="32722" x="3646488" y="1331913"/>
          <p14:tracePt t="32730" x="3629025" y="1303338"/>
          <p14:tracePt t="32738" x="3609975" y="1258888"/>
          <p14:tracePt t="32754" x="3600450" y="1231900"/>
          <p14:tracePt t="32762" x="3592513" y="1212850"/>
          <p14:tracePt t="32770" x="3582988" y="1195388"/>
          <p14:tracePt t="32778" x="3582988" y="1185863"/>
          <p14:tracePt t="33099" x="3582988" y="1176338"/>
          <p14:tracePt t="33131" x="3582988" y="1158875"/>
          <p14:tracePt t="33139" x="3582988" y="1139825"/>
          <p14:tracePt t="33147" x="3582988" y="1122363"/>
          <p14:tracePt t="33154" x="3582988" y="1093788"/>
          <p14:tracePt t="33163" x="3582988" y="1076325"/>
          <p14:tracePt t="33171" x="3582988" y="1049338"/>
          <p14:tracePt t="33179" x="3582988" y="1030288"/>
          <p14:tracePt t="33185" x="3582988" y="1003300"/>
          <p14:tracePt t="33194" x="3582988" y="993775"/>
          <p14:tracePt t="33201" x="3582988" y="966788"/>
          <p14:tracePt t="33210" x="3582988" y="957263"/>
          <p14:tracePt t="33218" x="3582988" y="947738"/>
          <p14:tracePt t="33226" x="3582988" y="939800"/>
          <p14:tracePt t="33249" x="3582988" y="920750"/>
          <p14:tracePt t="33387" x="3592513" y="903288"/>
          <p14:tracePt t="33411" x="3636963" y="884238"/>
          <p14:tracePt t="33418" x="3729038" y="857250"/>
          <p14:tracePt t="33427" x="3819525" y="857250"/>
          <p14:tracePt t="33436" x="3984625" y="857250"/>
          <p14:tracePt t="33442" x="4165600" y="857250"/>
          <p14:tracePt t="33451" x="4384675" y="857250"/>
          <p14:tracePt t="33458" x="4549775" y="857250"/>
          <p14:tracePt t="33468" x="4713288" y="857250"/>
          <p14:tracePt t="33474" x="4895850" y="857250"/>
          <p14:tracePt t="33485" x="5022850" y="857250"/>
          <p14:tracePt t="33490" x="5095875" y="857250"/>
          <p14:tracePt t="33498" x="5122863" y="857250"/>
          <p14:tracePt t="33505" x="5151438" y="857250"/>
          <p14:tracePt t="35131" x="5132388" y="903288"/>
          <p14:tracePt t="35138" x="5095875" y="920750"/>
          <p14:tracePt t="35147" x="5022850" y="957263"/>
          <p14:tracePt t="35156" x="4995863" y="976313"/>
          <p14:tracePt t="35163" x="4978400" y="984250"/>
          <p14:tracePt t="35171" x="4913313" y="1020763"/>
          <p14:tracePt t="35178" x="4886325" y="1030288"/>
          <p14:tracePt t="35187" x="4849813" y="1039813"/>
          <p14:tracePt t="35194" x="4813300" y="1076325"/>
          <p14:tracePt t="35203" x="4786313" y="1085850"/>
          <p14:tracePt t="35210" x="4776788" y="1093788"/>
          <p14:tracePt t="35219" x="4749800" y="1112838"/>
          <p14:tracePt t="35226" x="4730750" y="1122363"/>
          <p14:tracePt t="35234" x="4686300" y="1130300"/>
          <p14:tracePt t="35253" x="4676775" y="1130300"/>
          <p14:tracePt t="35266" x="4676775" y="1139825"/>
          <p14:tracePt t="35273" x="4667250" y="1139825"/>
          <p14:tracePt t="35283" x="4659313" y="1139825"/>
          <p14:tracePt t="35305" x="4649788" y="1139825"/>
          <p14:tracePt t="35322" x="4630738" y="1139825"/>
          <p14:tracePt t="35332" x="4613275" y="1139825"/>
          <p14:tracePt t="35338" x="4594225" y="1158875"/>
          <p14:tracePt t="35354" x="4586288" y="1158875"/>
          <p14:tracePt t="35362" x="4557713" y="1166813"/>
          <p14:tracePt t="35378" x="4530725" y="1166813"/>
          <p14:tracePt t="35387" x="4513263" y="1176338"/>
          <p14:tracePt t="35394" x="4467225" y="1176338"/>
          <p14:tracePt t="35403" x="4448175" y="1185863"/>
          <p14:tracePt t="35410" x="4413250" y="1185863"/>
          <p14:tracePt t="35419" x="4367213" y="1185863"/>
          <p14:tracePt t="35426" x="4330700" y="1185863"/>
          <p14:tracePt t="35435" x="4284663" y="1185863"/>
          <p14:tracePt t="35442" x="4248150" y="1185863"/>
          <p14:tracePt t="35452" x="4202113" y="1203325"/>
          <p14:tracePt t="35458" x="4175125" y="1212850"/>
          <p14:tracePt t="35468" x="4157663" y="1212850"/>
          <p14:tracePt t="35474" x="4121150" y="1212850"/>
          <p14:tracePt t="35490" x="4111625" y="1212850"/>
          <p14:tracePt t="35506" x="4094163" y="1222375"/>
          <p14:tracePt t="35515" x="4084638" y="1222375"/>
          <p14:tracePt t="35522" x="4065588" y="1222375"/>
          <p14:tracePt t="35530" x="4048125" y="1239838"/>
          <p14:tracePt t="35538" x="4029075" y="1249363"/>
          <p14:tracePt t="35546" x="4011613" y="1258888"/>
          <p14:tracePt t="35555" x="3984625" y="1276350"/>
          <p14:tracePt t="35562" x="3975100" y="1276350"/>
          <p14:tracePt t="35572" x="3965575" y="1276350"/>
          <p14:tracePt t="35610" x="3948113" y="1276350"/>
          <p14:tracePt t="35956" x="3929063" y="1276350"/>
          <p14:tracePt t="35963" x="3919538" y="1276350"/>
          <p14:tracePt t="35971" x="3892550" y="1276350"/>
          <p14:tracePt t="36675" x="3883025" y="1258888"/>
          <p14:tracePt t="36683" x="3883025" y="1222375"/>
          <p14:tracePt t="36690" x="3846513" y="1195388"/>
          <p14:tracePt t="36700" x="3838575" y="1149350"/>
          <p14:tracePt t="36706" x="3810000" y="1085850"/>
          <p14:tracePt t="36715" x="3802063" y="1030288"/>
          <p14:tracePt t="36722" x="3783013" y="1003300"/>
          <p14:tracePt t="36730" x="3775075" y="976313"/>
          <p14:tracePt t="36738" x="3765550" y="966788"/>
          <p14:tracePt t="36746" x="3756025" y="957263"/>
          <p14:tracePt t="37034" x="3756025" y="947738"/>
          <p14:tracePt t="37042" x="3756025" y="939800"/>
          <p14:tracePt t="37050" x="3783013" y="911225"/>
          <p14:tracePt t="37059" x="3792538" y="903288"/>
          <p14:tracePt t="37069" x="3802063" y="893763"/>
          <p14:tracePt t="37074" x="3810000" y="874713"/>
          <p14:tracePt t="37085" x="3819525" y="857250"/>
          <p14:tracePt t="37091" x="3819525" y="847725"/>
          <p14:tracePt t="37102" x="3829050" y="839788"/>
          <p14:tracePt t="37123" x="3838575" y="820738"/>
          <p14:tracePt t="45563" x="3846513" y="820738"/>
          <p14:tracePt t="45571" x="3984625" y="820738"/>
          <p14:tracePt t="45581" x="4413250" y="866775"/>
          <p14:tracePt t="45586" x="4949825" y="966788"/>
          <p14:tracePt t="45593" x="5534025" y="1066800"/>
          <p14:tracePt t="45601" x="6072188" y="1166813"/>
          <p14:tracePt t="45609" x="6610350" y="1239838"/>
          <p14:tracePt t="45617" x="7083425" y="1331913"/>
          <p14:tracePt t="45625" x="7448550" y="1395413"/>
          <p14:tracePt t="45633" x="7631113" y="1412875"/>
          <p14:tracePt t="45641" x="7794625" y="1431925"/>
          <p14:tracePt t="45649" x="7885113" y="1431925"/>
          <p14:tracePt t="45657" x="7913688" y="1431925"/>
          <p14:tracePt t="46203" x="7921625" y="1431925"/>
          <p14:tracePt t="46211" x="7921625" y="1441450"/>
          <p14:tracePt t="46218" x="7921625" y="1458913"/>
          <p14:tracePt t="46227" x="7913688" y="1468438"/>
          <p14:tracePt t="46236" x="7904163" y="1485900"/>
          <p14:tracePt t="46243" x="7894638" y="1504950"/>
          <p14:tracePt t="46251" x="7894638" y="1514475"/>
          <p14:tracePt t="46258" x="7877175" y="1531938"/>
          <p14:tracePt t="46267" x="7867650" y="1541463"/>
          <p14:tracePt t="49683" x="7867650" y="1550988"/>
          <p14:tracePt t="50449" x="7867650" y="1568450"/>
          <p14:tracePt t="50537" x="7867650" y="1577975"/>
          <p14:tracePt t="50585" x="7877175" y="1577975"/>
          <p14:tracePt t="50593" x="7885113" y="1577975"/>
          <p14:tracePt t="50609" x="7904163" y="1577975"/>
          <p14:tracePt t="50873" x="7913688" y="1587500"/>
          <p14:tracePt t="50889" x="7921625" y="1595438"/>
          <p14:tracePt t="50921" x="7931150" y="1595438"/>
          <p14:tracePt t="50929" x="7940675" y="1595438"/>
          <p14:tracePt t="50937" x="7950200" y="1595438"/>
          <p14:tracePt t="50953" x="7958138" y="1595438"/>
          <p14:tracePt t="51001" x="7977188" y="1595438"/>
          <p14:tracePt t="51017" x="7994650" y="1595438"/>
          <p14:tracePt t="51033" x="8004175" y="1587500"/>
          <p14:tracePt t="51041" x="8013700" y="1577975"/>
          <p14:tracePt t="51057" x="8023225" y="1568450"/>
          <p14:tracePt t="51257" x="8004175" y="1568450"/>
          <p14:tracePt t="51265" x="7994650" y="1568450"/>
          <p14:tracePt t="51273" x="7977188" y="1568450"/>
          <p14:tracePt t="51281" x="7958138" y="1577975"/>
          <p14:tracePt t="51289" x="7950200" y="1577975"/>
          <p14:tracePt t="51299" x="7931150" y="1577975"/>
          <p14:tracePt t="51305" x="7931150" y="1587500"/>
          <p14:tracePt t="51315" x="7921625" y="1587500"/>
          <p14:tracePt t="51321" x="7913688" y="1587500"/>
          <p14:tracePt t="51331" x="7904163" y="1587500"/>
          <p14:tracePt t="51352" x="7885113" y="1595438"/>
          <p14:tracePt t="51361" x="7867650" y="1595438"/>
          <p14:tracePt t="51369" x="7831138" y="1595438"/>
          <p14:tracePt t="51377" x="7813675" y="1604963"/>
          <p14:tracePt t="51385" x="7777163" y="1604963"/>
          <p14:tracePt t="51393" x="7731125" y="1604963"/>
          <p14:tracePt t="51401" x="7675563" y="1604963"/>
          <p14:tracePt t="51409" x="7639050" y="1604963"/>
          <p14:tracePt t="51417" x="7567613" y="1604963"/>
          <p14:tracePt t="51425" x="7494588" y="1604963"/>
          <p14:tracePt t="51433" x="7402513" y="1604963"/>
          <p14:tracePt t="51441" x="7275513" y="1604963"/>
          <p14:tracePt t="51449" x="7146925" y="1595438"/>
          <p14:tracePt t="51457" x="6937375" y="1458913"/>
          <p14:tracePt t="51465" x="6810375" y="1449388"/>
          <p14:tracePt t="51473" x="6700838" y="1431925"/>
          <p14:tracePt t="51482" x="6600825" y="1395413"/>
          <p14:tracePt t="51489" x="6545263" y="1376363"/>
          <p14:tracePt t="51497" x="6500813" y="1368425"/>
          <p14:tracePt t="51505" x="6481763" y="1368425"/>
          <p14:tracePt t="51514" x="6464300" y="1349375"/>
          <p14:tracePt t="51633" x="6454775" y="1339850"/>
          <p14:tracePt t="51769" x="6454775" y="1331913"/>
          <p14:tracePt t="51777" x="6464300" y="1303338"/>
          <p14:tracePt t="51785" x="6481763" y="1285875"/>
          <p14:tracePt t="51793" x="6500813" y="1258888"/>
          <p14:tracePt t="51801" x="6518275" y="1239838"/>
          <p14:tracePt t="51809" x="6545263" y="1203325"/>
          <p14:tracePt t="51817" x="6564313" y="1185863"/>
          <p14:tracePt t="51825" x="6573838" y="1149350"/>
          <p14:tracePt t="51834" x="6591300" y="1122363"/>
          <p14:tracePt t="51841" x="6600825" y="1103313"/>
          <p14:tracePt t="51849" x="6610350" y="1103313"/>
          <p14:tracePt t="51857" x="6637338" y="1093788"/>
          <p14:tracePt t="51866" x="6645275" y="1085850"/>
          <p14:tracePt t="51873" x="6654800" y="1066800"/>
          <p14:tracePt t="51901" x="6664325" y="1057275"/>
          <p14:tracePt t="51905" x="6664325" y="1049338"/>
          <p14:tracePt t="51937" x="6673850" y="1049338"/>
          <p14:tracePt t="51945" x="6691313" y="1049338"/>
          <p14:tracePt t="51953" x="6737350" y="1039813"/>
          <p14:tracePt t="51961" x="6754813" y="1020763"/>
          <p14:tracePt t="51969" x="6791325" y="1020763"/>
          <p14:tracePt t="51977" x="6846888" y="1020763"/>
          <p14:tracePt t="51985" x="6964363" y="1003300"/>
          <p14:tracePt t="51993" x="7037388" y="1003300"/>
          <p14:tracePt t="52002" x="7110413" y="1003300"/>
          <p14:tracePt t="52009" x="7202488" y="993775"/>
          <p14:tracePt t="52017" x="7256463" y="993775"/>
          <p14:tracePt t="52026" x="7339013" y="993775"/>
          <p14:tracePt t="52033" x="7392988" y="993775"/>
          <p14:tracePt t="52041" x="7429500" y="993775"/>
          <p14:tracePt t="52049" x="7448550" y="993775"/>
          <p14:tracePt t="52057" x="7475538" y="993775"/>
          <p14:tracePt t="52065" x="7494588" y="993775"/>
          <p14:tracePt t="52073" x="7521575" y="993775"/>
          <p14:tracePt t="52082" x="7539038" y="993775"/>
          <p14:tracePt t="52089" x="7575550" y="993775"/>
          <p14:tracePt t="52098" x="7585075" y="993775"/>
          <p14:tracePt t="52106" x="7631113" y="993775"/>
          <p14:tracePt t="52114" x="7648575" y="993775"/>
          <p14:tracePt t="52121" x="7675563" y="993775"/>
          <p14:tracePt t="52129" x="7694613" y="993775"/>
          <p14:tracePt t="52137" x="7712075" y="993775"/>
          <p14:tracePt t="52145" x="7731125" y="993775"/>
          <p14:tracePt t="52153" x="7767638" y="993775"/>
          <p14:tracePt t="52161" x="7804150" y="993775"/>
          <p14:tracePt t="52169" x="7831138" y="1003300"/>
          <p14:tracePt t="52177" x="7840663" y="1012825"/>
          <p14:tracePt t="52185" x="7867650" y="1012825"/>
          <p14:tracePt t="52193" x="7885113" y="1012825"/>
          <p14:tracePt t="52201" x="7913688" y="1020763"/>
          <p14:tracePt t="52209" x="7931150" y="1020763"/>
          <p14:tracePt t="52217" x="7958138" y="1030288"/>
          <p14:tracePt t="52225" x="8004175" y="1049338"/>
          <p14:tracePt t="52233" x="8031163" y="1066800"/>
          <p14:tracePt t="52241" x="8077200" y="1076325"/>
          <p14:tracePt t="52250" x="8104188" y="1085850"/>
          <p14:tracePt t="52257" x="8177213" y="1122363"/>
          <p14:tracePt t="52266" x="8196263" y="1130300"/>
          <p14:tracePt t="52273" x="8269288" y="1176338"/>
          <p14:tracePt t="52282" x="8286750" y="1185863"/>
          <p14:tracePt t="52289" x="8323263" y="1212850"/>
          <p14:tracePt t="52298" x="8342313" y="1231900"/>
          <p14:tracePt t="52305" x="8350250" y="1239838"/>
          <p14:tracePt t="52315" x="8359775" y="1239838"/>
          <p14:tracePt t="52322" x="8359775" y="1249363"/>
          <p14:tracePt t="52338" x="8359775" y="1268413"/>
          <p14:tracePt t="52362" x="8359775" y="1276350"/>
          <p14:tracePt t="52370" x="8359775" y="1295400"/>
          <p14:tracePt t="52377" x="8359775" y="1303338"/>
          <p14:tracePt t="52386" x="8350250" y="1322388"/>
          <p14:tracePt t="52394" x="8342313" y="1322388"/>
          <p14:tracePt t="52402" x="8313738" y="1339850"/>
          <p14:tracePt t="52410" x="8296275" y="1349375"/>
          <p14:tracePt t="52417" x="8286750" y="1358900"/>
          <p14:tracePt t="52425" x="8259763" y="1368425"/>
          <p14:tracePt t="52433" x="8240713" y="1376363"/>
          <p14:tracePt t="52442" x="8232775" y="1385888"/>
          <p14:tracePt t="52466" x="8223250" y="1404938"/>
          <p14:tracePt t="52595" x="8213725" y="1404938"/>
          <p14:tracePt t="52634" x="8196263" y="1412875"/>
          <p14:tracePt t="52642" x="8150225" y="1376363"/>
          <p14:tracePt t="52650" x="8150225" y="1368425"/>
          <p14:tracePt t="52658" x="8132763" y="1358900"/>
          <p14:tracePt t="52665" x="8123238" y="1358900"/>
          <p14:tracePt t="52682" x="8113713" y="1358900"/>
          <p14:tracePt t="52738" x="8104188" y="1349375"/>
          <p14:tracePt t="52770" x="8096250" y="1339850"/>
          <p14:tracePt t="52867" x="8096250" y="1331913"/>
          <p14:tracePt t="52906" x="8086725" y="1322388"/>
          <p14:tracePt t="53179" x="8077200" y="1322388"/>
          <p14:tracePt t="53195" x="8067675" y="1322388"/>
          <p14:tracePt t="53211" x="8050213" y="1322388"/>
          <p14:tracePt t="53227" x="8040688" y="1322388"/>
          <p14:tracePt t="53234" x="8031163" y="1322388"/>
          <p14:tracePt t="53259" x="8023225" y="1322388"/>
          <p14:tracePt t="53467" x="7994650" y="1331913"/>
          <p14:tracePt t="53474" x="7940675" y="1331913"/>
          <p14:tracePt t="53482" x="7894638" y="1331913"/>
          <p14:tracePt t="53491" x="7840663" y="1349375"/>
          <p14:tracePt t="53501" x="7821613" y="1349375"/>
          <p14:tracePt t="53507" x="7804150" y="1349375"/>
          <p14:tracePt t="53517" x="7794625" y="1349375"/>
          <p14:tracePt t="53747" x="7785100" y="1349375"/>
          <p14:tracePt t="53763" x="7785100" y="1368425"/>
          <p14:tracePt t="53770" x="7785100" y="1376363"/>
          <p14:tracePt t="53779" x="7785100" y="1385888"/>
          <p14:tracePt t="53795" x="7777163" y="1395413"/>
          <p14:tracePt t="53810" x="7767638" y="1395413"/>
          <p14:tracePt t="53819" x="7758113" y="1404938"/>
          <p14:tracePt t="54465" x="7748588" y="1404938"/>
          <p14:tracePt t="54481" x="7740650" y="1412875"/>
          <p14:tracePt t="54497" x="7721600" y="1412875"/>
          <p14:tracePt t="54505" x="7712075" y="1412875"/>
          <p14:tracePt t="54513" x="7685088" y="1412875"/>
          <p14:tracePt t="54530" x="7675563" y="1412875"/>
          <p14:tracePt t="54537" x="7658100" y="1404938"/>
          <p14:tracePt t="54577" x="7639050" y="1404938"/>
          <p14:tracePt t="54585" x="7631113" y="1404938"/>
          <p14:tracePt t="54593" x="7612063" y="1395413"/>
          <p14:tracePt t="54601" x="7594600" y="1395413"/>
          <p14:tracePt t="54610" x="7585075" y="1395413"/>
          <p14:tracePt t="54625" x="7575550" y="1395413"/>
          <p14:tracePt t="54633" x="7567613" y="1395413"/>
          <p14:tracePt t="54642" x="7558088" y="1395413"/>
          <p14:tracePt t="54666" x="7548563" y="1395413"/>
          <p14:tracePt t="54690" x="7539038" y="1395413"/>
          <p14:tracePt t="54932" x="7521575" y="1395413"/>
          <p14:tracePt t="54938" x="7502525" y="1395413"/>
          <p14:tracePt t="54948" x="7475538" y="1395413"/>
          <p14:tracePt t="54955" x="7458075" y="1395413"/>
          <p14:tracePt t="54963" x="7412038" y="1395413"/>
          <p14:tracePt t="54971" x="7375525" y="1404938"/>
          <p14:tracePt t="54979" x="7356475" y="1404938"/>
          <p14:tracePt t="54987" x="7319963" y="1422400"/>
          <p14:tracePt t="54994" x="7302500" y="1431925"/>
          <p14:tracePt t="55002" x="7292975" y="1431925"/>
          <p14:tracePt t="55010" x="7283450" y="1431925"/>
          <p14:tracePt t="55018" x="7275513" y="1431925"/>
          <p14:tracePt t="55148" x="7256463" y="1422400"/>
          <p14:tracePt t="55154" x="7256463" y="1412875"/>
          <p14:tracePt t="55163" x="7256463" y="1395413"/>
          <p14:tracePt t="55171" x="7248525" y="1376363"/>
          <p14:tracePt t="55179" x="7248525" y="1349375"/>
          <p14:tracePt t="55186" x="7229475" y="1331913"/>
          <p14:tracePt t="55204" x="7229475" y="1322388"/>
          <p14:tracePt t="55427" x="7229475" y="1339850"/>
          <p14:tracePt t="55433" x="7229475" y="1349375"/>
          <p14:tracePt t="55441" x="7229475" y="1368425"/>
          <p14:tracePt t="55449" x="7229475" y="1376363"/>
          <p14:tracePt t="55457" x="7239000" y="1385888"/>
          <p14:tracePt t="55465" x="7256463" y="1404938"/>
          <p14:tracePt t="55481" x="7265988" y="1412875"/>
          <p14:tracePt t="55498" x="7275513" y="1422400"/>
          <p14:tracePt t="55618" x="7292975" y="1431925"/>
          <p14:tracePt t="55628" x="7302500" y="1431925"/>
          <p14:tracePt t="55634" x="7312025" y="1431925"/>
          <p14:tracePt t="55649" x="7319963" y="1431925"/>
          <p14:tracePt t="55665" x="7348538" y="1404938"/>
          <p14:tracePt t="55681" x="7356475" y="1395413"/>
          <p14:tracePt t="55689" x="7385050" y="1385888"/>
          <p14:tracePt t="55697" x="7392988" y="1376363"/>
          <p14:tracePt t="55722" x="7402513" y="1368425"/>
          <p14:tracePt t="56019" x="7421563" y="1368425"/>
          <p14:tracePt t="56026" x="7439025" y="1368425"/>
          <p14:tracePt t="56035" x="7466013" y="1376363"/>
          <p14:tracePt t="56043" x="7494588" y="1376363"/>
          <p14:tracePt t="56050" x="7512050" y="1385888"/>
          <p14:tracePt t="56057" x="7531100" y="1385888"/>
          <p14:tracePt t="56065" x="7539038" y="1395413"/>
          <p14:tracePt t="56073" x="7575550" y="1395413"/>
          <p14:tracePt t="56082" x="7585075" y="1395413"/>
          <p14:tracePt t="56089" x="7602538" y="1395413"/>
          <p14:tracePt t="56098" x="7621588" y="1404938"/>
          <p14:tracePt t="56105" x="7621588" y="1412875"/>
          <p14:tracePt t="56603" x="7575550" y="1412875"/>
          <p14:tracePt t="56611" x="7502525" y="1422400"/>
          <p14:tracePt t="56618" x="7448550" y="1422400"/>
          <p14:tracePt t="56627" x="7375525" y="1422400"/>
          <p14:tracePt t="56634" x="7302500" y="1422400"/>
          <p14:tracePt t="56642" x="7248525" y="1422400"/>
          <p14:tracePt t="56649" x="7192963" y="1422400"/>
          <p14:tracePt t="56657" x="7146925" y="1422400"/>
          <p14:tracePt t="56665" x="7129463" y="1422400"/>
          <p14:tracePt t="56675" x="7110413" y="1412875"/>
          <p14:tracePt t="56697" x="7102475" y="1412875"/>
          <p14:tracePt t="56721" x="7102475" y="1395413"/>
          <p14:tracePt t="56730" x="7102475" y="1385888"/>
          <p14:tracePt t="56737" x="7102475" y="1368425"/>
          <p14:tracePt t="56746" x="7102475" y="1349375"/>
          <p14:tracePt t="56753" x="7102475" y="1331913"/>
          <p14:tracePt t="56761" x="7102475" y="1322388"/>
          <p14:tracePt t="56769" x="7102475" y="1303338"/>
          <p14:tracePt t="56777" x="7102475" y="1295400"/>
          <p14:tracePt t="56786" x="7102475" y="1285875"/>
          <p14:tracePt t="56794" x="7102475" y="1258888"/>
          <p14:tracePt t="56818" x="7102475" y="1249363"/>
          <p14:tracePt t="56826" x="7102475" y="1239838"/>
          <p14:tracePt t="56834" x="7102475" y="1212850"/>
          <p14:tracePt t="56850" x="7119938" y="1195388"/>
          <p14:tracePt t="56857" x="7138988" y="1166813"/>
          <p14:tracePt t="56865" x="7146925" y="1166813"/>
          <p14:tracePt t="56873" x="7183438" y="1158875"/>
          <p14:tracePt t="56881" x="7212013" y="1130300"/>
          <p14:tracePt t="56889" x="7248525" y="1112838"/>
          <p14:tracePt t="56899" x="7302500" y="1103313"/>
          <p14:tracePt t="56905" x="7366000" y="1066800"/>
          <p14:tracePt t="56914" x="7392988" y="1039813"/>
          <p14:tracePt t="56921" x="7439025" y="1030288"/>
          <p14:tracePt t="56930" x="7494588" y="1030288"/>
          <p14:tracePt t="56937" x="7531100" y="1030288"/>
          <p14:tracePt t="56946" x="7585075" y="1030288"/>
          <p14:tracePt t="56954" x="7631113" y="1030288"/>
          <p14:tracePt t="56962" x="7648575" y="1030288"/>
          <p14:tracePt t="56970" x="7675563" y="1030288"/>
          <p14:tracePt t="56978" x="7721600" y="1030288"/>
          <p14:tracePt t="56986" x="7767638" y="1066800"/>
          <p14:tracePt t="56994" x="7794625" y="1076325"/>
          <p14:tracePt t="57003" x="7858125" y="1130300"/>
          <p14:tracePt t="57010" x="7904163" y="1149350"/>
          <p14:tracePt t="57020" x="7967663" y="1185863"/>
          <p14:tracePt t="57026" x="7986713" y="1212850"/>
          <p14:tracePt t="57035" x="8031163" y="1239838"/>
          <p14:tracePt t="57042" x="8077200" y="1268413"/>
          <p14:tracePt t="57050" x="8096250" y="1285875"/>
          <p14:tracePt t="57058" x="8104188" y="1295400"/>
          <p14:tracePt t="57074" x="8113713" y="1303338"/>
          <p14:tracePt t="57162" x="8113713" y="1312863"/>
          <p14:tracePt t="57170" x="8104188" y="1322388"/>
          <p14:tracePt t="57178" x="8086725" y="1339850"/>
          <p14:tracePt t="57186" x="8077200" y="1358900"/>
          <p14:tracePt t="57194" x="8067675" y="1368425"/>
          <p14:tracePt t="57202" x="8059738" y="1385888"/>
          <p14:tracePt t="57210" x="8031163" y="1412875"/>
          <p14:tracePt t="57226" x="8004175" y="1441450"/>
          <p14:tracePt t="57242" x="7994650" y="1441450"/>
          <p14:tracePt t="57252" x="7986713" y="1449388"/>
          <p14:tracePt t="57258" x="7967663" y="1468438"/>
          <p14:tracePt t="57266" x="7958138" y="1477963"/>
          <p14:tracePt t="57274" x="7940675" y="1485900"/>
          <p14:tracePt t="57290" x="7921625" y="1495425"/>
          <p14:tracePt t="57299" x="7904163" y="1514475"/>
          <p14:tracePt t="57314" x="7885113" y="1514475"/>
          <p14:tracePt t="57322" x="7877175" y="1522413"/>
          <p14:tracePt t="57334" x="7867650" y="1522413"/>
          <p14:tracePt t="57347" x="7858125" y="1522413"/>
          <p14:tracePt t="57369" x="7850188" y="1531938"/>
          <p14:tracePt t="57659" x="7850188" y="1541463"/>
          <p14:tracePt t="57667" x="7850188" y="1550988"/>
          <p14:tracePt t="57675" x="7850188" y="1558925"/>
          <p14:tracePt t="57684" x="7850188" y="1577975"/>
          <p14:tracePt t="57701" x="7840663" y="1587500"/>
          <p14:tracePt t="58905" x="7840663" y="1550988"/>
          <p14:tracePt t="58913" x="7840663" y="1522413"/>
          <p14:tracePt t="58921" x="7858125" y="1514475"/>
          <p14:tracePt t="58930" x="7867650" y="1485900"/>
          <p14:tracePt t="58946" x="7877175" y="1468438"/>
          <p14:tracePt t="58953" x="7885113" y="1449388"/>
          <p14:tracePt t="58961" x="7894638" y="1431925"/>
          <p14:tracePt t="58978" x="7904163" y="1422400"/>
          <p14:tracePt t="58986" x="7913688" y="1412875"/>
          <p14:tracePt t="59043" x="7913688" y="1404938"/>
          <p14:tracePt t="70507" x="7913688" y="1395413"/>
          <p14:tracePt t="70514" x="7867650" y="1395413"/>
          <p14:tracePt t="70523" x="7785100" y="1412875"/>
          <p14:tracePt t="70530" x="7712075" y="1422400"/>
          <p14:tracePt t="70538" x="7621588" y="1422400"/>
          <p14:tracePt t="70551" x="7594600" y="1441450"/>
          <p14:tracePt t="70555" x="7548563" y="1441450"/>
          <p14:tracePt t="70564" x="7521575" y="1441450"/>
          <p14:tracePt t="70697" x="7512050" y="1441450"/>
          <p14:tracePt t="70705" x="7502525" y="1422400"/>
          <p14:tracePt t="70713" x="7494588" y="1385888"/>
          <p14:tracePt t="70721" x="7494588" y="1376363"/>
          <p14:tracePt t="70729" x="7485063" y="1339850"/>
          <p14:tracePt t="70737" x="7485063" y="1331913"/>
          <p14:tracePt t="70746" x="7475538" y="1312863"/>
          <p14:tracePt t="70753" x="7466013" y="1285875"/>
          <p14:tracePt t="70769" x="7458075" y="1276350"/>
          <p14:tracePt t="70777" x="7458075" y="1258888"/>
          <p14:tracePt t="70785" x="7458075" y="1249363"/>
          <p14:tracePt t="70801" x="7458075" y="1239838"/>
          <p14:tracePt t="70809" x="7458075" y="1231900"/>
          <p14:tracePt t="70817" x="7458075" y="1222375"/>
          <p14:tracePt t="70825" x="7458075" y="1212850"/>
          <p14:tracePt t="70833" x="7458075" y="1203325"/>
          <p14:tracePt t="70841" x="7458075" y="1195388"/>
          <p14:tracePt t="70849" x="7458075" y="1166813"/>
          <p14:tracePt t="70857" x="7458075" y="1149350"/>
          <p14:tracePt t="70865" x="7458075" y="1130300"/>
          <p14:tracePt t="70873" x="7458075" y="1122363"/>
          <p14:tracePt t="70889" x="7458075" y="1112838"/>
          <p14:tracePt t="70898" x="7458075" y="1093788"/>
          <p14:tracePt t="70905" x="7458075" y="1085850"/>
          <p14:tracePt t="70913" x="7466013" y="1076325"/>
          <p14:tracePt t="70921" x="7475538" y="1066800"/>
          <p14:tracePt t="70945" x="7502525" y="1057275"/>
          <p14:tracePt t="70961" x="7539038" y="1057275"/>
          <p14:tracePt t="70969" x="7567613" y="1057275"/>
          <p14:tracePt t="70977" x="7621588" y="1057275"/>
          <p14:tracePt t="70985" x="7712075" y="1057275"/>
          <p14:tracePt t="70993" x="7785100" y="1057275"/>
          <p14:tracePt t="71001" x="7867650" y="1057275"/>
          <p14:tracePt t="71009" x="7940675" y="1057275"/>
          <p14:tracePt t="71017" x="7994650" y="1057275"/>
          <p14:tracePt t="71025" x="8086725" y="1057275"/>
          <p14:tracePt t="71033" x="8140700" y="1066800"/>
          <p14:tracePt t="71041" x="8186738" y="1085850"/>
          <p14:tracePt t="71049" x="8196263" y="1085850"/>
          <p14:tracePt t="71187" x="8196263" y="1103313"/>
          <p14:tracePt t="71195" x="8150225" y="1139825"/>
          <p14:tracePt t="71203" x="8150225" y="1149350"/>
          <p14:tracePt t="71210" x="8104188" y="1166813"/>
          <p14:tracePt t="71218" x="8059738" y="1203325"/>
          <p14:tracePt t="71227" x="8040688" y="1222375"/>
          <p14:tracePt t="71236" x="7986713" y="1258888"/>
          <p14:tracePt t="71242" x="7967663" y="1268413"/>
          <p14:tracePt t="71252" x="7950200" y="1268413"/>
          <p14:tracePt t="71258" x="7940675" y="1268413"/>
          <p14:tracePt t="71265" x="7921625" y="1285875"/>
          <p14:tracePt t="71274" x="7913688" y="1285875"/>
          <p14:tracePt t="71281" x="7904163" y="1295400"/>
          <p14:tracePt t="71403" x="7904163" y="1303338"/>
          <p14:tracePt t="71410" x="7904163" y="1322388"/>
          <p14:tracePt t="71418" x="7904163" y="1339850"/>
          <p14:tracePt t="71427" x="7904163" y="1368425"/>
          <p14:tracePt t="71434" x="7904163" y="1395413"/>
          <p14:tracePt t="71443" x="7904163" y="1441450"/>
          <p14:tracePt t="71451" x="7931150" y="1514475"/>
          <p14:tracePt t="71459" x="7958138" y="1568450"/>
          <p14:tracePt t="71466" x="7977188" y="1614488"/>
          <p14:tracePt t="71474" x="8004175" y="1677988"/>
          <p14:tracePt t="71483" x="8031163" y="1714500"/>
          <p14:tracePt t="71490" x="8086725" y="1814513"/>
          <p14:tracePt t="71497" x="8113713" y="1870075"/>
          <p14:tracePt t="71505" x="8150225" y="1933575"/>
          <p14:tracePt t="71513" x="8196263" y="1997075"/>
          <p14:tracePt t="71521" x="8232775" y="2060575"/>
          <p14:tracePt t="71529" x="8240713" y="2097088"/>
          <p14:tracePt t="71537" x="8250238" y="2152650"/>
          <p14:tracePt t="71545" x="8269288" y="2179638"/>
          <p14:tracePt t="71553" x="8286750" y="2225675"/>
          <p14:tracePt t="71562" x="8286750" y="2252663"/>
          <p14:tracePt t="71569" x="8286750" y="2270125"/>
          <p14:tracePt t="71577" x="8286750" y="2306638"/>
          <p14:tracePt t="71585" x="8286750" y="2352675"/>
          <p14:tracePt t="71593" x="8286750" y="2379663"/>
          <p14:tracePt t="71601" x="8286750" y="2435225"/>
          <p14:tracePt t="71609" x="8286750" y="2481263"/>
          <p14:tracePt t="71617" x="8286750" y="2535238"/>
          <p14:tracePt t="71625" x="8286750" y="2589213"/>
          <p14:tracePt t="71633" x="8286750" y="2625725"/>
          <p14:tracePt t="71641" x="8286750" y="2681288"/>
          <p14:tracePt t="71649" x="8286750" y="2735263"/>
          <p14:tracePt t="71657" x="8286750" y="2781300"/>
          <p14:tracePt t="71665" x="8286750" y="2836863"/>
          <p14:tracePt t="71674" x="8296275" y="2909888"/>
          <p14:tracePt t="71681" x="8296275" y="2954338"/>
          <p14:tracePt t="71690" x="8305800" y="2982913"/>
          <p14:tracePt t="71698" x="8305800" y="3036888"/>
          <p14:tracePt t="71706" x="8305800" y="3073400"/>
          <p14:tracePt t="71715" x="8305800" y="3109913"/>
          <p14:tracePt t="71722" x="8305800" y="3136900"/>
          <p14:tracePt t="71731" x="8305800" y="3163888"/>
          <p14:tracePt t="71738" x="8305800" y="3192463"/>
          <p14:tracePt t="71748" x="8305800" y="3219450"/>
          <p14:tracePt t="71754" x="8305800" y="3255963"/>
          <p14:tracePt t="71764" x="8305800" y="3282950"/>
          <p14:tracePt t="71770" x="8305800" y="3319463"/>
          <p14:tracePt t="71778" x="8305800" y="3365500"/>
          <p14:tracePt t="71786" x="8305800" y="3402013"/>
          <p14:tracePt t="71794" x="8305800" y="3438525"/>
          <p14:tracePt t="71802" x="8305800" y="3492500"/>
          <p14:tracePt t="71810" x="8305800" y="3548063"/>
          <p14:tracePt t="71817" x="8305800" y="3602038"/>
          <p14:tracePt t="71825" x="8305800" y="3657600"/>
          <p14:tracePt t="71833" x="8277225" y="3721100"/>
          <p14:tracePt t="71841" x="8250238" y="3767138"/>
          <p14:tracePt t="71849" x="8213725" y="3830638"/>
          <p14:tracePt t="71857" x="8213725" y="3875088"/>
          <p14:tracePt t="71865" x="8204200" y="3930650"/>
          <p14:tracePt t="71873" x="8196263" y="3967163"/>
          <p14:tracePt t="71900" x="8140700" y="4076700"/>
          <p14:tracePt t="71905" x="8132763" y="4103688"/>
          <p14:tracePt t="71913" x="8132763" y="4149725"/>
          <p14:tracePt t="71921" x="8132763" y="4176713"/>
          <p14:tracePt t="71929" x="8132763" y="4195763"/>
          <p14:tracePt t="71937" x="8132763" y="4232275"/>
          <p14:tracePt t="71946" x="8132763" y="4249738"/>
          <p14:tracePt t="71954" x="8132763" y="4268788"/>
          <p14:tracePt t="71963" x="8132763" y="4276725"/>
          <p14:tracePt t="71969" x="8132763" y="4286250"/>
          <p14:tracePt t="71977" x="8132763" y="4295775"/>
          <p14:tracePt t="71993" x="8132763" y="4303713"/>
          <p14:tracePt t="72083" x="8123238" y="4313238"/>
          <p14:tracePt t="72091" x="8104188" y="4313238"/>
          <p14:tracePt t="72097" x="8096250" y="4313238"/>
          <p14:tracePt t="72107" x="8077200" y="4313238"/>
          <p14:tracePt t="72116" x="8059738" y="4332288"/>
          <p14:tracePt t="72123" x="8050213" y="4340225"/>
          <p14:tracePt t="72132" x="8013700" y="4359275"/>
          <p14:tracePt t="72138" x="7994650" y="4368800"/>
          <p14:tracePt t="72147" x="7986713" y="4368800"/>
          <p14:tracePt t="72154" x="7977188" y="4376738"/>
          <p14:tracePt t="72291" x="7950200" y="4376738"/>
          <p14:tracePt t="72300" x="7921625" y="4376738"/>
          <p14:tracePt t="72307" x="7885113" y="4376738"/>
          <p14:tracePt t="72316" x="7867650" y="4376738"/>
          <p14:tracePt t="72323" x="7850188" y="4376738"/>
          <p14:tracePt t="72339" x="7840663" y="4376738"/>
          <p14:tracePt t="72427" x="7831138" y="4376738"/>
          <p14:tracePt t="72723" x="7840663" y="4376738"/>
          <p14:tracePt t="72859" x="7850188" y="4376738"/>
          <p14:tracePt t="72865" x="7877175" y="4376738"/>
          <p14:tracePt t="72873" x="7894638" y="4376738"/>
          <p14:tracePt t="72899" x="7931150" y="4386263"/>
          <p14:tracePt t="73107" x="7958138" y="4386263"/>
          <p14:tracePt t="73115" x="7967663" y="4386263"/>
          <p14:tracePt t="73123" x="7977188" y="4386263"/>
          <p14:tracePt t="73787" x="7986713" y="4386263"/>
          <p14:tracePt t="73795" x="7986713" y="4376738"/>
          <p14:tracePt t="76628" x="7986713" y="4368800"/>
          <p14:tracePt t="77644" x="7986713" y="4340225"/>
          <p14:tracePt t="77651" x="8004175" y="4313238"/>
          <p14:tracePt t="77667" x="8023225" y="4276725"/>
          <p14:tracePt t="77682" x="8031163" y="4259263"/>
          <p14:tracePt t="77690" x="8031163" y="4240213"/>
          <p14:tracePt t="77699" x="8031163" y="4222750"/>
          <p14:tracePt t="77706" x="8040688" y="4222750"/>
          <p14:tracePt t="77762" x="8040688" y="4203700"/>
          <p14:tracePt t="77770" x="8050213" y="4195763"/>
          <p14:tracePt t="77779" x="8059738" y="4186238"/>
          <p14:tracePt t="77802" x="8067675" y="4167188"/>
          <p14:tracePt t="77810" x="8067675" y="4159250"/>
          <p14:tracePt t="77818" x="8077200" y="4130675"/>
          <p14:tracePt t="77834" x="8077200" y="4113213"/>
          <p14:tracePt t="77842" x="8077200" y="4103688"/>
          <p14:tracePt t="77850" x="8077200" y="4094163"/>
          <p14:tracePt t="77858" x="8086725" y="4067175"/>
          <p14:tracePt t="77866" x="8086725" y="4057650"/>
          <p14:tracePt t="77874" x="8086725" y="4030663"/>
          <p14:tracePt t="77882" x="8086725" y="4021138"/>
          <p14:tracePt t="77901" x="8086725" y="3984625"/>
          <p14:tracePt t="77914" x="8086725" y="3967163"/>
          <p14:tracePt t="77922" x="8086725" y="3940175"/>
          <p14:tracePt t="77931" x="8086725" y="3930650"/>
          <p14:tracePt t="77938" x="8086725" y="3903663"/>
          <p14:tracePt t="77946" x="8086725" y="3884613"/>
          <p14:tracePt t="77953" x="8086725" y="3857625"/>
          <p14:tracePt t="77962" x="8086725" y="3840163"/>
          <p14:tracePt t="77969" x="8086725" y="3811588"/>
          <p14:tracePt t="77978" x="8086725" y="3794125"/>
          <p14:tracePt t="77985" x="8059738" y="3748088"/>
          <p14:tracePt t="77993" x="8040688" y="3684588"/>
          <p14:tracePt t="78001" x="8031163" y="3665538"/>
          <p14:tracePt t="78009" x="8004175" y="3621088"/>
          <p14:tracePt t="78017" x="7986713" y="3575050"/>
          <p14:tracePt t="78025" x="7977188" y="3538538"/>
          <p14:tracePt t="78033" x="7921625" y="3482975"/>
          <p14:tracePt t="78041" x="7913688" y="3446463"/>
          <p14:tracePt t="78049" x="7877175" y="3392488"/>
          <p14:tracePt t="78057" x="7867650" y="3375025"/>
          <p14:tracePt t="78065" x="7858125" y="3346450"/>
          <p14:tracePt t="78073" x="7840663" y="3319463"/>
          <p14:tracePt t="78081" x="7831138" y="3302000"/>
          <p14:tracePt t="78089" x="7821613" y="3265488"/>
          <p14:tracePt t="78097" x="7785100" y="3236913"/>
          <p14:tracePt t="78105" x="7777163" y="3200400"/>
          <p14:tracePt t="78114" x="7758113" y="3173413"/>
          <p14:tracePt t="78121" x="7740650" y="3146425"/>
          <p14:tracePt t="78129" x="7731125" y="3136900"/>
          <p14:tracePt t="78139" x="7721600" y="3109913"/>
          <p14:tracePt t="78148" x="7712075" y="3090863"/>
          <p14:tracePt t="78155" x="7675563" y="3046413"/>
          <p14:tracePt t="78165" x="7667625" y="3017838"/>
          <p14:tracePt t="78171" x="7658100" y="3000375"/>
          <p14:tracePt t="78182" x="7631113" y="2936875"/>
          <p14:tracePt t="78186" x="7612063" y="2909888"/>
          <p14:tracePt t="78194" x="7612063" y="2881313"/>
          <p14:tracePt t="78202" x="7575550" y="2817813"/>
          <p14:tracePt t="78210" x="7558088" y="2763838"/>
          <p14:tracePt t="78218" x="7539038" y="2698750"/>
          <p14:tracePt t="78226" x="7521575" y="2635250"/>
          <p14:tracePt t="78234" x="7475538" y="2535238"/>
          <p14:tracePt t="78242" x="7466013" y="2481263"/>
          <p14:tracePt t="78250" x="7439025" y="2416175"/>
          <p14:tracePt t="78258" x="7429500" y="2389188"/>
          <p14:tracePt t="78267" x="7421563" y="2335213"/>
          <p14:tracePt t="78274" x="7385050" y="2298700"/>
          <p14:tracePt t="78283" x="7375525" y="2262188"/>
          <p14:tracePt t="78290" x="7366000" y="2243138"/>
          <p14:tracePt t="78300" x="7366000" y="2233613"/>
          <p14:tracePt t="78306" x="7348538" y="2206625"/>
          <p14:tracePt t="78316" x="7348538" y="2197100"/>
          <p14:tracePt t="78339" x="7348538" y="2189163"/>
          <p14:tracePt t="78435" x="7348538" y="2170113"/>
          <p14:tracePt t="78443" x="7348538" y="2160588"/>
          <p14:tracePt t="78451" x="7348538" y="2152650"/>
          <p14:tracePt t="78459" x="7348538" y="2106613"/>
          <p14:tracePt t="78467" x="7348538" y="2079625"/>
          <p14:tracePt t="78475" x="7348538" y="2060575"/>
          <p14:tracePt t="78482" x="7348538" y="2016125"/>
          <p14:tracePt t="78490" x="7348538" y="1979613"/>
          <p14:tracePt t="78498" x="7348538" y="1960563"/>
          <p14:tracePt t="78506" x="7348538" y="1924050"/>
          <p14:tracePt t="78514" x="7339013" y="1878013"/>
          <p14:tracePt t="78522" x="7339013" y="1851025"/>
          <p14:tracePt t="78530" x="7329488" y="1804988"/>
          <p14:tracePt t="78538" x="7329488" y="1797050"/>
          <p14:tracePt t="78547" x="7329488" y="1768475"/>
          <p14:tracePt t="78554" x="7319963" y="1751013"/>
          <p14:tracePt t="78563" x="7319963" y="1731963"/>
          <p14:tracePt t="78570" x="7319963" y="1724025"/>
          <p14:tracePt t="78579" x="7319963" y="1714500"/>
          <p14:tracePt t="78585" x="7319963" y="1697038"/>
          <p14:tracePt t="78593" x="7319963" y="1687513"/>
          <p14:tracePt t="78601" x="7319963" y="1677988"/>
          <p14:tracePt t="78609" x="7312025" y="1668463"/>
          <p14:tracePt t="78617" x="7302500" y="1660525"/>
          <p14:tracePt t="78658" x="7302500" y="1651000"/>
          <p14:tracePt t="78675" x="7302500" y="1641475"/>
          <p14:tracePt t="78697" x="7302500" y="1631950"/>
          <p14:tracePt t="78883" x="7302500" y="1614488"/>
          <p14:tracePt t="78979" x="7302500" y="1604963"/>
          <p14:tracePt t="78995" x="7302500" y="1595438"/>
          <p14:tracePt t="79004" x="7302500" y="1577975"/>
          <p14:tracePt t="79011" x="7302500" y="1568450"/>
          <p14:tracePt t="79018" x="7302500" y="1550988"/>
          <p14:tracePt t="79026" x="7302500" y="1531938"/>
          <p14:tracePt t="79034" x="7302500" y="1514475"/>
          <p14:tracePt t="79050" x="7302500" y="1485900"/>
          <p14:tracePt t="79058" x="7302500" y="1468438"/>
          <p14:tracePt t="79066" x="7302500" y="1431925"/>
          <p14:tracePt t="79082" x="7302500" y="1404938"/>
          <p14:tracePt t="79089" x="7302500" y="1395413"/>
          <p14:tracePt t="79097" x="7302500" y="1385888"/>
          <p14:tracePt t="79113" x="7312025" y="1376363"/>
          <p14:tracePt t="79129" x="7312025" y="1358900"/>
          <p14:tracePt t="79154" x="7312025" y="1349375"/>
          <p14:tracePt t="79507" x="7302500" y="1349375"/>
          <p14:tracePt t="79514" x="7292975" y="1349375"/>
          <p14:tracePt t="79530" x="7283450" y="1368425"/>
          <p14:tracePt t="80034" x="7275513" y="1376363"/>
          <p14:tracePt t="80042" x="7275513" y="1385888"/>
          <p14:tracePt t="80052" x="7248525" y="1404938"/>
          <p14:tracePt t="80058" x="7219950" y="1412875"/>
          <p14:tracePt t="80066" x="7192963" y="1431925"/>
          <p14:tracePt t="80073" x="7146925" y="1441450"/>
          <p14:tracePt t="80081" x="7092950" y="1458913"/>
          <p14:tracePt t="80089" x="7029450" y="1468438"/>
          <p14:tracePt t="80098" x="6937375" y="1485900"/>
          <p14:tracePt t="80106" x="6846888" y="1495425"/>
          <p14:tracePt t="80115" x="6783388" y="1504950"/>
          <p14:tracePt t="80121" x="6710363" y="1522413"/>
          <p14:tracePt t="80130" x="6645275" y="1522413"/>
          <p14:tracePt t="80137" x="6610350" y="1531938"/>
          <p14:tracePt t="80146" x="6600825" y="1531938"/>
          <p14:tracePt t="80154" x="6591300" y="1531938"/>
          <p14:tracePt t="80483" x="6573838" y="1531938"/>
          <p14:tracePt t="80491" x="6564313" y="1531938"/>
          <p14:tracePt t="80507" x="6554788" y="1531938"/>
          <p14:tracePt t="80514" x="6527800" y="1558925"/>
          <p14:tracePt t="80530" x="6508750" y="1568450"/>
          <p14:tracePt t="80545" x="6500813" y="1577975"/>
          <p14:tracePt t="80554" x="6491288" y="1577975"/>
          <p14:tracePt t="80570" x="6481763" y="1587500"/>
          <p14:tracePt t="80580" x="6472238" y="1587500"/>
          <p14:tracePt t="80947" x="6445250" y="1595438"/>
          <p14:tracePt t="80956" x="6427788" y="1604963"/>
          <p14:tracePt t="80963" x="6418263" y="1604963"/>
          <p14:tracePt t="80970" x="6381750" y="1604963"/>
          <p14:tracePt t="80982" x="6381750" y="1614488"/>
          <p14:tracePt t="80987" x="6345238" y="1614488"/>
          <p14:tracePt t="80998" x="6335713" y="1614488"/>
          <p14:tracePt t="81004" x="6308725" y="1614488"/>
          <p14:tracePt t="81010" x="6291263" y="1614488"/>
          <p14:tracePt t="81018" x="6262688" y="1624013"/>
          <p14:tracePt t="81026" x="6254750" y="1631950"/>
          <p14:tracePt t="81042" x="6245225" y="1631950"/>
          <p14:tracePt t="81195" x="6218238" y="1641475"/>
          <p14:tracePt t="81203" x="6208713" y="1641475"/>
          <p14:tracePt t="81211" x="6172200" y="1641475"/>
          <p14:tracePt t="81218" x="6135688" y="1641475"/>
          <p14:tracePt t="81227" x="6062663" y="1660525"/>
          <p14:tracePt t="81234" x="5999163" y="1668463"/>
          <p14:tracePt t="81243" x="5926138" y="1668463"/>
          <p14:tracePt t="81251" x="5853113" y="1668463"/>
          <p14:tracePt t="81257" x="5761038" y="1697038"/>
          <p14:tracePt t="81266" x="5697538" y="1704975"/>
          <p14:tracePt t="81273" x="5624513" y="1704975"/>
          <p14:tracePt t="81281" x="5588000" y="1704975"/>
          <p14:tracePt t="81290" x="5551488" y="1704975"/>
          <p14:tracePt t="81298" x="5524500" y="1704975"/>
          <p14:tracePt t="81305" x="5514975" y="1704975"/>
          <p14:tracePt t="81313" x="5507038" y="1714500"/>
          <p14:tracePt t="81329" x="5497513" y="1714500"/>
          <p14:tracePt t="81347" x="5487988" y="1714500"/>
          <p14:tracePt t="81353" x="5470525" y="1714500"/>
          <p14:tracePt t="81361" x="5441950" y="1724025"/>
          <p14:tracePt t="81369" x="5397500" y="1724025"/>
          <p14:tracePt t="81378" x="5368925" y="1724025"/>
          <p14:tracePt t="81385" x="5297488" y="1724025"/>
          <p14:tracePt t="81393" x="5224463" y="1724025"/>
          <p14:tracePt t="81401" x="5151438" y="1724025"/>
          <p14:tracePt t="81410" x="5078413" y="1724025"/>
          <p14:tracePt t="81418" x="5022850" y="1724025"/>
          <p14:tracePt t="81426" x="4978400" y="1724025"/>
          <p14:tracePt t="81434" x="4941888" y="1724025"/>
          <p14:tracePt t="81442" x="4922838" y="1724025"/>
          <p14:tracePt t="81450" x="4895850" y="1724025"/>
          <p14:tracePt t="81523" x="4876800" y="1724025"/>
          <p14:tracePt t="81530" x="4859338" y="1724025"/>
          <p14:tracePt t="81539" x="4832350" y="1724025"/>
          <p14:tracePt t="81548" x="4767263" y="1697038"/>
          <p14:tracePt t="81554" x="4695825" y="1697038"/>
          <p14:tracePt t="81564" x="4586288" y="1687513"/>
          <p14:tracePt t="81570" x="4484688" y="1668463"/>
          <p14:tracePt t="81581" x="4357688" y="1660525"/>
          <p14:tracePt t="81586" x="4248150" y="1631950"/>
          <p14:tracePt t="81593" x="4138613" y="1614488"/>
          <p14:tracePt t="81601" x="4065588" y="1614488"/>
          <p14:tracePt t="81609" x="3965575" y="1604963"/>
          <p14:tracePt t="81617" x="3911600" y="1587500"/>
          <p14:tracePt t="81626" x="3846513" y="1587500"/>
          <p14:tracePt t="81633" x="3810000" y="1568450"/>
          <p14:tracePt t="81641" x="3802063" y="1568450"/>
          <p14:tracePt t="81649" x="3792538" y="1558925"/>
          <p14:tracePt t="81665" x="3783013" y="1550988"/>
          <p14:tracePt t="81681" x="3775075" y="1541463"/>
          <p14:tracePt t="81697" x="3765550" y="1531938"/>
          <p14:tracePt t="81705" x="3756025" y="1531938"/>
          <p14:tracePt t="81715" x="3746500" y="1522413"/>
          <p14:tracePt t="81730" x="3746500" y="1514475"/>
          <p14:tracePt t="81754" x="3746500" y="1485900"/>
          <p14:tracePt t="81764" x="3746500" y="1477963"/>
          <p14:tracePt t="81770" x="3746500" y="1468438"/>
          <p14:tracePt t="81780" x="3729038" y="1441450"/>
          <p14:tracePt t="81786" x="3719513" y="1431925"/>
          <p14:tracePt t="81796" x="3719513" y="1412875"/>
          <p14:tracePt t="81802" x="3719513" y="1395413"/>
          <p14:tracePt t="81810" x="3719513" y="1385888"/>
          <p14:tracePt t="81818" x="3702050" y="1358900"/>
          <p14:tracePt t="81826" x="3665538" y="1339850"/>
          <p14:tracePt t="81834" x="3665538" y="1331913"/>
          <p14:tracePt t="81842" x="3646488" y="1312863"/>
          <p14:tracePt t="81850" x="3636963" y="1303338"/>
          <p14:tracePt t="81858" x="3619500" y="1295400"/>
          <p14:tracePt t="82195" x="3609975" y="1295400"/>
          <p14:tracePt t="82202" x="3592513" y="1295400"/>
          <p14:tracePt t="82211" x="3582988" y="1295400"/>
          <p14:tracePt t="82218" x="3573463" y="1322388"/>
          <p14:tracePt t="82227" x="3573463" y="1376363"/>
          <p14:tracePt t="82234" x="3573463" y="1412875"/>
          <p14:tracePt t="82243" x="3573463" y="1485900"/>
          <p14:tracePt t="82251" x="3573463" y="1541463"/>
          <p14:tracePt t="82267" x="3592513" y="1587500"/>
          <p14:tracePt t="82275" x="3609975" y="1604963"/>
          <p14:tracePt t="82284" x="3636963" y="1624013"/>
          <p14:tracePt t="82291" x="3646488" y="1631950"/>
          <p14:tracePt t="82322" x="3665538" y="1631950"/>
          <p14:tracePt t="82338" x="3692525" y="1631950"/>
          <p14:tracePt t="82345" x="3719513" y="1631950"/>
          <p14:tracePt t="82354" x="3765550" y="1631950"/>
          <p14:tracePt t="82363" x="3810000" y="1614488"/>
          <p14:tracePt t="82370" x="3902075" y="1595438"/>
          <p14:tracePt t="82379" x="3984625" y="1595438"/>
          <p14:tracePt t="82386" x="4057650" y="1568450"/>
          <p14:tracePt t="82397" x="4148138" y="1558925"/>
          <p14:tracePt t="82402" x="4211638" y="1558925"/>
          <p14:tracePt t="82410" x="4267200" y="1558925"/>
          <p14:tracePt t="82418" x="4294188" y="1558925"/>
          <p14:tracePt t="82426" x="4321175" y="1558925"/>
          <p14:tracePt t="82434" x="4330700" y="1550988"/>
          <p14:tracePt t="82555" x="4340225" y="1531938"/>
          <p14:tracePt t="82562" x="4340225" y="1522413"/>
          <p14:tracePt t="82570" x="4348163" y="1504950"/>
          <p14:tracePt t="82583" x="4348163" y="1477963"/>
          <p14:tracePt t="82586" x="4348163" y="1468438"/>
          <p14:tracePt t="82596" x="4348163" y="1441450"/>
          <p14:tracePt t="82602" x="4348163" y="1422400"/>
          <p14:tracePt t="82618" x="4348163" y="1385888"/>
          <p14:tracePt t="82626" x="4348163" y="1376363"/>
          <p14:tracePt t="82634" x="4348163" y="1358900"/>
          <p14:tracePt t="82642" x="4348163" y="1349375"/>
          <p14:tracePt t="82650" x="4348163" y="1312863"/>
          <p14:tracePt t="82666" x="4348163" y="1285875"/>
          <p14:tracePt t="82674" x="4348163" y="1268413"/>
          <p14:tracePt t="82682" x="4348163" y="1258888"/>
          <p14:tracePt t="82690" x="4348163" y="1249363"/>
          <p14:tracePt t="82706" x="4348163" y="1231900"/>
          <p14:tracePt t="82946" x="4348163" y="1258888"/>
          <p14:tracePt t="82954" x="4348163" y="1303338"/>
          <p14:tracePt t="82961" x="4330700" y="1331913"/>
          <p14:tracePt t="82969" x="4330700" y="1376363"/>
          <p14:tracePt t="82978" x="4321175" y="1404938"/>
          <p14:tracePt t="82985" x="4321175" y="1422400"/>
          <p14:tracePt t="82993" x="4321175" y="1449388"/>
          <p14:tracePt t="83001" x="4311650" y="1468438"/>
          <p14:tracePt t="83017" x="4311650" y="1477963"/>
          <p14:tracePt t="83025" x="4311650" y="1495425"/>
          <p14:tracePt t="83033" x="4303713" y="1504950"/>
          <p14:tracePt t="83057" x="4284663" y="1504950"/>
          <p14:tracePt t="83074" x="4275138" y="1514475"/>
          <p14:tracePt t="83082" x="4267200" y="1522413"/>
          <p14:tracePt t="83089" x="4257675" y="1531938"/>
          <p14:tracePt t="83098" x="4248150" y="1550988"/>
          <p14:tracePt t="83105" x="4230688" y="1558925"/>
          <p14:tracePt t="83113" x="4194175" y="1568450"/>
          <p14:tracePt t="83121" x="4148138" y="1587500"/>
          <p14:tracePt t="83129" x="4121150" y="1604963"/>
          <p14:tracePt t="83137" x="4084638" y="1614488"/>
          <p14:tracePt t="83145" x="4038600" y="1614488"/>
          <p14:tracePt t="83153" x="4021138" y="1624013"/>
          <p14:tracePt t="83162" x="3975100" y="1641475"/>
          <p14:tracePt t="83179" x="3965575" y="1641475"/>
          <p14:tracePt t="83185" x="3956050" y="1641475"/>
          <p14:tracePt t="83275" x="3948113" y="1641475"/>
          <p14:tracePt t="83283" x="3919538" y="1631950"/>
          <p14:tracePt t="83290" x="3902075" y="1624013"/>
          <p14:tracePt t="83300" x="3856038" y="1587500"/>
          <p14:tracePt t="83307" x="3819525" y="1568450"/>
          <p14:tracePt t="83315" x="3775075" y="1531938"/>
          <p14:tracePt t="83322" x="3746500" y="1514475"/>
          <p14:tracePt t="83331" x="3719513" y="1495425"/>
          <p14:tracePt t="83338" x="3709988" y="1485900"/>
          <p14:tracePt t="83347" x="3692525" y="1468438"/>
          <p14:tracePt t="83363" x="3673475" y="1449388"/>
          <p14:tracePt t="83370" x="3665538" y="1441450"/>
          <p14:tracePt t="83402" x="3656013" y="1422400"/>
          <p14:tracePt t="83410" x="3646488" y="1412875"/>
          <p14:tracePt t="83418" x="3636963" y="1412875"/>
          <p14:tracePt t="83458" x="3636963" y="1404938"/>
          <p14:tracePt t="83739" x="3636963" y="1412875"/>
          <p14:tracePt t="83747" x="3636963" y="1449388"/>
          <p14:tracePt t="83755" x="3636963" y="1458913"/>
          <p14:tracePt t="83765" x="3646488" y="1468438"/>
          <p14:tracePt t="83771" x="3656013" y="1504950"/>
          <p14:tracePt t="83782" x="3665538" y="1514475"/>
          <p14:tracePt t="83786" x="3683000" y="1550988"/>
          <p14:tracePt t="83796" x="3709988" y="1577975"/>
          <p14:tracePt t="83801" x="3719513" y="1595438"/>
          <p14:tracePt t="83809" x="3738563" y="1614488"/>
          <p14:tracePt t="83817" x="3783013" y="1651000"/>
          <p14:tracePt t="83825" x="3802063" y="1668463"/>
          <p14:tracePt t="83833" x="3838575" y="1668463"/>
          <p14:tracePt t="83841" x="3902075" y="1697038"/>
          <p14:tracePt t="83849" x="3919538" y="1704975"/>
          <p14:tracePt t="83857" x="3956050" y="1704975"/>
          <p14:tracePt t="83865" x="4002088" y="1704975"/>
          <p14:tracePt t="83873" x="4057650" y="1714500"/>
          <p14:tracePt t="83881" x="4094163" y="1714500"/>
          <p14:tracePt t="83889" x="4111625" y="1714500"/>
          <p14:tracePt t="83899" x="4157663" y="1714500"/>
          <p14:tracePt t="83905" x="4194175" y="1714500"/>
          <p14:tracePt t="83913" x="4211638" y="1714500"/>
          <p14:tracePt t="83921" x="4238625" y="1714500"/>
          <p14:tracePt t="83929" x="4267200" y="1714500"/>
          <p14:tracePt t="83937" x="4303713" y="1714500"/>
          <p14:tracePt t="83945" x="4321175" y="1714500"/>
          <p14:tracePt t="83954" x="4348163" y="1704975"/>
          <p14:tracePt t="83962" x="4357688" y="1697038"/>
          <p14:tracePt t="83970" x="4384675" y="1687513"/>
          <p14:tracePt t="83978" x="4403725" y="1677988"/>
          <p14:tracePt t="83985" x="4430713" y="1660525"/>
          <p14:tracePt t="83994" x="4448175" y="1651000"/>
          <p14:tracePt t="84002" x="4457700" y="1641475"/>
          <p14:tracePt t="84014" x="4484688" y="1631950"/>
          <p14:tracePt t="84021" x="4503738" y="1624013"/>
          <p14:tracePt t="84027" x="4513263" y="1614488"/>
          <p14:tracePt t="84035" x="4530725" y="1587500"/>
          <p14:tracePt t="84041" x="4549775" y="1568450"/>
          <p14:tracePt t="84049" x="4549775" y="1558925"/>
          <p14:tracePt t="84057" x="4557713" y="1550988"/>
          <p14:tracePt t="84065" x="4567238" y="1522413"/>
          <p14:tracePt t="84074" x="4586288" y="1504950"/>
          <p14:tracePt t="84090" x="4586288" y="1477963"/>
          <p14:tracePt t="84097" x="4594225" y="1468438"/>
          <p14:tracePt t="84113" x="4594225" y="1458913"/>
          <p14:tracePt t="84121" x="4603750" y="1441450"/>
          <p14:tracePt t="84130" x="4603750" y="1431925"/>
          <p14:tracePt t="84145" x="4603750" y="1422400"/>
          <p14:tracePt t="84154" x="4603750" y="1404938"/>
          <p14:tracePt t="84162" x="4622800" y="1385888"/>
          <p14:tracePt t="84179" x="4622800" y="1368425"/>
          <p14:tracePt t="84186" x="4622800" y="1349375"/>
          <p14:tracePt t="84195" x="4622800" y="1339850"/>
          <p14:tracePt t="84202" x="4622800" y="1331913"/>
          <p14:tracePt t="84210" x="4622800" y="1312863"/>
          <p14:tracePt t="84234" x="4622800" y="1303338"/>
          <p14:tracePt t="84419" x="4622800" y="1312863"/>
          <p14:tracePt t="84427" x="4622800" y="1358900"/>
          <p14:tracePt t="84433" x="4613275" y="1404938"/>
          <p14:tracePt t="84441" x="4613275" y="1458913"/>
          <p14:tracePt t="84449" x="4567238" y="1541463"/>
          <p14:tracePt t="84457" x="4567238" y="1577975"/>
          <p14:tracePt t="84465" x="4549775" y="1614488"/>
          <p14:tracePt t="84473" x="4549775" y="1641475"/>
          <p14:tracePt t="84481" x="4540250" y="1668463"/>
          <p14:tracePt t="84489" x="4540250" y="1687513"/>
          <p14:tracePt t="84497" x="4530725" y="1697038"/>
          <p14:tracePt t="84505" x="4521200" y="1704975"/>
          <p14:tracePt t="84596" x="4484688" y="1704975"/>
          <p14:tracePt t="84603" x="4430713" y="1704975"/>
          <p14:tracePt t="84612" x="4376738" y="1704975"/>
          <p14:tracePt t="84618" x="4321175" y="1704975"/>
          <p14:tracePt t="84631" x="4230688" y="1704975"/>
          <p14:tracePt t="84634" x="4157663" y="1704975"/>
          <p14:tracePt t="84643" x="4094163" y="1704975"/>
          <p14:tracePt t="84650" x="4038600" y="1704975"/>
          <p14:tracePt t="84659" x="4002088" y="1704975"/>
          <p14:tracePt t="84667" x="3992563" y="1704975"/>
          <p14:tracePt t="84675" x="3965575" y="1704975"/>
          <p14:tracePt t="84707" x="3956050" y="1704975"/>
          <p14:tracePt t="84714" x="3948113" y="1704975"/>
          <p14:tracePt t="84730" x="3948113" y="1687513"/>
          <p14:tracePt t="84738" x="3938588" y="1677988"/>
          <p14:tracePt t="84747" x="3938588" y="1651000"/>
          <p14:tracePt t="84754" x="3938588" y="1641475"/>
          <p14:tracePt t="84763" x="3929063" y="1624013"/>
          <p14:tracePt t="84770" x="3929063" y="1614488"/>
          <p14:tracePt t="84780" x="3919538" y="1595438"/>
          <p14:tracePt t="84786" x="3911600" y="1587500"/>
          <p14:tracePt t="84796" x="3911600" y="1577975"/>
          <p14:tracePt t="84802" x="3911600" y="1558925"/>
          <p14:tracePt t="84810" x="3911600" y="1550988"/>
          <p14:tracePt t="84818" x="3902075" y="1550988"/>
          <p14:tracePt t="84833" x="3883025" y="1531938"/>
          <p14:tracePt t="84849" x="3883025" y="1522413"/>
          <p14:tracePt t="84857" x="3875088" y="1504950"/>
          <p14:tracePt t="84865" x="3865563" y="1495425"/>
          <p14:tracePt t="84873" x="3865563" y="1485900"/>
          <p14:tracePt t="84881" x="3856038" y="1468438"/>
          <p14:tracePt t="84899" x="3846513" y="1449388"/>
          <p14:tracePt t="84906" x="3838575" y="1441450"/>
          <p14:tracePt t="84922" x="3838575" y="1431925"/>
          <p14:tracePt t="84931" x="3838575" y="1422400"/>
          <p14:tracePt t="84947" x="3838575" y="1404938"/>
          <p14:tracePt t="84954" x="3838575" y="1395413"/>
          <p14:tracePt t="84963" x="3838575" y="1385888"/>
          <p14:tracePt t="84986" x="3838575" y="1376363"/>
          <p14:tracePt t="85010" x="3838575" y="1368425"/>
          <p14:tracePt t="85179" x="3838575" y="1385888"/>
          <p14:tracePt t="85187" x="3838575" y="1431925"/>
          <p14:tracePt t="85196" x="3838575" y="1458913"/>
          <p14:tracePt t="85202" x="3838575" y="1485900"/>
          <p14:tracePt t="85213" x="3838575" y="1522413"/>
          <p14:tracePt t="85218" x="3856038" y="1550988"/>
          <p14:tracePt t="85226" x="3883025" y="1577975"/>
          <p14:tracePt t="85234" x="3919538" y="1614488"/>
          <p14:tracePt t="85242" x="3948113" y="1641475"/>
          <p14:tracePt t="85249" x="3984625" y="1668463"/>
          <p14:tracePt t="85259" x="4002088" y="1677988"/>
          <p14:tracePt t="85269" x="4038600" y="1697038"/>
          <p14:tracePt t="85274" x="4065588" y="1704975"/>
          <p14:tracePt t="85363" x="4102100" y="1704975"/>
          <p14:tracePt t="85371" x="4175125" y="1704975"/>
          <p14:tracePt t="85379" x="4267200" y="1704975"/>
          <p14:tracePt t="85386" x="4357688" y="1704975"/>
          <p14:tracePt t="85396" x="4448175" y="1704975"/>
          <p14:tracePt t="85402" x="4513263" y="1687513"/>
          <p14:tracePt t="85410" x="4567238" y="1687513"/>
          <p14:tracePt t="85418" x="4594225" y="1687513"/>
          <p14:tracePt t="85426" x="4640263" y="1677988"/>
          <p14:tracePt t="85434" x="4659313" y="1677988"/>
          <p14:tracePt t="85442" x="4686300" y="1668463"/>
          <p14:tracePt t="85482" x="4695825" y="1651000"/>
          <p14:tracePt t="85498" x="4703763" y="1641475"/>
          <p14:tracePt t="85506" x="4713288" y="1624013"/>
          <p14:tracePt t="85514" x="4730750" y="1595438"/>
          <p14:tracePt t="85530" x="4740275" y="1587500"/>
          <p14:tracePt t="85538" x="4749800" y="1568450"/>
          <p14:tracePt t="85546" x="4749800" y="1558925"/>
          <p14:tracePt t="85554" x="4759325" y="1541463"/>
          <p14:tracePt t="85585" x="4759325" y="1522413"/>
          <p14:tracePt t="85609" x="4759325" y="1514475"/>
          <p14:tracePt t="85617" x="4759325" y="1504950"/>
          <p14:tracePt t="85625" x="4759325" y="1477963"/>
          <p14:tracePt t="85633" x="4759325" y="1468438"/>
          <p14:tracePt t="85641" x="4759325" y="1441450"/>
          <p14:tracePt t="85649" x="4759325" y="1431925"/>
          <p14:tracePt t="85665" x="4759325" y="1404938"/>
          <p14:tracePt t="85673" x="4759325" y="1395413"/>
          <p14:tracePt t="85681" x="4759325" y="1376363"/>
          <p14:tracePt t="85697" x="4759325" y="1358900"/>
          <p14:tracePt t="85713" x="4759325" y="1349375"/>
          <p14:tracePt t="85721" x="4759325" y="1339850"/>
          <p14:tracePt t="85746" x="4759325" y="1322388"/>
          <p14:tracePt t="85754" x="4759325" y="1312863"/>
          <p14:tracePt t="85770" x="4759325" y="1303338"/>
          <p14:tracePt t="85938" x="4730750" y="1339850"/>
          <p14:tracePt t="85945" x="4722813" y="1404938"/>
          <p14:tracePt t="85954" x="4722813" y="1431925"/>
          <p14:tracePt t="85962" x="4713288" y="1477963"/>
          <p14:tracePt t="85970" x="4713288" y="1531938"/>
          <p14:tracePt t="85978" x="4713288" y="1558925"/>
          <p14:tracePt t="85985" x="4703763" y="1577975"/>
          <p14:tracePt t="85995" x="4703763" y="1587500"/>
          <p14:tracePt t="86001" x="4686300" y="1604963"/>
          <p14:tracePt t="86009" x="4676775" y="1614488"/>
          <p14:tracePt t="86075" x="4667250" y="1614488"/>
          <p14:tracePt t="86083" x="4659313" y="1624013"/>
          <p14:tracePt t="86091" x="4622800" y="1660525"/>
          <p14:tracePt t="86099" x="4594225" y="1668463"/>
          <p14:tracePt t="86107" x="4549775" y="1677988"/>
          <p14:tracePt t="86114" x="4494213" y="1687513"/>
          <p14:tracePt t="86122" x="4448175" y="1714500"/>
          <p14:tracePt t="86131" x="4421188" y="1714500"/>
          <p14:tracePt t="86138" x="4376738" y="1714500"/>
          <p14:tracePt t="86146" x="4367213" y="1714500"/>
          <p14:tracePt t="86154" x="4357688" y="1714500"/>
          <p14:tracePt t="86163" x="4348163" y="1714500"/>
          <p14:tracePt t="86235" x="4340225" y="1714500"/>
          <p14:tracePt t="86243" x="4311650" y="1704975"/>
          <p14:tracePt t="86251" x="4275138" y="1677988"/>
          <p14:tracePt t="86259" x="4257675" y="1660525"/>
          <p14:tracePt t="86268" x="4211638" y="1614488"/>
          <p14:tracePt t="86274" x="4194175" y="1595438"/>
          <p14:tracePt t="86281" x="4165600" y="1577975"/>
          <p14:tracePt t="86289" x="4129088" y="1558925"/>
          <p14:tracePt t="86298" x="4111625" y="1531938"/>
          <p14:tracePt t="86313" x="4102100" y="1531938"/>
          <p14:tracePt t="86337" x="4102100" y="1522413"/>
          <p14:tracePt t="86601" x="4102100" y="1541463"/>
          <p14:tracePt t="86609" x="4194175" y="1568450"/>
          <p14:tracePt t="86617" x="4267200" y="1595438"/>
          <p14:tracePt t="86625" x="4303713" y="1595438"/>
          <p14:tracePt t="86633" x="4376738" y="1631950"/>
          <p14:tracePt t="86641" x="4430713" y="1660525"/>
          <p14:tracePt t="86649" x="4494213" y="1677988"/>
          <p14:tracePt t="86657" x="4557713" y="1697038"/>
          <p14:tracePt t="86665" x="4594225" y="1704975"/>
          <p14:tracePt t="86674" x="4630738" y="1704975"/>
          <p14:tracePt t="86681" x="4659313" y="1714500"/>
          <p14:tracePt t="86755" x="4676775" y="1714500"/>
          <p14:tracePt t="86762" x="4695825" y="1687513"/>
          <p14:tracePt t="86771" x="4713288" y="1668463"/>
          <p14:tracePt t="86781" x="4722813" y="1631950"/>
          <p14:tracePt t="86787" x="4730750" y="1624013"/>
          <p14:tracePt t="86798" x="4740275" y="1595438"/>
          <p14:tracePt t="86802" x="4749800" y="1595438"/>
          <p14:tracePt t="86814" x="4759325" y="1587500"/>
          <p14:tracePt t="86818" x="4767263" y="1558925"/>
          <p14:tracePt t="86834" x="4776788" y="1541463"/>
          <p14:tracePt t="86850" x="4776788" y="1522413"/>
          <p14:tracePt t="86858" x="4776788" y="1514475"/>
          <p14:tracePt t="86866" x="4795838" y="1495425"/>
          <p14:tracePt t="86882" x="4795838" y="1477963"/>
          <p14:tracePt t="86901" x="4803775" y="1458913"/>
          <p14:tracePt t="86906" x="4813300" y="1441450"/>
          <p14:tracePt t="86915" x="4813300" y="1431925"/>
          <p14:tracePt t="86922" x="4822825" y="1412875"/>
          <p14:tracePt t="86930" x="4822825" y="1404938"/>
          <p14:tracePt t="86938" x="4822825" y="1395413"/>
          <p14:tracePt t="86955" x="4840288" y="1376363"/>
          <p14:tracePt t="87177" x="4840288" y="1404938"/>
          <p14:tracePt t="87185" x="4840288" y="1422400"/>
          <p14:tracePt t="87194" x="4840288" y="1468438"/>
          <p14:tracePt t="87201" x="4840288" y="1485900"/>
          <p14:tracePt t="87209" x="4840288" y="1514475"/>
          <p14:tracePt t="87217" x="4849813" y="1531938"/>
          <p14:tracePt t="87225" x="4859338" y="1558925"/>
          <p14:tracePt t="87233" x="4859338" y="1568450"/>
          <p14:tracePt t="87241" x="4868863" y="1577975"/>
          <p14:tracePt t="87257" x="4876800" y="1604963"/>
          <p14:tracePt t="87273" x="4886325" y="1614488"/>
          <p14:tracePt t="87281" x="4895850" y="1614488"/>
          <p14:tracePt t="87289" x="4941888" y="1624013"/>
          <p14:tracePt t="87298" x="5005388" y="1631950"/>
          <p14:tracePt t="87305" x="5078413" y="1668463"/>
          <p14:tracePt t="87313" x="5195888" y="1687513"/>
          <p14:tracePt t="87321" x="5287963" y="1704975"/>
          <p14:tracePt t="87329" x="5434013" y="1731963"/>
          <p14:tracePt t="87337" x="5561013" y="1741488"/>
          <p14:tracePt t="87347" x="5697538" y="1760538"/>
          <p14:tracePt t="87353" x="5843588" y="1778000"/>
          <p14:tracePt t="87361" x="5972175" y="1804988"/>
          <p14:tracePt t="87369" x="6062663" y="1804988"/>
          <p14:tracePt t="87377" x="6135688" y="1814513"/>
          <p14:tracePt t="87385" x="6181725" y="1814513"/>
          <p14:tracePt t="87395" x="6218238" y="1814513"/>
          <p14:tracePt t="87401" x="6226175" y="1814513"/>
          <p14:tracePt t="87483" x="6235700" y="1814513"/>
          <p14:tracePt t="87491" x="6272213" y="1814513"/>
          <p14:tracePt t="87499" x="6318250" y="1814513"/>
          <p14:tracePt t="87507" x="6354763" y="1804988"/>
          <p14:tracePt t="87514" x="6454775" y="1778000"/>
          <p14:tracePt t="87523" x="6500813" y="1751013"/>
          <p14:tracePt t="87530" x="6545263" y="1731963"/>
          <p14:tracePt t="87538" x="6591300" y="1704975"/>
          <p14:tracePt t="87546" x="6637338" y="1687513"/>
          <p14:tracePt t="87554" x="6664325" y="1677988"/>
          <p14:tracePt t="87562" x="6710363" y="1668463"/>
          <p14:tracePt t="87570" x="6737350" y="1641475"/>
          <p14:tracePt t="87580" x="6754813" y="1631950"/>
          <p14:tracePt t="87586" x="6773863" y="1624013"/>
          <p14:tracePt t="88148" x="6773863" y="1595438"/>
          <p14:tracePt t="88153" x="6764338" y="1568450"/>
          <p14:tracePt t="88161" x="6764338" y="1550988"/>
          <p14:tracePt t="88169" x="6746875" y="1504950"/>
          <p14:tracePt t="88177" x="6718300" y="1477963"/>
          <p14:tracePt t="88185" x="6700838" y="1441450"/>
          <p14:tracePt t="88194" x="6691313" y="1422400"/>
          <p14:tracePt t="88201" x="6673850" y="1385888"/>
          <p14:tracePt t="88210" x="6664325" y="1376363"/>
          <p14:tracePt t="88217" x="6654800" y="1358900"/>
          <p14:tracePt t="88225" x="6654800" y="1349375"/>
          <p14:tracePt t="88233" x="6645275" y="1339850"/>
          <p14:tracePt t="88459" x="6618288" y="1322388"/>
          <p14:tracePt t="88466" x="6610350" y="1322388"/>
          <p14:tracePt t="88475" x="6591300" y="1322388"/>
          <p14:tracePt t="88482" x="6573838" y="1339850"/>
          <p14:tracePt t="88491" x="6564313" y="1349375"/>
          <p14:tracePt t="88500" x="6564313" y="1358900"/>
          <p14:tracePt t="88507" x="6564313" y="1376363"/>
          <p14:tracePt t="88514" x="6564313" y="1385888"/>
          <p14:tracePt t="89587" x="6564313" y="1376363"/>
          <p14:tracePt t="89593" x="6564313" y="1358900"/>
          <p14:tracePt t="89827" x="6564313" y="1376363"/>
          <p14:tracePt t="89835" x="6564313" y="1395413"/>
          <p14:tracePt t="89843" x="6564313" y="1422400"/>
          <p14:tracePt t="89851" x="6564313" y="1441450"/>
          <p14:tracePt t="89859" x="6564313" y="1449388"/>
          <p14:tracePt t="89866" x="6564313" y="1477963"/>
          <p14:tracePt t="89875" x="6573838" y="1495425"/>
          <p14:tracePt t="89882" x="6573838" y="1504950"/>
          <p14:tracePt t="89890" x="6573838" y="1514475"/>
          <p14:tracePt t="89914" x="6573838" y="1522413"/>
          <p14:tracePt t="90083" x="6573838" y="1531938"/>
          <p14:tracePt t="90123" x="6573838" y="1550988"/>
          <p14:tracePt t="90155" x="6573838" y="1558925"/>
          <p14:tracePt t="90211" x="6573838" y="1568450"/>
          <p14:tracePt t="90228" x="6573838" y="1577975"/>
          <p14:tracePt t="90243" x="6573838" y="1595438"/>
          <p14:tracePt t="90275" x="6573838" y="1604963"/>
          <p14:tracePt t="90283" x="6573838" y="1614488"/>
          <p14:tracePt t="90291" x="6573838" y="1631950"/>
          <p14:tracePt t="90300" x="6573838" y="1641475"/>
          <p14:tracePt t="90315" x="6573838" y="1651000"/>
          <p14:tracePt t="90331" x="6573838" y="1660525"/>
          <p14:tracePt t="90883" x="6581775" y="1651000"/>
          <p14:tracePt t="90899" x="6591300" y="1631950"/>
          <p14:tracePt t="90907" x="6591300" y="1614488"/>
          <p14:tracePt t="90914" x="6600825" y="1595438"/>
          <p14:tracePt t="90924" x="6600825" y="1587500"/>
          <p14:tracePt t="90937" x="6600825" y="1577975"/>
          <p14:tracePt t="90945" x="6600825" y="1568450"/>
          <p14:tracePt t="90953" x="6618288" y="1550988"/>
          <p14:tracePt t="91003" x="6618288" y="1541463"/>
          <p14:tracePt t="91915" x="6618288" y="1522413"/>
          <p14:tracePt t="91930" x="6618288" y="1514475"/>
          <p14:tracePt t="91946" x="6618288" y="1504950"/>
          <p14:tracePt t="91953" x="6618288" y="1485900"/>
          <p14:tracePt t="91977" x="6618288" y="1477963"/>
          <p14:tracePt t="92001" x="6618288" y="1468438"/>
          <p14:tracePt t="92099" x="6618288" y="1449388"/>
          <p14:tracePt t="92123" x="6618288" y="1441450"/>
          <p14:tracePt t="92146" x="6618288" y="1431925"/>
          <p14:tracePt t="92819" x="6618288" y="1422400"/>
          <p14:tracePt t="92835" x="6618288" y="1404938"/>
          <p14:tracePt t="93835" x="6627813" y="1404938"/>
          <p14:tracePt t="94313" x="6637338" y="1395413"/>
          <p14:tracePt t="94827" x="6637338" y="1368425"/>
          <p14:tracePt t="94835" x="6645275" y="1349375"/>
          <p14:tracePt t="94843" x="6664325" y="1331913"/>
          <p14:tracePt t="94849" x="6673850" y="1312863"/>
          <p14:tracePt t="94857" x="6673850" y="1303338"/>
          <p14:tracePt t="94865" x="6681788" y="1295400"/>
          <p14:tracePt t="94873" x="6681788" y="1276350"/>
          <p14:tracePt t="94897" x="6691313" y="1268413"/>
          <p14:tracePt t="97355" x="6691313" y="1258888"/>
          <p14:tracePt t="97513" x="6664325" y="1268413"/>
          <p14:tracePt t="97521" x="6573838" y="1322388"/>
          <p14:tracePt t="97529" x="6464300" y="1368425"/>
          <p14:tracePt t="97537" x="6326188" y="1404938"/>
          <p14:tracePt t="97545" x="6254750" y="1404938"/>
          <p14:tracePt t="97553" x="6162675" y="1422400"/>
          <p14:tracePt t="97562" x="6072188" y="1431925"/>
          <p14:tracePt t="97569" x="5989638" y="1449388"/>
          <p14:tracePt t="97577" x="5935663" y="1458913"/>
          <p14:tracePt t="97585" x="5889625" y="1468438"/>
          <p14:tracePt t="97593" x="5843588" y="1468438"/>
          <p14:tracePt t="97601" x="5826125" y="1477963"/>
          <p14:tracePt t="98772" x="5761038" y="1477963"/>
          <p14:tracePt t="98778" x="5543550" y="1477963"/>
          <p14:tracePt t="98787" x="5397500" y="1477963"/>
          <p14:tracePt t="98797" x="5305425" y="1477963"/>
          <p14:tracePt t="98803" x="5195888" y="1477963"/>
          <p14:tracePt t="98814" x="5151438" y="1477963"/>
          <p14:tracePt t="98818" x="5114925" y="1477963"/>
          <p14:tracePt t="98827" x="5105400" y="1477963"/>
          <p14:tracePt t="98898" x="5095875" y="1477963"/>
          <p14:tracePt t="98922" x="5086350" y="1468438"/>
          <p14:tracePt t="98930" x="5086350" y="1458913"/>
          <p14:tracePt t="98962" x="5086350" y="1441450"/>
          <p14:tracePt t="98971" x="5086350" y="1431925"/>
          <p14:tracePt t="98985" x="5086350" y="1422400"/>
          <p14:tracePt t="99002" x="5086350" y="1412875"/>
          <p14:tracePt t="99009" x="5086350" y="1385888"/>
          <p14:tracePt t="99017" x="5095875" y="1368425"/>
          <p14:tracePt t="99034" x="5105400" y="1339850"/>
          <p14:tracePt t="99045" x="5105400" y="1331913"/>
          <p14:tracePt t="99050" x="5105400" y="1322388"/>
          <p14:tracePt t="99058" x="5105400" y="1303338"/>
          <p14:tracePt t="99066" x="5105400" y="1295400"/>
          <p14:tracePt t="99074" x="5105400" y="1276350"/>
          <p14:tracePt t="99082" x="5105400" y="1268413"/>
          <p14:tracePt t="99090" x="5105400" y="1258888"/>
          <p14:tracePt t="99098" x="5114925" y="1249363"/>
          <p14:tracePt t="99114" x="5114925" y="1239838"/>
          <p14:tracePt t="99130" x="5114925" y="1222375"/>
          <p14:tracePt t="99146" x="5114925" y="1203325"/>
          <p14:tracePt t="99154" x="5122863" y="1203325"/>
          <p14:tracePt t="99162" x="5122863" y="1185863"/>
          <p14:tracePt t="99170" x="5122863" y="1176338"/>
          <p14:tracePt t="99179" x="5122863" y="1166813"/>
          <p14:tracePt t="99186" x="5122863" y="1139825"/>
          <p14:tracePt t="99196" x="5141913" y="1122363"/>
          <p14:tracePt t="99218" x="5151438" y="1103313"/>
          <p14:tracePt t="99228" x="5151438" y="1093788"/>
          <p14:tracePt t="99252" x="5151438" y="1085850"/>
          <p14:tracePt t="99274" x="5151438" y="1076325"/>
          <p14:tracePt t="99419" x="5159375" y="1076325"/>
          <p14:tracePt t="99443" x="5168900" y="1066800"/>
          <p14:tracePt t="99451" x="5195888" y="1039813"/>
          <p14:tracePt t="99459" x="5251450" y="1020763"/>
          <p14:tracePt t="99467" x="5351463" y="1012825"/>
          <p14:tracePt t="99475" x="5441950" y="984250"/>
          <p14:tracePt t="99483" x="5514975" y="976313"/>
          <p14:tracePt t="99490" x="5580063" y="976313"/>
          <p14:tracePt t="99498" x="5616575" y="976313"/>
          <p14:tracePt t="99506" x="5634038" y="947738"/>
          <p14:tracePt t="99514" x="5643563" y="947738"/>
          <p14:tracePt t="99522" x="5653088" y="947738"/>
          <p14:tracePt t="100107" x="5661025" y="957263"/>
          <p14:tracePt t="100113" x="5661025" y="976313"/>
          <p14:tracePt t="100121" x="5653088" y="993775"/>
          <p14:tracePt t="100129" x="5653088" y="1030288"/>
          <p14:tracePt t="100137" x="5643563" y="1057275"/>
          <p14:tracePt t="100145" x="5643563" y="1066800"/>
          <p14:tracePt t="100153" x="5643563" y="1076325"/>
          <p14:tracePt t="100459" x="5643563" y="1066800"/>
          <p14:tracePt t="100475" x="5643563" y="1057275"/>
          <p14:tracePt t="100482" x="5653088" y="1049338"/>
          <p14:tracePt t="100491" x="5653088" y="1039813"/>
          <p14:tracePt t="100514" x="5661025" y="1030288"/>
          <p14:tracePt t="100595" x="5661025" y="1012825"/>
          <p14:tracePt t="100602" x="5661025" y="1003300"/>
          <p14:tracePt t="100611" x="5661025" y="993775"/>
          <p14:tracePt t="100619" x="5670550" y="984250"/>
          <p14:tracePt t="100635" x="5680075" y="976313"/>
          <p14:tracePt t="100731" x="5688013" y="947738"/>
          <p14:tracePt t="100740" x="5707063" y="939800"/>
          <p14:tracePt t="100763" x="5716588" y="939800"/>
          <p14:tracePt t="100771" x="5724525" y="930275"/>
          <p14:tracePt t="100778" x="5724525" y="920750"/>
          <p14:tracePt t="101051" x="5707063" y="911225"/>
          <p14:tracePt t="101057" x="5688013" y="920750"/>
          <p14:tracePt t="101065" x="5670550" y="930275"/>
          <p14:tracePt t="101073" x="5634038" y="947738"/>
          <p14:tracePt t="101089" x="5616575" y="947738"/>
          <p14:tracePt t="101097" x="5607050" y="957263"/>
          <p14:tracePt t="101972" x="5597525" y="957263"/>
          <p14:tracePt t="101978" x="5507038" y="957263"/>
          <p14:tracePt t="101999" x="5368925" y="984250"/>
          <p14:tracePt t="102003" x="5351463" y="984250"/>
          <p14:tracePt t="102011" x="5324475" y="984250"/>
          <p14:tracePt t="102018" x="5314950" y="993775"/>
          <p14:tracePt t="102547" x="5314950" y="1020763"/>
          <p14:tracePt t="102554" x="5324475" y="1039813"/>
          <p14:tracePt t="102571" x="5324475" y="1057275"/>
          <p14:tracePt t="102578" x="5324475" y="1085850"/>
          <p14:tracePt t="102587" x="5324475" y="1130300"/>
          <p14:tracePt t="102597" x="5324475" y="1149350"/>
          <p14:tracePt t="102603" x="5334000" y="1166813"/>
          <p14:tracePt t="102614" x="5334000" y="1185863"/>
          <p14:tracePt t="102619" x="5341938" y="1203325"/>
          <p14:tracePt t="102629" x="5341938" y="1222375"/>
          <p14:tracePt t="102635" x="5360988" y="1239838"/>
          <p14:tracePt t="102646" x="5360988" y="1249363"/>
          <p14:tracePt t="102970" x="5360988" y="1268413"/>
          <p14:tracePt t="102977" x="5360988" y="1276350"/>
          <p14:tracePt t="102985" x="5360988" y="1322388"/>
          <p14:tracePt t="102993" x="5360988" y="1339850"/>
          <p14:tracePt t="103001" x="5360988" y="1368425"/>
          <p14:tracePt t="103010" x="5351463" y="1385888"/>
          <p14:tracePt t="103017" x="5351463" y="1412875"/>
          <p14:tracePt t="103027" x="5341938" y="1431925"/>
          <p14:tracePt t="103033" x="5341938" y="1449388"/>
          <p14:tracePt t="103043" x="5341938" y="1458913"/>
          <p14:tracePt t="103058" x="5334000" y="1477963"/>
          <p14:tracePt t="103339" x="5324475" y="1477963"/>
          <p14:tracePt t="103348" x="5324475" y="1449388"/>
          <p14:tracePt t="103355" x="5324475" y="1412875"/>
          <p14:tracePt t="103363" x="5324475" y="1368425"/>
          <p14:tracePt t="103371" x="5334000" y="1331913"/>
          <p14:tracePt t="103379" x="5334000" y="1303338"/>
          <p14:tracePt t="103387" x="5341938" y="1258888"/>
          <p14:tracePt t="103397" x="5341938" y="1231900"/>
          <p14:tracePt t="103403" x="5341938" y="1203325"/>
          <p14:tracePt t="103413" x="5341938" y="1185863"/>
          <p14:tracePt t="103419" x="5351463" y="1166813"/>
          <p14:tracePt t="103430" x="5351463" y="1158875"/>
          <p14:tracePt t="103434" x="5351463" y="1130300"/>
          <p14:tracePt t="103445" x="5360988" y="1122363"/>
          <p14:tracePt t="103458" x="5360988" y="1112838"/>
          <p14:tracePt t="103563" x="5368925" y="1103313"/>
          <p14:tracePt t="103731" x="5387975" y="1066800"/>
          <p14:tracePt t="103739" x="5570538" y="1066800"/>
          <p14:tracePt t="103747" x="5716588" y="1066800"/>
          <p14:tracePt t="103755" x="5899150" y="1066800"/>
          <p14:tracePt t="103762" x="6043613" y="1066800"/>
          <p14:tracePt t="103769" x="6172200" y="1066800"/>
          <p14:tracePt t="103778" x="6281738" y="1066800"/>
          <p14:tracePt t="103786" x="6308725" y="1066800"/>
          <p14:tracePt t="103794" x="6335713" y="1066800"/>
          <p14:tracePt t="104147" x="6326188" y="1093788"/>
          <p14:tracePt t="104155" x="6299200" y="1122363"/>
          <p14:tracePt t="104161" x="6291263" y="1139825"/>
          <p14:tracePt t="104169" x="6254750" y="1203325"/>
          <p14:tracePt t="104177" x="6235700" y="1249363"/>
          <p14:tracePt t="104185" x="6199188" y="1295400"/>
          <p14:tracePt t="104193" x="6189663" y="1312863"/>
          <p14:tracePt t="104201" x="6181725" y="1358900"/>
          <p14:tracePt t="104209" x="6172200" y="1385888"/>
          <p14:tracePt t="104217" x="6162675" y="1412875"/>
          <p14:tracePt t="104226" x="6135688" y="1449388"/>
          <p14:tracePt t="104243" x="6135688" y="1468438"/>
          <p14:tracePt t="104249" x="6135688" y="1485900"/>
          <p14:tracePt t="104257" x="6135688" y="1495425"/>
          <p14:tracePt t="104265" x="6135688" y="1504950"/>
          <p14:tracePt t="104418" x="6135688" y="1514475"/>
          <p14:tracePt t="104435" x="6099175" y="1514475"/>
          <p14:tracePt t="104443" x="6026150" y="1514475"/>
          <p14:tracePt t="104451" x="5953125" y="1514475"/>
          <p14:tracePt t="104458" x="5826125" y="1514475"/>
          <p14:tracePt t="104465" x="5697538" y="1514475"/>
          <p14:tracePt t="104473" x="5653088" y="1514475"/>
          <p14:tracePt t="104481" x="5588000" y="1504950"/>
          <p14:tracePt t="104489" x="5507038" y="1485900"/>
          <p14:tracePt t="104497" x="5497513" y="1485900"/>
          <p14:tracePt t="104505" x="5470525" y="1477963"/>
          <p14:tracePt t="105642" x="5461000" y="1468438"/>
          <p14:tracePt t="106028" x="5441950" y="1485900"/>
          <p14:tracePt t="106035" x="5324475" y="1558925"/>
          <p14:tracePt t="106043" x="5195888" y="1651000"/>
          <p14:tracePt t="106052" x="5078413" y="1714500"/>
          <p14:tracePt t="106061" x="4995863" y="1768475"/>
          <p14:tracePt t="106066" x="4932363" y="1787525"/>
          <p14:tracePt t="106074" x="4849813" y="1841500"/>
          <p14:tracePt t="106082" x="4813300" y="1878013"/>
          <p14:tracePt t="106090" x="4786313" y="1897063"/>
          <p14:tracePt t="106098" x="4759325" y="1906588"/>
          <p14:tracePt t="106106" x="4722813" y="1943100"/>
          <p14:tracePt t="106114" x="4703763" y="1951038"/>
          <p14:tracePt t="106129" x="4695825" y="1960563"/>
          <p14:tracePt t="106153" x="4667250" y="1960563"/>
          <p14:tracePt t="106161" x="4594225" y="1970088"/>
          <p14:tracePt t="106169" x="4521200" y="1979613"/>
          <p14:tracePt t="106177" x="4394200" y="1979613"/>
          <p14:tracePt t="106185" x="4230688" y="1979613"/>
          <p14:tracePt t="106194" x="4084638" y="1979613"/>
          <p14:tracePt t="106201" x="3938588" y="1979613"/>
          <p14:tracePt t="106210" x="3792538" y="1979613"/>
          <p14:tracePt t="106217" x="3646488" y="1979613"/>
          <p14:tracePt t="106226" x="3519488" y="1979613"/>
          <p14:tracePt t="106233" x="3409950" y="1997075"/>
          <p14:tracePt t="106243" x="3309938" y="2006600"/>
          <p14:tracePt t="106249" x="3273425" y="2016125"/>
          <p14:tracePt t="106257" x="3227388" y="2043113"/>
          <p14:tracePt t="106265" x="3208338" y="2043113"/>
          <p14:tracePt t="106273" x="3200400" y="2052638"/>
          <p14:tracePt t="106290" x="3181350" y="2052638"/>
          <p14:tracePt t="106297" x="3171825" y="2052638"/>
          <p14:tracePt t="106306" x="3171825" y="2060575"/>
          <p14:tracePt t="106314" x="3144838" y="2060575"/>
          <p14:tracePt t="106322" x="3108325" y="2070100"/>
          <p14:tracePt t="106329" x="3054350" y="2089150"/>
          <p14:tracePt t="106338" x="2962275" y="2089150"/>
          <p14:tracePt t="106346" x="2889250" y="2089150"/>
          <p14:tracePt t="106354" x="2817813" y="2089150"/>
          <p14:tracePt t="106362" x="2708275" y="2089150"/>
          <p14:tracePt t="106370" x="2625725" y="2089150"/>
          <p14:tracePt t="106378" x="2533650" y="2089150"/>
          <p14:tracePt t="106386" x="2425700" y="2089150"/>
          <p14:tracePt t="106394" x="2370138" y="2089150"/>
          <p14:tracePt t="106402" x="2333625" y="2089150"/>
          <p14:tracePt t="106412" x="2297113" y="2089150"/>
          <p14:tracePt t="106418" x="2287588" y="2089150"/>
          <p14:tracePt t="106491" x="2279650" y="2089150"/>
          <p14:tracePt t="106499" x="2260600" y="2089150"/>
          <p14:tracePt t="106507" x="2233613" y="2089150"/>
          <p14:tracePt t="106514" x="2187575" y="2089150"/>
          <p14:tracePt t="106523" x="2160588" y="2089150"/>
          <p14:tracePt t="106531" x="2106613" y="2089150"/>
          <p14:tracePt t="106539" x="2078038" y="2089150"/>
          <p14:tracePt t="106548" x="2033588" y="2089150"/>
          <p14:tracePt t="106555" x="1978025" y="2089150"/>
          <p14:tracePt t="106562" x="1960563" y="2089150"/>
          <p14:tracePt t="106571" x="1924050" y="2089150"/>
          <p14:tracePt t="106580" x="1905000" y="2089150"/>
          <p14:tracePt t="106587" x="1878013" y="2089150"/>
          <p14:tracePt t="106596" x="1860550" y="2089150"/>
          <p14:tracePt t="106603" x="1841500" y="2089150"/>
          <p14:tracePt t="106612" x="1831975" y="2089150"/>
          <p14:tracePt t="106676" x="1824038" y="2089150"/>
          <p14:tracePt t="106683" x="1795463" y="2089150"/>
          <p14:tracePt t="106699" x="1778000" y="2089150"/>
          <p14:tracePt t="106707" x="1758950" y="2089150"/>
          <p14:tracePt t="106724" x="1751013" y="2089150"/>
          <p14:tracePt t="106731" x="1741488" y="2089150"/>
          <p14:tracePt t="106739" x="1731963" y="2089150"/>
          <p14:tracePt t="107059" x="1722438" y="2089150"/>
          <p14:tracePt t="107091" x="1731963" y="2089150"/>
          <p14:tracePt t="107113" x="1741488" y="2089150"/>
          <p14:tracePt t="107121" x="1751013" y="2089150"/>
          <p14:tracePt t="107129" x="1758950" y="2089150"/>
          <p14:tracePt t="107137" x="1768475" y="2089150"/>
          <p14:tracePt t="107145" x="1778000" y="2089150"/>
          <p14:tracePt t="107153" x="1795463" y="2089150"/>
          <p14:tracePt t="107161" x="1814513" y="2089150"/>
          <p14:tracePt t="107169" x="1824038" y="2089150"/>
          <p14:tracePt t="107177" x="1831975" y="2089150"/>
          <p14:tracePt t="107185" x="1860550" y="2089150"/>
          <p14:tracePt t="107193" x="1878013" y="2089150"/>
          <p14:tracePt t="107201" x="1905000" y="2089150"/>
          <p14:tracePt t="107210" x="1931988" y="2089150"/>
          <p14:tracePt t="107218" x="1968500" y="2089150"/>
          <p14:tracePt t="107227" x="2005013" y="2089150"/>
          <p14:tracePt t="107234" x="2014538" y="2089150"/>
          <p14:tracePt t="107250" x="2041525" y="2089150"/>
          <p14:tracePt t="107258" x="2051050" y="2089150"/>
          <p14:tracePt t="107266" x="2070100" y="2079625"/>
          <p14:tracePt t="107322" x="2087563" y="2079625"/>
          <p14:tracePt t="107337" x="2106613" y="2052638"/>
          <p14:tracePt t="107499" x="2114550" y="2052638"/>
          <p14:tracePt t="107579" x="2124075" y="2052638"/>
          <p14:tracePt t="107587" x="2133600" y="2052638"/>
          <p14:tracePt t="108547" x="2197100" y="2052638"/>
          <p14:tracePt t="108554" x="2306638" y="2052638"/>
          <p14:tracePt t="108562" x="2397125" y="2052638"/>
          <p14:tracePt t="108571" x="2479675" y="2033588"/>
          <p14:tracePt t="108579" x="2533650" y="2033588"/>
          <p14:tracePt t="108587" x="2570163" y="2033588"/>
          <p14:tracePt t="108595" x="2598738" y="2033588"/>
          <p14:tracePt t="108603" x="2616200" y="2033588"/>
          <p14:tracePt t="108835" x="2625725" y="2033588"/>
          <p14:tracePt t="108844" x="2652713" y="2024063"/>
          <p14:tracePt t="108850" x="2689225" y="2006600"/>
          <p14:tracePt t="108860" x="2698750" y="2006600"/>
          <p14:tracePt t="108867" x="2735263" y="1997075"/>
          <p14:tracePt t="108875" x="2752725" y="1997075"/>
          <p14:tracePt t="108882" x="2781300" y="1997075"/>
          <p14:tracePt t="108899" x="2835275" y="1987550"/>
          <p14:tracePt t="108906" x="2844800" y="1987550"/>
          <p14:tracePt t="108914" x="2862263" y="1987550"/>
          <p14:tracePt t="108922" x="2881313" y="1987550"/>
          <p14:tracePt t="109907" x="2798763" y="1987550"/>
          <p14:tracePt t="109915" x="2716213" y="1970088"/>
          <p14:tracePt t="109924" x="2652713" y="1951038"/>
          <p14:tracePt t="109932" x="2616200" y="1943100"/>
          <p14:tracePt t="109938" x="2570163" y="1924050"/>
          <p14:tracePt t="109946" x="2562225" y="1914525"/>
          <p14:tracePt t="109954" x="2533650" y="1887538"/>
          <p14:tracePt t="110002" x="2533650" y="1870075"/>
          <p14:tracePt t="110009" x="2533650" y="1851025"/>
          <p14:tracePt t="110017" x="2533650" y="1841500"/>
          <p14:tracePt t="110025" x="2533650" y="1804988"/>
          <p14:tracePt t="110033" x="2533650" y="1787525"/>
          <p14:tracePt t="110042" x="2533650" y="1768475"/>
          <p14:tracePt t="110049" x="2533650" y="1731963"/>
          <p14:tracePt t="110057" x="2533650" y="1714500"/>
          <p14:tracePt t="110065" x="2533650" y="1704975"/>
          <p14:tracePt t="110073" x="2533650" y="1677988"/>
          <p14:tracePt t="110081" x="2533650" y="1660525"/>
          <p14:tracePt t="110089" x="2533650" y="1641475"/>
          <p14:tracePt t="110097" x="2533650" y="1624013"/>
          <p14:tracePt t="110105" x="2533650" y="1614488"/>
          <p14:tracePt t="110114" x="2533650" y="1587500"/>
          <p14:tracePt t="110138" x="2533650" y="1558925"/>
          <p14:tracePt t="110154" x="2533650" y="1550988"/>
          <p14:tracePt t="110161" x="2506663" y="1522413"/>
          <p14:tracePt t="110179" x="2498725" y="1504950"/>
          <p14:tracePt t="110195" x="2479675" y="1495425"/>
          <p14:tracePt t="110218" x="2470150" y="1495425"/>
          <p14:tracePt t="110234" x="2470150" y="1485900"/>
          <p14:tracePt t="110245" x="2462213" y="1485900"/>
          <p14:tracePt t="110250" x="2443163" y="1485900"/>
          <p14:tracePt t="110260" x="2433638" y="1477963"/>
          <p14:tracePt t="110274" x="2416175" y="1458913"/>
          <p14:tracePt t="110282" x="2370138" y="1441450"/>
          <p14:tracePt t="110290" x="2370138" y="1431925"/>
          <p14:tracePt t="110299" x="2352675" y="1412875"/>
          <p14:tracePt t="110306" x="2343150" y="1404938"/>
          <p14:tracePt t="110314" x="2333625" y="1395413"/>
          <p14:tracePt t="110322" x="2316163" y="1385888"/>
          <p14:tracePt t="110331" x="2287588" y="1376363"/>
          <p14:tracePt t="110339" x="2270125" y="1358900"/>
          <p14:tracePt t="110348" x="2243138" y="1339850"/>
          <p14:tracePt t="110354" x="2206625" y="1303338"/>
          <p14:tracePt t="110364" x="2179638" y="1285875"/>
          <p14:tracePt t="110370" x="2133600" y="1249363"/>
          <p14:tracePt t="110379" x="2087563" y="1231900"/>
          <p14:tracePt t="110386" x="2060575" y="1195388"/>
          <p14:tracePt t="110394" x="2041525" y="1185863"/>
          <p14:tracePt t="110402" x="2033588" y="1185863"/>
          <p14:tracePt t="110410" x="2014538" y="1166813"/>
          <p14:tracePt t="110723" x="2005013" y="1176338"/>
          <p14:tracePt t="110729" x="2005013" y="1203325"/>
          <p14:tracePt t="110737" x="1987550" y="1249363"/>
          <p14:tracePt t="110745" x="1987550" y="1276350"/>
          <p14:tracePt t="110753" x="1987550" y="1303338"/>
          <p14:tracePt t="110761" x="1987550" y="1322388"/>
          <p14:tracePt t="110769" x="1987550" y="1349375"/>
          <p14:tracePt t="110777" x="1987550" y="1358900"/>
          <p14:tracePt t="110955" x="1987550" y="1368425"/>
          <p14:tracePt t="110971" x="1997075" y="1349375"/>
          <p14:tracePt t="110979" x="1997075" y="1339850"/>
          <p14:tracePt t="110987" x="2005013" y="1312863"/>
          <p14:tracePt t="110994" x="2024063" y="1303338"/>
          <p14:tracePt t="111002" x="2033588" y="1303338"/>
          <p14:tracePt t="111009" x="2033588" y="1276350"/>
          <p14:tracePt t="111017" x="2041525" y="1239838"/>
          <p14:tracePt t="111025" x="2070100" y="1203325"/>
          <p14:tracePt t="111033" x="2070100" y="1185863"/>
          <p14:tracePt t="111042" x="2070100" y="1166813"/>
          <p14:tracePt t="111049" x="2070100" y="1122363"/>
          <p14:tracePt t="111057" x="2070100" y="1103313"/>
          <p14:tracePt t="111065" x="2070100" y="1085850"/>
          <p14:tracePt t="111073" x="2070100" y="1066800"/>
          <p14:tracePt t="111089" x="2070100" y="1049338"/>
          <p14:tracePt t="111323" x="2070100" y="1066800"/>
          <p14:tracePt t="111331" x="2070100" y="1093788"/>
          <p14:tracePt t="111339" x="2070100" y="1122363"/>
          <p14:tracePt t="111348" x="2070100" y="1139825"/>
          <p14:tracePt t="111354" x="2070100" y="1176338"/>
          <p14:tracePt t="111370" x="2070100" y="1185863"/>
          <p14:tracePt t="111378" x="2070100" y="1203325"/>
          <p14:tracePt t="111386" x="2070100" y="1212850"/>
          <p14:tracePt t="111491" x="2070100" y="1222375"/>
          <p14:tracePt t="111515" x="2070100" y="1231900"/>
          <p14:tracePt t="111539" x="2070100" y="1239838"/>
          <p14:tracePt t="111635" x="2070100" y="1249363"/>
          <p14:tracePt t="111681" x="2070100" y="1258888"/>
          <p14:tracePt t="111689" x="2070100" y="1268413"/>
          <p14:tracePt t="111697" x="2070100" y="1285875"/>
          <p14:tracePt t="111705" x="2070100" y="1295400"/>
          <p14:tracePt t="111722" x="2070100" y="1303338"/>
          <p14:tracePt t="111730" x="2070100" y="1312863"/>
          <p14:tracePt t="111738" x="2070100" y="1322388"/>
          <p14:tracePt t="111755" x="2070100" y="1331913"/>
          <p14:tracePt t="112059" x="2070100" y="1322388"/>
          <p14:tracePt t="112067" x="2070100" y="1295400"/>
          <p14:tracePt t="112076" x="2070100" y="1285875"/>
          <p14:tracePt t="112083" x="2070100" y="1276350"/>
          <p14:tracePt t="112091" x="2070100" y="1249363"/>
          <p14:tracePt t="112099" x="2070100" y="1239838"/>
          <p14:tracePt t="112106" x="2078038" y="1231900"/>
          <p14:tracePt t="112113" x="2078038" y="1222375"/>
          <p14:tracePt t="112121" x="2078038" y="1212850"/>
          <p14:tracePt t="112227" x="2087563" y="1195388"/>
          <p14:tracePt t="112243" x="2087563" y="1176338"/>
          <p14:tracePt t="112251" x="2087563" y="1166813"/>
          <p14:tracePt t="112260" x="2087563" y="1149350"/>
          <p14:tracePt t="112267" x="2087563" y="1122363"/>
          <p14:tracePt t="112278" x="2097088" y="1112838"/>
          <p14:tracePt t="112282" x="2097088" y="1085850"/>
          <p14:tracePt t="112290" x="2097088" y="1066800"/>
          <p14:tracePt t="112298" x="2097088" y="1057275"/>
          <p14:tracePt t="112306" x="2106613" y="1020763"/>
          <p14:tracePt t="112314" x="2114550" y="1012825"/>
          <p14:tracePt t="112322" x="2114550" y="984250"/>
          <p14:tracePt t="112330" x="2124075" y="984250"/>
          <p14:tracePt t="112338" x="2124075" y="976313"/>
          <p14:tracePt t="112346" x="2124075" y="957263"/>
          <p14:tracePt t="112507" x="2133600" y="976313"/>
          <p14:tracePt t="112514" x="2160588" y="1012825"/>
          <p14:tracePt t="112523" x="2170113" y="1049338"/>
          <p14:tracePt t="112531" x="2197100" y="1112838"/>
          <p14:tracePt t="112539" x="2224088" y="1158875"/>
          <p14:tracePt t="112548" x="2251075" y="1203325"/>
          <p14:tracePt t="112554" x="2287588" y="1249363"/>
          <p14:tracePt t="112561" x="2297113" y="1285875"/>
          <p14:tracePt t="112569" x="2333625" y="1331913"/>
          <p14:tracePt t="112577" x="2352675" y="1376363"/>
          <p14:tracePt t="112593" x="2360613" y="1404938"/>
          <p14:tracePt t="112601" x="2379663" y="1441450"/>
          <p14:tracePt t="112610" x="2389188" y="1449388"/>
          <p14:tracePt t="112617" x="2389188" y="1468438"/>
          <p14:tracePt t="112626" x="2389188" y="1477963"/>
          <p14:tracePt t="112633" x="2389188" y="1504950"/>
          <p14:tracePt t="112642" x="2389188" y="1522413"/>
          <p14:tracePt t="112649" x="2389188" y="1550988"/>
          <p14:tracePt t="112658" x="2397125" y="1568450"/>
          <p14:tracePt t="112665" x="2397125" y="1604963"/>
          <p14:tracePt t="112675" x="2406650" y="1641475"/>
          <p14:tracePt t="112682" x="2433638" y="1687513"/>
          <p14:tracePt t="112690" x="2443163" y="1714500"/>
          <p14:tracePt t="112698" x="2452688" y="1760538"/>
          <p14:tracePt t="112706" x="2462213" y="1824038"/>
          <p14:tracePt t="112714" x="2498725" y="1870075"/>
          <p14:tracePt t="112722" x="2552700" y="1914525"/>
          <p14:tracePt t="112732" x="2562225" y="1943100"/>
          <p14:tracePt t="112738" x="2579688" y="1987550"/>
          <p14:tracePt t="112746" x="2589213" y="2024063"/>
          <p14:tracePt t="112754" x="2606675" y="2033588"/>
          <p14:tracePt t="112762" x="2625725" y="2052638"/>
          <p14:tracePt t="112770" x="2662238" y="2079625"/>
          <p14:tracePt t="112779" x="2662238" y="2089150"/>
          <p14:tracePt t="112785" x="2662238" y="2106613"/>
          <p14:tracePt t="112793" x="2671763" y="2116138"/>
          <p14:tracePt t="113115" x="2716213" y="2116138"/>
          <p14:tracePt t="113123" x="2844800" y="2116138"/>
          <p14:tracePt t="113131" x="2971800" y="2116138"/>
          <p14:tracePt t="113139" x="3081338" y="2097088"/>
          <p14:tracePt t="113148" x="3163888" y="2070100"/>
          <p14:tracePt t="113154" x="3208338" y="2043113"/>
          <p14:tracePt t="113163" x="3236913" y="2024063"/>
          <p14:tracePt t="113169" x="3244850" y="2016125"/>
          <p14:tracePt t="113179" x="3254375" y="2006600"/>
          <p14:tracePt t="113185" x="3273425" y="1987550"/>
          <p14:tracePt t="113195" x="3281363" y="1979613"/>
          <p14:tracePt t="113755" x="3273425" y="1987550"/>
          <p14:tracePt t="113938" x="3217863" y="1987550"/>
          <p14:tracePt t="113947" x="3035300" y="1987550"/>
          <p14:tracePt t="113956" x="2835275" y="1987550"/>
          <p14:tracePt t="113963" x="2616200" y="1987550"/>
          <p14:tracePt t="113970" x="2452688" y="1987550"/>
          <p14:tracePt t="113978" x="2306638" y="1987550"/>
          <p14:tracePt t="113985" x="2179638" y="1987550"/>
          <p14:tracePt t="113993" x="2106613" y="1987550"/>
          <p14:tracePt t="114001" x="2060575" y="1987550"/>
          <p14:tracePt t="114009" x="2033588" y="1987550"/>
          <p14:tracePt t="114017" x="2024063" y="1987550"/>
          <p14:tracePt t="114291" x="2014538" y="1979613"/>
          <p14:tracePt t="114307" x="2078038" y="1979613"/>
          <p14:tracePt t="114314" x="2206625" y="1997075"/>
          <p14:tracePt t="114323" x="2379663" y="2016125"/>
          <p14:tracePt t="114332" x="2525713" y="2024063"/>
          <p14:tracePt t="114339" x="2671763" y="2052638"/>
          <p14:tracePt t="114349" x="2798763" y="2070100"/>
          <p14:tracePt t="114354" x="2889250" y="2070100"/>
          <p14:tracePt t="114362" x="2962275" y="2070100"/>
          <p14:tracePt t="114370" x="3008313" y="2070100"/>
          <p14:tracePt t="114378" x="3044825" y="2070100"/>
          <p14:tracePt t="114385" x="3054350" y="2070100"/>
          <p14:tracePt t="115427" x="3054350" y="2089150"/>
          <p14:tracePt t="115435" x="3035300" y="2106613"/>
          <p14:tracePt t="115443" x="3027363" y="2116138"/>
          <p14:tracePt t="115450" x="3008313" y="2125663"/>
          <p14:tracePt t="115461" x="2990850" y="2133600"/>
          <p14:tracePt t="115466" x="2981325" y="2143125"/>
          <p14:tracePt t="115474" x="2971800" y="2152650"/>
          <p14:tracePt t="115481" x="2962275" y="2152650"/>
          <p14:tracePt t="115489" x="2954338" y="2160588"/>
          <p14:tracePt t="115515" x="2944813" y="2170113"/>
          <p14:tracePt t="115777" x="2925763" y="2170113"/>
          <p14:tracePt t="115793" x="2917825" y="2179638"/>
          <p14:tracePt t="115801" x="2898775" y="2197100"/>
          <p14:tracePt t="115809" x="2881313" y="2206625"/>
          <p14:tracePt t="115817" x="2835275" y="2225675"/>
          <p14:tracePt t="115825" x="2817813" y="2233613"/>
          <p14:tracePt t="115833" x="2798763" y="2243138"/>
          <p14:tracePt t="115842" x="2781300" y="2252663"/>
          <p14:tracePt t="115849" x="2771775" y="2262188"/>
          <p14:tracePt t="115858" x="2744788" y="2279650"/>
          <p14:tracePt t="115865" x="2735263" y="2279650"/>
          <p14:tracePt t="115873" x="2725738" y="2298700"/>
          <p14:tracePt t="115897" x="2698750" y="2306638"/>
          <p14:tracePt t="116001" x="2689225" y="2306638"/>
          <p14:tracePt t="116281" x="2679700" y="2306638"/>
          <p14:tracePt t="116297" x="2671763" y="2306638"/>
          <p14:tracePt t="116313" x="2643188" y="2335213"/>
          <p14:tracePt t="116337" x="2635250" y="2343150"/>
          <p14:tracePt t="116993" x="2643188" y="2343150"/>
          <p14:tracePt t="117001" x="2652713" y="2343150"/>
          <p14:tracePt t="117009" x="2671763" y="2343150"/>
          <p14:tracePt t="117017" x="2698750" y="2343150"/>
          <p14:tracePt t="117026" x="2716213" y="2343150"/>
          <p14:tracePt t="117033" x="2725738" y="2343150"/>
          <p14:tracePt t="117042" x="2735263" y="2343150"/>
          <p14:tracePt t="117049" x="2752725" y="2343150"/>
          <p14:tracePt t="117058" x="2771775" y="2343150"/>
          <p14:tracePt t="117065" x="2781300" y="2343150"/>
          <p14:tracePt t="117073" x="2798763" y="2343150"/>
          <p14:tracePt t="117081" x="2817813" y="2343150"/>
          <p14:tracePt t="117089" x="2835275" y="2343150"/>
          <p14:tracePt t="117097" x="2862263" y="2335213"/>
          <p14:tracePt t="117105" x="2871788" y="2325688"/>
          <p14:tracePt t="117113" x="2898775" y="2316163"/>
          <p14:tracePt t="117363" x="2889250" y="2316163"/>
          <p14:tracePt t="117378" x="2881313" y="2316163"/>
          <p14:tracePt t="117419" x="2871788" y="2316163"/>
          <p14:tracePt t="117426" x="2862263" y="2316163"/>
          <p14:tracePt t="117435" x="2852738" y="2325688"/>
          <p14:tracePt t="117475" x="2835275" y="2335213"/>
          <p14:tracePt t="117499" x="2825750" y="2343150"/>
          <p14:tracePt t="117524" x="2817813" y="2343150"/>
          <p14:tracePt t="117554" x="2817813" y="2352675"/>
          <p14:tracePt t="117602" x="2808288" y="2371725"/>
          <p14:tracePt t="117675" x="2789238" y="2379663"/>
          <p14:tracePt t="117682" x="2781300" y="2389188"/>
          <p14:tracePt t="117706" x="2771775" y="2398713"/>
          <p14:tracePt t="117714" x="2762250" y="2408238"/>
          <p14:tracePt t="117738" x="2752725" y="2416175"/>
          <p14:tracePt t="118233" x="2744788" y="2425700"/>
          <p14:tracePt t="118241" x="2716213" y="2452688"/>
          <p14:tracePt t="118249" x="2708275" y="2452688"/>
          <p14:tracePt t="118257" x="2689225" y="2471738"/>
          <p14:tracePt t="118265" x="2679700" y="2489200"/>
          <p14:tracePt t="118273" x="2679700" y="2498725"/>
          <p14:tracePt t="118281" x="2662238" y="2517775"/>
          <p14:tracePt t="118289" x="2652713" y="2535238"/>
          <p14:tracePt t="118305" x="2643188" y="2544763"/>
          <p14:tracePt t="118345" x="2643188" y="2554288"/>
          <p14:tracePt t="118435" x="2643188" y="2571750"/>
          <p14:tracePt t="118451" x="2643188" y="2581275"/>
          <p14:tracePt t="118483" x="2643188" y="2589213"/>
          <p14:tracePt t="118851" x="2643188" y="2608263"/>
          <p14:tracePt t="118860" x="2643188" y="2625725"/>
          <p14:tracePt t="118865" x="2643188" y="2635250"/>
          <p14:tracePt t="118873" x="2643188" y="2662238"/>
          <p14:tracePt t="118892" x="2643188" y="2717800"/>
          <p14:tracePt t="118897" x="2652713" y="2727325"/>
          <p14:tracePt t="118905" x="2671763" y="2763838"/>
          <p14:tracePt t="118913" x="2679700" y="2800350"/>
          <p14:tracePt t="118921" x="2698750" y="2817813"/>
          <p14:tracePt t="118929" x="2716213" y="2836863"/>
          <p14:tracePt t="118937" x="2716213" y="2854325"/>
          <p14:tracePt t="118945" x="2725738" y="2863850"/>
          <p14:tracePt t="118977" x="2725738" y="2881313"/>
          <p14:tracePt t="118985" x="2735263" y="2890838"/>
          <p14:tracePt t="119059" x="2744788" y="2900363"/>
          <p14:tracePt t="119075" x="2744788" y="2909888"/>
          <p14:tracePt t="119083" x="2744788" y="2927350"/>
          <p14:tracePt t="119091" x="2744788" y="2936875"/>
          <p14:tracePt t="119107" x="2744788" y="2946400"/>
          <p14:tracePt t="119115" x="2744788" y="2963863"/>
          <p14:tracePt t="119130" x="2744788" y="2973388"/>
          <p14:tracePt t="119244" x="2744788" y="2982913"/>
          <p14:tracePt t="119250" x="2744788" y="2990850"/>
          <p14:tracePt t="119267" x="2735263" y="2990850"/>
          <p14:tracePt t="119275" x="2735263" y="3000375"/>
          <p14:tracePt t="119282" x="2725738" y="3009900"/>
          <p14:tracePt t="119294" x="2716213" y="3017838"/>
          <p14:tracePt t="119299" x="2716213" y="3027363"/>
          <p14:tracePt t="119313" x="2708275" y="3036888"/>
          <p14:tracePt t="119329" x="2698750" y="3036888"/>
          <p14:tracePt t="119532" x="2689225" y="3036888"/>
          <p14:tracePt t="119538" x="2689225" y="3027363"/>
          <p14:tracePt t="119547" x="2689225" y="3017838"/>
          <p14:tracePt t="119603" x="2689225" y="3000375"/>
          <p14:tracePt t="120187" x="2679700" y="3000375"/>
          <p14:tracePt t="120194" x="2671763" y="3000375"/>
          <p14:tracePt t="120203" x="2662238" y="3000375"/>
          <p14:tracePt t="120212" x="2652713" y="3000375"/>
          <p14:tracePt t="120218" x="2652713" y="3009900"/>
          <p14:tracePt t="120235" x="2643188" y="3027363"/>
          <p14:tracePt t="120251" x="2635250" y="3036888"/>
          <p14:tracePt t="120266" x="2635250" y="3046413"/>
          <p14:tracePt t="120276" x="2625725" y="3046413"/>
          <p14:tracePt t="120290" x="2625725" y="3054350"/>
          <p14:tracePt t="120314" x="2625725" y="3063875"/>
          <p14:tracePt t="120330" x="2616200" y="3082925"/>
          <p14:tracePt t="120346" x="2616200" y="3090863"/>
          <p14:tracePt t="120364" x="2606675" y="3100388"/>
          <p14:tracePt t="120387" x="2598738" y="3109913"/>
          <p14:tracePt t="120394" x="2589213" y="3109913"/>
          <p14:tracePt t="120403" x="2589213" y="3119438"/>
          <p14:tracePt t="120411" x="2589213" y="3127375"/>
          <p14:tracePt t="120419" x="2589213" y="3136900"/>
          <p14:tracePt t="120428" x="2589213" y="3146425"/>
          <p14:tracePt t="120435" x="2589213" y="3173413"/>
          <p14:tracePt t="120444" x="2589213" y="3182938"/>
          <p14:tracePt t="120462" x="2589213" y="3200400"/>
          <p14:tracePt t="120467" x="2589213" y="3209925"/>
          <p14:tracePt t="120478" x="2589213" y="3219450"/>
          <p14:tracePt t="121219" x="2635250" y="3228975"/>
          <p14:tracePt t="121226" x="2781300" y="3228975"/>
          <p14:tracePt t="121235" x="2925763" y="3228975"/>
          <p14:tracePt t="121245" x="3054350" y="3228975"/>
          <p14:tracePt t="121250" x="3163888" y="3228975"/>
          <p14:tracePt t="121261" x="3273425" y="3209925"/>
          <p14:tracePt t="121266" x="3363913" y="3209925"/>
          <p14:tracePt t="121276" x="3473450" y="3209925"/>
          <p14:tracePt t="121282" x="3536950" y="3200400"/>
          <p14:tracePt t="121290" x="3592513" y="3182938"/>
          <p14:tracePt t="121306" x="3600450" y="3182938"/>
          <p14:tracePt t="121314" x="3609975" y="3173413"/>
          <p14:tracePt t="121378" x="3636963" y="3163888"/>
          <p14:tracePt t="121386" x="3656013" y="3155950"/>
          <p14:tracePt t="121394" x="3702050" y="3146425"/>
          <p14:tracePt t="121402" x="3738563" y="3146425"/>
          <p14:tracePt t="121410" x="3792538" y="3146425"/>
          <p14:tracePt t="121418" x="3838575" y="3136900"/>
          <p14:tracePt t="121426" x="3865563" y="3136900"/>
          <p14:tracePt t="121434" x="3902075" y="3127375"/>
          <p14:tracePt t="121443" x="3965575" y="3100388"/>
          <p14:tracePt t="121450" x="3975100" y="3100388"/>
          <p14:tracePt t="121459" x="4011613" y="3100388"/>
          <p14:tracePt t="121466" x="4038600" y="3100388"/>
          <p14:tracePt t="121476" x="4057650" y="3090863"/>
          <p14:tracePt t="121482" x="4065588" y="3090863"/>
          <p14:tracePt t="121492" x="4102100" y="3090863"/>
          <p14:tracePt t="121498" x="4111625" y="3082925"/>
          <p14:tracePt t="121506" x="4138613" y="3073400"/>
          <p14:tracePt t="121514" x="4184650" y="3054350"/>
          <p14:tracePt t="121522" x="4211638" y="3046413"/>
          <p14:tracePt t="121530" x="4267200" y="3017838"/>
          <p14:tracePt t="121538" x="4330700" y="2982913"/>
          <p14:tracePt t="121546" x="4394200" y="2973388"/>
          <p14:tracePt t="121554" x="4484688" y="2954338"/>
          <p14:tracePt t="121562" x="4530725" y="2936875"/>
          <p14:tracePt t="121570" x="4630738" y="2909888"/>
          <p14:tracePt t="121580" x="4686300" y="2900363"/>
          <p14:tracePt t="121586" x="4767263" y="2854325"/>
          <p14:tracePt t="121594" x="4832350" y="2844800"/>
          <p14:tracePt t="121602" x="4886325" y="2836863"/>
          <p14:tracePt t="121610" x="4932363" y="2808288"/>
          <p14:tracePt t="121618" x="4978400" y="2800350"/>
          <p14:tracePt t="121626" x="4995863" y="2800350"/>
          <p14:tracePt t="121634" x="4995863" y="2790825"/>
          <p14:tracePt t="121643" x="5005388" y="2781300"/>
          <p14:tracePt t="121650" x="5014913" y="2781300"/>
          <p14:tracePt t="121659" x="5022850" y="2781300"/>
          <p14:tracePt t="121666" x="5032375" y="2781300"/>
          <p14:tracePt t="121737" x="5041900" y="2771775"/>
          <p14:tracePt t="121745" x="5049838" y="2771775"/>
          <p14:tracePt t="121753" x="5068888" y="2771775"/>
          <p14:tracePt t="121761" x="5132388" y="2744788"/>
          <p14:tracePt t="121769" x="5168900" y="2744788"/>
          <p14:tracePt t="121777" x="5241925" y="2708275"/>
          <p14:tracePt t="121785" x="5287963" y="2698750"/>
          <p14:tracePt t="121793" x="5341938" y="2690813"/>
          <p14:tracePt t="121801" x="5360988" y="2681288"/>
          <p14:tracePt t="121811" x="5405438" y="2681288"/>
          <p14:tracePt t="121817" x="5451475" y="2644775"/>
          <p14:tracePt t="121825" x="5461000" y="2644775"/>
          <p14:tracePt t="121833" x="5470525" y="2635250"/>
          <p14:tracePt t="121857" x="5470525" y="2625725"/>
          <p14:tracePt t="121865" x="5487988" y="2617788"/>
          <p14:tracePt t="121875" x="5497513" y="2608263"/>
          <p14:tracePt t="121894" x="5507038" y="2598738"/>
          <p14:tracePt t="121914" x="5514975" y="2581275"/>
          <p14:tracePt t="121922" x="5514975" y="2571750"/>
          <p14:tracePt t="121938" x="5514975" y="2562225"/>
          <p14:tracePt t="121946" x="5514975" y="2554288"/>
          <p14:tracePt t="121953" x="5534025" y="2535238"/>
          <p14:tracePt t="121961" x="5534025" y="2525713"/>
          <p14:tracePt t="121985" x="5543550" y="2508250"/>
          <p14:tracePt t="121993" x="5543550" y="2498725"/>
          <p14:tracePt t="122002" x="5543550" y="2481263"/>
          <p14:tracePt t="122009" x="5543550" y="2471738"/>
          <p14:tracePt t="122017" x="5543550" y="2452688"/>
          <p14:tracePt t="122025" x="5543550" y="2444750"/>
          <p14:tracePt t="122041" x="5543550" y="2435225"/>
          <p14:tracePt t="122049" x="5543550" y="2416175"/>
          <p14:tracePt t="122058" x="5543550" y="2408238"/>
          <p14:tracePt t="122075" x="5543550" y="2398713"/>
          <p14:tracePt t="122307" x="5543550" y="2408238"/>
          <p14:tracePt t="122323" x="5543550" y="2416175"/>
          <p14:tracePt t="122339" x="5543550" y="2444750"/>
          <p14:tracePt t="122563" x="5524500" y="2435225"/>
          <p14:tracePt t="122571" x="5524500" y="2416175"/>
          <p14:tracePt t="122579" x="5524500" y="2398713"/>
          <p14:tracePt t="122587" x="5514975" y="2352675"/>
          <p14:tracePt t="122594" x="5514975" y="2343150"/>
          <p14:tracePt t="122603" x="5514975" y="2316163"/>
          <p14:tracePt t="122611" x="5514975" y="2306638"/>
          <p14:tracePt t="122619" x="5514975" y="2270125"/>
          <p14:tracePt t="122629" x="5514975" y="2252663"/>
          <p14:tracePt t="122644" x="5514975" y="2233613"/>
          <p14:tracePt t="122651" x="5514975" y="2225675"/>
          <p14:tracePt t="122667" x="5514975" y="2216150"/>
          <p14:tracePt t="122678" x="5514975" y="2206625"/>
          <p14:tracePt t="122683" x="5514975" y="2189163"/>
          <p14:tracePt t="122715" x="5514975" y="2179638"/>
          <p14:tracePt t="122731" x="5514975" y="2170113"/>
          <p14:tracePt t="123443" x="5514975" y="2160588"/>
          <p14:tracePt t="123459" x="5534025" y="2160588"/>
          <p14:tracePt t="123467" x="5543550" y="2160588"/>
          <p14:tracePt t="123476" x="5561013" y="2160588"/>
          <p14:tracePt t="123499" x="5570538" y="2160588"/>
          <p14:tracePt t="123675" x="5561013" y="2170113"/>
          <p14:tracePt t="123682" x="5561013" y="2179638"/>
          <p14:tracePt t="124281" x="5570538" y="2160588"/>
          <p14:tracePt t="124298" x="5580063" y="2160588"/>
          <p14:tracePt t="124321" x="5607050" y="2160588"/>
          <p14:tracePt t="124371" x="5616575" y="2160588"/>
          <p14:tracePt t="124387" x="5624513" y="2160588"/>
          <p14:tracePt t="124394" x="5643563" y="2160588"/>
          <p14:tracePt t="124402" x="5653088" y="2152650"/>
          <p14:tracePt t="124409" x="5661025" y="2143125"/>
          <p14:tracePt t="124441" x="5661025" y="2133600"/>
          <p14:tracePt t="125467" x="5688013" y="2133600"/>
          <p14:tracePt t="125476" x="5743575" y="2133600"/>
          <p14:tracePt t="125483" x="5816600" y="2133600"/>
          <p14:tracePt t="125491" x="5880100" y="2133600"/>
          <p14:tracePt t="125498" x="5935663" y="2133600"/>
          <p14:tracePt t="125506" x="5962650" y="2133600"/>
          <p14:tracePt t="125514" x="5972175" y="2133600"/>
          <p14:tracePt t="125867" x="5972175" y="2143125"/>
          <p14:tracePt t="125875" x="5972175" y="2152650"/>
          <p14:tracePt t="125883" x="5962650" y="2170113"/>
          <p14:tracePt t="125894" x="5962650" y="2179638"/>
          <p14:tracePt t="125899" x="5953125" y="2179638"/>
          <p14:tracePt t="125906" x="5943600" y="2189163"/>
          <p14:tracePt t="125913" x="5943600" y="2197100"/>
          <p14:tracePt t="125921" x="5943600" y="2206625"/>
          <p14:tracePt t="125929" x="5935663" y="2216150"/>
          <p14:tracePt t="126211" x="5935663" y="2206625"/>
          <p14:tracePt t="126219" x="5935663" y="2179638"/>
          <p14:tracePt t="126227" x="5953125" y="2170113"/>
          <p14:tracePt t="126234" x="5972175" y="2170113"/>
          <p14:tracePt t="126244" x="5980113" y="2160588"/>
          <p14:tracePt t="126251" x="6016625" y="2152650"/>
          <p14:tracePt t="126260" x="6026150" y="2152650"/>
          <p14:tracePt t="126268" x="6062663" y="2152650"/>
          <p14:tracePt t="126277" x="6089650" y="2152650"/>
          <p14:tracePt t="126282" x="6108700" y="2152650"/>
          <p14:tracePt t="126291" x="6126163" y="2133600"/>
          <p14:tracePt t="126940" x="6116638" y="2143125"/>
          <p14:tracePt t="126947" x="6108700" y="2160588"/>
          <p14:tracePt t="126953" x="6099175" y="2179638"/>
          <p14:tracePt t="126961" x="6099175" y="2189163"/>
          <p14:tracePt t="126969" x="6080125" y="2225675"/>
          <p14:tracePt t="126977" x="6080125" y="2233613"/>
          <p14:tracePt t="126985" x="6072188" y="2252663"/>
          <p14:tracePt t="126993" x="6072188" y="2279650"/>
          <p14:tracePt t="127002" x="6072188" y="2306638"/>
          <p14:tracePt t="127009" x="6062663" y="2325688"/>
          <p14:tracePt t="127017" x="6062663" y="2352675"/>
          <p14:tracePt t="127025" x="6062663" y="2371725"/>
          <p14:tracePt t="127033" x="6053138" y="2398713"/>
          <p14:tracePt t="127042" x="6053138" y="2408238"/>
          <p14:tracePt t="127049" x="6053138" y="2416175"/>
          <p14:tracePt t="127057" x="6053138" y="2444750"/>
          <p14:tracePt t="127065" x="6053138" y="2452688"/>
          <p14:tracePt t="127075" x="6053138" y="2462213"/>
          <p14:tracePt t="127092" x="6053138" y="2481263"/>
          <p14:tracePt t="127122" x="6053138" y="2498725"/>
          <p14:tracePt t="127130" x="6053138" y="2517775"/>
          <p14:tracePt t="127138" x="6043613" y="2544763"/>
          <p14:tracePt t="127146" x="6035675" y="2554288"/>
          <p14:tracePt t="127154" x="6016625" y="2581275"/>
          <p14:tracePt t="127162" x="6007100" y="2589213"/>
          <p14:tracePt t="127170" x="5989638" y="2617788"/>
          <p14:tracePt t="127180" x="5972175" y="2635250"/>
          <p14:tracePt t="127186" x="5972175" y="2654300"/>
          <p14:tracePt t="127195" x="5953125" y="2671763"/>
          <p14:tracePt t="127202" x="5943600" y="2681288"/>
          <p14:tracePt t="127210" x="5935663" y="2690813"/>
          <p14:tracePt t="127234" x="5916613" y="2708275"/>
          <p14:tracePt t="127307" x="5916613" y="2717800"/>
          <p14:tracePt t="127331" x="5907088" y="2727325"/>
          <p14:tracePt t="127603" x="5907088" y="2717800"/>
          <p14:tracePt t="127611" x="5899150" y="2708275"/>
          <p14:tracePt t="127619" x="5899150" y="2698750"/>
          <p14:tracePt t="127634" x="5899150" y="2681288"/>
          <p14:tracePt t="127859" x="5899150" y="2598738"/>
          <p14:tracePt t="127867" x="5899150" y="2562225"/>
          <p14:tracePt t="127875" x="5889625" y="2471738"/>
          <p14:tracePt t="127882" x="5870575" y="2362200"/>
          <p14:tracePt t="127899" x="5826125" y="2170113"/>
          <p14:tracePt t="127910" x="5816600" y="2116138"/>
          <p14:tracePt t="127914" x="5816600" y="2089150"/>
          <p14:tracePt t="127921" x="5807075" y="2043113"/>
          <p14:tracePt t="127929" x="5789613" y="2016125"/>
          <p14:tracePt t="127937" x="5789613" y="2006600"/>
          <p14:tracePt t="127945" x="5789613" y="1997075"/>
          <p14:tracePt t="127961" x="5789613" y="1987550"/>
          <p14:tracePt t="128139" x="5780088" y="1979613"/>
          <p14:tracePt t="128147" x="5770563" y="1979613"/>
          <p14:tracePt t="128154" x="5743575" y="1979613"/>
          <p14:tracePt t="128162" x="5724525" y="1979613"/>
          <p14:tracePt t="128171" x="5697538" y="1979613"/>
          <p14:tracePt t="128179" x="5680075" y="1997075"/>
          <p14:tracePt t="128187" x="5670550" y="2006600"/>
          <p14:tracePt t="128203" x="5661025" y="2016125"/>
          <p14:tracePt t="128227" x="5653088" y="2024063"/>
          <p14:tracePt t="128276" x="5661025" y="2024063"/>
          <p14:tracePt t="128282" x="5743575" y="2024063"/>
          <p14:tracePt t="128292" x="5853113" y="2024063"/>
          <p14:tracePt t="128300" x="5980113" y="2024063"/>
          <p14:tracePt t="128309" x="6145213" y="2024063"/>
          <p14:tracePt t="128315" x="6272213" y="2024063"/>
          <p14:tracePt t="128323" x="6345238" y="2024063"/>
          <p14:tracePt t="128330" x="6399213" y="2024063"/>
          <p14:tracePt t="128339" x="6500813" y="2024063"/>
          <p14:tracePt t="128348" x="6508750" y="2024063"/>
          <p14:tracePt t="128354" x="6518275" y="2024063"/>
          <p14:tracePt t="128369" x="6527800" y="2024063"/>
          <p14:tracePt t="128587" x="6527800" y="2016125"/>
          <p14:tracePt t="128593" x="6435725" y="2006600"/>
          <p14:tracePt t="128601" x="6272213" y="2006600"/>
          <p14:tracePt t="128609" x="6026150" y="2006600"/>
          <p14:tracePt t="128617" x="5716588" y="1987550"/>
          <p14:tracePt t="128625" x="5334000" y="1943100"/>
          <p14:tracePt t="128633" x="5068888" y="1943100"/>
          <p14:tracePt t="128642" x="4776788" y="1887538"/>
          <p14:tracePt t="128649" x="4503738" y="1851025"/>
          <p14:tracePt t="128657" x="4330700" y="1824038"/>
          <p14:tracePt t="128665" x="4202113" y="1804988"/>
          <p14:tracePt t="128674" x="4111625" y="1787525"/>
          <p14:tracePt t="128681" x="4084638" y="1787525"/>
          <p14:tracePt t="128690" x="4065588" y="1778000"/>
          <p14:tracePt t="128793" x="4057650" y="1778000"/>
          <p14:tracePt t="128810" x="4048125" y="1778000"/>
          <p14:tracePt t="128817" x="4029075" y="1778000"/>
          <p14:tracePt t="128833" x="4021138" y="1787525"/>
          <p14:tracePt t="128841" x="4011613" y="1797050"/>
          <p14:tracePt t="128857" x="4011613" y="1804988"/>
          <p14:tracePt t="128873" x="4002088" y="1814513"/>
          <p14:tracePt t="128892" x="3992563" y="1814513"/>
          <p14:tracePt t="128897" x="3984625" y="1824038"/>
          <p14:tracePt t="128905" x="3975100" y="1824038"/>
          <p14:tracePt t="128913" x="3956050" y="1841500"/>
          <p14:tracePt t="128921" x="3948113" y="1841500"/>
          <p14:tracePt t="128929" x="3911600" y="1851025"/>
          <p14:tracePt t="128937" x="3883025" y="1870075"/>
          <p14:tracePt t="128945" x="3810000" y="1906588"/>
          <p14:tracePt t="128953" x="3738563" y="1914525"/>
          <p14:tracePt t="128961" x="3656013" y="1924050"/>
          <p14:tracePt t="128969" x="3527425" y="1924050"/>
          <p14:tracePt t="128977" x="3455988" y="1924050"/>
          <p14:tracePt t="128985" x="3346450" y="1924050"/>
          <p14:tracePt t="128993" x="3273425" y="1924050"/>
          <p14:tracePt t="129001" x="3217863" y="1924050"/>
          <p14:tracePt t="129009" x="3163888" y="1924050"/>
          <p14:tracePt t="129017" x="3127375" y="1924050"/>
          <p14:tracePt t="129025" x="3100388" y="1924050"/>
          <p14:tracePt t="129033" x="3071813" y="1906588"/>
          <p14:tracePt t="129041" x="3054350" y="1887538"/>
          <p14:tracePt t="129049" x="3017838" y="1878013"/>
          <p14:tracePt t="129057" x="2998788" y="1860550"/>
          <p14:tracePt t="129065" x="2971800" y="1851025"/>
          <p14:tracePt t="129074" x="2954338" y="1833563"/>
          <p14:tracePt t="129081" x="2917825" y="1824038"/>
          <p14:tracePt t="129091" x="2889250" y="1814513"/>
          <p14:tracePt t="129097" x="2844800" y="1797050"/>
          <p14:tracePt t="129106" x="2808288" y="1787525"/>
          <p14:tracePt t="129113" x="2725738" y="1741488"/>
          <p14:tracePt t="129121" x="2698750" y="1724025"/>
          <p14:tracePt t="129129" x="2635250" y="1714500"/>
          <p14:tracePt t="129137" x="2570163" y="1660525"/>
          <p14:tracePt t="129145" x="2543175" y="1641475"/>
          <p14:tracePt t="129153" x="2498725" y="1614488"/>
          <p14:tracePt t="129161" x="2452688" y="1595438"/>
          <p14:tracePt t="129169" x="2406650" y="1568450"/>
          <p14:tracePt t="129177" x="2360613" y="1558925"/>
          <p14:tracePt t="129185" x="2333625" y="1541463"/>
          <p14:tracePt t="129193" x="2297113" y="1541463"/>
          <p14:tracePt t="129201" x="2260600" y="1522413"/>
          <p14:tracePt t="129210" x="2243138" y="1514475"/>
          <p14:tracePt t="129217" x="2206625" y="1514475"/>
          <p14:tracePt t="129226" x="2160588" y="1504950"/>
          <p14:tracePt t="129233" x="2143125" y="1495425"/>
          <p14:tracePt t="129241" x="2114550" y="1495425"/>
          <p14:tracePt t="129250" x="2078038" y="1468438"/>
          <p14:tracePt t="129265" x="2051050" y="1458913"/>
          <p14:tracePt t="129274" x="2041525" y="1449388"/>
          <p14:tracePt t="129282" x="2033588" y="1449388"/>
          <p14:tracePt t="129291" x="2024063" y="1449388"/>
          <p14:tracePt t="129297" x="1997075" y="1422400"/>
          <p14:tracePt t="129322" x="1978025" y="1412875"/>
          <p14:tracePt t="129337" x="1960563" y="1412875"/>
          <p14:tracePt t="129346" x="1951038" y="1412875"/>
          <p14:tracePt t="129547" x="1941513" y="1404938"/>
          <p14:tracePt t="129554" x="1941513" y="1385888"/>
          <p14:tracePt t="129562" x="1941513" y="1376363"/>
          <p14:tracePt t="129571" x="1941513" y="1368425"/>
          <p14:tracePt t="129578" x="1941513" y="1339850"/>
          <p14:tracePt t="129585" x="1941513" y="1312863"/>
          <p14:tracePt t="129593" x="1941513" y="1295400"/>
          <p14:tracePt t="129601" x="1941513" y="1258888"/>
          <p14:tracePt t="129609" x="1941513" y="1239838"/>
          <p14:tracePt t="129617" x="1941513" y="1231900"/>
          <p14:tracePt t="129625" x="1941513" y="1203325"/>
          <p14:tracePt t="129633" x="1941513" y="1195388"/>
          <p14:tracePt t="129642" x="1941513" y="1176338"/>
          <p14:tracePt t="129650" x="1941513" y="1158875"/>
          <p14:tracePt t="129667" x="1941513" y="1149350"/>
          <p14:tracePt t="129677" x="1951038" y="1149350"/>
          <p14:tracePt t="129682" x="1960563" y="1139825"/>
          <p14:tracePt t="129694" x="1960563" y="1130300"/>
          <p14:tracePt t="129699" x="1960563" y="1122363"/>
          <p14:tracePt t="129711" x="1960563" y="1112838"/>
          <p14:tracePt t="129714" x="1960563" y="1103313"/>
          <p14:tracePt t="129725" x="1960563" y="1093788"/>
          <p14:tracePt t="129738" x="1960563" y="1085850"/>
          <p14:tracePt t="129746" x="1960563" y="1076325"/>
          <p14:tracePt t="129762" x="1960563" y="1066800"/>
          <p14:tracePt t="129770" x="1960563" y="1049338"/>
          <p14:tracePt t="129778" x="1960563" y="1039813"/>
          <p14:tracePt t="129786" x="1960563" y="1030288"/>
          <p14:tracePt t="129810" x="1960563" y="1012825"/>
          <p14:tracePt t="129826" x="1960563" y="1003300"/>
          <p14:tracePt t="130179" x="1960563" y="1039813"/>
          <p14:tracePt t="130187" x="1960563" y="1076325"/>
          <p14:tracePt t="130195" x="1960563" y="1103313"/>
          <p14:tracePt t="130203" x="1960563" y="1158875"/>
          <p14:tracePt t="130210" x="1960563" y="1203325"/>
          <p14:tracePt t="130218" x="1960563" y="1258888"/>
          <p14:tracePt t="130227" x="1960563" y="1295400"/>
          <p14:tracePt t="130234" x="1960563" y="1312863"/>
          <p14:tracePt t="130243" x="1960563" y="1358900"/>
          <p14:tracePt t="130250" x="1960563" y="1368425"/>
          <p14:tracePt t="130259" x="1960563" y="1376363"/>
          <p14:tracePt t="130266" x="1960563" y="1385888"/>
          <p14:tracePt t="133035" x="1960563" y="1404938"/>
          <p14:tracePt t="133042" x="1968500" y="1431925"/>
          <p14:tracePt t="133051" x="1978025" y="1441450"/>
          <p14:tracePt t="133060" x="1987550" y="1468438"/>
          <p14:tracePt t="133066" x="1997075" y="1504950"/>
          <p14:tracePt t="133076" x="2024063" y="1531938"/>
          <p14:tracePt t="133082" x="2078038" y="1595438"/>
          <p14:tracePt t="133093" x="2097088" y="1614488"/>
          <p14:tracePt t="133100" x="2133600" y="1651000"/>
          <p14:tracePt t="133109" x="2151063" y="1668463"/>
          <p14:tracePt t="133114" x="2179638" y="1687513"/>
          <p14:tracePt t="133122" x="2187575" y="1697038"/>
          <p14:tracePt t="133130" x="2197100" y="1704975"/>
          <p14:tracePt t="133138" x="2206625" y="1714500"/>
          <p14:tracePt t="133235" x="2214563" y="1724025"/>
          <p14:tracePt t="133258" x="2224088" y="1724025"/>
          <p14:tracePt t="133267" x="2233613" y="1741488"/>
          <p14:tracePt t="133283" x="2251075" y="1751013"/>
          <p14:tracePt t="133315" x="2251075" y="1768475"/>
          <p14:tracePt t="133395" x="2260600" y="1778000"/>
          <p14:tracePt t="133403" x="2260600" y="1787525"/>
          <p14:tracePt t="133411" x="2260600" y="1797050"/>
          <p14:tracePt t="133419" x="2260600" y="1814513"/>
          <p14:tracePt t="133428" x="2260600" y="1833563"/>
          <p14:tracePt t="133435" x="2260600" y="1860550"/>
          <p14:tracePt t="133444" x="2260600" y="1878013"/>
          <p14:tracePt t="133451" x="2260600" y="1906588"/>
          <p14:tracePt t="133460" x="2260600" y="1924050"/>
          <p14:tracePt t="133466" x="2260600" y="1943100"/>
          <p14:tracePt t="133475" x="2260600" y="1960563"/>
          <p14:tracePt t="133482" x="2270125" y="1979613"/>
          <p14:tracePt t="133498" x="2270125" y="1997075"/>
          <p14:tracePt t="133924" x="2279650" y="2006600"/>
          <p14:tracePt t="133931" x="2306638" y="1997075"/>
          <p14:tracePt t="133939" x="2316163" y="1970088"/>
          <p14:tracePt t="133947" x="2360613" y="1924050"/>
          <p14:tracePt t="133954" x="2370138" y="1906588"/>
          <p14:tracePt t="133964" x="2389188" y="1878013"/>
          <p14:tracePt t="133971" x="2425700" y="1833563"/>
          <p14:tracePt t="133979" x="2433638" y="1814513"/>
          <p14:tracePt t="133987" x="2462213" y="1787525"/>
          <p14:tracePt t="133993" x="2470150" y="1778000"/>
          <p14:tracePt t="134001" x="2479675" y="1778000"/>
          <p14:tracePt t="134009" x="2498725" y="1751013"/>
          <p14:tracePt t="134025" x="2506663" y="1741488"/>
          <p14:tracePt t="134139" x="2516188" y="1741488"/>
          <p14:tracePt t="134155" x="2525713" y="1760538"/>
          <p14:tracePt t="134163" x="2525713" y="1778000"/>
          <p14:tracePt t="134171" x="2543175" y="1814513"/>
          <p14:tracePt t="134187" x="2543175" y="1841500"/>
          <p14:tracePt t="134196" x="2552700" y="1851025"/>
          <p14:tracePt t="134203" x="2570163" y="1887538"/>
          <p14:tracePt t="134218" x="2589213" y="1914525"/>
          <p14:tracePt t="134226" x="2598738" y="1924050"/>
          <p14:tracePt t="134235" x="2598738" y="1933575"/>
          <p14:tracePt t="134251" x="2598738" y="1943100"/>
          <p14:tracePt t="134459" x="2625725" y="1951038"/>
          <p14:tracePt t="134467" x="2689225" y="1951038"/>
          <p14:tracePt t="134474" x="2798763" y="1887538"/>
          <p14:tracePt t="134483" x="2908300" y="1860550"/>
          <p14:tracePt t="134493" x="3017838" y="1841500"/>
          <p14:tracePt t="134499" x="3181350" y="1833563"/>
          <p14:tracePt t="134509" x="3290888" y="1833563"/>
          <p14:tracePt t="134515" x="3490913" y="1833563"/>
          <p14:tracePt t="134526" x="3673475" y="1833563"/>
          <p14:tracePt t="134530" x="3856038" y="1833563"/>
          <p14:tracePt t="134538" x="4021138" y="1833563"/>
          <p14:tracePt t="134546" x="4129088" y="1833563"/>
          <p14:tracePt t="134554" x="4221163" y="1833563"/>
          <p14:tracePt t="134562" x="4275138" y="1833563"/>
          <p14:tracePt t="134570" x="4294188" y="1833563"/>
          <p14:tracePt t="134578" x="4311650" y="1833563"/>
          <p14:tracePt t="134586" x="4321175" y="1833563"/>
          <p14:tracePt t="134683" x="4348163" y="1833563"/>
          <p14:tracePt t="134691" x="4384675" y="1833563"/>
          <p14:tracePt t="134698" x="4413250" y="1833563"/>
          <p14:tracePt t="134708" x="4421188" y="1833563"/>
          <p14:tracePt t="134723" x="4440238" y="1833563"/>
          <p14:tracePt t="134730" x="4448175" y="1833563"/>
          <p14:tracePt t="134747" x="4457700" y="1833563"/>
          <p14:tracePt t="134755" x="4467225" y="1833563"/>
          <p14:tracePt t="134762" x="4484688" y="1833563"/>
          <p14:tracePt t="134771" x="4503738" y="1833563"/>
          <p14:tracePt t="134778" x="4530725" y="1833563"/>
          <p14:tracePt t="134785" x="4549775" y="1833563"/>
          <p14:tracePt t="134793" x="4576763" y="1833563"/>
          <p14:tracePt t="134801" x="4622800" y="1841500"/>
          <p14:tracePt t="134809" x="4676775" y="1851025"/>
          <p14:tracePt t="134817" x="4703763" y="1860550"/>
          <p14:tracePt t="134825" x="4749800" y="1860550"/>
          <p14:tracePt t="134833" x="4795838" y="1878013"/>
          <p14:tracePt t="134841" x="4849813" y="1897063"/>
          <p14:tracePt t="134849" x="4886325" y="1924050"/>
          <p14:tracePt t="134857" x="4913313" y="1933575"/>
          <p14:tracePt t="134865" x="4922838" y="1933575"/>
          <p14:tracePt t="134873" x="4932363" y="1933575"/>
          <p14:tracePt t="135161" x="4941888" y="1933575"/>
          <p14:tracePt t="135169" x="4941888" y="1943100"/>
          <p14:tracePt t="135177" x="4959350" y="1970088"/>
          <p14:tracePt t="135185" x="5014913" y="1997075"/>
          <p14:tracePt t="135193" x="5068888" y="2006600"/>
          <p14:tracePt t="135201" x="5151438" y="2024063"/>
          <p14:tracePt t="135209" x="5224463" y="2033588"/>
          <p14:tracePt t="135217" x="5287963" y="2060575"/>
          <p14:tracePt t="135225" x="5324475" y="2060575"/>
          <p14:tracePt t="135233" x="5368925" y="2060575"/>
          <p14:tracePt t="135241" x="5378450" y="2060575"/>
          <p14:tracePt t="136323" x="5387975" y="2070100"/>
          <p14:tracePt t="137258" x="5397500" y="2070100"/>
          <p14:tracePt t="137595" x="5414963" y="2070100"/>
          <p14:tracePt t="137601" x="5451475" y="2070100"/>
          <p14:tracePt t="137617" x="5461000" y="2070100"/>
          <p14:tracePt t="137625" x="5470525" y="2070100"/>
          <p14:tracePt t="137731" x="5497513" y="2060575"/>
          <p14:tracePt t="137747" x="5507038" y="2060575"/>
          <p14:tracePt t="138027" x="5514975" y="2052638"/>
          <p14:tracePt t="138403" x="5524500" y="2052638"/>
          <p14:tracePt t="138411" x="5534025" y="2052638"/>
          <p14:tracePt t="138419" x="5580063" y="2052638"/>
          <p14:tracePt t="138426" x="5634038" y="2052638"/>
          <p14:tracePt t="138435" x="5661025" y="2052638"/>
          <p14:tracePt t="138443" x="5688013" y="2052638"/>
          <p14:tracePt t="138450" x="5697538" y="2052638"/>
          <p14:tracePt t="138460" x="5734050" y="2043113"/>
          <p14:tracePt t="138474" x="5753100" y="2024063"/>
          <p14:tracePt t="138953" x="5761038" y="2024063"/>
          <p14:tracePt t="138961" x="5770563" y="2024063"/>
          <p14:tracePt t="138977" x="5780088" y="2024063"/>
          <p14:tracePt t="139059" x="5789613" y="2024063"/>
          <p14:tracePt t="139067" x="5797550" y="2024063"/>
          <p14:tracePt t="139074" x="5807075" y="2024063"/>
          <p14:tracePt t="139083" x="5826125" y="2024063"/>
          <p14:tracePt t="139093" x="5834063" y="2024063"/>
          <p14:tracePt t="139099" x="5853113" y="2024063"/>
          <p14:tracePt t="139109" x="5862638" y="2024063"/>
          <p14:tracePt t="139115" x="5870575" y="2024063"/>
          <p14:tracePt t="139475" x="5899150" y="2024063"/>
          <p14:tracePt t="139491" x="5916613" y="2024063"/>
          <p14:tracePt t="139499" x="5953125" y="2033588"/>
          <p14:tracePt t="139514" x="5962650" y="2033588"/>
          <p14:tracePt t="139715" x="5972175" y="2033588"/>
          <p14:tracePt t="139724" x="5980113" y="2033588"/>
          <p14:tracePt t="139731" x="5989638" y="2033588"/>
          <p14:tracePt t="139739" x="6007100" y="2033588"/>
          <p14:tracePt t="139755" x="6026150" y="2033588"/>
          <p14:tracePt t="139762" x="6035675" y="2043113"/>
          <p14:tracePt t="139971" x="6035675" y="2060575"/>
          <p14:tracePt t="139987" x="6026150" y="2060575"/>
          <p14:tracePt t="139995" x="6007100" y="2060575"/>
          <p14:tracePt t="140010" x="5999163" y="2070100"/>
          <p14:tracePt t="140082" x="5989638" y="2070100"/>
          <p14:tracePt t="140090" x="5943600" y="2070100"/>
          <p14:tracePt t="140099" x="5889625" y="2070100"/>
          <p14:tracePt t="140107" x="5843588" y="2070100"/>
          <p14:tracePt t="140115" x="5789613" y="2070100"/>
          <p14:tracePt t="140126" x="5716588" y="2070100"/>
          <p14:tracePt t="140130" x="5680075" y="2070100"/>
          <p14:tracePt t="140139" x="5624513" y="2070100"/>
          <p14:tracePt t="140146" x="5607050" y="2070100"/>
          <p14:tracePt t="140153" x="5580063" y="2070100"/>
          <p14:tracePt t="140161" x="5570538" y="2070100"/>
          <p14:tracePt t="140419" x="5588000" y="2070100"/>
          <p14:tracePt t="140426" x="5688013" y="2070100"/>
          <p14:tracePt t="140435" x="5743575" y="2070100"/>
          <p14:tracePt t="140443" x="5761038" y="2070100"/>
          <p14:tracePt t="140451" x="5789613" y="2070100"/>
          <p14:tracePt t="140483" x="5797550" y="2070100"/>
          <p14:tracePt t="141219" x="5807075" y="2079625"/>
          <p14:tracePt t="141227" x="5789613" y="2079625"/>
          <p14:tracePt t="141235" x="5743575" y="2079625"/>
          <p14:tracePt t="141244" x="5707063" y="2079625"/>
          <p14:tracePt t="141251" x="5697538" y="2079625"/>
          <p14:tracePt t="141259" x="5680075" y="2079625"/>
          <p14:tracePt t="141267" x="5653088" y="2079625"/>
          <p14:tracePt t="141277" x="5643563" y="2079625"/>
          <p14:tracePt t="141283" x="5634038" y="2079625"/>
          <p14:tracePt t="141293" x="5616575" y="2079625"/>
          <p14:tracePt t="141300" x="5607050" y="2079625"/>
          <p14:tracePt t="141419" x="5570538" y="2079625"/>
          <p14:tracePt t="141426" x="5514975" y="2079625"/>
          <p14:tracePt t="141435" x="5424488" y="2079625"/>
          <p14:tracePt t="141443" x="5287963" y="2043113"/>
          <p14:tracePt t="141451" x="5159375" y="2016125"/>
          <p14:tracePt t="141459" x="4986338" y="1951038"/>
          <p14:tracePt t="141466" x="4776788" y="1887538"/>
          <p14:tracePt t="141476" x="4613275" y="1860550"/>
          <p14:tracePt t="141482" x="4440238" y="1797050"/>
          <p14:tracePt t="141491" x="4294188" y="1731963"/>
          <p14:tracePt t="141498" x="4157663" y="1704975"/>
          <p14:tracePt t="141508" x="4065588" y="1668463"/>
          <p14:tracePt t="141514" x="3984625" y="1651000"/>
          <p14:tracePt t="141524" x="3956050" y="1631950"/>
          <p14:tracePt t="141530" x="3929063" y="1631950"/>
          <p14:tracePt t="141546" x="3919538" y="1631950"/>
          <p14:tracePt t="141578" x="3911600" y="1631950"/>
          <p14:tracePt t="141586" x="3902075" y="1631950"/>
          <p14:tracePt t="141594" x="3865563" y="1631950"/>
          <p14:tracePt t="141602" x="3829050" y="1631950"/>
          <p14:tracePt t="141610" x="3775075" y="1631950"/>
          <p14:tracePt t="141618" x="3692525" y="1631950"/>
          <p14:tracePt t="141626" x="3546475" y="1631950"/>
          <p14:tracePt t="141633" x="3436938" y="1631950"/>
          <p14:tracePt t="141642" x="3290888" y="1631950"/>
          <p14:tracePt t="141649" x="3200400" y="1631950"/>
          <p14:tracePt t="141657" x="3090863" y="1631950"/>
          <p14:tracePt t="141665" x="2998788" y="1624013"/>
          <p14:tracePt t="141674" x="2954338" y="1595438"/>
          <p14:tracePt t="141681" x="2898775" y="1587500"/>
          <p14:tracePt t="141689" x="2852738" y="1577975"/>
          <p14:tracePt t="141697" x="2825750" y="1558925"/>
          <p14:tracePt t="141707" x="2817813" y="1558925"/>
          <p14:tracePt t="141713" x="2808288" y="1558925"/>
          <p14:tracePt t="141722" x="2798763" y="1558925"/>
          <p14:tracePt t="141745" x="2781300" y="1558925"/>
          <p14:tracePt t="141753" x="2762250" y="1558925"/>
          <p14:tracePt t="141761" x="2735263" y="1558925"/>
          <p14:tracePt t="141769" x="2698750" y="1558925"/>
          <p14:tracePt t="141777" x="2598738" y="1531938"/>
          <p14:tracePt t="141785" x="2516188" y="1514475"/>
          <p14:tracePt t="141793" x="2389188" y="1477963"/>
          <p14:tracePt t="141801" x="2316163" y="1477963"/>
          <p14:tracePt t="141809" x="2233613" y="1458913"/>
          <p14:tracePt t="141817" x="2197100" y="1449388"/>
          <p14:tracePt t="141825" x="2160588" y="1441450"/>
          <p14:tracePt t="141833" x="2151063" y="1431925"/>
          <p14:tracePt t="141841" x="2133600" y="1422400"/>
          <p14:tracePt t="141915" x="2133600" y="1412875"/>
          <p14:tracePt t="141931" x="2133600" y="1404938"/>
          <p14:tracePt t="142004" x="2114550" y="1368425"/>
          <p14:tracePt t="142012" x="2087563" y="1349375"/>
          <p14:tracePt t="142020" x="2070100" y="1331913"/>
          <p14:tracePt t="142028" x="2051050" y="1322388"/>
          <p14:tracePt t="142035" x="2041525" y="1312863"/>
          <p14:tracePt t="142042" x="2024063" y="1295400"/>
          <p14:tracePt t="142049" x="2024063" y="1285875"/>
          <p14:tracePt t="142058" x="2014538" y="1276350"/>
          <p14:tracePt t="142105" x="2005013" y="1268413"/>
          <p14:tracePt t="142113" x="2005013" y="1258888"/>
          <p14:tracePt t="142122" x="2005013" y="1239838"/>
          <p14:tracePt t="142129" x="2005013" y="1222375"/>
          <p14:tracePt t="142138" x="2005013" y="1195388"/>
          <p14:tracePt t="142145" x="2005013" y="1158875"/>
          <p14:tracePt t="142153" x="2005013" y="1139825"/>
          <p14:tracePt t="142161" x="2005013" y="1112838"/>
          <p14:tracePt t="142169" x="2005013" y="1093788"/>
          <p14:tracePt t="142177" x="2005013" y="1076325"/>
          <p14:tracePt t="142307" x="1997075" y="1066800"/>
          <p14:tracePt t="142315" x="1987550" y="1076325"/>
          <p14:tracePt t="142324" x="1987550" y="1085850"/>
          <p14:tracePt t="142332" x="1978025" y="1112838"/>
          <p14:tracePt t="142347" x="1978025" y="1149350"/>
          <p14:tracePt t="142355" x="1978025" y="1158875"/>
          <p14:tracePt t="142363" x="1978025" y="1166813"/>
          <p14:tracePt t="142371" x="1978025" y="1195388"/>
          <p14:tracePt t="142378" x="1978025" y="1203325"/>
          <p14:tracePt t="142387" x="1978025" y="1212850"/>
          <p14:tracePt t="142394" x="1978025" y="1222375"/>
          <p14:tracePt t="142410" x="1978025" y="1231900"/>
          <p14:tracePt t="142458" x="1978025" y="1239838"/>
          <p14:tracePt t="142473" x="1978025" y="1249363"/>
          <p14:tracePt t="142498" x="1978025" y="1268413"/>
          <p14:tracePt t="142523" x="1978025" y="1276350"/>
          <p14:tracePt t="142731" x="1978025" y="1268413"/>
          <p14:tracePt t="142740" x="1987550" y="1222375"/>
          <p14:tracePt t="142747" x="1987550" y="1195388"/>
          <p14:tracePt t="142755" x="2005013" y="1166813"/>
          <p14:tracePt t="142762" x="2005013" y="1130300"/>
          <p14:tracePt t="142769" x="2014538" y="1112838"/>
          <p14:tracePt t="142777" x="2014538" y="1076325"/>
          <p14:tracePt t="142785" x="2024063" y="1057275"/>
          <p14:tracePt t="142793" x="2024063" y="1039813"/>
          <p14:tracePt t="142801" x="2024063" y="993775"/>
          <p14:tracePt t="142809" x="2024063" y="984250"/>
          <p14:tracePt t="142817" x="2033588" y="966788"/>
          <p14:tracePt t="142834" x="2051050" y="939800"/>
          <p14:tracePt t="142857" x="2051050" y="930275"/>
          <p14:tracePt t="142865" x="2060575" y="911225"/>
          <p14:tracePt t="142969" x="2070100" y="893763"/>
          <p14:tracePt t="142986" x="2078038" y="874713"/>
          <p14:tracePt t="143019" x="2087563" y="874713"/>
          <p14:tracePt t="143026" x="2097088" y="874713"/>
          <p14:tracePt t="143035" x="2106613" y="866775"/>
          <p14:tracePt t="143042" x="2106613" y="857250"/>
          <p14:tracePt t="143050" x="2133600" y="857250"/>
          <p14:tracePt t="143057" x="2187575" y="857250"/>
          <p14:tracePt t="143065" x="2260600" y="857250"/>
          <p14:tracePt t="143073" x="2389188" y="857250"/>
          <p14:tracePt t="143081" x="2533650" y="857250"/>
          <p14:tracePt t="143089" x="2679700" y="857250"/>
          <p14:tracePt t="143097" x="2825750" y="857250"/>
          <p14:tracePt t="143106" x="2971800" y="866775"/>
          <p14:tracePt t="143113" x="3071813" y="874713"/>
          <p14:tracePt t="143123" x="3163888" y="893763"/>
          <p14:tracePt t="143129" x="3190875" y="893763"/>
          <p14:tracePt t="143138" x="3208338" y="893763"/>
          <p14:tracePt t="143348" x="3217863" y="893763"/>
          <p14:tracePt t="143363" x="3227388" y="893763"/>
          <p14:tracePt t="143371" x="3227388" y="866775"/>
          <p14:tracePt t="143379" x="3227388" y="811213"/>
          <p14:tracePt t="143387" x="3227388" y="766763"/>
          <p14:tracePt t="143394" x="3227388" y="730250"/>
          <p14:tracePt t="143402" x="3227388" y="684213"/>
          <p14:tracePt t="143410" x="3227388" y="657225"/>
          <p14:tracePt t="143418" x="3227388" y="628650"/>
          <p14:tracePt t="143426" x="3227388" y="620713"/>
          <p14:tracePt t="143434" x="3227388" y="611188"/>
          <p14:tracePt t="143532" x="3236913" y="628650"/>
          <p14:tracePt t="143539" x="3236913" y="657225"/>
          <p14:tracePt t="143547" x="3236913" y="674688"/>
          <p14:tracePt t="143555" x="3244850" y="720725"/>
          <p14:tracePt t="143563" x="3300413" y="784225"/>
          <p14:tracePt t="143571" x="3309938" y="811213"/>
          <p14:tracePt t="143581" x="3336925" y="847725"/>
          <p14:tracePt t="143586" x="3354388" y="874713"/>
          <p14:tracePt t="143593" x="3409950" y="939800"/>
          <p14:tracePt t="143601" x="3455988" y="1003300"/>
          <p14:tracePt t="143609" x="3527425" y="1085850"/>
          <p14:tracePt t="143617" x="3563938" y="1130300"/>
          <p14:tracePt t="143626" x="3646488" y="1185863"/>
          <p14:tracePt t="143633" x="3683000" y="1231900"/>
          <p14:tracePt t="143642" x="3709988" y="1268413"/>
          <p14:tracePt t="143649" x="3719513" y="1276350"/>
          <p14:tracePt t="143658" x="3738563" y="1285875"/>
          <p14:tracePt t="143665" x="3775075" y="1312863"/>
          <p14:tracePt t="143841" x="3792538" y="1312863"/>
          <p14:tracePt t="143858" x="3810000" y="1303338"/>
          <p14:tracePt t="143866" x="3829050" y="1303338"/>
          <p14:tracePt t="143874" x="3856038" y="1303338"/>
          <p14:tracePt t="143882" x="3902075" y="1303338"/>
          <p14:tracePt t="143896" x="3956050" y="1303338"/>
          <p14:tracePt t="143898" x="4029075" y="1303338"/>
          <p14:tracePt t="143909" x="4157663" y="1303338"/>
          <p14:tracePt t="143914" x="4321175" y="1303338"/>
          <p14:tracePt t="143924" x="4503738" y="1303338"/>
          <p14:tracePt t="143930" x="4722813" y="1303338"/>
          <p14:tracePt t="143938" x="4922838" y="1303338"/>
          <p14:tracePt t="143945" x="5122863" y="1303338"/>
          <p14:tracePt t="143953" x="5260975" y="1303338"/>
          <p14:tracePt t="143961" x="5360988" y="1303338"/>
          <p14:tracePt t="143969" x="5434013" y="1303338"/>
          <p14:tracePt t="143977" x="5461000" y="1303338"/>
          <p14:tracePt t="144148" x="5451475" y="1303338"/>
          <p14:tracePt t="144171" x="5424488" y="1303338"/>
          <p14:tracePt t="144194" x="5414963" y="1312863"/>
          <p14:tracePt t="144227" x="5387975" y="1322388"/>
          <p14:tracePt t="144235" x="5387975" y="1331913"/>
          <p14:tracePt t="144243" x="5378450" y="1349375"/>
          <p14:tracePt t="144250" x="5368925" y="1358900"/>
          <p14:tracePt t="144267" x="5351463" y="1376363"/>
          <p14:tracePt t="144276" x="5341938" y="1385888"/>
          <p14:tracePt t="144283" x="5334000" y="1385888"/>
          <p14:tracePt t="144292" x="5324475" y="1395413"/>
          <p14:tracePt t="144299" x="5314950" y="1412875"/>
          <p14:tracePt t="144315" x="5314950" y="1422400"/>
          <p14:tracePt t="144325" x="5314950" y="1431925"/>
          <p14:tracePt t="144331" x="5314950" y="1441450"/>
          <p14:tracePt t="144341" x="5305425" y="1449388"/>
          <p14:tracePt t="144378" x="5305425" y="1458913"/>
          <p14:tracePt t="144387" x="5305425" y="1468438"/>
          <p14:tracePt t="144409" x="5305425" y="1485900"/>
          <p14:tracePt t="144425" x="5305425" y="1495425"/>
          <p14:tracePt t="144433" x="5305425" y="1504950"/>
          <p14:tracePt t="144843" x="5305425" y="1522413"/>
          <p14:tracePt t="145051" x="5305425" y="1550988"/>
          <p14:tracePt t="145058" x="5287963" y="1568450"/>
          <p14:tracePt t="145066" x="5287963" y="1604963"/>
          <p14:tracePt t="145083" x="5278438" y="1624013"/>
          <p14:tracePt t="145092" x="5278438" y="1641475"/>
          <p14:tracePt t="145474" x="5268913" y="1651000"/>
          <p14:tracePt t="145483" x="5260975" y="1660525"/>
          <p14:tracePt t="145491" x="5251450" y="1668463"/>
          <p14:tracePt t="145498" x="5251450" y="1677988"/>
          <p14:tracePt t="145509" x="5241925" y="1687513"/>
          <p14:tracePt t="145531" x="5232400" y="1704975"/>
          <p14:tracePt t="145555" x="5214938" y="1741488"/>
          <p14:tracePt t="145562" x="5195888" y="1751013"/>
          <p14:tracePt t="145571" x="5151438" y="1778000"/>
          <p14:tracePt t="145581" x="5114925" y="1841500"/>
          <p14:tracePt t="145587" x="5049838" y="1870075"/>
          <p14:tracePt t="145595" x="4968875" y="1924050"/>
          <p14:tracePt t="145602" x="4905375" y="1951038"/>
          <p14:tracePt t="145609" x="4840288" y="1987550"/>
          <p14:tracePt t="145617" x="4740275" y="2043113"/>
          <p14:tracePt t="145625" x="4686300" y="2070100"/>
          <p14:tracePt t="145633" x="4622800" y="2079625"/>
          <p14:tracePt t="145641" x="4603750" y="2079625"/>
          <p14:tracePt t="145649" x="4586288" y="2079625"/>
          <p14:tracePt t="147330" x="4613275" y="2097088"/>
          <p14:tracePt t="147347" x="4630738" y="2097088"/>
          <p14:tracePt t="147355" x="4649788" y="2106613"/>
          <p14:tracePt t="147363" x="4649788" y="2116138"/>
          <p14:tracePt t="147803" x="4667250" y="2116138"/>
          <p14:tracePt t="148474" x="4676775" y="2125663"/>
          <p14:tracePt t="148676" x="4667250" y="2133600"/>
          <p14:tracePt t="148684" x="4630738" y="2179638"/>
          <p14:tracePt t="148691" x="4622800" y="2225675"/>
          <p14:tracePt t="148700" x="4613275" y="2262188"/>
          <p14:tracePt t="148708" x="4603750" y="2325688"/>
          <p14:tracePt t="148714" x="4586288" y="2352675"/>
          <p14:tracePt t="148723" x="4586288" y="2371725"/>
          <p14:tracePt t="148730" x="4586288" y="2416175"/>
          <p14:tracePt t="148740" x="4586288" y="2452688"/>
          <p14:tracePt t="148746" x="4586288" y="2471738"/>
          <p14:tracePt t="148754" x="4586288" y="2481263"/>
          <p14:tracePt t="148762" x="4586288" y="2498725"/>
          <p14:tracePt t="148770" x="4586288" y="2508250"/>
          <p14:tracePt t="148868" x="4586288" y="2517775"/>
          <p14:tracePt t="148875" x="4586288" y="2535238"/>
          <p14:tracePt t="148883" x="4576763" y="2554288"/>
          <p14:tracePt t="148898" x="4567238" y="2598738"/>
          <p14:tracePt t="148908" x="4567238" y="2608263"/>
          <p14:tracePt t="148915" x="4567238" y="2635250"/>
          <p14:tracePt t="148926" x="4567238" y="2654300"/>
          <p14:tracePt t="148930" x="4567238" y="2698750"/>
          <p14:tracePt t="148938" x="4567238" y="2727325"/>
          <p14:tracePt t="148945" x="4549775" y="2754313"/>
          <p14:tracePt t="148953" x="4549775" y="2771775"/>
          <p14:tracePt t="148961" x="4530725" y="2800350"/>
          <p14:tracePt t="148985" x="4530725" y="2817813"/>
          <p14:tracePt t="149083" x="4530725" y="2827338"/>
          <p14:tracePt t="149090" x="4521200" y="2844800"/>
          <p14:tracePt t="149099" x="4513263" y="2863850"/>
          <p14:tracePt t="149108" x="4513263" y="2881313"/>
          <p14:tracePt t="149115" x="4503738" y="2900363"/>
          <p14:tracePt t="149125" x="4503738" y="2927350"/>
          <p14:tracePt t="149131" x="4503738" y="2954338"/>
          <p14:tracePt t="149141" x="4503738" y="2963863"/>
          <p14:tracePt t="149147" x="4503738" y="2982913"/>
          <p14:tracePt t="149157" x="4503738" y="3009900"/>
          <p14:tracePt t="149162" x="4503738" y="3017838"/>
          <p14:tracePt t="149170" x="4503738" y="3027363"/>
          <p14:tracePt t="149178" x="4503738" y="3046413"/>
          <p14:tracePt t="149186" x="4503738" y="3054350"/>
          <p14:tracePt t="149202" x="4494213" y="3054350"/>
          <p14:tracePt t="149210" x="4494213" y="3063875"/>
          <p14:tracePt t="149234" x="4494213" y="3082925"/>
          <p14:tracePt t="149242" x="4494213" y="3090863"/>
          <p14:tracePt t="149250" x="4484688" y="3100388"/>
          <p14:tracePt t="149266" x="4484688" y="3127375"/>
          <p14:tracePt t="149273" x="4484688" y="3136900"/>
          <p14:tracePt t="149282" x="4484688" y="3146425"/>
          <p14:tracePt t="149291" x="4484688" y="3163888"/>
          <p14:tracePt t="149298" x="4476750" y="3182938"/>
          <p14:tracePt t="149307" x="4476750" y="3192463"/>
          <p14:tracePt t="149314" x="4476750" y="3219450"/>
          <p14:tracePt t="149324" x="4476750" y="3236913"/>
          <p14:tracePt t="149331" x="4476750" y="3255963"/>
          <p14:tracePt t="149340" x="4467225" y="3273425"/>
          <p14:tracePt t="149346" x="4467225" y="3282950"/>
          <p14:tracePt t="149355" x="4448175" y="3319463"/>
          <p14:tracePt t="149370" x="4440238" y="3328988"/>
          <p14:tracePt t="149378" x="4430713" y="3338513"/>
          <p14:tracePt t="149386" x="4430713" y="3346450"/>
          <p14:tracePt t="149394" x="4421188" y="3346450"/>
          <p14:tracePt t="149985" x="4413250" y="3355975"/>
          <p14:tracePt t="149993" x="4403725" y="3365500"/>
          <p14:tracePt t="150002" x="4394200" y="3375025"/>
          <p14:tracePt t="150009" x="4394200" y="3382963"/>
          <p14:tracePt t="150017" x="4384675" y="3392488"/>
          <p14:tracePt t="150025" x="4367213" y="3411538"/>
          <p14:tracePt t="150033" x="4367213" y="3429000"/>
          <p14:tracePt t="150041" x="4357688" y="3446463"/>
          <p14:tracePt t="150057" x="4357688" y="3475038"/>
          <p14:tracePt t="150065" x="4348163" y="3482975"/>
          <p14:tracePt t="150073" x="4348163" y="3492500"/>
          <p14:tracePt t="150081" x="4340225" y="3529013"/>
          <p14:tracePt t="150089" x="4340225" y="3538538"/>
          <p14:tracePt t="150106" x="4340225" y="3556000"/>
          <p14:tracePt t="150113" x="4340225" y="3575050"/>
          <p14:tracePt t="150122" x="4330700" y="3592513"/>
          <p14:tracePt t="150129" x="4321175" y="3602038"/>
          <p14:tracePt t="150139" x="4311650" y="3621088"/>
          <p14:tracePt t="150145" x="4303713" y="3638550"/>
          <p14:tracePt t="150154" x="4303713" y="3657600"/>
          <p14:tracePt t="150161" x="4294188" y="3675063"/>
          <p14:tracePt t="150169" x="4275138" y="3702050"/>
          <p14:tracePt t="150177" x="4267200" y="3711575"/>
          <p14:tracePt t="150185" x="4257675" y="3748088"/>
          <p14:tracePt t="150193" x="4257675" y="3757613"/>
          <p14:tracePt t="150201" x="4248150" y="3767138"/>
          <p14:tracePt t="150209" x="4230688" y="3803650"/>
          <p14:tracePt t="150225" x="4221163" y="3821113"/>
          <p14:tracePt t="150233" x="4221163" y="3830638"/>
          <p14:tracePt t="150241" x="4211638" y="3840163"/>
          <p14:tracePt t="150266" x="4211638" y="3848100"/>
          <p14:tracePt t="150282" x="4202113" y="3857625"/>
          <p14:tracePt t="150306" x="4194175" y="3884613"/>
          <p14:tracePt t="150314" x="4184650" y="3884613"/>
          <p14:tracePt t="150323" x="4184650" y="3894138"/>
          <p14:tracePt t="150340" x="4184650" y="3911600"/>
          <p14:tracePt t="150347" x="4184650" y="3940175"/>
          <p14:tracePt t="150356" x="4184650" y="3957638"/>
          <p14:tracePt t="150362" x="4165600" y="3976688"/>
          <p14:tracePt t="150370" x="4165600" y="3984625"/>
          <p14:tracePt t="150378" x="4165600" y="4013200"/>
          <p14:tracePt t="150386" x="4165600" y="4021138"/>
          <p14:tracePt t="150394" x="4148138" y="4049713"/>
          <p14:tracePt t="150402" x="4148138" y="4067175"/>
          <p14:tracePt t="150410" x="4148138" y="4076700"/>
          <p14:tracePt t="150418" x="4148138" y="4086225"/>
          <p14:tracePt t="150426" x="4148138" y="4094163"/>
          <p14:tracePt t="150434" x="4148138" y="4103688"/>
          <p14:tracePt t="150450" x="4148138" y="4113213"/>
          <p14:tracePt t="150609" x="4184650" y="4094163"/>
          <p14:tracePt t="150625" x="4194175" y="4049713"/>
          <p14:tracePt t="150633" x="4202113" y="4040188"/>
          <p14:tracePt t="150641" x="4202113" y="4030663"/>
          <p14:tracePt t="150649" x="4211638" y="4003675"/>
          <p14:tracePt t="150666" x="4211638" y="3976688"/>
          <p14:tracePt t="150674" x="4211638" y="3967163"/>
          <p14:tracePt t="150682" x="4211638" y="3948113"/>
          <p14:tracePt t="150690" x="4211638" y="3930650"/>
          <p14:tracePt t="150698" x="4211638" y="3911600"/>
          <p14:tracePt t="150706" x="4211638" y="3875088"/>
          <p14:tracePt t="150714" x="4211638" y="3857625"/>
          <p14:tracePt t="150723" x="4211638" y="3803650"/>
          <p14:tracePt t="150729" x="4211638" y="3748088"/>
          <p14:tracePt t="150740" x="4211638" y="3657600"/>
          <p14:tracePt t="150745" x="4211638" y="3575050"/>
          <p14:tracePt t="150754" x="4211638" y="3465513"/>
          <p14:tracePt t="150762" x="4211638" y="3355975"/>
          <p14:tracePt t="150770" x="4211638" y="3228975"/>
          <p14:tracePt t="150778" x="4211638" y="3100388"/>
          <p14:tracePt t="150786" x="4211638" y="2990850"/>
          <p14:tracePt t="150794" x="4211638" y="2881313"/>
          <p14:tracePt t="150802" x="4211638" y="2808288"/>
          <p14:tracePt t="150810" x="4211638" y="2698750"/>
          <p14:tracePt t="150818" x="4211638" y="2589213"/>
          <p14:tracePt t="150826" x="4211638" y="2535238"/>
          <p14:tracePt t="150834" x="4211638" y="2444750"/>
          <p14:tracePt t="150841" x="4202113" y="2362200"/>
          <p14:tracePt t="150850" x="4184650" y="2316163"/>
          <p14:tracePt t="150858" x="4184650" y="2289175"/>
          <p14:tracePt t="150866" x="4184650" y="2252663"/>
          <p14:tracePt t="150874" x="4184650" y="2225675"/>
          <p14:tracePt t="150882" x="4184650" y="2189163"/>
          <p14:tracePt t="150892" x="4184650" y="2152650"/>
          <p14:tracePt t="150898" x="4184650" y="2125663"/>
          <p14:tracePt t="150906" x="4184650" y="2116138"/>
          <p14:tracePt t="150914" x="4184650" y="2097088"/>
          <p14:tracePt t="150924" x="4184650" y="2070100"/>
          <p14:tracePt t="150930" x="4194175" y="2052638"/>
          <p14:tracePt t="150939" x="4194175" y="2016125"/>
          <p14:tracePt t="150946" x="4202113" y="1997075"/>
          <p14:tracePt t="150956" x="4221163" y="1970088"/>
          <p14:tracePt t="150961" x="4221163" y="1951038"/>
          <p14:tracePt t="150970" x="4230688" y="1906588"/>
          <p14:tracePt t="150977" x="4230688" y="1878013"/>
          <p14:tracePt t="150986" x="4230688" y="1860550"/>
          <p14:tracePt t="150994" x="4230688" y="1824038"/>
          <p14:tracePt t="151002" x="4230688" y="1804988"/>
          <p14:tracePt t="151010" x="4230688" y="1778000"/>
          <p14:tracePt t="151018" x="4230688" y="1768475"/>
          <p14:tracePt t="151034" x="4230688" y="1760538"/>
          <p14:tracePt t="151041" x="4230688" y="1751013"/>
          <p14:tracePt t="151148" x="4230688" y="1731963"/>
          <p14:tracePt t="151163" x="4230688" y="1724025"/>
          <p14:tracePt t="151171" x="4230688" y="1697038"/>
          <p14:tracePt t="151178" x="4230688" y="1677988"/>
          <p14:tracePt t="151185" x="4248150" y="1651000"/>
          <p14:tracePt t="151193" x="4248150" y="1641475"/>
          <p14:tracePt t="151201" x="4248150" y="1614488"/>
          <p14:tracePt t="151209" x="4248150" y="1595438"/>
          <p14:tracePt t="151217" x="4248150" y="1587500"/>
          <p14:tracePt t="151225" x="4248150" y="1558925"/>
          <p14:tracePt t="151233" x="4248150" y="1550988"/>
          <p14:tracePt t="151241" x="4248150" y="1522413"/>
          <p14:tracePt t="151257" x="4248150" y="1504950"/>
          <p14:tracePt t="151265" x="4248150" y="1485900"/>
          <p14:tracePt t="151273" x="4248150" y="1477963"/>
          <p14:tracePt t="151281" x="4248150" y="1468438"/>
          <p14:tracePt t="151289" x="4248150" y="1458913"/>
          <p14:tracePt t="151297" x="4248150" y="1441450"/>
          <p14:tracePt t="151313" x="4248150" y="1431925"/>
          <p14:tracePt t="151322" x="4248150" y="1422400"/>
          <p14:tracePt t="151329" x="4248150" y="1395413"/>
          <p14:tracePt t="151339" x="4248150" y="1385888"/>
          <p14:tracePt t="151346" x="4238625" y="1368425"/>
          <p14:tracePt t="151354" x="4238625" y="1358900"/>
          <p14:tracePt t="151547" x="4230688" y="1349375"/>
          <p14:tracePt t="151555" x="4165600" y="1349375"/>
          <p14:tracePt t="151561" x="4021138" y="1358900"/>
          <p14:tracePt t="151569" x="3819525" y="1358900"/>
          <p14:tracePt t="151577" x="3636963" y="1358900"/>
          <p14:tracePt t="151585" x="3419475" y="1358900"/>
          <p14:tracePt t="151593" x="3273425" y="1358900"/>
          <p14:tracePt t="151601" x="3090863" y="1358900"/>
          <p14:tracePt t="151609" x="2908300" y="1358900"/>
          <p14:tracePt t="151617" x="2771775" y="1358900"/>
          <p14:tracePt t="151625" x="2689225" y="1358900"/>
          <p14:tracePt t="151633" x="2652713" y="1358900"/>
          <p14:tracePt t="151642" x="2643188" y="1358900"/>
          <p14:tracePt t="151649" x="2635250" y="1358900"/>
          <p14:tracePt t="151761" x="2616200" y="1358900"/>
          <p14:tracePt t="151769" x="2562225" y="1358900"/>
          <p14:tracePt t="151777" x="2489200" y="1358900"/>
          <p14:tracePt t="151785" x="2433638" y="1358900"/>
          <p14:tracePt t="151793" x="2379663" y="1358900"/>
          <p14:tracePt t="151801" x="2316163" y="1358900"/>
          <p14:tracePt t="151809" x="2243138" y="1349375"/>
          <p14:tracePt t="151817" x="2197100" y="1349375"/>
          <p14:tracePt t="151825" x="2187575" y="1349375"/>
          <p14:tracePt t="151833" x="2143125" y="1349375"/>
          <p14:tracePt t="151841" x="2114550" y="1349375"/>
          <p14:tracePt t="151849" x="2106613" y="1349375"/>
          <p14:tracePt t="151857" x="2097088" y="1349375"/>
          <p14:tracePt t="151906" x="2070100" y="1349375"/>
          <p14:tracePt t="151914" x="2041525" y="1349375"/>
          <p14:tracePt t="151921" x="1941513" y="1349375"/>
          <p14:tracePt t="151930" x="1868488" y="1331913"/>
          <p14:tracePt t="151940" x="1758950" y="1322388"/>
          <p14:tracePt t="151946" x="1641475" y="1295400"/>
          <p14:tracePt t="151957" x="1531938" y="1276350"/>
          <p14:tracePt t="151962" x="1439863" y="1268413"/>
          <p14:tracePt t="151970" x="1376363" y="1249363"/>
          <p14:tracePt t="151978" x="1349375" y="1249363"/>
          <p14:tracePt t="151986" x="1330325" y="1231900"/>
          <p14:tracePt t="151994" x="1322388" y="1222375"/>
          <p14:tracePt t="152115" x="1339850" y="1222375"/>
          <p14:tracePt t="152123" x="1449388" y="1222375"/>
          <p14:tracePt t="152131" x="1631950" y="1231900"/>
          <p14:tracePt t="152140" x="1831975" y="1231900"/>
          <p14:tracePt t="152146" x="1978025" y="1249363"/>
          <p14:tracePt t="152158" x="2179638" y="1258888"/>
          <p14:tracePt t="152163" x="2443163" y="1312863"/>
          <p14:tracePt t="152172" x="2671763" y="1312863"/>
          <p14:tracePt t="152180" x="2889250" y="1312863"/>
          <p14:tracePt t="152186" x="3117850" y="1312863"/>
          <p14:tracePt t="152193" x="3300413" y="1312863"/>
          <p14:tracePt t="152201" x="3500438" y="1312863"/>
          <p14:tracePt t="152210" x="3646488" y="1312863"/>
          <p14:tracePt t="152217" x="3756025" y="1312863"/>
          <p14:tracePt t="152225" x="3810000" y="1322388"/>
          <p14:tracePt t="152233" x="3829050" y="1322388"/>
          <p14:tracePt t="152347" x="3829050" y="1331913"/>
          <p14:tracePt t="152355" x="3792538" y="1376363"/>
          <p14:tracePt t="152363" x="3729038" y="1395413"/>
          <p14:tracePt t="152371" x="3683000" y="1431925"/>
          <p14:tracePt t="152378" x="3600450" y="1522413"/>
          <p14:tracePt t="152387" x="3519488" y="1577975"/>
          <p14:tracePt t="152396" x="3446463" y="1677988"/>
          <p14:tracePt t="152402" x="3373438" y="1797050"/>
          <p14:tracePt t="152410" x="3327400" y="1887538"/>
          <p14:tracePt t="152418" x="3281363" y="2024063"/>
          <p14:tracePt t="152427" x="3236913" y="2170113"/>
          <p14:tracePt t="152434" x="3236913" y="2316163"/>
          <p14:tracePt t="152442" x="3236913" y="2498725"/>
          <p14:tracePt t="152450" x="3227388" y="2662238"/>
          <p14:tracePt t="152459" x="3227388" y="2827338"/>
          <p14:tracePt t="152466" x="3227388" y="2973388"/>
          <p14:tracePt t="152475" x="3227388" y="3136900"/>
          <p14:tracePt t="152482" x="3227388" y="3265488"/>
          <p14:tracePt t="152490" x="3227388" y="3375025"/>
          <p14:tracePt t="152498" x="3227388" y="3465513"/>
          <p14:tracePt t="152507" x="3227388" y="3538538"/>
          <p14:tracePt t="152514" x="3227388" y="3575050"/>
          <p14:tracePt t="152524" x="3200400" y="3621088"/>
          <p14:tracePt t="152530" x="3181350" y="3638550"/>
          <p14:tracePt t="152546" x="3171825" y="3648075"/>
          <p14:tracePt t="152556" x="3163888" y="3657600"/>
          <p14:tracePt t="152562" x="3163888" y="3665538"/>
          <p14:tracePt t="152627" x="3144838" y="3675063"/>
          <p14:tracePt t="152634" x="3108325" y="3684588"/>
          <p14:tracePt t="152642" x="3054350" y="3694113"/>
          <p14:tracePt t="152651" x="2998788" y="3694113"/>
          <p14:tracePt t="152658" x="2944813" y="3694113"/>
          <p14:tracePt t="152666" x="2881313" y="3721100"/>
          <p14:tracePt t="152675" x="2825750" y="3721100"/>
          <p14:tracePt t="152682" x="2771775" y="3721100"/>
          <p14:tracePt t="152690" x="2735263" y="3721100"/>
          <p14:tracePt t="152698" x="2698750" y="3721100"/>
          <p14:tracePt t="152707" x="2671763" y="3721100"/>
          <p14:tracePt t="152714" x="2635250" y="3711575"/>
          <p14:tracePt t="152723" x="2598738" y="3711575"/>
          <p14:tracePt t="152730" x="2543175" y="3694113"/>
          <p14:tracePt t="152740" x="2479675" y="3694113"/>
          <p14:tracePt t="152746" x="2425700" y="3694113"/>
          <p14:tracePt t="152756" x="2370138" y="3694113"/>
          <p14:tracePt t="152762" x="2333625" y="3694113"/>
          <p14:tracePt t="152770" x="2260600" y="3694113"/>
          <p14:tracePt t="152778" x="2206625" y="3702050"/>
          <p14:tracePt t="152786" x="2160588" y="3721100"/>
          <p14:tracePt t="152794" x="2151063" y="3730625"/>
          <p14:tracePt t="152802" x="2114550" y="3738563"/>
          <p14:tracePt t="152810" x="2097088" y="3748088"/>
          <p14:tracePt t="152826" x="2060575" y="3784600"/>
          <p14:tracePt t="152842" x="2051050" y="3784600"/>
          <p14:tracePt t="152850" x="2041525" y="3794125"/>
          <p14:tracePt t="152859" x="2041525" y="3811588"/>
          <p14:tracePt t="152866" x="2041525" y="3821113"/>
          <p14:tracePt t="152874" x="2041525" y="3830638"/>
          <p14:tracePt t="152895" x="2014538" y="3875088"/>
          <p14:tracePt t="152907" x="2005013" y="3903663"/>
          <p14:tracePt t="152914" x="1997075" y="3921125"/>
          <p14:tracePt t="152924" x="1968500" y="3967163"/>
          <p14:tracePt t="152930" x="1960563" y="3967163"/>
          <p14:tracePt t="152941" x="1941513" y="3994150"/>
          <p14:tracePt t="152945" x="1914525" y="4030663"/>
          <p14:tracePt t="152953" x="1914525" y="4049713"/>
          <p14:tracePt t="152961" x="1895475" y="4067175"/>
          <p14:tracePt t="152969" x="1860550" y="4094163"/>
          <p14:tracePt t="152977" x="1851025" y="4103688"/>
          <p14:tracePt t="152993" x="1851025" y="4113213"/>
          <p14:tracePt t="153001" x="1841500" y="4122738"/>
          <p14:tracePt t="153009" x="1814513" y="4140200"/>
          <p14:tracePt t="153025" x="1795463" y="4159250"/>
          <p14:tracePt t="153033" x="1787525" y="4159250"/>
          <p14:tracePt t="153041" x="1778000" y="4159250"/>
          <p14:tracePt t="153058" x="1751013" y="4167188"/>
          <p14:tracePt t="153065" x="1741488" y="4167188"/>
          <p14:tracePt t="153073" x="1722438" y="4167188"/>
          <p14:tracePt t="153081" x="1704975" y="4167188"/>
          <p14:tracePt t="153090" x="1649413" y="4167188"/>
          <p14:tracePt t="153097" x="1622425" y="4167188"/>
          <p14:tracePt t="153106" x="1585913" y="4167188"/>
          <p14:tracePt t="153113" x="1541463" y="4167188"/>
          <p14:tracePt t="153122" x="1522413" y="4167188"/>
          <p14:tracePt t="153129" x="1476375" y="4140200"/>
          <p14:tracePt t="153139" x="1449388" y="4113213"/>
          <p14:tracePt t="153156" x="1439863" y="4113213"/>
          <p14:tracePt t="153267" x="1431925" y="4103688"/>
          <p14:tracePt t="153282" x="1431925" y="4086225"/>
          <p14:tracePt t="153289" x="1468438" y="4076700"/>
          <p14:tracePt t="153298" x="1504950" y="4067175"/>
          <p14:tracePt t="153306" x="1549400" y="4049713"/>
          <p14:tracePt t="153314" x="1568450" y="4049713"/>
          <p14:tracePt t="153323" x="1595438" y="4030663"/>
          <p14:tracePt t="153330" x="1641475" y="4021138"/>
          <p14:tracePt t="153340" x="1685925" y="4013200"/>
          <p14:tracePt t="153346" x="1714500" y="4003675"/>
          <p14:tracePt t="153357" x="1741488" y="3984625"/>
          <p14:tracePt t="153362" x="1778000" y="3976688"/>
          <p14:tracePt t="153370" x="1804988" y="3976688"/>
          <p14:tracePt t="153378" x="1841500" y="3967163"/>
          <p14:tracePt t="153386" x="1878013" y="3940175"/>
          <p14:tracePt t="153394" x="1914525" y="3940175"/>
          <p14:tracePt t="153402" x="1941513" y="3940175"/>
          <p14:tracePt t="153410" x="1997075" y="3940175"/>
          <p14:tracePt t="153418" x="2087563" y="3940175"/>
          <p14:tracePt t="153426" x="2197100" y="3940175"/>
          <p14:tracePt t="153434" x="2279650" y="3940175"/>
          <p14:tracePt t="153442" x="2406650" y="3940175"/>
          <p14:tracePt t="153450" x="2516188" y="3940175"/>
          <p14:tracePt t="153458" x="2643188" y="3940175"/>
          <p14:tracePt t="153466" x="2698750" y="3940175"/>
          <p14:tracePt t="153474" x="2825750" y="3940175"/>
          <p14:tracePt t="153482" x="2954338" y="3940175"/>
          <p14:tracePt t="153490" x="3044825" y="3940175"/>
          <p14:tracePt t="153498" x="3100388" y="3940175"/>
          <p14:tracePt t="153506" x="3154363" y="3940175"/>
          <p14:tracePt t="153514" x="3181350" y="3940175"/>
          <p14:tracePt t="153523" x="3200400" y="3940175"/>
          <p14:tracePt t="153541" x="3217863" y="3940175"/>
          <p14:tracePt t="153627" x="3236913" y="3940175"/>
          <p14:tracePt t="153635" x="3273425" y="3948113"/>
          <p14:tracePt t="153642" x="3309938" y="3967163"/>
          <p14:tracePt t="153650" x="3346450" y="3984625"/>
          <p14:tracePt t="153667" x="3363913" y="3994150"/>
          <p14:tracePt t="153676" x="3382963" y="4003675"/>
          <p14:tracePt t="153682" x="3390900" y="4013200"/>
          <p14:tracePt t="153691" x="3409950" y="4013200"/>
          <p14:tracePt t="153795" x="3419475" y="4013200"/>
          <p14:tracePt t="153811" x="3436938" y="4013200"/>
          <p14:tracePt t="153819" x="3473450" y="4013200"/>
          <p14:tracePt t="153827" x="3527425" y="4013200"/>
          <p14:tracePt t="153834" x="3582988" y="4013200"/>
          <p14:tracePt t="153843" x="3646488" y="4013200"/>
          <p14:tracePt t="153850" x="3702050" y="4013200"/>
          <p14:tracePt t="153857" x="3729038" y="4013200"/>
          <p14:tracePt t="153865" x="3746500" y="4013200"/>
          <p14:tracePt t="153874" x="3775075" y="4013200"/>
          <p14:tracePt t="153881" x="3783013" y="4013200"/>
          <p14:tracePt t="153908" x="3792538" y="4013200"/>
          <p14:tracePt t="153921" x="3802063" y="4013200"/>
          <p14:tracePt t="153929" x="3810000" y="4013200"/>
          <p14:tracePt t="153939" x="3819525" y="4013200"/>
          <p14:tracePt t="153945" x="3829050" y="4013200"/>
          <p14:tracePt t="153977" x="3838575" y="4013200"/>
          <p14:tracePt t="154003" x="3856038" y="4013200"/>
          <p14:tracePt t="154010" x="3865563" y="4013200"/>
          <p14:tracePt t="154018" x="3875088" y="4013200"/>
          <p14:tracePt t="154042" x="3902075" y="4013200"/>
          <p14:tracePt t="154050" x="3911600" y="4013200"/>
          <p14:tracePt t="154058" x="3919538" y="4013200"/>
          <p14:tracePt t="154074" x="3938588" y="4013200"/>
          <p14:tracePt t="154235" x="3956050" y="4013200"/>
          <p14:tracePt t="154251" x="3984625" y="4013200"/>
          <p14:tracePt t="154257" x="4021138" y="4013200"/>
          <p14:tracePt t="154265" x="4048125" y="4040188"/>
          <p14:tracePt t="154273" x="4065588" y="4049713"/>
          <p14:tracePt t="154281" x="4094163" y="4049713"/>
          <p14:tracePt t="154298" x="4102100" y="4057650"/>
          <p14:tracePt t="154611" x="4102100" y="4076700"/>
          <p14:tracePt t="154619" x="4102100" y="4094163"/>
          <p14:tracePt t="154628" x="4102100" y="4130675"/>
          <p14:tracePt t="154634" x="4102100" y="4176713"/>
          <p14:tracePt t="154642" x="4102100" y="4232275"/>
          <p14:tracePt t="154650" x="4102100" y="4268788"/>
          <p14:tracePt t="154658" x="4102100" y="4303713"/>
          <p14:tracePt t="154666" x="4102100" y="4359275"/>
          <p14:tracePt t="154674" x="4102100" y="4395788"/>
          <p14:tracePt t="154682" x="4102100" y="4441825"/>
          <p14:tracePt t="154690" x="4102100" y="4478338"/>
          <p14:tracePt t="154698" x="4102100" y="4505325"/>
          <p14:tracePt t="154707" x="4102100" y="4532313"/>
          <p14:tracePt t="154714" x="4102100" y="4551363"/>
          <p14:tracePt t="154723" x="4102100" y="4587875"/>
          <p14:tracePt t="155011" x="4075113" y="4578350"/>
          <p14:tracePt t="155018" x="4029075" y="4578350"/>
          <p14:tracePt t="155026" x="3992563" y="4578350"/>
          <p14:tracePt t="155034" x="3911600" y="4578350"/>
          <p14:tracePt t="155042" x="3819525" y="4578350"/>
          <p14:tracePt t="155049" x="3719513" y="4578350"/>
          <p14:tracePt t="155057" x="3609975" y="4578350"/>
          <p14:tracePt t="155065" x="3536950" y="4578350"/>
          <p14:tracePt t="155073" x="3427413" y="4578350"/>
          <p14:tracePt t="155081" x="3354388" y="4578350"/>
          <p14:tracePt t="155090" x="3281363" y="4578350"/>
          <p14:tracePt t="155097" x="3227388" y="4578350"/>
          <p14:tracePt t="155105" x="3154363" y="4578350"/>
          <p14:tracePt t="155114" x="3090863" y="4578350"/>
          <p14:tracePt t="155121" x="3035300" y="4578350"/>
          <p14:tracePt t="155130" x="2998788" y="4578350"/>
          <p14:tracePt t="155141" x="2971800" y="4578350"/>
          <p14:tracePt t="155147" x="2954338" y="4578350"/>
          <p14:tracePt t="155158" x="2944813" y="4578350"/>
          <p14:tracePt t="155163" x="2925763" y="4578350"/>
          <p14:tracePt t="155174" x="2917825" y="4578350"/>
          <p14:tracePt t="155179" x="2908300" y="4578350"/>
          <p14:tracePt t="155187" x="2898775" y="4578350"/>
          <p14:tracePt t="155194" x="2881313" y="4578350"/>
          <p14:tracePt t="155203" x="2871788" y="4578350"/>
          <p14:tracePt t="155210" x="2844800" y="4587875"/>
          <p14:tracePt t="155217" x="2825750" y="4587875"/>
          <p14:tracePt t="155225" x="2798763" y="4587875"/>
          <p14:tracePt t="155233" x="2781300" y="4595813"/>
          <p14:tracePt t="155242" x="2735263" y="4605338"/>
          <p14:tracePt t="155249" x="2689225" y="4614863"/>
          <p14:tracePt t="155257" x="2652713" y="4624388"/>
          <p14:tracePt t="155267" x="2616200" y="4632325"/>
          <p14:tracePt t="155273" x="2589213" y="4632325"/>
          <p14:tracePt t="155281" x="2570163" y="4632325"/>
          <p14:tracePt t="155289" x="2533650" y="4632325"/>
          <p14:tracePt t="155297" x="2506663" y="4632325"/>
          <p14:tracePt t="155305" x="2462213" y="4632325"/>
          <p14:tracePt t="155313" x="2433638" y="4632325"/>
          <p14:tracePt t="155322" x="2389188" y="4632325"/>
          <p14:tracePt t="155329" x="2360613" y="4632325"/>
          <p14:tracePt t="155339" x="2333625" y="4632325"/>
          <p14:tracePt t="155346" x="2324100" y="4632325"/>
          <p14:tracePt t="155354" x="2316163" y="4632325"/>
          <p14:tracePt t="155361" x="2297113" y="4632325"/>
          <p14:tracePt t="155369" x="2279650" y="4641850"/>
          <p14:tracePt t="155393" x="2260600" y="4641850"/>
          <p14:tracePt t="155401" x="2251075" y="4641850"/>
          <p14:tracePt t="155409" x="2243138" y="4641850"/>
          <p14:tracePt t="155418" x="2233613" y="4641850"/>
          <p14:tracePt t="155426" x="2214563" y="4641850"/>
          <p14:tracePt t="155442" x="2197100" y="4641850"/>
          <p14:tracePt t="155449" x="2179638" y="4641850"/>
          <p14:tracePt t="155458" x="2170113" y="4641850"/>
          <p14:tracePt t="155466" x="2160588" y="4641850"/>
          <p14:tracePt t="155474" x="2151063" y="4641850"/>
          <p14:tracePt t="155482" x="2133600" y="4641850"/>
          <p14:tracePt t="155619" x="2124075" y="4641850"/>
          <p14:tracePt t="155627" x="2078038" y="4651375"/>
          <p14:tracePt t="155634" x="2024063" y="4651375"/>
          <p14:tracePt t="155642" x="1978025" y="4651375"/>
          <p14:tracePt t="155650" x="1960563" y="4651375"/>
          <p14:tracePt t="155658" x="1931988" y="4651375"/>
          <p14:tracePt t="155674" x="1924050" y="4651375"/>
          <p14:tracePt t="155698" x="1914525" y="4651375"/>
          <p14:tracePt t="155995" x="1914525" y="4641850"/>
          <p14:tracePt t="156011" x="1914525" y="4605338"/>
          <p14:tracePt t="156098" x="1931988" y="4587875"/>
          <p14:tracePt t="156106" x="1941513" y="4578350"/>
          <p14:tracePt t="156115" x="1941513" y="4568825"/>
          <p14:tracePt t="156125" x="1941513" y="4559300"/>
          <p14:tracePt t="156140" x="1941513" y="4551363"/>
          <p14:tracePt t="156162" x="1941513" y="4541838"/>
          <p14:tracePt t="156210" x="1941513" y="4532313"/>
          <p14:tracePt t="156218" x="1941513" y="4522788"/>
          <p14:tracePt t="156226" x="1951038" y="4514850"/>
          <p14:tracePt t="156235" x="1960563" y="4505325"/>
          <p14:tracePt t="156859" x="1960563" y="4486275"/>
          <p14:tracePt t="157323" x="1968500" y="4478338"/>
          <p14:tracePt t="158477" x="1978025" y="4478338"/>
          <p14:tracePt t="158571" x="2005013" y="4478338"/>
          <p14:tracePt t="158578" x="2024063" y="4478338"/>
          <p14:tracePt t="158587" x="2060575" y="4478338"/>
          <p14:tracePt t="158594" x="2087563" y="4478338"/>
          <p14:tracePt t="158603" x="2106613" y="4468813"/>
          <p14:tracePt t="158611" x="2143125" y="4468813"/>
          <p14:tracePt t="158939" x="2151063" y="4468813"/>
          <p14:tracePt t="158947" x="2206625" y="4468813"/>
          <p14:tracePt t="158955" x="2287588" y="4468813"/>
          <p14:tracePt t="158961" x="2397125" y="4468813"/>
          <p14:tracePt t="158970" x="2506663" y="4468813"/>
          <p14:tracePt t="158977" x="2635250" y="4468813"/>
          <p14:tracePt t="158985" x="2808288" y="4468813"/>
          <p14:tracePt t="158993" x="2971800" y="4468813"/>
          <p14:tracePt t="159001" x="3117850" y="4468813"/>
          <p14:tracePt t="159009" x="3263900" y="4468813"/>
          <p14:tracePt t="159017" x="3390900" y="4468813"/>
          <p14:tracePt t="159025" x="3482975" y="4468813"/>
          <p14:tracePt t="159033" x="3527425" y="4468813"/>
          <p14:tracePt t="159041" x="3546475" y="4468813"/>
          <p14:tracePt t="159130" x="3556000" y="4459288"/>
          <p14:tracePt t="159146" x="3609975" y="4432300"/>
          <p14:tracePt t="159155" x="3646488" y="4432300"/>
          <p14:tracePt t="159162" x="3683000" y="4432300"/>
          <p14:tracePt t="159171" x="3738563" y="4432300"/>
          <p14:tracePt t="159178" x="3783013" y="4432300"/>
          <p14:tracePt t="159186" x="3819525" y="4432300"/>
          <p14:tracePt t="159194" x="3838575" y="4432300"/>
          <p14:tracePt t="159202" x="3892550" y="4432300"/>
          <p14:tracePt t="159210" x="3948113" y="4432300"/>
          <p14:tracePt t="159218" x="4011613" y="4422775"/>
          <p14:tracePt t="159226" x="4048125" y="4413250"/>
          <p14:tracePt t="159234" x="4094163" y="4405313"/>
          <p14:tracePt t="159242" x="4138613" y="4376738"/>
          <p14:tracePt t="159250" x="4165600" y="4376738"/>
          <p14:tracePt t="159257" x="4194175" y="4368800"/>
          <p14:tracePt t="159266" x="4202113" y="4359275"/>
          <p14:tracePt t="159274" x="4211638" y="4359275"/>
          <p14:tracePt t="159395" x="4221163" y="4359275"/>
          <p14:tracePt t="159403" x="4248150" y="4359275"/>
          <p14:tracePt t="159410" x="4284663" y="4359275"/>
          <p14:tracePt t="159419" x="4340225" y="4359275"/>
          <p14:tracePt t="159427" x="4376738" y="4359275"/>
          <p14:tracePt t="159435" x="4413250" y="4359275"/>
          <p14:tracePt t="159443" x="4440238" y="4359275"/>
          <p14:tracePt t="159451" x="4457700" y="4359275"/>
          <p14:tracePt t="159459" x="4467225" y="4359275"/>
          <p14:tracePt t="159467" x="4484688" y="4359275"/>
          <p14:tracePt t="159474" x="4494213" y="4359275"/>
          <p14:tracePt t="159652" x="4503738" y="4359275"/>
          <p14:tracePt t="159675" x="4530725" y="4368800"/>
          <p14:tracePt t="159682" x="4530725" y="4376738"/>
          <p14:tracePt t="159691" x="4530725" y="4386263"/>
          <p14:tracePt t="159699" x="4530725" y="4413250"/>
          <p14:tracePt t="159722" x="4530725" y="4422775"/>
          <p14:tracePt t="159730" x="4530725" y="4432300"/>
          <p14:tracePt t="159906" x="4530725" y="4413250"/>
          <p14:tracePt t="159915" x="4530725" y="4386263"/>
          <p14:tracePt t="159922" x="4484688" y="4349750"/>
          <p14:tracePt t="159932" x="4430713" y="4303713"/>
          <p14:tracePt t="159939" x="4403725" y="4276725"/>
          <p14:tracePt t="159945" x="4367213" y="4259263"/>
          <p14:tracePt t="159955" x="4348163" y="4232275"/>
          <p14:tracePt t="159961" x="4330700" y="4195763"/>
          <p14:tracePt t="159971" x="4321175" y="4195763"/>
          <p14:tracePt t="159977" x="4311650" y="4167188"/>
          <p14:tracePt t="159993" x="4311650" y="4159250"/>
          <p14:tracePt t="160003" x="4303713" y="4149725"/>
          <p14:tracePt t="160090" x="4303713" y="4130675"/>
          <p14:tracePt t="160106" x="4303713" y="4122738"/>
          <p14:tracePt t="160115" x="4303713" y="4113213"/>
          <p14:tracePt t="160122" x="4321175" y="4094163"/>
          <p14:tracePt t="160130" x="4348163" y="4076700"/>
          <p14:tracePt t="160138" x="4367213" y="4067175"/>
          <p14:tracePt t="160145" x="4403725" y="4057650"/>
          <p14:tracePt t="160155" x="4430713" y="4049713"/>
          <p14:tracePt t="160161" x="4476750" y="4030663"/>
          <p14:tracePt t="160171" x="4530725" y="4030663"/>
          <p14:tracePt t="160178" x="4594225" y="4013200"/>
          <p14:tracePt t="160187" x="4649788" y="4013200"/>
          <p14:tracePt t="160196" x="4740275" y="4013200"/>
          <p14:tracePt t="160203" x="4813300" y="4013200"/>
          <p14:tracePt t="160211" x="4905375" y="4013200"/>
          <p14:tracePt t="160219" x="4986338" y="4030663"/>
          <p14:tracePt t="160226" x="5059363" y="4057650"/>
          <p14:tracePt t="160235" x="5105400" y="4086225"/>
          <p14:tracePt t="160243" x="5114925" y="4086225"/>
          <p14:tracePt t="160252" x="5122863" y="4094163"/>
          <p14:tracePt t="160323" x="5122863" y="4113213"/>
          <p14:tracePt t="160331" x="5122863" y="4122738"/>
          <p14:tracePt t="160339" x="5122863" y="4140200"/>
          <p14:tracePt t="160346" x="5095875" y="4167188"/>
          <p14:tracePt t="160355" x="5086350" y="4176713"/>
          <p14:tracePt t="160361" x="5049838" y="4195763"/>
          <p14:tracePt t="160371" x="5041900" y="4203700"/>
          <p14:tracePt t="160377" x="5022850" y="4232275"/>
          <p14:tracePt t="160385" x="5014913" y="4240213"/>
          <p14:tracePt t="160401" x="4995863" y="4268788"/>
          <p14:tracePt t="160409" x="4986338" y="4276725"/>
          <p14:tracePt t="160418" x="4978400" y="4286250"/>
          <p14:tracePt t="160425" x="4968875" y="4286250"/>
          <p14:tracePt t="160433" x="4949825" y="4295775"/>
          <p14:tracePt t="160441" x="4949825" y="4303713"/>
          <p14:tracePt t="160449" x="4941888" y="4313238"/>
          <p14:tracePt t="160465" x="4922838" y="4322763"/>
          <p14:tracePt t="160611" x="4895850" y="4322763"/>
          <p14:tracePt t="160618" x="4859338" y="4322763"/>
          <p14:tracePt t="160627" x="4822825" y="4322763"/>
          <p14:tracePt t="160635" x="4813300" y="4322763"/>
          <p14:tracePt t="160642" x="4776788" y="4322763"/>
          <p14:tracePt t="160651" x="4767263" y="4322763"/>
          <p14:tracePt t="160658" x="4749800" y="4322763"/>
          <p14:tracePt t="160675" x="4740275" y="4322763"/>
          <p14:tracePt t="161227" x="4730750" y="4332288"/>
          <p14:tracePt t="161234" x="4722813" y="4349750"/>
          <p14:tracePt t="161243" x="4713288" y="4368800"/>
          <p14:tracePt t="161251" x="4703763" y="4376738"/>
          <p14:tracePt t="161257" x="4695825" y="4386263"/>
          <p14:tracePt t="161338" x="4686300" y="4386263"/>
          <p14:tracePt t="161348" x="4686300" y="4395788"/>
          <p14:tracePt t="161355" x="4676775" y="4395788"/>
          <p14:tracePt t="161362" x="4667250" y="4405313"/>
          <p14:tracePt t="161372" x="4659313" y="4413250"/>
          <p14:tracePt t="161386" x="4649788" y="4422775"/>
          <p14:tracePt t="161555" x="4640263" y="4432300"/>
          <p14:tracePt t="161571" x="4622800" y="4432300"/>
          <p14:tracePt t="161587" x="4613275" y="4432300"/>
          <p14:tracePt t="161593" x="4594225" y="4432300"/>
          <p14:tracePt t="161601" x="4576763" y="4422775"/>
          <p14:tracePt t="161609" x="4567238" y="4413250"/>
          <p14:tracePt t="161617" x="4549775" y="4405313"/>
          <p14:tracePt t="161625" x="4530725" y="4386263"/>
          <p14:tracePt t="161633" x="4521200" y="4376738"/>
          <p14:tracePt t="161641" x="4513263" y="4368800"/>
          <p14:tracePt t="161649" x="4513263" y="4349750"/>
          <p14:tracePt t="161660" x="4513263" y="4340225"/>
          <p14:tracePt t="161667" x="4503738" y="4332288"/>
          <p14:tracePt t="161730" x="4503738" y="4313238"/>
          <p14:tracePt t="161746" x="4503738" y="4303713"/>
          <p14:tracePt t="161753" x="4503738" y="4295775"/>
          <p14:tracePt t="161761" x="4503738" y="4286250"/>
          <p14:tracePt t="161770" x="4503738" y="4268788"/>
          <p14:tracePt t="161777" x="4503738" y="4249738"/>
          <p14:tracePt t="161801" x="4513263" y="4222750"/>
          <p14:tracePt t="161809" x="4521200" y="4203700"/>
          <p14:tracePt t="161817" x="4530725" y="4176713"/>
          <p14:tracePt t="161825" x="4540250" y="4159250"/>
          <p14:tracePt t="161833" x="4549775" y="4140200"/>
          <p14:tracePt t="161849" x="4557713" y="4122738"/>
          <p14:tracePt t="161857" x="4586288" y="4103688"/>
          <p14:tracePt t="161865" x="4586288" y="4094163"/>
          <p14:tracePt t="161873" x="4586288" y="4086225"/>
          <p14:tracePt t="161881" x="4594225" y="4076700"/>
          <p14:tracePt t="161907" x="4622800" y="4067175"/>
          <p14:tracePt t="161921" x="4640263" y="4057650"/>
          <p14:tracePt t="161930" x="4640263" y="4049713"/>
          <p14:tracePt t="161937" x="4659313" y="4030663"/>
          <p14:tracePt t="161945" x="4676775" y="4030663"/>
          <p14:tracePt t="161956" x="4695825" y="4021138"/>
          <p14:tracePt t="161961" x="4722813" y="4021138"/>
          <p14:tracePt t="161970" x="4730750" y="4021138"/>
          <p14:tracePt t="161977" x="4749800" y="4021138"/>
          <p14:tracePt t="161986" x="4759325" y="4021138"/>
          <p14:tracePt t="162043" x="4767263" y="4021138"/>
          <p14:tracePt t="162051" x="4776788" y="4030663"/>
          <p14:tracePt t="162060" x="4795838" y="4049713"/>
          <p14:tracePt t="162074" x="4795838" y="4067175"/>
          <p14:tracePt t="162082" x="4795838" y="4086225"/>
          <p14:tracePt t="162090" x="4803775" y="4113213"/>
          <p14:tracePt t="162098" x="4803775" y="4122738"/>
          <p14:tracePt t="162106" x="4803775" y="4130675"/>
          <p14:tracePt t="162114" x="4803775" y="4140200"/>
          <p14:tracePt t="162130" x="4803775" y="4167188"/>
          <p14:tracePt t="162139" x="4803775" y="4176713"/>
          <p14:tracePt t="162146" x="4803775" y="4186238"/>
          <p14:tracePt t="162156" x="4795838" y="4195763"/>
          <p14:tracePt t="162162" x="4786313" y="4222750"/>
          <p14:tracePt t="162174" x="4767263" y="4240213"/>
          <p14:tracePt t="162177" x="4749800" y="4259263"/>
          <p14:tracePt t="162194" x="4749800" y="4268788"/>
          <p14:tracePt t="162202" x="4740275" y="4268788"/>
          <p14:tracePt t="162218" x="4722813" y="4286250"/>
          <p14:tracePt t="162627" x="4713288" y="4295775"/>
          <p14:tracePt t="162635" x="4640263" y="4332288"/>
          <p14:tracePt t="162642" x="4540250" y="4359275"/>
          <p14:tracePt t="162650" x="4467225" y="4368800"/>
          <p14:tracePt t="162660" x="4403725" y="4376738"/>
          <p14:tracePt t="162666" x="4357688" y="4405313"/>
          <p14:tracePt t="162675" x="4348163" y="4413250"/>
          <p14:tracePt t="162681" x="4311650" y="4422775"/>
          <p14:tracePt t="162763" x="4311650" y="4432300"/>
          <p14:tracePt t="162779" x="4284663" y="4441825"/>
          <p14:tracePt t="162787" x="4248150" y="4441825"/>
          <p14:tracePt t="162794" x="4211638" y="4459288"/>
          <p14:tracePt t="162803" x="4165600" y="4459288"/>
          <p14:tracePt t="162811" x="4157663" y="4459288"/>
          <p14:tracePt t="162819" x="4129088" y="4459288"/>
          <p14:tracePt t="162835" x="4121150" y="4459288"/>
          <p14:tracePt t="162842" x="4111625" y="4459288"/>
          <p14:tracePt t="162857" x="4094163" y="4468813"/>
          <p14:tracePt t="162865" x="4084638" y="4468813"/>
          <p14:tracePt t="162888" x="4075113" y="4468813"/>
          <p14:tracePt t="162890" x="4065588" y="4478338"/>
          <p14:tracePt t="162913" x="4057650" y="4478338"/>
          <p14:tracePt t="163018" x="4048125" y="4486275"/>
          <p14:tracePt t="163026" x="4029075" y="4486275"/>
          <p14:tracePt t="163034" x="3975100" y="4505325"/>
          <p14:tracePt t="163042" x="3911600" y="4505325"/>
          <p14:tracePt t="163050" x="3875088" y="4514850"/>
          <p14:tracePt t="163058" x="3792538" y="4532313"/>
          <p14:tracePt t="163066" x="3765550" y="4532313"/>
          <p14:tracePt t="163075" x="3709988" y="4532313"/>
          <p14:tracePt t="163082" x="3656013" y="4541838"/>
          <p14:tracePt t="163092" x="3609975" y="4541838"/>
          <p14:tracePt t="163098" x="3556000" y="4568825"/>
          <p14:tracePt t="163107" x="3473450" y="4595813"/>
          <p14:tracePt t="163114" x="3436938" y="4595813"/>
          <p14:tracePt t="163123" x="3363913" y="4605338"/>
          <p14:tracePt t="163130" x="3309938" y="4605338"/>
          <p14:tracePt t="163139" x="3254375" y="4605338"/>
          <p14:tracePt t="163146" x="3190875" y="4641850"/>
          <p14:tracePt t="163156" x="3108325" y="4641850"/>
          <p14:tracePt t="163162" x="3035300" y="4641850"/>
          <p14:tracePt t="163174" x="2944813" y="4641850"/>
          <p14:tracePt t="163178" x="2889250" y="4641850"/>
          <p14:tracePt t="163189" x="2835275" y="4641850"/>
          <p14:tracePt t="163194" x="2771775" y="4641850"/>
          <p14:tracePt t="163202" x="2744788" y="4632325"/>
          <p14:tracePt t="163210" x="2708275" y="4632325"/>
          <p14:tracePt t="163218" x="2671763" y="4624388"/>
          <p14:tracePt t="163227" x="2643188" y="4605338"/>
          <p14:tracePt t="163234" x="2625725" y="4605338"/>
          <p14:tracePt t="163242" x="2616200" y="4605338"/>
          <p14:tracePt t="163250" x="2598738" y="4595813"/>
          <p14:tracePt t="163266" x="2589213" y="4595813"/>
          <p14:tracePt t="163306" x="2589213" y="4587875"/>
          <p14:tracePt t="163314" x="2579688" y="4578350"/>
          <p14:tracePt t="163322" x="2570163" y="4568825"/>
          <p14:tracePt t="163332" x="2570163" y="4559300"/>
          <p14:tracePt t="163339" x="2562225" y="4551363"/>
          <p14:tracePt t="163348" x="2552700" y="4541838"/>
          <p14:tracePt t="163370" x="2552700" y="4522788"/>
          <p14:tracePt t="163377" x="2552700" y="4514850"/>
          <p14:tracePt t="163386" x="2552700" y="4495800"/>
          <p14:tracePt t="163394" x="2552700" y="4478338"/>
          <p14:tracePt t="163402" x="2552700" y="4459288"/>
          <p14:tracePt t="163410" x="2552700" y="4432300"/>
          <p14:tracePt t="163418" x="2552700" y="4413250"/>
          <p14:tracePt t="163426" x="2552700" y="4386263"/>
          <p14:tracePt t="163434" x="2552700" y="4368800"/>
          <p14:tracePt t="163441" x="2552700" y="4332288"/>
          <p14:tracePt t="163450" x="2552700" y="4313238"/>
          <p14:tracePt t="163457" x="2552700" y="4276725"/>
          <p14:tracePt t="163466" x="2589213" y="4249738"/>
          <p14:tracePt t="163473" x="2606675" y="4232275"/>
          <p14:tracePt t="163482" x="2625725" y="4213225"/>
          <p14:tracePt t="163490" x="2652713" y="4176713"/>
          <p14:tracePt t="163498" x="2671763" y="4167188"/>
          <p14:tracePt t="163506" x="2698750" y="4149725"/>
          <p14:tracePt t="163513" x="2735263" y="4130675"/>
          <p14:tracePt t="163521" x="2744788" y="4122738"/>
          <p14:tracePt t="163538" x="2762250" y="4113213"/>
          <p14:tracePt t="163546" x="2781300" y="4113213"/>
          <p14:tracePt t="163555" x="2808288" y="4113213"/>
          <p14:tracePt t="163562" x="2844800" y="4103688"/>
          <p14:tracePt t="163578" x="2881313" y="4103688"/>
          <p14:tracePt t="163586" x="2908300" y="4103688"/>
          <p14:tracePt t="163594" x="2935288" y="4103688"/>
          <p14:tracePt t="163602" x="2990850" y="4103688"/>
          <p14:tracePt t="163610" x="3090863" y="4103688"/>
          <p14:tracePt t="163617" x="3163888" y="4103688"/>
          <p14:tracePt t="163627" x="3236913" y="4103688"/>
          <p14:tracePt t="163633" x="3309938" y="4103688"/>
          <p14:tracePt t="163642" x="3419475" y="4103688"/>
          <p14:tracePt t="163649" x="3519488" y="4167188"/>
          <p14:tracePt t="163657" x="3582988" y="4176713"/>
          <p14:tracePt t="163665" x="3636963" y="4203700"/>
          <p14:tracePt t="163673" x="3683000" y="4213225"/>
          <p14:tracePt t="163681" x="3729038" y="4232275"/>
          <p14:tracePt t="163689" x="3738563" y="4232275"/>
          <p14:tracePt t="163697" x="3756025" y="4240213"/>
          <p14:tracePt t="163706" x="3775075" y="4259263"/>
          <p14:tracePt t="163729" x="3783013" y="4268788"/>
          <p14:tracePt t="165826" x="3783013" y="4295775"/>
          <p14:tracePt t="165835" x="3775075" y="4313238"/>
          <p14:tracePt t="165858" x="3765550" y="4322763"/>
          <p14:tracePt t="165890" x="3765550" y="4332288"/>
          <p14:tracePt t="165899" x="3756025" y="4340225"/>
          <p14:tracePt t="165906" x="3746500" y="4349750"/>
          <p14:tracePt t="165914" x="3738563" y="4349750"/>
          <p14:tracePt t="165924" x="3729038" y="4349750"/>
          <p14:tracePt t="165929" x="3719513" y="4359275"/>
          <p14:tracePt t="165937" x="3719513" y="4368800"/>
          <p14:tracePt t="165945" x="3692525" y="4386263"/>
          <p14:tracePt t="165953" x="3683000" y="4395788"/>
          <p14:tracePt t="165961" x="3665538" y="4405313"/>
          <p14:tracePt t="165970" x="3656013" y="4405313"/>
          <p14:tracePt t="165977" x="3629025" y="4413250"/>
          <p14:tracePt t="165987" x="3600450" y="4422775"/>
          <p14:tracePt t="165993" x="3563938" y="4432300"/>
          <p14:tracePt t="166001" x="3536950" y="4441825"/>
          <p14:tracePt t="166009" x="3500438" y="4441825"/>
          <p14:tracePt t="166017" x="3455988" y="4441825"/>
          <p14:tracePt t="166025" x="3436938" y="4449763"/>
          <p14:tracePt t="166033" x="3400425" y="4449763"/>
          <p14:tracePt t="166041" x="3363913" y="4468813"/>
          <p14:tracePt t="166049" x="3346450" y="4468813"/>
          <p14:tracePt t="166057" x="3317875" y="4468813"/>
          <p14:tracePt t="166065" x="3309938" y="4468813"/>
          <p14:tracePt t="166073" x="3300413" y="4468813"/>
          <p14:tracePt t="166089" x="3281363" y="4468813"/>
          <p14:tracePt t="166105" x="3254375" y="4468813"/>
          <p14:tracePt t="166113" x="3236913" y="4468813"/>
          <p14:tracePt t="166122" x="3200400" y="4468813"/>
          <p14:tracePt t="166129" x="3163888" y="4468813"/>
          <p14:tracePt t="166138" x="3127375" y="4468813"/>
          <p14:tracePt t="166145" x="3071813" y="4468813"/>
          <p14:tracePt t="166154" x="3008313" y="4468813"/>
          <p14:tracePt t="166161" x="2971800" y="4468813"/>
          <p14:tracePt t="166171" x="2944813" y="4468813"/>
          <p14:tracePt t="166177" x="2889250" y="4468813"/>
          <p14:tracePt t="166185" x="2852738" y="4468813"/>
          <p14:tracePt t="166193" x="2817813" y="4468813"/>
          <p14:tracePt t="166201" x="2798763" y="4468813"/>
          <p14:tracePt t="166209" x="2789238" y="4468813"/>
          <p14:tracePt t="166217" x="2771775" y="4468813"/>
          <p14:tracePt t="166249" x="2752725" y="4468813"/>
          <p14:tracePt t="166257" x="2735263" y="4468813"/>
          <p14:tracePt t="166265" x="2725738" y="4468813"/>
          <p14:tracePt t="166274" x="2708275" y="4468813"/>
          <p14:tracePt t="166282" x="2689225" y="4468813"/>
          <p14:tracePt t="166290" x="2671763" y="4468813"/>
          <p14:tracePt t="166306" x="2662238" y="4468813"/>
          <p14:tracePt t="166314" x="2652713" y="4468813"/>
          <p14:tracePt t="166322" x="2643188" y="4468813"/>
          <p14:tracePt t="166371" x="2625725" y="4459288"/>
          <p14:tracePt t="166388" x="2625725" y="4432300"/>
          <p14:tracePt t="166396" x="2625725" y="4422775"/>
          <p14:tracePt t="166403" x="2625725" y="4405313"/>
          <p14:tracePt t="166409" x="2625725" y="4386263"/>
          <p14:tracePt t="166417" x="2625725" y="4376738"/>
          <p14:tracePt t="166425" x="2625725" y="4349750"/>
          <p14:tracePt t="166433" x="2625725" y="4332288"/>
          <p14:tracePt t="166441" x="2625725" y="4303713"/>
          <p14:tracePt t="166449" x="2625725" y="4295775"/>
          <p14:tracePt t="166457" x="2643188" y="4259263"/>
          <p14:tracePt t="166465" x="2652713" y="4249738"/>
          <p14:tracePt t="166473" x="2671763" y="4240213"/>
          <p14:tracePt t="166481" x="2716213" y="4203700"/>
          <p14:tracePt t="166497" x="2744788" y="4195763"/>
          <p14:tracePt t="166505" x="2789238" y="4186238"/>
          <p14:tracePt t="166513" x="2825750" y="4176713"/>
          <p14:tracePt t="166521" x="2852738" y="4176713"/>
          <p14:tracePt t="166529" x="2908300" y="4176713"/>
          <p14:tracePt t="166537" x="2954338" y="4176713"/>
          <p14:tracePt t="166545" x="3008313" y="4176713"/>
          <p14:tracePt t="166555" x="3063875" y="4176713"/>
          <p14:tracePt t="166562" x="3117850" y="4176713"/>
          <p14:tracePt t="166572" x="3190875" y="4176713"/>
          <p14:tracePt t="166578" x="3290888" y="4176713"/>
          <p14:tracePt t="166588" x="3382963" y="4176713"/>
          <p14:tracePt t="166594" x="3490913" y="4176713"/>
          <p14:tracePt t="166602" x="3563938" y="4176713"/>
          <p14:tracePt t="166610" x="3636963" y="4176713"/>
          <p14:tracePt t="166618" x="3692525" y="4176713"/>
          <p14:tracePt t="166626" x="3738563" y="4176713"/>
          <p14:tracePt t="166634" x="3756025" y="4176713"/>
          <p14:tracePt t="166643" x="3783013" y="4186238"/>
          <p14:tracePt t="167113" x="3783013" y="4195763"/>
          <p14:tracePt t="167121" x="3783013" y="4203700"/>
          <p14:tracePt t="167137" x="3783013" y="4213225"/>
          <p14:tracePt t="167153" x="3783013" y="4222750"/>
          <p14:tracePt t="167938" x="3792538" y="4232275"/>
          <p14:tracePt t="168075" x="3802063" y="4222750"/>
          <p14:tracePt t="168082" x="3810000" y="4222750"/>
          <p14:tracePt t="168089" x="3810000" y="4203700"/>
          <p14:tracePt t="168105" x="3819525" y="4195763"/>
          <p14:tracePt t="168531" x="3829050" y="4167188"/>
          <p14:tracePt t="168538" x="3838575" y="4140200"/>
          <p14:tracePt t="168546" x="3838575" y="4086225"/>
          <p14:tracePt t="168556" x="3838575" y="3994150"/>
          <p14:tracePt t="168563" x="3838575" y="3911600"/>
          <p14:tracePt t="168574" x="3838575" y="3803650"/>
          <p14:tracePt t="168579" x="3838575" y="3694113"/>
          <p14:tracePt t="168590" x="3819525" y="3584575"/>
          <p14:tracePt t="168594" x="3810000" y="3475038"/>
          <p14:tracePt t="168602" x="3792538" y="3355975"/>
          <p14:tracePt t="168610" x="3783013" y="3246438"/>
          <p14:tracePt t="168618" x="3783013" y="3136900"/>
          <p14:tracePt t="168628" x="3756025" y="3027363"/>
          <p14:tracePt t="168633" x="3738563" y="2863850"/>
          <p14:tracePt t="168641" x="3738563" y="2771775"/>
          <p14:tracePt t="168649" x="3738563" y="2644775"/>
          <p14:tracePt t="168657" x="3738563" y="2562225"/>
          <p14:tracePt t="168665" x="3738563" y="2452688"/>
          <p14:tracePt t="168673" x="3738563" y="2362200"/>
          <p14:tracePt t="168681" x="3738563" y="2306638"/>
          <p14:tracePt t="168689" x="3765550" y="2243138"/>
          <p14:tracePt t="168697" x="3775075" y="2197100"/>
          <p14:tracePt t="168706" x="3792538" y="2170113"/>
          <p14:tracePt t="168713" x="3802063" y="2160588"/>
          <p14:tracePt t="168722" x="3810000" y="2143125"/>
          <p14:tracePt t="168819" x="3810000" y="2106613"/>
          <p14:tracePt t="168826" x="3810000" y="2060575"/>
          <p14:tracePt t="168835" x="3802063" y="2024063"/>
          <p14:tracePt t="168842" x="3775075" y="1979613"/>
          <p14:tracePt t="168851" x="3738563" y="1924050"/>
          <p14:tracePt t="168861" x="3729038" y="1906588"/>
          <p14:tracePt t="168867" x="3709988" y="1887538"/>
          <p14:tracePt t="168874" x="3709988" y="1878013"/>
          <p14:tracePt t="168881" x="3692525" y="1851025"/>
          <p14:tracePt t="168929" x="3692525" y="1841500"/>
          <p14:tracePt t="168954" x="3692525" y="1824038"/>
          <p14:tracePt t="168961" x="3692525" y="1814513"/>
          <p14:tracePt t="168977" x="3692525" y="1797050"/>
          <p14:tracePt t="168994" x="3692525" y="1778000"/>
          <p14:tracePt t="169001" x="3692525" y="1768475"/>
          <p14:tracePt t="169017" x="3692525" y="1751013"/>
          <p14:tracePt t="169034" x="3692525" y="1741488"/>
          <p14:tracePt t="169066" x="3692525" y="1731963"/>
          <p14:tracePt t="169074" x="3702050" y="1714500"/>
          <p14:tracePt t="169082" x="3702050" y="1697038"/>
          <p14:tracePt t="169091" x="3702050" y="1687513"/>
          <p14:tracePt t="169106" x="3702050" y="1677988"/>
          <p14:tracePt t="169114" x="3702050" y="1651000"/>
          <p14:tracePt t="169123" x="3709988" y="1631950"/>
          <p14:tracePt t="169130" x="3729038" y="1624013"/>
          <p14:tracePt t="169138" x="3729038" y="1604963"/>
          <p14:tracePt t="169146" x="3738563" y="1587500"/>
          <p14:tracePt t="169156" x="3738563" y="1568450"/>
          <p14:tracePt t="169162" x="3738563" y="1541463"/>
          <p14:tracePt t="169172" x="3738563" y="1504950"/>
          <p14:tracePt t="169178" x="3738563" y="1468438"/>
          <p14:tracePt t="169189" x="3738563" y="1449388"/>
          <p14:tracePt t="169194" x="3738563" y="1422400"/>
          <p14:tracePt t="169203" x="3738563" y="1412875"/>
          <p14:tracePt t="169210" x="3738563" y="1395413"/>
          <p14:tracePt t="169218" x="3738563" y="1376363"/>
          <p14:tracePt t="169226" x="3738563" y="1368425"/>
          <p14:tracePt t="169234" x="3729038" y="1358900"/>
          <p14:tracePt t="169339" x="3702050" y="1358900"/>
          <p14:tracePt t="169348" x="3636963" y="1358900"/>
          <p14:tracePt t="169354" x="3546475" y="1358900"/>
          <p14:tracePt t="169361" x="3400425" y="1385888"/>
          <p14:tracePt t="169370" x="3236913" y="1385888"/>
          <p14:tracePt t="169377" x="3108325" y="1385888"/>
          <p14:tracePt t="169386" x="2962275" y="1395413"/>
          <p14:tracePt t="169393" x="2835275" y="1395413"/>
          <p14:tracePt t="169401" x="2708275" y="1395413"/>
          <p14:tracePt t="169409" x="2606675" y="1395413"/>
          <p14:tracePt t="169417" x="2552700" y="1395413"/>
          <p14:tracePt t="169425" x="2516188" y="1395413"/>
          <p14:tracePt t="169595" x="2516188" y="1404938"/>
          <p14:tracePt t="169603" x="2525713" y="1404938"/>
          <p14:tracePt t="169611" x="2562225" y="1441450"/>
          <p14:tracePt t="169619" x="2589213" y="1468438"/>
          <p14:tracePt t="169629" x="2625725" y="1514475"/>
          <p14:tracePt t="169634" x="2652713" y="1577975"/>
          <p14:tracePt t="169644" x="2679700" y="1677988"/>
          <p14:tracePt t="169651" x="2716213" y="1751013"/>
          <p14:tracePt t="169659" x="2762250" y="1833563"/>
          <p14:tracePt t="169665" x="2789238" y="1979613"/>
          <p14:tracePt t="169673" x="2852738" y="2170113"/>
          <p14:tracePt t="169681" x="2871788" y="2298700"/>
          <p14:tracePt t="169689" x="2898775" y="2489200"/>
          <p14:tracePt t="169697" x="2925763" y="2690813"/>
          <p14:tracePt t="169707" x="2944813" y="2890838"/>
          <p14:tracePt t="169713" x="2998788" y="3127375"/>
          <p14:tracePt t="169723" x="3017838" y="3365500"/>
          <p14:tracePt t="169729" x="3063875" y="3548063"/>
          <p14:tracePt t="169737" x="3071813" y="3748088"/>
          <p14:tracePt t="169745" x="3090863" y="3930650"/>
          <p14:tracePt t="169754" x="3090863" y="4076700"/>
          <p14:tracePt t="169762" x="3090863" y="4203700"/>
          <p14:tracePt t="169771" x="3090863" y="4295775"/>
          <p14:tracePt t="169777" x="3090863" y="4332288"/>
          <p14:tracePt t="169787" x="3090863" y="4368800"/>
          <p14:tracePt t="169793" x="3063875" y="4395788"/>
          <p14:tracePt t="169801" x="3063875" y="4413250"/>
          <p14:tracePt t="169809" x="3063875" y="4422775"/>
          <p14:tracePt t="169817" x="3054350" y="4432300"/>
          <p14:tracePt t="169842" x="3035300" y="4441825"/>
          <p14:tracePt t="169858" x="3027363" y="4441825"/>
          <p14:tracePt t="169866" x="3008313" y="4459288"/>
          <p14:tracePt t="169873" x="2990850" y="4468813"/>
          <p14:tracePt t="169890" x="2917825" y="4514850"/>
          <p14:tracePt t="169898" x="2898775" y="4522788"/>
          <p14:tracePt t="169907" x="2844800" y="4551363"/>
          <p14:tracePt t="169914" x="2817813" y="4568825"/>
          <p14:tracePt t="169924" x="2789238" y="4587875"/>
          <p14:tracePt t="169930" x="2744788" y="4624388"/>
          <p14:tracePt t="169940" x="2716213" y="4632325"/>
          <p14:tracePt t="169945" x="2671763" y="4651375"/>
          <p14:tracePt t="169961" x="2652713" y="4668838"/>
          <p14:tracePt t="170033" x="2643188" y="4678363"/>
          <p14:tracePt t="170066" x="2625725" y="4660900"/>
          <p14:tracePt t="170082" x="2625725" y="4632325"/>
          <p14:tracePt t="170090" x="2616200" y="4614863"/>
          <p14:tracePt t="170098" x="2606675" y="4595813"/>
          <p14:tracePt t="170107" x="2598738" y="4568825"/>
          <p14:tracePt t="170114" x="2579688" y="4532313"/>
          <p14:tracePt t="170122" x="2552700" y="4505325"/>
          <p14:tracePt t="170130" x="2543175" y="4478338"/>
          <p14:tracePt t="170139" x="2525713" y="4432300"/>
          <p14:tracePt t="170147" x="2506663" y="4413250"/>
          <p14:tracePt t="170155" x="2489200" y="4386263"/>
          <p14:tracePt t="170162" x="2462213" y="4359275"/>
          <p14:tracePt t="170172" x="2452688" y="4340225"/>
          <p14:tracePt t="170178" x="2452688" y="4332288"/>
          <p14:tracePt t="170194" x="2433638" y="4322763"/>
          <p14:tracePt t="170210" x="2425700" y="4322763"/>
          <p14:tracePt t="170218" x="2416175" y="4313238"/>
          <p14:tracePt t="170234" x="2389188" y="4313238"/>
          <p14:tracePt t="170250" x="2379663" y="4313238"/>
          <p14:tracePt t="170258" x="2352675" y="4313238"/>
          <p14:tracePt t="170282" x="2343150" y="4313238"/>
          <p14:tracePt t="170290" x="2333625" y="4313238"/>
          <p14:tracePt t="170299" x="2316163" y="4313238"/>
          <p14:tracePt t="170307" x="2306638" y="4313238"/>
          <p14:tracePt t="170323" x="2297113" y="4313238"/>
          <p14:tracePt t="170339" x="2287588" y="4313238"/>
          <p14:tracePt t="170348" x="2279650" y="4313238"/>
          <p14:tracePt t="170354" x="2270125" y="4313238"/>
          <p14:tracePt t="170362" x="2251075" y="4313238"/>
          <p14:tracePt t="170370" x="2224088" y="4313238"/>
          <p14:tracePt t="170377" x="2206625" y="4313238"/>
          <p14:tracePt t="170387" x="2160588" y="4332288"/>
          <p14:tracePt t="170393" x="2114550" y="4332288"/>
          <p14:tracePt t="170401" x="2106613" y="4332288"/>
          <p14:tracePt t="170409" x="2060575" y="4332288"/>
          <p14:tracePt t="170417" x="2024063" y="4332288"/>
          <p14:tracePt t="170425" x="1987550" y="4332288"/>
          <p14:tracePt t="170433" x="1960563" y="4332288"/>
          <p14:tracePt t="170441" x="1931988" y="4332288"/>
          <p14:tracePt t="170449" x="1878013" y="4332288"/>
          <p14:tracePt t="170457" x="1851025" y="4332288"/>
          <p14:tracePt t="170465" x="1804988" y="4332288"/>
          <p14:tracePt t="170473" x="1778000" y="4332288"/>
          <p14:tracePt t="170481" x="1751013" y="4332288"/>
          <p14:tracePt t="170489" x="1731963" y="4322763"/>
          <p14:tracePt t="170497" x="1704975" y="4322763"/>
          <p14:tracePt t="170505" x="1668463" y="4313238"/>
          <p14:tracePt t="170513" x="1658938" y="4313238"/>
          <p14:tracePt t="170521" x="1631950" y="4295775"/>
          <p14:tracePt t="170529" x="1622425" y="4295775"/>
          <p14:tracePt t="170538" x="1612900" y="4295775"/>
          <p14:tracePt t="170545" x="1604963" y="4286250"/>
          <p14:tracePt t="170561" x="1595438" y="4286250"/>
          <p14:tracePt t="170867" x="1585913" y="4286250"/>
          <p14:tracePt t="170873" x="1568450" y="4286250"/>
          <p14:tracePt t="170881" x="1531938" y="4286250"/>
          <p14:tracePt t="170890" x="1485900" y="4286250"/>
          <p14:tracePt t="170897" x="1468438" y="4286250"/>
          <p14:tracePt t="170905" x="1439863" y="4286250"/>
          <p14:tracePt t="170921" x="1422400" y="4286250"/>
          <p14:tracePt t="172467" x="1431925" y="4276725"/>
          <p14:tracePt t="172473" x="1449388" y="4259263"/>
          <p14:tracePt t="172481" x="1449388" y="4249738"/>
          <p14:tracePt t="172489" x="1476375" y="4222750"/>
          <p14:tracePt t="172497" x="1485900" y="4203700"/>
          <p14:tracePt t="172505" x="1485900" y="4186238"/>
          <p14:tracePt t="172513" x="1495425" y="4176713"/>
          <p14:tracePt t="172522" x="1495425" y="4167188"/>
          <p14:tracePt t="173524" x="1522413" y="4149725"/>
          <p14:tracePt t="173530" x="1595438" y="4130675"/>
          <p14:tracePt t="173538" x="1677988" y="4086225"/>
          <p14:tracePt t="173546" x="1787525" y="4086225"/>
          <p14:tracePt t="173556" x="1914525" y="4076700"/>
          <p14:tracePt t="173563" x="2041525" y="4057650"/>
          <p14:tracePt t="173573" x="2197100" y="4030663"/>
          <p14:tracePt t="173579" x="2306638" y="4030663"/>
          <p14:tracePt t="173589" x="2470150" y="4013200"/>
          <p14:tracePt t="173595" x="2635250" y="4003675"/>
          <p14:tracePt t="173606" x="2798763" y="3984625"/>
          <p14:tracePt t="173611" x="2908300" y="3984625"/>
          <p14:tracePt t="173619" x="2998788" y="3984625"/>
          <p14:tracePt t="173628" x="3071813" y="3984625"/>
          <p14:tracePt t="173634" x="3127375" y="3984625"/>
          <p14:tracePt t="173643" x="3144838" y="3984625"/>
          <p14:tracePt t="173650" x="3171825" y="3984625"/>
          <p14:tracePt t="173723" x="3181350" y="3984625"/>
          <p14:tracePt t="173731" x="3236913" y="3984625"/>
          <p14:tracePt t="173738" x="3290888" y="3984625"/>
          <p14:tracePt t="173747" x="3363913" y="3984625"/>
          <p14:tracePt t="173756" x="3473450" y="3984625"/>
          <p14:tracePt t="173762" x="3546475" y="3984625"/>
          <p14:tracePt t="173772" x="3646488" y="4003675"/>
          <p14:tracePt t="173778" x="3738563" y="4030663"/>
          <p14:tracePt t="173788" x="3819525" y="4057650"/>
          <p14:tracePt t="173794" x="3883025" y="4086225"/>
          <p14:tracePt t="173804" x="3938588" y="4086225"/>
          <p14:tracePt t="173810" x="3965575" y="4094163"/>
          <p14:tracePt t="173818" x="3992563" y="4094163"/>
          <p14:tracePt t="173826" x="4011613" y="4094163"/>
          <p14:tracePt t="174354" x="4021138" y="4103688"/>
          <p14:tracePt t="174371" x="4021138" y="4113213"/>
          <p14:tracePt t="174379" x="4021138" y="4122738"/>
          <p14:tracePt t="174388" x="4021138" y="4130675"/>
          <p14:tracePt t="175067" x="4021138" y="4140200"/>
          <p14:tracePt t="175081" x="4021138" y="4159250"/>
          <p14:tracePt t="175105" x="4021138" y="4167188"/>
          <p14:tracePt t="175155" x="4021138" y="4176713"/>
          <p14:tracePt t="175179" x="4011613" y="4186238"/>
          <p14:tracePt t="178747" x="4011613" y="4203700"/>
          <p14:tracePt t="178754" x="4011613" y="4213225"/>
          <p14:tracePt t="178770" x="4011613" y="4222750"/>
          <p14:tracePt t="178779" x="4011613" y="4232275"/>
          <p14:tracePt t="178789" x="4021138" y="4259263"/>
          <p14:tracePt t="178924" x="4021138" y="4286250"/>
          <p14:tracePt t="178932" x="4048125" y="4322763"/>
          <p14:tracePt t="178940" x="4065588" y="4340225"/>
          <p14:tracePt t="178946" x="4084638" y="4359275"/>
          <p14:tracePt t="178954" x="4102100" y="4386263"/>
          <p14:tracePt t="178961" x="4138613" y="4449763"/>
          <p14:tracePt t="178969" x="4165600" y="4468813"/>
          <p14:tracePt t="178977" x="4202113" y="4495800"/>
          <p14:tracePt t="178986" x="4230688" y="4532313"/>
          <p14:tracePt t="178993" x="4248150" y="4551363"/>
          <p14:tracePt t="179002" x="4275138" y="4568825"/>
          <p14:tracePt t="179009" x="4294188" y="4568825"/>
          <p14:tracePt t="179018" x="4294188" y="4578350"/>
          <p14:tracePt t="179090" x="4311650" y="4578350"/>
          <p14:tracePt t="179106" x="4321175" y="4578350"/>
          <p14:tracePt t="179115" x="4340225" y="4578350"/>
          <p14:tracePt t="179122" x="4376738" y="4578350"/>
          <p14:tracePt t="179129" x="4413250" y="4578350"/>
          <p14:tracePt t="179137" x="4440238" y="4578350"/>
          <p14:tracePt t="179145" x="4476750" y="4578350"/>
          <p14:tracePt t="179153" x="4503738" y="4578350"/>
          <p14:tracePt t="179161" x="4521200" y="4578350"/>
          <p14:tracePt t="179169" x="4567238" y="4578350"/>
          <p14:tracePt t="179177" x="4576763" y="4578350"/>
          <p14:tracePt t="179186" x="4586288" y="4578350"/>
          <p14:tracePt t="179193" x="4594225" y="4578350"/>
          <p14:tracePt t="179203" x="4603750" y="4587875"/>
          <p14:tracePt t="179987" x="4603750" y="4595813"/>
          <p14:tracePt t="180019" x="4603750" y="4605338"/>
          <p14:tracePt t="180099" x="4613275" y="4605338"/>
          <p14:tracePt t="180115" x="4622800" y="4605338"/>
          <p14:tracePt t="180123" x="4649788" y="4605338"/>
          <p14:tracePt t="180130" x="4686300" y="4624388"/>
          <p14:tracePt t="180140" x="4703763" y="4624388"/>
          <p14:tracePt t="180147" x="4759325" y="4632325"/>
          <p14:tracePt t="180155" x="4767263" y="4641850"/>
          <p14:tracePt t="180163" x="4803775" y="4651375"/>
          <p14:tracePt t="180172" x="4813300" y="4651375"/>
          <p14:tracePt t="180178" x="4832350" y="4660900"/>
          <p14:tracePt t="180188" x="4849813" y="4660900"/>
          <p14:tracePt t="180194" x="4859338" y="4660900"/>
          <p14:tracePt t="180204" x="4886325" y="4660900"/>
          <p14:tracePt t="180210" x="4905375" y="4660900"/>
          <p14:tracePt t="180220" x="4941888" y="4668838"/>
          <p14:tracePt t="180226" x="4968875" y="4668838"/>
          <p14:tracePt t="180234" x="4986338" y="4668838"/>
          <p14:tracePt t="180242" x="5022850" y="4687888"/>
          <p14:tracePt t="180250" x="5041900" y="4697413"/>
          <p14:tracePt t="180258" x="5068888" y="4697413"/>
          <p14:tracePt t="180266" x="5078413" y="4705350"/>
          <p14:tracePt t="180274" x="5086350" y="4705350"/>
          <p14:tracePt t="180290" x="5095875" y="4714875"/>
          <p14:tracePt t="180330" x="5105400" y="4714875"/>
          <p14:tracePt t="180346" x="5114925" y="4714875"/>
          <p14:tracePt t="180354" x="5122863" y="4714875"/>
          <p14:tracePt t="180362" x="5141913" y="4714875"/>
          <p14:tracePt t="180371" x="5159375" y="4714875"/>
          <p14:tracePt t="180387" x="5168900" y="4714875"/>
          <p14:tracePt t="180459" x="5178425" y="4714875"/>
          <p14:tracePt t="180475" x="5195888" y="4714875"/>
          <p14:tracePt t="180483" x="5205413" y="4714875"/>
          <p14:tracePt t="180491" x="5232400" y="4714875"/>
          <p14:tracePt t="180499" x="5251450" y="4714875"/>
          <p14:tracePt t="180507" x="5278438" y="4714875"/>
          <p14:tracePt t="180515" x="5287963" y="4714875"/>
          <p14:tracePt t="180522" x="5297488" y="4714875"/>
          <p14:tracePt t="180530" x="5324475" y="4714875"/>
          <p14:tracePt t="180540" x="5334000" y="4714875"/>
          <p14:tracePt t="180547" x="5341938" y="4714875"/>
          <p14:tracePt t="180561" x="5360988" y="4714875"/>
          <p14:tracePt t="180569" x="5378450" y="4714875"/>
          <p14:tracePt t="180586" x="5387975" y="4714875"/>
          <p14:tracePt t="180593" x="5405438" y="4714875"/>
          <p14:tracePt t="180603" x="5424488" y="4705350"/>
          <p14:tracePt t="180609" x="5434013" y="4697413"/>
          <p14:tracePt t="181011" x="5424488" y="4697413"/>
          <p14:tracePt t="181019" x="5414963" y="4705350"/>
          <p14:tracePt t="181035" x="5414963" y="4714875"/>
          <p14:tracePt t="181051" x="5414963" y="4724400"/>
          <p14:tracePt t="181067" x="5414963" y="4741863"/>
          <p14:tracePt t="181300" x="5424488" y="4732338"/>
          <p14:tracePt t="181305" x="5434013" y="4732338"/>
          <p14:tracePt t="181313" x="5441950" y="4724400"/>
          <p14:tracePt t="181321" x="5451475" y="4724400"/>
          <p14:tracePt t="181329" x="5470525" y="4714875"/>
          <p14:tracePt t="181937" x="5478463" y="4705350"/>
          <p14:tracePt t="181945" x="5478463" y="4697413"/>
          <p14:tracePt t="181953" x="5478463" y="4687888"/>
          <p14:tracePt t="181961" x="5487988" y="4687888"/>
          <p14:tracePt t="181969" x="5507038" y="4678363"/>
          <p14:tracePt t="181985" x="5514975" y="4668838"/>
          <p14:tracePt t="182009" x="5524500" y="4660900"/>
          <p14:tracePt t="182021" x="5534025" y="4651375"/>
          <p14:tracePt t="182026" x="5543550" y="4651375"/>
          <p14:tracePt t="182034" x="5543550" y="4641850"/>
          <p14:tracePt t="182042" x="5551488" y="4641850"/>
          <p14:tracePt t="182066" x="5570538" y="4632325"/>
          <p14:tracePt t="182098" x="5588000" y="4614863"/>
          <p14:tracePt t="182275" x="5580063" y="4614863"/>
          <p14:tracePt t="182282" x="5561013" y="4614863"/>
          <p14:tracePt t="182290" x="5543550" y="4614863"/>
          <p14:tracePt t="182299" x="5497513" y="4614863"/>
          <p14:tracePt t="182307" x="5478463" y="4614863"/>
          <p14:tracePt t="182315" x="5451475" y="4614863"/>
          <p14:tracePt t="182322" x="5414963" y="4614863"/>
          <p14:tracePt t="182330" x="5397500" y="4614863"/>
          <p14:tracePt t="182337" x="5387975" y="4614863"/>
          <p14:tracePt t="182347" x="5360988" y="4614863"/>
          <p14:tracePt t="182353" x="5351463" y="4614863"/>
          <p14:tracePt t="182361" x="5341938" y="4614863"/>
          <p14:tracePt t="182370" x="5324475" y="4614863"/>
          <p14:tracePt t="182443" x="5314950" y="4614863"/>
          <p14:tracePt t="182451" x="5305425" y="4614863"/>
          <p14:tracePt t="182459" x="5278438" y="4595813"/>
          <p14:tracePt t="182466" x="5260975" y="4578350"/>
          <p14:tracePt t="182473" x="5241925" y="4551363"/>
          <p14:tracePt t="182482" x="5214938" y="4532313"/>
          <p14:tracePt t="182490" x="5205413" y="4514850"/>
          <p14:tracePt t="182498" x="5187950" y="4478338"/>
          <p14:tracePt t="182507" x="5168900" y="4459288"/>
          <p14:tracePt t="182514" x="5168900" y="4449763"/>
          <p14:tracePt t="182523" x="5159375" y="4449763"/>
          <p14:tracePt t="182562" x="5159375" y="4432300"/>
          <p14:tracePt t="182586" x="5159375" y="4422775"/>
          <p14:tracePt t="182610" x="5159375" y="4405313"/>
          <p14:tracePt t="182618" x="5159375" y="4386263"/>
          <p14:tracePt t="182627" x="5159375" y="4376738"/>
          <p14:tracePt t="182642" x="5159375" y="4368800"/>
          <p14:tracePt t="182675" x="5159375" y="4349750"/>
          <p14:tracePt t="182682" x="5159375" y="4340225"/>
          <p14:tracePt t="182714" x="5159375" y="4332288"/>
          <p14:tracePt t="182723" x="5159375" y="4322763"/>
          <p14:tracePt t="182730" x="5168900" y="4303713"/>
          <p14:tracePt t="182738" x="5178425" y="4295775"/>
          <p14:tracePt t="182746" x="5187950" y="4295775"/>
          <p14:tracePt t="182755" x="5195888" y="4286250"/>
          <p14:tracePt t="182772" x="5214938" y="4268788"/>
          <p14:tracePt t="182778" x="5224463" y="4259263"/>
          <p14:tracePt t="182788" x="5251450" y="4249738"/>
          <p14:tracePt t="182794" x="5268913" y="4249738"/>
          <p14:tracePt t="182805" x="5297488" y="4240213"/>
          <p14:tracePt t="182810" x="5305425" y="4240213"/>
          <p14:tracePt t="182821" x="5324475" y="4232275"/>
          <p14:tracePt t="182826" x="5334000" y="4232275"/>
          <p14:tracePt t="182837" x="5351463" y="4232275"/>
          <p14:tracePt t="182842" x="5378450" y="4213225"/>
          <p14:tracePt t="182850" x="5387975" y="4213225"/>
          <p14:tracePt t="182858" x="5405438" y="4213225"/>
          <p14:tracePt t="182866" x="5414963" y="4203700"/>
          <p14:tracePt t="182874" x="5424488" y="4203700"/>
          <p14:tracePt t="182888" x="5441950" y="4203700"/>
          <p14:tracePt t="182889" x="5478463" y="4203700"/>
          <p14:tracePt t="182898" x="5497513" y="4203700"/>
          <p14:tracePt t="182905" x="5507038" y="4203700"/>
          <p14:tracePt t="182913" x="5543550" y="4203700"/>
          <p14:tracePt t="182921" x="5561013" y="4203700"/>
          <p14:tracePt t="182937" x="5570538" y="4203700"/>
          <p14:tracePt t="183067" x="5580063" y="4203700"/>
          <p14:tracePt t="183075" x="5597525" y="4203700"/>
          <p14:tracePt t="183090" x="5607050" y="4203700"/>
          <p14:tracePt t="183099" x="5616575" y="4203700"/>
          <p14:tracePt t="183106" x="5634038" y="4213225"/>
          <p14:tracePt t="183122" x="5634038" y="4222750"/>
          <p14:tracePt t="183130" x="5653088" y="4240213"/>
          <p14:tracePt t="183139" x="5670550" y="4259263"/>
          <p14:tracePt t="183146" x="5670550" y="4268788"/>
          <p14:tracePt t="183154" x="5697538" y="4295775"/>
          <p14:tracePt t="183161" x="5707063" y="4295775"/>
          <p14:tracePt t="183169" x="5716588" y="4303713"/>
          <p14:tracePt t="183177" x="5734050" y="4313238"/>
          <p14:tracePt t="183185" x="5743575" y="4322763"/>
          <p14:tracePt t="183193" x="5753100" y="4340225"/>
          <p14:tracePt t="183202" x="5761038" y="4349750"/>
          <p14:tracePt t="183299" x="5770563" y="4349750"/>
          <p14:tracePt t="183307" x="5770563" y="4359275"/>
          <p14:tracePt t="183315" x="5770563" y="4368800"/>
          <p14:tracePt t="183322" x="5770563" y="4376738"/>
          <p14:tracePt t="183332" x="5743575" y="4405313"/>
          <p14:tracePt t="183338" x="5724525" y="4422775"/>
          <p14:tracePt t="183346" x="5716588" y="4432300"/>
          <p14:tracePt t="183354" x="5697538" y="4449763"/>
          <p14:tracePt t="183362" x="5680075" y="4459288"/>
          <p14:tracePt t="183369" x="5670550" y="4459288"/>
          <p14:tracePt t="183377" x="5653088" y="4468813"/>
          <p14:tracePt t="183385" x="5653088" y="4478338"/>
          <p14:tracePt t="183755" x="5643563" y="4486275"/>
          <p14:tracePt t="183763" x="5616575" y="4505325"/>
          <p14:tracePt t="183770" x="5551488" y="4532313"/>
          <p14:tracePt t="183778" x="5470525" y="4587875"/>
          <p14:tracePt t="183787" x="5405438" y="4624388"/>
          <p14:tracePt t="183794" x="5341938" y="4687888"/>
          <p14:tracePt t="183803" x="5241925" y="4741863"/>
          <p14:tracePt t="183810" x="5178425" y="4814888"/>
          <p14:tracePt t="183820" x="5105400" y="4878388"/>
          <p14:tracePt t="183826" x="5041900" y="4951413"/>
          <p14:tracePt t="183834" x="5022850" y="4987925"/>
          <p14:tracePt t="183842" x="4986338" y="5043488"/>
          <p14:tracePt t="183850" x="4941888" y="5106988"/>
          <p14:tracePt t="183858" x="4922838" y="5126038"/>
          <p14:tracePt t="183866" x="4876800" y="5170488"/>
          <p14:tracePt t="183874" x="4868863" y="5180013"/>
          <p14:tracePt t="183882" x="4849813" y="5197475"/>
          <p14:tracePt t="183890" x="4849813" y="5207000"/>
          <p14:tracePt t="183908" x="4832350" y="5207000"/>
          <p14:tracePt t="183914" x="4803775" y="5216525"/>
          <p14:tracePt t="183930" x="4795838" y="5226050"/>
          <p14:tracePt t="183939" x="4776788" y="5243513"/>
          <p14:tracePt t="183946" x="4759325" y="5253038"/>
          <p14:tracePt t="183956" x="4740275" y="5270500"/>
          <p14:tracePt t="183961" x="4713288" y="5299075"/>
          <p14:tracePt t="183969" x="4695825" y="5316538"/>
          <p14:tracePt t="183977" x="4667250" y="5343525"/>
          <p14:tracePt t="183985" x="4649788" y="5389563"/>
          <p14:tracePt t="183993" x="4640263" y="5399088"/>
          <p14:tracePt t="184002" x="4630738" y="5426075"/>
          <p14:tracePt t="184009" x="4603750" y="5445125"/>
          <p14:tracePt t="184020" x="4594225" y="5453063"/>
          <p14:tracePt t="184026" x="4586288" y="5472113"/>
          <p14:tracePt t="184034" x="4567238" y="5489575"/>
          <p14:tracePt t="184049" x="4557713" y="5499100"/>
          <p14:tracePt t="184057" x="4540250" y="5508625"/>
          <p14:tracePt t="184065" x="4521200" y="5518150"/>
          <p14:tracePt t="184074" x="4503738" y="5535613"/>
          <p14:tracePt t="184081" x="4448175" y="5545138"/>
          <p14:tracePt t="184089" x="4367213" y="5554663"/>
          <p14:tracePt t="184097" x="4294188" y="5581650"/>
          <p14:tracePt t="184105" x="4211638" y="5589588"/>
          <p14:tracePt t="184113" x="4148138" y="5618163"/>
          <p14:tracePt t="184121" x="4075113" y="5645150"/>
          <p14:tracePt t="184129" x="3992563" y="5672138"/>
          <p14:tracePt t="184139" x="3956050" y="5681663"/>
          <p14:tracePt t="184146" x="3892550" y="5718175"/>
          <p14:tracePt t="184154" x="3883025" y="5727700"/>
          <p14:tracePt t="184161" x="3838575" y="5745163"/>
          <p14:tracePt t="184169" x="3838575" y="5754688"/>
          <p14:tracePt t="184186" x="3829050" y="5764213"/>
          <p14:tracePt t="184193" x="3819525" y="5781675"/>
          <p14:tracePt t="184203" x="3810000" y="5791200"/>
          <p14:tracePt t="184209" x="3810000" y="5800725"/>
          <p14:tracePt t="184234" x="3810000" y="5808663"/>
          <p14:tracePt t="184241" x="3810000" y="5827713"/>
          <p14:tracePt t="184249" x="3810000" y="5837238"/>
          <p14:tracePt t="184257" x="3810000" y="5845175"/>
          <p14:tracePt t="184265" x="3810000" y="5854700"/>
          <p14:tracePt t="184273" x="3802063" y="5864225"/>
          <p14:tracePt t="184281" x="3792538" y="5873750"/>
          <p14:tracePt t="184289" x="3792538" y="5881688"/>
          <p14:tracePt t="184298" x="3792538" y="5891213"/>
          <p14:tracePt t="184305" x="3783013" y="5918200"/>
          <p14:tracePt t="184313" x="3765550" y="5927725"/>
          <p14:tracePt t="184321" x="3756025" y="5937250"/>
          <p14:tracePt t="184330" x="3729038" y="5946775"/>
          <p14:tracePt t="184339" x="3702050" y="5964238"/>
          <p14:tracePt t="184346" x="3683000" y="5964238"/>
          <p14:tracePt t="184353" x="3665538" y="5973763"/>
          <p14:tracePt t="184361" x="3636963" y="5973763"/>
          <p14:tracePt t="184369" x="3609975" y="5973763"/>
          <p14:tracePt t="184377" x="3573463" y="5973763"/>
          <p14:tracePt t="184385" x="3519488" y="5973763"/>
          <p14:tracePt t="184393" x="3482975" y="5973763"/>
          <p14:tracePt t="184402" x="3427413" y="5973763"/>
          <p14:tracePt t="184409" x="3400425" y="5973763"/>
          <p14:tracePt t="184418" x="3346450" y="5973763"/>
          <p14:tracePt t="184425" x="3300413" y="5973763"/>
          <p14:tracePt t="184433" x="3263900" y="5964238"/>
          <p14:tracePt t="184441" x="3217863" y="5954713"/>
          <p14:tracePt t="184449" x="3171825" y="5927725"/>
          <p14:tracePt t="184457" x="3144838" y="5910263"/>
          <p14:tracePt t="184465" x="3100388" y="5881688"/>
          <p14:tracePt t="184474" x="3063875" y="5854700"/>
          <p14:tracePt t="184481" x="3035300" y="5837238"/>
          <p14:tracePt t="184489" x="3008313" y="5800725"/>
          <p14:tracePt t="184497" x="2981325" y="5781675"/>
          <p14:tracePt t="184505" x="2954338" y="5754688"/>
          <p14:tracePt t="184513" x="2917825" y="5699125"/>
          <p14:tracePt t="184522" x="2908300" y="5681663"/>
          <p14:tracePt t="184529" x="2889250" y="5645150"/>
          <p14:tracePt t="184538" x="2881313" y="5608638"/>
          <p14:tracePt t="184545" x="2862263" y="5581650"/>
          <p14:tracePt t="184554" x="2862263" y="5554663"/>
          <p14:tracePt t="184561" x="2852738" y="5508625"/>
          <p14:tracePt t="184569" x="2852738" y="5489575"/>
          <p14:tracePt t="184577" x="2852738" y="5453063"/>
          <p14:tracePt t="184586" x="2852738" y="5435600"/>
          <p14:tracePt t="184593" x="2852738" y="5389563"/>
          <p14:tracePt t="184603" x="2852738" y="5362575"/>
          <p14:tracePt t="184609" x="2881313" y="5316538"/>
          <p14:tracePt t="184619" x="2898775" y="5299075"/>
          <p14:tracePt t="184625" x="2944813" y="5280025"/>
          <p14:tracePt t="184634" x="2971800" y="5270500"/>
          <p14:tracePt t="184641" x="3027363" y="5270500"/>
          <p14:tracePt t="184649" x="3090863" y="5243513"/>
          <p14:tracePt t="184657" x="3144838" y="5243513"/>
          <p14:tracePt t="184665" x="3171825" y="5243513"/>
          <p14:tracePt t="184673" x="3227388" y="5243513"/>
          <p14:tracePt t="184681" x="3244850" y="5243513"/>
          <p14:tracePt t="184689" x="3290888" y="5270500"/>
          <p14:tracePt t="184697" x="3290888" y="5289550"/>
          <p14:tracePt t="184705" x="3309938" y="5316538"/>
          <p14:tracePt t="184713" x="3317875" y="5335588"/>
          <p14:tracePt t="184722" x="3317875" y="5343525"/>
          <p14:tracePt t="184729" x="3327400" y="5362575"/>
          <p14:tracePt t="184738" x="3327400" y="5380038"/>
          <p14:tracePt t="184770" x="3327400" y="5389563"/>
          <p14:tracePt t="184793" x="3327400" y="5408613"/>
          <p14:tracePt t="184868" x="3327400" y="5399088"/>
          <p14:tracePt t="184874" x="3281363" y="5307013"/>
          <p14:tracePt t="184882" x="3236913" y="5233988"/>
          <p14:tracePt t="184893" x="3208338" y="5060950"/>
          <p14:tracePt t="184907" x="3054350" y="4751388"/>
          <p14:tracePt t="184913" x="3044825" y="4732338"/>
          <p14:tracePt t="184921" x="2998788" y="4668838"/>
          <p14:tracePt t="184929" x="2990850" y="4641850"/>
          <p14:tracePt t="184938" x="2871788" y="4486275"/>
          <p14:tracePt t="184945" x="2798763" y="4349750"/>
          <p14:tracePt t="184955" x="2744788" y="4232275"/>
          <p14:tracePt t="184961" x="2698750" y="4103688"/>
          <p14:tracePt t="184969" x="2652713" y="3930650"/>
          <p14:tracePt t="184977" x="2625725" y="3840163"/>
          <p14:tracePt t="184985" x="2598738" y="3757613"/>
          <p14:tracePt t="184993" x="2598738" y="3665538"/>
          <p14:tracePt t="185002" x="2589213" y="3638550"/>
          <p14:tracePt t="185009" x="2589213" y="3592513"/>
          <p14:tracePt t="185018" x="2579688" y="3556000"/>
          <p14:tracePt t="185275" x="2562225" y="3548063"/>
          <p14:tracePt t="185283" x="2543175" y="3538538"/>
          <p14:tracePt t="185291" x="2470150" y="3538538"/>
          <p14:tracePt t="185299" x="2343150" y="3492500"/>
          <p14:tracePt t="185307" x="2260600" y="3465513"/>
          <p14:tracePt t="185315" x="2124075" y="3402013"/>
          <p14:tracePt t="185322" x="1978025" y="3328988"/>
          <p14:tracePt t="185330" x="1804988" y="3255963"/>
          <p14:tracePt t="185338" x="1668463" y="3173413"/>
          <p14:tracePt t="185348" x="1541463" y="3100388"/>
          <p14:tracePt t="185353" x="1403350" y="3009900"/>
          <p14:tracePt t="185362" x="1322388" y="2927350"/>
          <p14:tracePt t="185370" x="1249363" y="2863850"/>
          <p14:tracePt t="185378" x="1222375" y="2781300"/>
          <p14:tracePt t="185386" x="1176338" y="2727325"/>
          <p14:tracePt t="185394" x="1176338" y="2698750"/>
          <p14:tracePt t="185404" x="1176338" y="2644775"/>
          <p14:tracePt t="185410" x="1176338" y="2625725"/>
          <p14:tracePt t="185420" x="1176338" y="2608263"/>
          <p14:tracePt t="185434" x="1176338" y="2598738"/>
          <p14:tracePt t="185442" x="1185863" y="2571750"/>
          <p14:tracePt t="185450" x="1193800" y="2562225"/>
          <p14:tracePt t="185458" x="1203325" y="2554288"/>
          <p14:tracePt t="185466" x="1212850" y="2535238"/>
          <p14:tracePt t="185474" x="1222375" y="2525713"/>
          <p14:tracePt t="185482" x="1249363" y="2517775"/>
          <p14:tracePt t="185490" x="1266825" y="2498725"/>
          <p14:tracePt t="185498" x="1312863" y="2462213"/>
          <p14:tracePt t="185506" x="1349375" y="2444750"/>
          <p14:tracePt t="185514" x="1385888" y="2425700"/>
          <p14:tracePt t="185523" x="1439863" y="2389188"/>
          <p14:tracePt t="185530" x="1522413" y="2335213"/>
          <p14:tracePt t="185538" x="1549400" y="2325688"/>
          <p14:tracePt t="185546" x="1622425" y="2270125"/>
          <p14:tracePt t="185553" x="1685925" y="2262188"/>
          <p14:tracePt t="185562" x="1758950" y="2225675"/>
          <p14:tracePt t="185570" x="1824038" y="2225675"/>
          <p14:tracePt t="185578" x="1914525" y="2225675"/>
          <p14:tracePt t="185586" x="1987550" y="2206625"/>
          <p14:tracePt t="185594" x="2041525" y="2206625"/>
          <p14:tracePt t="185603" x="2106613" y="2206625"/>
          <p14:tracePt t="185610" x="2160588" y="2206625"/>
          <p14:tracePt t="185620" x="2260600" y="2252663"/>
          <p14:tracePt t="185626" x="2352675" y="2298700"/>
          <p14:tracePt t="185633" x="2470150" y="2343150"/>
          <p14:tracePt t="185641" x="2606675" y="2398713"/>
          <p14:tracePt t="185649" x="2716213" y="2444750"/>
          <p14:tracePt t="185657" x="2817813" y="2489200"/>
          <p14:tracePt t="185665" x="2935288" y="2544763"/>
          <p14:tracePt t="185674" x="3017838" y="2598738"/>
          <p14:tracePt t="185681" x="3035300" y="2617788"/>
          <p14:tracePt t="185689" x="3063875" y="2654300"/>
          <p14:tracePt t="185697" x="3081338" y="2671763"/>
          <p14:tracePt t="185705" x="3081338" y="2681288"/>
          <p14:tracePt t="185721" x="3081338" y="2698750"/>
          <p14:tracePt t="185729" x="3081338" y="2727325"/>
          <p14:tracePt t="185737" x="3081338" y="2744788"/>
          <p14:tracePt t="185745" x="3081338" y="2781300"/>
          <p14:tracePt t="185754" x="3071813" y="2808288"/>
          <p14:tracePt t="185762" x="3063875" y="2827338"/>
          <p14:tracePt t="185771" x="3063875" y="2836863"/>
          <p14:tracePt t="185778" x="3044825" y="2863850"/>
          <p14:tracePt t="185788" x="3027363" y="2890838"/>
          <p14:tracePt t="185794" x="3008313" y="2927350"/>
          <p14:tracePt t="185805" x="2971800" y="2954338"/>
          <p14:tracePt t="185810" x="2954338" y="2973388"/>
          <p14:tracePt t="185821" x="2935288" y="2990850"/>
          <p14:tracePt t="185826" x="2925763" y="3000375"/>
          <p14:tracePt t="185837" x="2917825" y="3000375"/>
          <p14:tracePt t="185842" x="2898775" y="3009900"/>
          <p14:tracePt t="185970" x="2925763" y="3009900"/>
          <p14:tracePt t="185977" x="2981325" y="3000375"/>
          <p14:tracePt t="185985" x="3081338" y="2954338"/>
          <p14:tracePt t="185993" x="3171825" y="2927350"/>
          <p14:tracePt t="186002" x="3290888" y="2881313"/>
          <p14:tracePt t="186009" x="3436938" y="2854325"/>
          <p14:tracePt t="186019" x="3582988" y="2800350"/>
          <p14:tracePt t="186026" x="3738563" y="2754313"/>
          <p14:tracePt t="186034" x="3810000" y="2735263"/>
          <p14:tracePt t="186041" x="3938588" y="2727325"/>
          <p14:tracePt t="186049" x="4057650" y="2708275"/>
          <p14:tracePt t="186057" x="4148138" y="2681288"/>
          <p14:tracePt t="186065" x="4211638" y="2671763"/>
          <p14:tracePt t="186074" x="4267200" y="2671763"/>
          <p14:tracePt t="186081" x="4294188" y="2662238"/>
          <p14:tracePt t="186089" x="4303713" y="2662238"/>
          <p14:tracePt t="186097" x="4330700" y="2662238"/>
          <p14:tracePt t="186106" x="4357688" y="2654300"/>
          <p14:tracePt t="186121" x="4413250" y="2654300"/>
          <p14:tracePt t="186129" x="4457700" y="2625725"/>
          <p14:tracePt t="186137" x="4503738" y="2625725"/>
          <p14:tracePt t="186145" x="4557713" y="2617788"/>
          <p14:tracePt t="186154" x="4613275" y="2617788"/>
          <p14:tracePt t="186161" x="4686300" y="2598738"/>
          <p14:tracePt t="186170" x="4767263" y="2598738"/>
          <p14:tracePt t="186177" x="4876800" y="2598738"/>
          <p14:tracePt t="186185" x="4968875" y="2598738"/>
          <p14:tracePt t="186193" x="5041900" y="2598738"/>
          <p14:tracePt t="186202" x="5114925" y="2598738"/>
          <p14:tracePt t="186209" x="5187950" y="2598738"/>
          <p14:tracePt t="186218" x="5232400" y="2598738"/>
          <p14:tracePt t="186225" x="5287963" y="2598738"/>
          <p14:tracePt t="186233" x="5314950" y="2598738"/>
          <p14:tracePt t="186241" x="5351463" y="2598738"/>
          <p14:tracePt t="186250" x="5405438" y="2598738"/>
          <p14:tracePt t="186258" x="5461000" y="2598738"/>
          <p14:tracePt t="186266" x="5543550" y="2598738"/>
          <p14:tracePt t="186274" x="5616575" y="2598738"/>
          <p14:tracePt t="186282" x="5707063" y="2598738"/>
          <p14:tracePt t="186290" x="5780088" y="2589213"/>
          <p14:tracePt t="186298" x="5834063" y="2589213"/>
          <p14:tracePt t="186306" x="5880100" y="2571750"/>
          <p14:tracePt t="186314" x="5926138" y="2554288"/>
          <p14:tracePt t="186323" x="5935663" y="2554288"/>
          <p14:tracePt t="186635" x="5935663" y="2562225"/>
          <p14:tracePt t="186644" x="5926138" y="2598738"/>
          <p14:tracePt t="186651" x="5907088" y="2625725"/>
          <p14:tracePt t="186659" x="5889625" y="2671763"/>
          <p14:tracePt t="186667" x="5870575" y="2717800"/>
          <p14:tracePt t="186674" x="5853113" y="2790825"/>
          <p14:tracePt t="186682" x="5834063" y="2817813"/>
          <p14:tracePt t="186691" x="5826125" y="2863850"/>
          <p14:tracePt t="186697" x="5816600" y="2881313"/>
          <p14:tracePt t="186705" x="5807075" y="2900363"/>
          <p14:tracePt t="187459" x="5797550" y="2909888"/>
          <p14:tracePt t="187466" x="5789613" y="2927350"/>
          <p14:tracePt t="187475" x="5770563" y="2936875"/>
          <p14:tracePt t="187482" x="5734050" y="2982913"/>
          <p14:tracePt t="187491" x="5716588" y="2990850"/>
          <p14:tracePt t="187498" x="5688013" y="3009900"/>
          <p14:tracePt t="187505" x="5680075" y="3027363"/>
          <p14:tracePt t="187514" x="5661025" y="3036888"/>
          <p14:tracePt t="187523" x="5643563" y="3046413"/>
          <p14:tracePt t="187539" x="5634038" y="3054350"/>
          <p14:tracePt t="187546" x="5616575" y="3073400"/>
          <p14:tracePt t="187555" x="5607050" y="3082925"/>
          <p14:tracePt t="187562" x="5597525" y="3082925"/>
          <p14:tracePt t="187570" x="5588000" y="3090863"/>
          <p14:tracePt t="187578" x="5580063" y="3090863"/>
          <p14:tracePt t="187586" x="5561013" y="3100388"/>
          <p14:tracePt t="187594" x="5524500" y="3127375"/>
          <p14:tracePt t="187603" x="5497513" y="3136900"/>
          <p14:tracePt t="187610" x="5478463" y="3146425"/>
          <p14:tracePt t="187620" x="5434013" y="3182938"/>
          <p14:tracePt t="187627" x="5387975" y="3200400"/>
          <p14:tracePt t="187633" x="5324475" y="3246438"/>
          <p14:tracePt t="187641" x="5278438" y="3265488"/>
          <p14:tracePt t="187649" x="5224463" y="3319463"/>
          <p14:tracePt t="187657" x="5178425" y="3346450"/>
          <p14:tracePt t="187665" x="5151438" y="3382963"/>
          <p14:tracePt t="187674" x="5122863" y="3429000"/>
          <p14:tracePt t="187682" x="5086350" y="3475038"/>
          <p14:tracePt t="187692" x="5078413" y="3519488"/>
          <p14:tracePt t="187699" x="5068888" y="3556000"/>
          <p14:tracePt t="187707" x="5059363" y="3592513"/>
          <p14:tracePt t="187714" x="5049838" y="3611563"/>
          <p14:tracePt t="187726" x="5049838" y="3629025"/>
          <p14:tracePt t="187730" x="5049838" y="3684588"/>
          <p14:tracePt t="187738" x="5049838" y="3721100"/>
          <p14:tracePt t="187745" x="5049838" y="3775075"/>
          <p14:tracePt t="187753" x="5078413" y="3840163"/>
          <p14:tracePt t="187761" x="5141913" y="3894138"/>
          <p14:tracePt t="187770" x="5241925" y="3948113"/>
          <p14:tracePt t="187777" x="5324475" y="4021138"/>
          <p14:tracePt t="187786" x="5441950" y="4094163"/>
          <p14:tracePt t="187793" x="5524500" y="4122738"/>
          <p14:tracePt t="187802" x="5607050" y="4159250"/>
          <p14:tracePt t="187809" x="5680075" y="4186238"/>
          <p14:tracePt t="187819" x="5724525" y="4203700"/>
          <p14:tracePt t="187825" x="5734050" y="4203700"/>
          <p14:tracePt t="187939" x="5743575" y="4203700"/>
          <p14:tracePt t="188138" x="5724525" y="4232275"/>
          <p14:tracePt t="188154" x="5716588" y="4232275"/>
          <p14:tracePt t="188163" x="5716588" y="4240213"/>
          <p14:tracePt t="188170" x="5707063" y="4249738"/>
          <p14:tracePt t="188186" x="5707063" y="4268788"/>
          <p14:tracePt t="188203" x="5707063" y="4276725"/>
          <p14:tracePt t="188371" x="5688013" y="4249738"/>
          <p14:tracePt t="188380" x="5680075" y="4232275"/>
          <p14:tracePt t="188387" x="5680075" y="4203700"/>
          <p14:tracePt t="188395" x="5670550" y="4186238"/>
          <p14:tracePt t="188404" x="5670550" y="4149725"/>
          <p14:tracePt t="188411" x="5670550" y="4122738"/>
          <p14:tracePt t="188421" x="5670550" y="4094163"/>
          <p14:tracePt t="188426" x="5653088" y="4049713"/>
          <p14:tracePt t="188437" x="5653088" y="4040188"/>
          <p14:tracePt t="188442" x="5653088" y="4003675"/>
          <p14:tracePt t="188450" x="5653088" y="3984625"/>
          <p14:tracePt t="188458" x="5653088" y="3948113"/>
          <p14:tracePt t="188466" x="5653088" y="3930650"/>
          <p14:tracePt t="188474" x="5634038" y="3875088"/>
          <p14:tracePt t="188482" x="5634038" y="3840163"/>
          <p14:tracePt t="188490" x="5634038" y="3803650"/>
          <p14:tracePt t="188498" x="5624513" y="3784600"/>
          <p14:tracePt t="188506" x="5624513" y="3738563"/>
          <p14:tracePt t="188522" x="5624513" y="3711575"/>
          <p14:tracePt t="188530" x="5616575" y="3702050"/>
          <p14:tracePt t="188538" x="5616575" y="3694113"/>
          <p14:tracePt t="188755" x="5616575" y="3684588"/>
          <p14:tracePt t="188762" x="5697538" y="3684588"/>
          <p14:tracePt t="188769" x="5843588" y="3684588"/>
          <p14:tracePt t="188778" x="5989638" y="3684588"/>
          <p14:tracePt t="188788" x="6116638" y="3684588"/>
          <p14:tracePt t="188795" x="6189663" y="3684588"/>
          <p14:tracePt t="188805" x="6245225" y="3684588"/>
          <p14:tracePt t="188810" x="6308725" y="3684588"/>
          <p14:tracePt t="188820" x="6335713" y="3684588"/>
          <p14:tracePt t="188826" x="6345238" y="3684588"/>
          <p14:tracePt t="188836" x="6354763" y="3684588"/>
          <p14:tracePt t="188914" x="6381750" y="3675063"/>
          <p14:tracePt t="188923" x="6418263" y="3675063"/>
          <p14:tracePt t="188930" x="6472238" y="3675063"/>
          <p14:tracePt t="188938" x="6527800" y="3675063"/>
          <p14:tracePt t="188946" x="6581775" y="3675063"/>
          <p14:tracePt t="188954" x="6610350" y="3675063"/>
          <p14:tracePt t="188962" x="6664325" y="3675063"/>
          <p14:tracePt t="188970" x="6691313" y="3675063"/>
          <p14:tracePt t="188978" x="6710363" y="3675063"/>
          <p14:tracePt t="188987" x="6727825" y="3675063"/>
          <p14:tracePt t="189281" x="6727825" y="3657600"/>
          <p14:tracePt t="189289" x="6727825" y="3648075"/>
          <p14:tracePt t="189297" x="6727825" y="3621088"/>
          <p14:tracePt t="189322" x="6718300" y="3602038"/>
          <p14:tracePt t="189330" x="6710363" y="3592513"/>
          <p14:tracePt t="189338" x="6700838" y="3584575"/>
          <p14:tracePt t="189354" x="6700838" y="3575050"/>
          <p14:tracePt t="189659" x="6710363" y="3575050"/>
          <p14:tracePt t="189666" x="6718300" y="3584575"/>
          <p14:tracePt t="189675" x="6727825" y="3592513"/>
          <p14:tracePt t="189682" x="6737350" y="3592513"/>
          <p14:tracePt t="189690" x="6754813" y="3611563"/>
          <p14:tracePt t="189986" x="6764338" y="3621088"/>
          <p14:tracePt t="190002" x="6754813" y="3638550"/>
          <p14:tracePt t="190009" x="6718300" y="3657600"/>
          <p14:tracePt t="190025" x="6710363" y="3657600"/>
          <p14:tracePt t="190033" x="6700838" y="3657600"/>
          <p14:tracePt t="190049" x="6691313" y="3665538"/>
          <p14:tracePt t="190443" x="6664325" y="3675063"/>
          <p14:tracePt t="190450" x="6545263" y="3738563"/>
          <p14:tracePt t="190458" x="6354763" y="3821113"/>
          <p14:tracePt t="190467" x="6043613" y="3921125"/>
          <p14:tracePt t="190474" x="5789613" y="3994150"/>
          <p14:tracePt t="190481" x="5487988" y="4076700"/>
          <p14:tracePt t="190489" x="5187950" y="4176713"/>
          <p14:tracePt t="190497" x="4895850" y="4232275"/>
          <p14:tracePt t="190505" x="4730750" y="4295775"/>
          <p14:tracePt t="190513" x="4594225" y="4349750"/>
          <p14:tracePt t="190521" x="4503738" y="4376738"/>
          <p14:tracePt t="190529" x="4440238" y="4413250"/>
          <p14:tracePt t="190537" x="4403725" y="4468813"/>
          <p14:tracePt t="190545" x="4384675" y="4468813"/>
          <p14:tracePt t="190553" x="4376738" y="4478338"/>
          <p14:tracePt t="190586" x="4357688" y="4478338"/>
          <p14:tracePt t="190596" x="4348163" y="4486275"/>
          <p14:tracePt t="190604" x="4321175" y="4514850"/>
          <p14:tracePt t="190611" x="4275138" y="4532313"/>
          <p14:tracePt t="190621" x="4202113" y="4568825"/>
          <p14:tracePt t="190626" x="4121150" y="4605338"/>
          <p14:tracePt t="190635" x="4011613" y="4624388"/>
          <p14:tracePt t="190641" x="3929063" y="4678363"/>
          <p14:tracePt t="190650" x="3856038" y="4714875"/>
          <p14:tracePt t="190657" x="3819525" y="4724400"/>
          <p14:tracePt t="190665" x="3756025" y="4741863"/>
          <p14:tracePt t="190673" x="3719513" y="4751388"/>
          <p14:tracePt t="190681" x="3709988" y="4760913"/>
          <p14:tracePt t="190689" x="3692525" y="4760913"/>
          <p14:tracePt t="190705" x="3683000" y="4760913"/>
          <p14:tracePt t="190801" x="3673475" y="4760913"/>
          <p14:tracePt t="190809" x="3636963" y="4760913"/>
          <p14:tracePt t="190817" x="3600450" y="4760913"/>
          <p14:tracePt t="190825" x="3573463" y="4787900"/>
          <p14:tracePt t="190834" x="3527425" y="4805363"/>
          <p14:tracePt t="190841" x="3490913" y="4814888"/>
          <p14:tracePt t="190849" x="3463925" y="4833938"/>
          <p14:tracePt t="190857" x="3419475" y="4860925"/>
          <p14:tracePt t="190865" x="3409950" y="4870450"/>
          <p14:tracePt t="190873" x="3409950" y="4878388"/>
          <p14:tracePt t="190905" x="3400425" y="4878388"/>
          <p14:tracePt t="190962" x="3390900" y="4878388"/>
          <p14:tracePt t="190986" x="3390900" y="4887913"/>
          <p14:tracePt t="190994" x="3373438" y="4906963"/>
          <p14:tracePt t="191010" x="3363913" y="4924425"/>
          <p14:tracePt t="191019" x="3363913" y="4933950"/>
          <p14:tracePt t="191026" x="3354388" y="4943475"/>
          <p14:tracePt t="191252" x="3346450" y="4951413"/>
          <p14:tracePt t="191274" x="3346450" y="4960938"/>
          <p14:tracePt t="191300" x="3354388" y="4979988"/>
          <p14:tracePt t="191307" x="3382963" y="5006975"/>
          <p14:tracePt t="191314" x="3400425" y="5016500"/>
          <p14:tracePt t="191323" x="3436938" y="5043488"/>
          <p14:tracePt t="191331" x="3482975" y="5070475"/>
          <p14:tracePt t="191339" x="3519488" y="5116513"/>
          <p14:tracePt t="191347" x="3536950" y="5160963"/>
          <p14:tracePt t="191356" x="3556000" y="5189538"/>
          <p14:tracePt t="191361" x="3573463" y="5233988"/>
          <p14:tracePt t="191369" x="3592513" y="5280025"/>
          <p14:tracePt t="191377" x="3609975" y="5307013"/>
          <p14:tracePt t="191385" x="3619500" y="5353050"/>
          <p14:tracePt t="191393" x="3636963" y="5372100"/>
          <p14:tracePt t="191401" x="3656013" y="5399088"/>
          <p14:tracePt t="191409" x="3656013" y="5408613"/>
          <p14:tracePt t="191418" x="3665538" y="5426075"/>
          <p14:tracePt t="191747" x="3665538" y="5445125"/>
          <p14:tracePt t="191755" x="3665538" y="5462588"/>
          <p14:tracePt t="191770" x="3665538" y="5489575"/>
          <p14:tracePt t="191779" x="3665538" y="5508625"/>
          <p14:tracePt t="191789" x="3665538" y="5526088"/>
          <p14:tracePt t="191794" x="3656013" y="5535613"/>
          <p14:tracePt t="191802" x="3656013" y="5554663"/>
          <p14:tracePt t="191809" x="3656013" y="5581650"/>
          <p14:tracePt t="191817" x="3646488" y="5599113"/>
          <p14:tracePt t="191825" x="3646488" y="5618163"/>
          <p14:tracePt t="191834" x="3636963" y="5635625"/>
          <p14:tracePt t="191849" x="3636963" y="5662613"/>
          <p14:tracePt t="191857" x="3636963" y="5672138"/>
          <p14:tracePt t="191865" x="3629025" y="5691188"/>
          <p14:tracePt t="191873" x="3619500" y="5699125"/>
          <p14:tracePt t="191881" x="3619500" y="5708650"/>
          <p14:tracePt t="191904" x="3619500" y="5718175"/>
          <p14:tracePt t="192067" x="3619500" y="5727700"/>
          <p14:tracePt t="192075" x="3619500" y="5754688"/>
          <p14:tracePt t="192083" x="3619500" y="5772150"/>
          <p14:tracePt t="192090" x="3619500" y="5818188"/>
          <p14:tracePt t="192098" x="3629025" y="5854700"/>
          <p14:tracePt t="192106" x="3636963" y="5873750"/>
          <p14:tracePt t="192114" x="3665538" y="5918200"/>
          <p14:tracePt t="192122" x="3692525" y="5983288"/>
          <p14:tracePt t="192130" x="3702050" y="6027738"/>
          <p14:tracePt t="192140" x="3719513" y="6083300"/>
          <p14:tracePt t="192146" x="3729038" y="6100763"/>
          <p14:tracePt t="192154" x="3729038" y="6146800"/>
          <p14:tracePt t="192162" x="3729038" y="6173788"/>
          <p14:tracePt t="192169" x="3729038" y="6192838"/>
          <p14:tracePt t="192178" x="3729038" y="6200775"/>
          <p14:tracePt t="192186" x="3729038" y="6219825"/>
          <p14:tracePt t="192346" x="3738563" y="6192838"/>
          <p14:tracePt t="192362" x="3746500" y="6173788"/>
          <p14:tracePt t="192369" x="3775075" y="6146800"/>
          <p14:tracePt t="192385" x="3783013" y="6127750"/>
          <p14:tracePt t="192394" x="3792538" y="6119813"/>
          <p14:tracePt t="192404" x="3792538" y="6110288"/>
          <p14:tracePt t="192410" x="3810000" y="6091238"/>
          <p14:tracePt t="192419" x="3829050" y="6091238"/>
          <p14:tracePt t="192426" x="3865563" y="6083300"/>
          <p14:tracePt t="192436" x="3883025" y="6073775"/>
          <p14:tracePt t="192442" x="3892550" y="6073775"/>
          <p14:tracePt t="192452" x="3911600" y="6073775"/>
          <p14:tracePt t="192458" x="3948113" y="6054725"/>
          <p14:tracePt t="192466" x="3956050" y="6054725"/>
          <p14:tracePt t="192506" x="3956050" y="6046788"/>
          <p14:tracePt t="192714" x="3992563" y="6046788"/>
          <p14:tracePt t="192722" x="4048125" y="6046788"/>
          <p14:tracePt t="192731" x="4111625" y="6046788"/>
          <p14:tracePt t="192739" x="4165600" y="6046788"/>
          <p14:tracePt t="192746" x="4221163" y="6046788"/>
          <p14:tracePt t="192754" x="4275138" y="6046788"/>
          <p14:tracePt t="192762" x="4330700" y="6046788"/>
          <p14:tracePt t="192771" x="4394200" y="6046788"/>
          <p14:tracePt t="192778" x="4448175" y="6046788"/>
          <p14:tracePt t="192788" x="4503738" y="6046788"/>
          <p14:tracePt t="192794" x="4557713" y="6046788"/>
          <p14:tracePt t="192804" x="4603750" y="6046788"/>
          <p14:tracePt t="192810" x="4630738" y="6046788"/>
          <p14:tracePt t="192820" x="4659313" y="6046788"/>
          <p14:tracePt t="192826" x="4676775" y="6046788"/>
          <p14:tracePt t="192835" x="4703763" y="6037263"/>
          <p14:tracePt t="192842" x="4713288" y="6027738"/>
          <p14:tracePt t="193011" x="4722813" y="6027738"/>
          <p14:tracePt t="193050" x="4730750" y="6018213"/>
          <p14:tracePt t="193057" x="4740275" y="6000750"/>
          <p14:tracePt t="193073" x="4749800" y="5991225"/>
          <p14:tracePt t="193089" x="4749800" y="5973763"/>
          <p14:tracePt t="193097" x="4749800" y="5964238"/>
          <p14:tracePt t="193105" x="4749800" y="5954713"/>
          <p14:tracePt t="193121" x="4749800" y="5918200"/>
          <p14:tracePt t="193129" x="4749800" y="5910263"/>
          <p14:tracePt t="193137" x="4749800" y="5873750"/>
          <p14:tracePt t="193146" x="4749800" y="5854700"/>
          <p14:tracePt t="193153" x="4749800" y="5827713"/>
          <p14:tracePt t="193161" x="4749800" y="5818188"/>
          <p14:tracePt t="193169" x="4749800" y="5791200"/>
          <p14:tracePt t="193177" x="4749800" y="5781675"/>
          <p14:tracePt t="193185" x="4759325" y="5745163"/>
          <p14:tracePt t="193193" x="4759325" y="5735638"/>
          <p14:tracePt t="193202" x="4759325" y="5727700"/>
          <p14:tracePt t="193209" x="4767263" y="5691188"/>
          <p14:tracePt t="193218" x="4767263" y="5681663"/>
          <p14:tracePt t="193238" x="4767263" y="5662613"/>
          <p14:tracePt t="193242" x="4767263" y="5654675"/>
          <p14:tracePt t="193252" x="4776788" y="5635625"/>
          <p14:tracePt t="193274" x="4776788" y="5618163"/>
          <p14:tracePt t="193418" x="4786313" y="5608638"/>
          <p14:tracePt t="193426" x="4786313" y="5599113"/>
          <p14:tracePt t="193436" x="4803775" y="5581650"/>
          <p14:tracePt t="193443" x="4803775" y="5572125"/>
          <p14:tracePt t="193454" x="4813300" y="5554663"/>
          <p14:tracePt t="193457" x="4832350" y="5526088"/>
          <p14:tracePt t="193466" x="4832350" y="5508625"/>
          <p14:tracePt t="193474" x="4849813" y="5472113"/>
          <p14:tracePt t="193490" x="4859338" y="5453063"/>
          <p14:tracePt t="193498" x="4868863" y="5426075"/>
          <p14:tracePt t="193506" x="4886325" y="5389563"/>
          <p14:tracePt t="193514" x="4886325" y="5380038"/>
          <p14:tracePt t="193522" x="4895850" y="5372100"/>
          <p14:tracePt t="193546" x="4895850" y="5362575"/>
          <p14:tracePt t="195435" x="4905375" y="5335588"/>
          <p14:tracePt t="195442" x="4913313" y="5262563"/>
          <p14:tracePt t="195451" x="4913313" y="5207000"/>
          <p14:tracePt t="195458" x="4913313" y="5153025"/>
          <p14:tracePt t="195468" x="4913313" y="5116513"/>
          <p14:tracePt t="195474" x="4932363" y="5089525"/>
          <p14:tracePt t="195498" x="4932363" y="5070475"/>
          <p14:tracePt t="195563" x="4941888" y="5060950"/>
          <p14:tracePt t="195570" x="4968875" y="5033963"/>
          <p14:tracePt t="195578" x="5068888" y="4960938"/>
          <p14:tracePt t="195587" x="5205413" y="4924425"/>
          <p14:tracePt t="195594" x="5351463" y="4841875"/>
          <p14:tracePt t="195604" x="5524500" y="4787900"/>
          <p14:tracePt t="195610" x="5653088" y="4741863"/>
          <p14:tracePt t="195621" x="5843588" y="4678363"/>
          <p14:tracePt t="195626" x="5962650" y="4614863"/>
          <p14:tracePt t="195635" x="6089650" y="4559300"/>
          <p14:tracePt t="195641" x="6172200" y="4532313"/>
          <p14:tracePt t="195651" x="6272213" y="4478338"/>
          <p14:tracePt t="195657" x="6335713" y="4468813"/>
          <p14:tracePt t="195665" x="6381750" y="4432300"/>
          <p14:tracePt t="195674" x="6399213" y="4432300"/>
          <p14:tracePt t="195681" x="6418263" y="4422775"/>
          <p14:tracePt t="195689" x="6427788" y="4422775"/>
          <p14:tracePt t="195705" x="6445250" y="4413250"/>
          <p14:tracePt t="195721" x="6454775" y="4413250"/>
          <p14:tracePt t="195729" x="6464300" y="4413250"/>
          <p14:tracePt t="195737" x="6472238" y="4413250"/>
          <p14:tracePt t="195745" x="6491288" y="4413250"/>
          <p14:tracePt t="195761" x="6500813" y="4413250"/>
          <p14:tracePt t="195769" x="6508750" y="4405313"/>
          <p14:tracePt t="195777" x="6537325" y="4386263"/>
          <p14:tracePt t="195785" x="6545263" y="4386263"/>
          <p14:tracePt t="195793" x="6610350" y="4368800"/>
          <p14:tracePt t="195801" x="6681788" y="4340225"/>
          <p14:tracePt t="195809" x="6746875" y="4322763"/>
          <p14:tracePt t="195817" x="6856413" y="4295775"/>
          <p14:tracePt t="195825" x="6973888" y="4249738"/>
          <p14:tracePt t="195834" x="7065963" y="4232275"/>
          <p14:tracePt t="195841" x="7183438" y="4203700"/>
          <p14:tracePt t="195852" x="7312025" y="4167188"/>
          <p14:tracePt t="195858" x="7448550" y="4130675"/>
          <p14:tracePt t="195866" x="7575550" y="4103688"/>
          <p14:tracePt t="195874" x="7704138" y="4094163"/>
          <p14:tracePt t="195890" x="7967663" y="4057650"/>
          <p14:tracePt t="195898" x="8104188" y="4057650"/>
          <p14:tracePt t="195906" x="8240713" y="4030663"/>
          <p14:tracePt t="195914" x="8369300" y="4030663"/>
          <p14:tracePt t="195922" x="8442325" y="4021138"/>
          <p14:tracePt t="195930" x="8523288" y="4003675"/>
          <p14:tracePt t="195939" x="8578850" y="3994150"/>
          <p14:tracePt t="195946" x="8624888" y="3994150"/>
          <p14:tracePt t="195953" x="8678863" y="3984625"/>
          <p14:tracePt t="195961" x="8688388" y="3976688"/>
          <p14:tracePt t="195969" x="8715375" y="3967163"/>
          <p14:tracePt t="195985" x="8751888" y="3957638"/>
          <p14:tracePt t="196001" x="8778875" y="3948113"/>
          <p14:tracePt t="196017" x="8815388" y="3930650"/>
          <p14:tracePt t="196025" x="8824913" y="3921125"/>
          <p14:tracePt t="196041" x="8842375" y="3921125"/>
          <p14:tracePt t="196051" x="8851900" y="3921125"/>
          <p14:tracePt t="196057" x="8861425" y="3911600"/>
          <p14:tracePt t="196065" x="8888413" y="3911600"/>
          <p14:tracePt t="196073" x="8907463" y="3903663"/>
          <p14:tracePt t="196089" x="8951913" y="3884613"/>
          <p14:tracePt t="196097" x="8980488" y="3884613"/>
          <p14:tracePt t="196105" x="8997950" y="3875088"/>
          <p14:tracePt t="196113" x="9034463" y="3875088"/>
          <p14:tracePt t="196121" x="9070975" y="3875088"/>
          <p14:tracePt t="196129" x="9097963" y="3875088"/>
          <p14:tracePt t="196137" x="9134475" y="38671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ja-JP" dirty="0"/>
              <a:t>ALU</a:t>
            </a:r>
            <a:r>
              <a:rPr lang="ja-JP" altLang="en-US" dirty="0"/>
              <a:t>の拡張</a:t>
            </a:r>
            <a:endParaRPr lang="en-US" altLang="ja-JP" dirty="0"/>
          </a:p>
        </p:txBody>
      </p:sp>
      <p:sp>
        <p:nvSpPr>
          <p:cNvPr id="4099" name="Text Box 12"/>
          <p:cNvSpPr txBox="1">
            <a:spLocks noChangeArrowheads="1"/>
          </p:cNvSpPr>
          <p:nvPr/>
        </p:nvSpPr>
        <p:spPr bwMode="auto">
          <a:xfrm>
            <a:off x="5703888" y="32337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a:t>
            </a:r>
          </a:p>
        </p:txBody>
      </p:sp>
      <p:sp>
        <p:nvSpPr>
          <p:cNvPr id="4100" name="Text Box 13"/>
          <p:cNvSpPr txBox="1">
            <a:spLocks noChangeArrowheads="1"/>
          </p:cNvSpPr>
          <p:nvPr/>
        </p:nvSpPr>
        <p:spPr bwMode="auto">
          <a:xfrm>
            <a:off x="7404100" y="3214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a:t>
            </a:r>
          </a:p>
        </p:txBody>
      </p:sp>
      <p:grpSp>
        <p:nvGrpSpPr>
          <p:cNvPr id="4101" name="Group 22"/>
          <p:cNvGrpSpPr>
            <a:grpSpLocks/>
          </p:cNvGrpSpPr>
          <p:nvPr/>
        </p:nvGrpSpPr>
        <p:grpSpPr bwMode="auto">
          <a:xfrm>
            <a:off x="5219700" y="2062163"/>
            <a:ext cx="3168650" cy="1512887"/>
            <a:chOff x="3288" y="1299"/>
            <a:chExt cx="1996" cy="953"/>
          </a:xfrm>
        </p:grpSpPr>
        <p:sp>
          <p:nvSpPr>
            <p:cNvPr id="4109" name="Line 8"/>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0" name="Line 4"/>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1" name="Line 5"/>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2" name="Line 7"/>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3" name="Line 9"/>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4" name="Line 10"/>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5" name="Line 11"/>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2" name="Text Box 14"/>
          <p:cNvSpPr txBox="1">
            <a:spLocks noChangeArrowheads="1"/>
          </p:cNvSpPr>
          <p:nvPr/>
        </p:nvSpPr>
        <p:spPr bwMode="auto">
          <a:xfrm>
            <a:off x="6661150" y="2133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Y</a:t>
            </a:r>
          </a:p>
        </p:txBody>
      </p:sp>
      <p:sp>
        <p:nvSpPr>
          <p:cNvPr id="4103" name="Text Box 15"/>
          <p:cNvSpPr txBox="1">
            <a:spLocks noChangeArrowheads="1"/>
          </p:cNvSpPr>
          <p:nvPr/>
        </p:nvSpPr>
        <p:spPr bwMode="auto">
          <a:xfrm>
            <a:off x="5724525" y="2565400"/>
            <a:ext cx="12747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funct3,ext</a:t>
            </a:r>
          </a:p>
        </p:txBody>
      </p:sp>
      <p:sp>
        <p:nvSpPr>
          <p:cNvPr id="4104" name="Line 16"/>
          <p:cNvSpPr>
            <a:spLocks noChangeShapeType="1"/>
          </p:cNvSpPr>
          <p:nvPr/>
        </p:nvSpPr>
        <p:spPr bwMode="auto">
          <a:xfrm flipV="1">
            <a:off x="5868988" y="35750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 name="Line 17"/>
          <p:cNvSpPr>
            <a:spLocks noChangeShapeType="1"/>
          </p:cNvSpPr>
          <p:nvPr/>
        </p:nvSpPr>
        <p:spPr bwMode="auto">
          <a:xfrm flipV="1">
            <a:off x="7596188" y="35750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 name="Line 18"/>
          <p:cNvSpPr>
            <a:spLocks noChangeShapeType="1"/>
          </p:cNvSpPr>
          <p:nvPr/>
        </p:nvSpPr>
        <p:spPr bwMode="auto">
          <a:xfrm flipV="1">
            <a:off x="6804025" y="155733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 name="Line 19"/>
          <p:cNvSpPr>
            <a:spLocks noChangeShapeType="1"/>
          </p:cNvSpPr>
          <p:nvPr/>
        </p:nvSpPr>
        <p:spPr bwMode="auto">
          <a:xfrm>
            <a:off x="5148263" y="270986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 name="Text Box 20"/>
          <p:cNvSpPr txBox="1">
            <a:spLocks noChangeArrowheads="1"/>
          </p:cNvSpPr>
          <p:nvPr/>
        </p:nvSpPr>
        <p:spPr bwMode="auto">
          <a:xfrm>
            <a:off x="180255" y="1141233"/>
            <a:ext cx="48317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15:12</a:t>
            </a:r>
            <a:r>
              <a:rPr lang="ja-JP" altLang="en-US" b="1" dirty="0"/>
              <a:t>ビット目（</a:t>
            </a:r>
            <a:r>
              <a:rPr lang="en-US" altLang="ja-JP" b="1" dirty="0"/>
              <a:t>funct3</a:t>
            </a:r>
            <a:r>
              <a:rPr lang="ja-JP" altLang="en-US" b="1" dirty="0"/>
              <a:t>）と</a:t>
            </a:r>
            <a:r>
              <a:rPr lang="en-US" altLang="ja-JP" b="1" dirty="0"/>
              <a:t>30</a:t>
            </a:r>
            <a:r>
              <a:rPr lang="ja-JP" altLang="en-US" b="1" dirty="0"/>
              <a:t>ビット目（</a:t>
            </a:r>
            <a:r>
              <a:rPr lang="en-US" altLang="ja-JP" b="1" dirty="0" err="1"/>
              <a:t>ext</a:t>
            </a:r>
            <a:r>
              <a:rPr lang="en-US" altLang="ja-JP" b="1" dirty="0"/>
              <a:t>)</a:t>
            </a:r>
          </a:p>
          <a:p>
            <a:pPr eaLnBrk="1" hangingPunct="1"/>
            <a:r>
              <a:rPr lang="ja-JP" altLang="en-US" b="1" dirty="0"/>
              <a:t>で演算を選択するように命令コードができている</a:t>
            </a:r>
            <a:endParaRPr lang="en-US" altLang="ja-JP" b="1" dirty="0"/>
          </a:p>
          <a:p>
            <a:pPr eaLnBrk="1" hangingPunct="1"/>
            <a:endParaRPr lang="ja-JP" altLang="en-US" b="1" dirty="0"/>
          </a:p>
          <a:p>
            <a:pPr eaLnBrk="1" hangingPunct="1"/>
            <a:endParaRPr lang="en-US" altLang="ja-JP" b="1" dirty="0"/>
          </a:p>
        </p:txBody>
      </p:sp>
      <p:graphicFrame>
        <p:nvGraphicFramePr>
          <p:cNvPr id="2" name="表 2">
            <a:extLst>
              <a:ext uri="{FF2B5EF4-FFF2-40B4-BE49-F238E27FC236}">
                <a16:creationId xmlns:a16="http://schemas.microsoft.com/office/drawing/2014/main" id="{98C4494A-B1B0-4B3A-9077-589FF45D012A}"/>
              </a:ext>
            </a:extLst>
          </p:cNvPr>
          <p:cNvGraphicFramePr>
            <a:graphicFrameLocks noGrp="1"/>
          </p:cNvGraphicFramePr>
          <p:nvPr>
            <p:extLst>
              <p:ext uri="{D42A27DB-BD31-4B8C-83A1-F6EECF244321}">
                <p14:modId xmlns:p14="http://schemas.microsoft.com/office/powerpoint/2010/main" val="2394838593"/>
              </p:ext>
            </p:extLst>
          </p:nvPr>
        </p:nvGraphicFramePr>
        <p:xfrm>
          <a:off x="107504" y="1808956"/>
          <a:ext cx="2913798" cy="4081110"/>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7705114"/>
                    </a:ext>
                  </a:extLst>
                </a:gridCol>
                <a:gridCol w="657324">
                  <a:extLst>
                    <a:ext uri="{9D8B030D-6E8A-4147-A177-3AD203B41FA5}">
                      <a16:colId xmlns:a16="http://schemas.microsoft.com/office/drawing/2014/main" val="4293330839"/>
                    </a:ext>
                  </a:extLst>
                </a:gridCol>
                <a:gridCol w="1176354">
                  <a:extLst>
                    <a:ext uri="{9D8B030D-6E8A-4147-A177-3AD203B41FA5}">
                      <a16:colId xmlns:a16="http://schemas.microsoft.com/office/drawing/2014/main" val="439250"/>
                    </a:ext>
                  </a:extLst>
                </a:gridCol>
              </a:tblGrid>
              <a:tr h="371010">
                <a:tc>
                  <a:txBody>
                    <a:bodyPr/>
                    <a:lstStyle/>
                    <a:p>
                      <a:r>
                        <a:rPr kumimoji="1" lang="en-US" altLang="ja-JP" dirty="0">
                          <a:solidFill>
                            <a:schemeClr val="tx1"/>
                          </a:solidFill>
                        </a:rPr>
                        <a:t>funct3</a:t>
                      </a:r>
                      <a:endParaRPr kumimoji="1" lang="ja-JP" altLang="en-US" dirty="0">
                        <a:solidFill>
                          <a:schemeClr val="tx1"/>
                        </a:solidFill>
                      </a:endParaRPr>
                    </a:p>
                  </a:txBody>
                  <a:tcPr/>
                </a:tc>
                <a:tc>
                  <a:txBody>
                    <a:bodyPr/>
                    <a:lstStyle/>
                    <a:p>
                      <a:r>
                        <a:rPr kumimoji="1" lang="en-US" altLang="ja-JP" dirty="0" err="1">
                          <a:solidFill>
                            <a:schemeClr val="tx1"/>
                          </a:solidFill>
                        </a:rPr>
                        <a:t>ext</a:t>
                      </a:r>
                      <a:endParaRPr kumimoji="1" lang="ja-JP" altLang="en-US" dirty="0">
                        <a:solidFill>
                          <a:schemeClr val="tx1"/>
                        </a:solidFill>
                      </a:endParaRPr>
                    </a:p>
                  </a:txBody>
                  <a:tcPr/>
                </a:tc>
                <a:tc>
                  <a:txBody>
                    <a:bodyPr/>
                    <a:lstStyle/>
                    <a:p>
                      <a:r>
                        <a:rPr kumimoji="1" lang="en-US" altLang="ja-JP" dirty="0">
                          <a:solidFill>
                            <a:schemeClr val="tx1"/>
                          </a:solidFill>
                        </a:rPr>
                        <a:t>Y</a:t>
                      </a:r>
                      <a:endParaRPr kumimoji="1" lang="ja-JP" altLang="en-US" dirty="0">
                        <a:solidFill>
                          <a:schemeClr val="tx1"/>
                        </a:solidFill>
                      </a:endParaRPr>
                    </a:p>
                  </a:txBody>
                  <a:tcPr/>
                </a:tc>
                <a:extLst>
                  <a:ext uri="{0D108BD9-81ED-4DB2-BD59-A6C34878D82A}">
                    <a16:rowId xmlns:a16="http://schemas.microsoft.com/office/drawing/2014/main" val="3113134672"/>
                  </a:ext>
                </a:extLst>
              </a:tr>
              <a:tr h="371010">
                <a:tc>
                  <a:txBody>
                    <a:bodyPr/>
                    <a:lstStyle/>
                    <a:p>
                      <a:r>
                        <a:rPr kumimoji="1" lang="en-US" altLang="ja-JP" dirty="0"/>
                        <a:t>0</a:t>
                      </a:r>
                      <a:endParaRPr kumimoji="1" lang="ja-JP" altLang="en-US" dirty="0"/>
                    </a:p>
                  </a:txBody>
                  <a:tcPr/>
                </a:tc>
                <a:tc>
                  <a:txBody>
                    <a:bodyPr/>
                    <a:lstStyle/>
                    <a:p>
                      <a:r>
                        <a:rPr kumimoji="1" lang="en-US" altLang="ja-JP" dirty="0"/>
                        <a:t>0</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2964366129"/>
                  </a:ext>
                </a:extLst>
              </a:tr>
              <a:tr h="371010">
                <a:tc>
                  <a:txBody>
                    <a:bodyPr/>
                    <a:lstStyle/>
                    <a:p>
                      <a:r>
                        <a:rPr kumimoji="1" lang="en-US" altLang="ja-JP" dirty="0"/>
                        <a:t>0</a:t>
                      </a:r>
                      <a:endParaRPr kumimoji="1" lang="ja-JP" altLang="en-US" dirty="0"/>
                    </a:p>
                  </a:txBody>
                  <a:tcPr/>
                </a:tc>
                <a:tc>
                  <a:txBody>
                    <a:bodyPr/>
                    <a:lstStyle/>
                    <a:p>
                      <a:r>
                        <a:rPr kumimoji="1" lang="en-US" altLang="ja-JP" dirty="0"/>
                        <a:t>1</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3126376489"/>
                  </a:ext>
                </a:extLst>
              </a:tr>
              <a:tr h="371010">
                <a:tc>
                  <a:txBody>
                    <a:bodyPr/>
                    <a:lstStyle/>
                    <a:p>
                      <a:r>
                        <a:rPr kumimoji="1" lang="en-US" altLang="ja-JP" dirty="0"/>
                        <a:t>1</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A&lt;&lt;B</a:t>
                      </a:r>
                      <a:endParaRPr kumimoji="1" lang="ja-JP" altLang="en-US" dirty="0"/>
                    </a:p>
                  </a:txBody>
                  <a:tcPr/>
                </a:tc>
                <a:extLst>
                  <a:ext uri="{0D108BD9-81ED-4DB2-BD59-A6C34878D82A}">
                    <a16:rowId xmlns:a16="http://schemas.microsoft.com/office/drawing/2014/main" val="4260246905"/>
                  </a:ext>
                </a:extLst>
              </a:tr>
              <a:tr h="371010">
                <a:tc>
                  <a:txBody>
                    <a:bodyPr/>
                    <a:lstStyle/>
                    <a:p>
                      <a:r>
                        <a:rPr kumimoji="1" lang="en-US" altLang="ja-JP" dirty="0"/>
                        <a:t>2</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err="1"/>
                        <a:t>slt</a:t>
                      </a:r>
                      <a:endParaRPr kumimoji="1" lang="ja-JP" altLang="en-US" dirty="0"/>
                    </a:p>
                  </a:txBody>
                  <a:tcPr/>
                </a:tc>
                <a:extLst>
                  <a:ext uri="{0D108BD9-81ED-4DB2-BD59-A6C34878D82A}">
                    <a16:rowId xmlns:a16="http://schemas.microsoft.com/office/drawing/2014/main" val="3381744438"/>
                  </a:ext>
                </a:extLst>
              </a:tr>
              <a:tr h="371010">
                <a:tc>
                  <a:txBody>
                    <a:bodyPr/>
                    <a:lstStyle/>
                    <a:p>
                      <a:r>
                        <a:rPr kumimoji="1" lang="en-US" altLang="ja-JP" dirty="0"/>
                        <a:t>3</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err="1"/>
                        <a:t>sltu</a:t>
                      </a:r>
                      <a:endParaRPr kumimoji="1" lang="ja-JP" altLang="en-US" dirty="0"/>
                    </a:p>
                  </a:txBody>
                  <a:tcPr/>
                </a:tc>
                <a:extLst>
                  <a:ext uri="{0D108BD9-81ED-4DB2-BD59-A6C34878D82A}">
                    <a16:rowId xmlns:a16="http://schemas.microsoft.com/office/drawing/2014/main" val="226588237"/>
                  </a:ext>
                </a:extLst>
              </a:tr>
              <a:tr h="371010">
                <a:tc>
                  <a:txBody>
                    <a:bodyPr/>
                    <a:lstStyle/>
                    <a:p>
                      <a:r>
                        <a:rPr kumimoji="1" lang="en-US" altLang="ja-JP" dirty="0"/>
                        <a:t>4</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2662252237"/>
                  </a:ext>
                </a:extLst>
              </a:tr>
              <a:tr h="371010">
                <a:tc>
                  <a:txBody>
                    <a:bodyPr/>
                    <a:lstStyle/>
                    <a:p>
                      <a:r>
                        <a:rPr kumimoji="1" lang="en-US" altLang="ja-JP" dirty="0"/>
                        <a:t>5</a:t>
                      </a:r>
                      <a:endParaRPr kumimoji="1" lang="ja-JP" altLang="en-US" dirty="0"/>
                    </a:p>
                  </a:txBody>
                  <a:tcPr/>
                </a:tc>
                <a:tc>
                  <a:txBody>
                    <a:bodyPr/>
                    <a:lstStyle/>
                    <a:p>
                      <a:r>
                        <a:rPr kumimoji="1" lang="en-US" altLang="ja-JP" dirty="0"/>
                        <a:t>0</a:t>
                      </a:r>
                      <a:endParaRPr kumimoji="1" lang="ja-JP" altLang="en-US" dirty="0"/>
                    </a:p>
                  </a:txBody>
                  <a:tcPr/>
                </a:tc>
                <a:tc>
                  <a:txBody>
                    <a:bodyPr/>
                    <a:lstStyle/>
                    <a:p>
                      <a:r>
                        <a:rPr kumimoji="1" lang="en-US" altLang="ja-JP" dirty="0"/>
                        <a:t>A&gt;&gt;B</a:t>
                      </a:r>
                      <a:endParaRPr kumimoji="1" lang="ja-JP" altLang="en-US" dirty="0"/>
                    </a:p>
                  </a:txBody>
                  <a:tcPr/>
                </a:tc>
                <a:extLst>
                  <a:ext uri="{0D108BD9-81ED-4DB2-BD59-A6C34878D82A}">
                    <a16:rowId xmlns:a16="http://schemas.microsoft.com/office/drawing/2014/main" val="1621670344"/>
                  </a:ext>
                </a:extLst>
              </a:tr>
              <a:tr h="371010">
                <a:tc>
                  <a:txBody>
                    <a:bodyPr/>
                    <a:lstStyle/>
                    <a:p>
                      <a:r>
                        <a:rPr kumimoji="1" lang="en-US" altLang="ja-JP" dirty="0"/>
                        <a:t>5</a:t>
                      </a:r>
                      <a:endParaRPr kumimoji="1" lang="ja-JP" altLang="en-US" dirty="0"/>
                    </a:p>
                  </a:txBody>
                  <a:tcPr/>
                </a:tc>
                <a:tc>
                  <a:txBody>
                    <a:bodyPr/>
                    <a:lstStyle/>
                    <a:p>
                      <a:r>
                        <a:rPr kumimoji="1" lang="en-US" altLang="ja-JP" dirty="0"/>
                        <a:t>1</a:t>
                      </a:r>
                      <a:endParaRPr kumimoji="1" lang="ja-JP" altLang="en-US" dirty="0"/>
                    </a:p>
                  </a:txBody>
                  <a:tcPr/>
                </a:tc>
                <a:tc>
                  <a:txBody>
                    <a:bodyPr/>
                    <a:lstStyle/>
                    <a:p>
                      <a:r>
                        <a:rPr kumimoji="1" lang="en-US" altLang="ja-JP"/>
                        <a:t>A&gt;&gt;&gt;B</a:t>
                      </a:r>
                      <a:endParaRPr kumimoji="1" lang="ja-JP" altLang="en-US" dirty="0"/>
                    </a:p>
                  </a:txBody>
                  <a:tcPr/>
                </a:tc>
                <a:extLst>
                  <a:ext uri="{0D108BD9-81ED-4DB2-BD59-A6C34878D82A}">
                    <a16:rowId xmlns:a16="http://schemas.microsoft.com/office/drawing/2014/main" val="972436269"/>
                  </a:ext>
                </a:extLst>
              </a:tr>
              <a:tr h="371010">
                <a:tc>
                  <a:txBody>
                    <a:bodyPr/>
                    <a:lstStyle/>
                    <a:p>
                      <a:r>
                        <a:rPr kumimoji="1" lang="en-US" altLang="ja-JP" dirty="0"/>
                        <a:t>6</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651242332"/>
                  </a:ext>
                </a:extLst>
              </a:tr>
              <a:tr h="371010">
                <a:tc>
                  <a:txBody>
                    <a:bodyPr/>
                    <a:lstStyle/>
                    <a:p>
                      <a:r>
                        <a:rPr kumimoji="1" lang="en-US" altLang="ja-JP" dirty="0"/>
                        <a:t>7</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A&amp;B</a:t>
                      </a:r>
                      <a:endParaRPr kumimoji="1" lang="ja-JP" altLang="en-US" dirty="0"/>
                    </a:p>
                  </a:txBody>
                  <a:tcPr/>
                </a:tc>
                <a:extLst>
                  <a:ext uri="{0D108BD9-81ED-4DB2-BD59-A6C34878D82A}">
                    <a16:rowId xmlns:a16="http://schemas.microsoft.com/office/drawing/2014/main" val="3882139537"/>
                  </a:ext>
                </a:extLst>
              </a:tr>
            </a:tbl>
          </a:graphicData>
        </a:graphic>
      </p:graphicFrame>
      <p:sp>
        <p:nvSpPr>
          <p:cNvPr id="22" name="Text Box 20">
            <a:extLst>
              <a:ext uri="{FF2B5EF4-FFF2-40B4-BE49-F238E27FC236}">
                <a16:creationId xmlns:a16="http://schemas.microsoft.com/office/drawing/2014/main" id="{6936B1FD-2A51-4A97-ABE1-2AB4A7AE7EB7}"/>
              </a:ext>
            </a:extLst>
          </p:cNvPr>
          <p:cNvSpPr txBox="1">
            <a:spLocks noChangeArrowheads="1"/>
          </p:cNvSpPr>
          <p:nvPr/>
        </p:nvSpPr>
        <p:spPr bwMode="auto">
          <a:xfrm>
            <a:off x="3453102" y="4513171"/>
            <a:ext cx="518603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slt</a:t>
            </a:r>
            <a:r>
              <a:rPr lang="en-US" altLang="ja-JP" b="1" dirty="0"/>
              <a:t> (set less than) </a:t>
            </a:r>
            <a:r>
              <a:rPr lang="en-US" altLang="ja-JP" b="1" dirty="0" err="1"/>
              <a:t>sltu</a:t>
            </a:r>
            <a:r>
              <a:rPr lang="en-US" altLang="ja-JP" b="1" dirty="0"/>
              <a:t>(set less than unsigned)</a:t>
            </a:r>
          </a:p>
          <a:p>
            <a:pPr eaLnBrk="1" hangingPunct="1"/>
            <a:r>
              <a:rPr lang="ja-JP" altLang="en-US" b="1" dirty="0"/>
              <a:t>比較命令で、小さければ１、そうでなければ</a:t>
            </a:r>
            <a:r>
              <a:rPr lang="en-US" altLang="ja-JP" b="1" dirty="0"/>
              <a:t>0</a:t>
            </a:r>
            <a:r>
              <a:rPr lang="ja-JP" altLang="en-US" b="1" dirty="0"/>
              <a:t>を出力</a:t>
            </a:r>
            <a:endParaRPr lang="en-US" altLang="ja-JP" b="1" dirty="0"/>
          </a:p>
          <a:p>
            <a:pPr eaLnBrk="1" hangingPunct="1"/>
            <a:r>
              <a:rPr lang="ja-JP" altLang="en-US" b="1" dirty="0"/>
              <a:t>→後に説明</a:t>
            </a:r>
            <a:endParaRPr lang="en-US" altLang="ja-JP" b="1" dirty="0"/>
          </a:p>
          <a:p>
            <a:pPr eaLnBrk="1" hangingPunct="1"/>
            <a:endParaRPr lang="ja-JP" altLang="en-US" b="1" dirty="0"/>
          </a:p>
          <a:p>
            <a:pPr eaLnBrk="1" hangingPunct="1"/>
            <a:endParaRPr lang="en-US" altLang="ja-JP" b="1" dirty="0"/>
          </a:p>
        </p:txBody>
      </p:sp>
      <p:pic>
        <p:nvPicPr>
          <p:cNvPr id="3" name="オーディオ 2">
            <a:hlinkClick r:id="" action="ppaction://media"/>
            <a:extLst>
              <a:ext uri="{FF2B5EF4-FFF2-40B4-BE49-F238E27FC236}">
                <a16:creationId xmlns:a16="http://schemas.microsoft.com/office/drawing/2014/main" id="{2786C93C-6EB5-45EE-A157-A7090BCD85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740"/>
    </mc:Choice>
    <mc:Fallback>
      <p:transition spd="slow" advTm="5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36" x="8970963" y="3548063"/>
          <p14:tracePt t="1243" x="8851900" y="3565525"/>
          <p14:tracePt t="1250" x="8724900" y="3584575"/>
          <p14:tracePt t="1258" x="8596313" y="3584575"/>
          <p14:tracePt t="1266" x="8488363" y="3584575"/>
          <p14:tracePt t="1274" x="8396288" y="3584575"/>
          <p14:tracePt t="1282" x="8286750" y="3584575"/>
          <p14:tracePt t="1290" x="8159750" y="3556000"/>
          <p14:tracePt t="1298" x="8077200" y="3548063"/>
          <p14:tracePt t="1306" x="7967663" y="3502025"/>
          <p14:tracePt t="1314" x="7950200" y="3492500"/>
          <p14:tracePt t="1322" x="7904163" y="3482975"/>
          <p14:tracePt t="1330" x="7885113" y="3465513"/>
          <p14:tracePt t="1338" x="7877175" y="3455988"/>
          <p14:tracePt t="1354" x="7867650" y="3446463"/>
          <p14:tracePt t="4762" x="7850188" y="3446463"/>
          <p14:tracePt t="4770" x="7694613" y="3446463"/>
          <p14:tracePt t="4778" x="7494588" y="3446463"/>
          <p14:tracePt t="4786" x="7248525" y="3446463"/>
          <p14:tracePt t="4794" x="6983413" y="3446463"/>
          <p14:tracePt t="4802" x="6681788" y="3429000"/>
          <p14:tracePt t="4810" x="6491288" y="3382963"/>
          <p14:tracePt t="4818" x="6381750" y="3365500"/>
          <p14:tracePt t="4826" x="6254750" y="3365500"/>
          <p14:tracePt t="4834" x="6199188" y="3355975"/>
          <p14:tracePt t="4843" x="6135688" y="3328988"/>
          <p14:tracePt t="4850" x="6126163" y="3328988"/>
          <p14:tracePt t="4858" x="6116638" y="3328988"/>
          <p14:tracePt t="4931" x="6062663" y="3328988"/>
          <p14:tracePt t="4939" x="5943600" y="3328988"/>
          <p14:tracePt t="4947" x="5816600" y="3319463"/>
          <p14:tracePt t="4955" x="5707063" y="3319463"/>
          <p14:tracePt t="4964" x="5597525" y="3319463"/>
          <p14:tracePt t="4971" x="5487988" y="3302000"/>
          <p14:tracePt t="4980" x="5414963" y="3292475"/>
          <p14:tracePt t="4988" x="5351463" y="3292475"/>
          <p14:tracePt t="4996" x="5324475" y="3292475"/>
          <p14:tracePt t="5003" x="5297488" y="3282950"/>
          <p14:tracePt t="5013" x="5287963" y="3273425"/>
          <p14:tracePt t="5075" x="5278438" y="3273425"/>
          <p14:tracePt t="5083" x="5260975" y="3273425"/>
          <p14:tracePt t="5092" x="5224463" y="3273425"/>
          <p14:tracePt t="5099" x="5151438" y="3273425"/>
          <p14:tracePt t="5107" x="5059363" y="3273425"/>
          <p14:tracePt t="5115" x="5022850" y="3273425"/>
          <p14:tracePt t="5123" x="4968875" y="3273425"/>
          <p14:tracePt t="5131" x="4895850" y="3273425"/>
          <p14:tracePt t="5139" x="4813300" y="3273425"/>
          <p14:tracePt t="5147" x="4759325" y="3273425"/>
          <p14:tracePt t="5155" x="4703763" y="3273425"/>
          <p14:tracePt t="5163" x="4667250" y="3273425"/>
          <p14:tracePt t="5171" x="4630738" y="3265488"/>
          <p14:tracePt t="5178" x="4603750" y="3265488"/>
          <p14:tracePt t="5187" x="4586288" y="3265488"/>
          <p14:tracePt t="5195" x="4557713" y="3255963"/>
          <p14:tracePt t="5203" x="4549775" y="3255963"/>
          <p14:tracePt t="5219" x="4530725" y="3246438"/>
          <p14:tracePt t="5229" x="4513263" y="3246438"/>
          <p14:tracePt t="5235" x="4503738" y="3246438"/>
          <p14:tracePt t="5246" x="4476750" y="3246438"/>
          <p14:tracePt t="5251" x="4448175" y="3246438"/>
          <p14:tracePt t="5262" x="4394200" y="3219450"/>
          <p14:tracePt t="5266" x="4348163" y="3219450"/>
          <p14:tracePt t="5275" x="4311650" y="3209925"/>
          <p14:tracePt t="5283" x="4257675" y="3209925"/>
          <p14:tracePt t="5291" x="4211638" y="3200400"/>
          <p14:tracePt t="5299" x="4184650" y="3192463"/>
          <p14:tracePt t="5307" x="4129088" y="3192463"/>
          <p14:tracePt t="5314" x="4084638" y="3192463"/>
          <p14:tracePt t="5323" x="4048125" y="3173413"/>
          <p14:tracePt t="5331" x="4002088" y="3173413"/>
          <p14:tracePt t="5339" x="3956050" y="3155950"/>
          <p14:tracePt t="5348" x="3883025" y="3155950"/>
          <p14:tracePt t="5355" x="3810000" y="3155950"/>
          <p14:tracePt t="5364" x="3719513" y="3155950"/>
          <p14:tracePt t="5371" x="3592513" y="3155950"/>
          <p14:tracePt t="5379" x="3463925" y="3155950"/>
          <p14:tracePt t="5387" x="3373438" y="3155950"/>
          <p14:tracePt t="5396" x="3263900" y="3155950"/>
          <p14:tracePt t="5403" x="3117850" y="3146425"/>
          <p14:tracePt t="5412" x="3027363" y="3127375"/>
          <p14:tracePt t="5420" x="2871788" y="3119438"/>
          <p14:tracePt t="5428" x="2781300" y="3090863"/>
          <p14:tracePt t="5435" x="2689225" y="3073400"/>
          <p14:tracePt t="5445" x="2562225" y="3073400"/>
          <p14:tracePt t="5451" x="2479675" y="3073400"/>
          <p14:tracePt t="5462" x="2370138" y="3027363"/>
          <p14:tracePt t="5468" x="2279650" y="3027363"/>
          <p14:tracePt t="5475" x="2170113" y="3027363"/>
          <p14:tracePt t="5483" x="2051050" y="3017838"/>
          <p14:tracePt t="5491" x="1941513" y="3017838"/>
          <p14:tracePt t="5498" x="1851025" y="3000375"/>
          <p14:tracePt t="5507" x="1741488" y="2990850"/>
          <p14:tracePt t="5516" x="1658938" y="2963863"/>
          <p14:tracePt t="5523" x="1531938" y="2963863"/>
          <p14:tracePt t="5531" x="1439863" y="2954338"/>
          <p14:tracePt t="5539" x="1330325" y="2936875"/>
          <p14:tracePt t="5546" x="1249363" y="2927350"/>
          <p14:tracePt t="5555" x="1166813" y="2881313"/>
          <p14:tracePt t="5564" x="1093788" y="2873375"/>
          <p14:tracePt t="5570" x="1030288" y="2863850"/>
          <p14:tracePt t="5579" x="966788" y="2817813"/>
          <p14:tracePt t="5585" x="911225" y="2800350"/>
          <p14:tracePt t="5594" x="866775" y="2771775"/>
          <p14:tracePt t="5601" x="830263" y="2754313"/>
          <p14:tracePt t="5610" x="801688" y="2717800"/>
          <p14:tracePt t="5618" x="757238" y="2698750"/>
          <p14:tracePt t="5626" x="747713" y="2690813"/>
          <p14:tracePt t="5634" x="720725" y="2662238"/>
          <p14:tracePt t="5643" x="711200" y="2654300"/>
          <p14:tracePt t="5650" x="692150" y="2644775"/>
          <p14:tracePt t="5658" x="665163" y="2625725"/>
          <p14:tracePt t="5666" x="655638" y="2617788"/>
          <p14:tracePt t="5674" x="647700" y="2608263"/>
          <p14:tracePt t="5868" x="638175" y="2589213"/>
          <p14:tracePt t="5891" x="638175" y="2581275"/>
          <p14:tracePt t="5900" x="638175" y="2571750"/>
          <p14:tracePt t="5907" x="638175" y="2554288"/>
          <p14:tracePt t="5914" x="638175" y="2544763"/>
          <p14:tracePt t="5922" x="638175" y="2525713"/>
          <p14:tracePt t="5946" x="647700" y="2498725"/>
          <p14:tracePt t="6211" x="647700" y="2535238"/>
          <p14:tracePt t="6219" x="647700" y="2562225"/>
          <p14:tracePt t="6227" x="647700" y="2598738"/>
          <p14:tracePt t="6236" x="684213" y="2662238"/>
          <p14:tracePt t="6248" x="684213" y="2671763"/>
          <p14:tracePt t="6250" x="692150" y="2708275"/>
          <p14:tracePt t="6261" x="720725" y="2763838"/>
          <p14:tracePt t="6267" x="757238" y="2827338"/>
          <p14:tracePt t="6278" x="765175" y="2873375"/>
          <p14:tracePt t="6282" x="801688" y="2917825"/>
          <p14:tracePt t="6290" x="801688" y="2946400"/>
          <p14:tracePt t="6298" x="801688" y="2982913"/>
          <p14:tracePt t="6306" x="811213" y="3000375"/>
          <p14:tracePt t="6314" x="811213" y="3027363"/>
          <p14:tracePt t="6322" x="811213" y="3054350"/>
          <p14:tracePt t="6330" x="811213" y="3073400"/>
          <p14:tracePt t="6338" x="811213" y="3090863"/>
          <p14:tracePt t="6346" x="811213" y="3109913"/>
          <p14:tracePt t="6354" x="811213" y="3127375"/>
          <p14:tracePt t="6362" x="811213" y="3155950"/>
          <p14:tracePt t="6370" x="811213" y="3173413"/>
          <p14:tracePt t="6378" x="811213" y="3182938"/>
          <p14:tracePt t="6386" x="811213" y="3219450"/>
          <p14:tracePt t="6394" x="811213" y="3246438"/>
          <p14:tracePt t="6402" x="811213" y="3265488"/>
          <p14:tracePt t="6411" x="811213" y="3302000"/>
          <p14:tracePt t="6418" x="811213" y="3346450"/>
          <p14:tracePt t="6427" x="820738" y="3375025"/>
          <p14:tracePt t="6434" x="820738" y="3429000"/>
          <p14:tracePt t="6444" x="820738" y="3475038"/>
          <p14:tracePt t="6450" x="820738" y="3511550"/>
          <p14:tracePt t="6460" x="820738" y="3556000"/>
          <p14:tracePt t="6474" x="811213" y="3602038"/>
          <p14:tracePt t="6482" x="801688" y="3629025"/>
          <p14:tracePt t="6490" x="793750" y="3657600"/>
          <p14:tracePt t="6498" x="784225" y="3675063"/>
          <p14:tracePt t="6506" x="784225" y="3721100"/>
          <p14:tracePt t="6514" x="765175" y="3757613"/>
          <p14:tracePt t="6522" x="765175" y="3775075"/>
          <p14:tracePt t="6530" x="757238" y="3821113"/>
          <p14:tracePt t="6538" x="757238" y="3857625"/>
          <p14:tracePt t="6546" x="757238" y="3903663"/>
          <p14:tracePt t="6554" x="738188" y="3957638"/>
          <p14:tracePt t="6562" x="738188" y="4003675"/>
          <p14:tracePt t="6570" x="738188" y="4040188"/>
          <p14:tracePt t="6578" x="738188" y="4094163"/>
          <p14:tracePt t="6586" x="738188" y="4149725"/>
          <p14:tracePt t="6595" x="738188" y="4203700"/>
          <p14:tracePt t="6602" x="738188" y="4249738"/>
          <p14:tracePt t="6611" x="738188" y="4303713"/>
          <p14:tracePt t="6618" x="738188" y="4376738"/>
          <p14:tracePt t="6628" x="738188" y="4432300"/>
          <p14:tracePt t="6634" x="738188" y="4486275"/>
          <p14:tracePt t="6645" x="738188" y="4551363"/>
          <p14:tracePt t="6650" x="738188" y="4605338"/>
          <p14:tracePt t="6661" x="774700" y="4668838"/>
          <p14:tracePt t="6666" x="774700" y="4697413"/>
          <p14:tracePt t="6675" x="774700" y="4714875"/>
          <p14:tracePt t="6682" x="774700" y="4741863"/>
          <p14:tracePt t="6690" x="774700" y="4760913"/>
          <p14:tracePt t="6698" x="774700" y="4778375"/>
          <p14:tracePt t="6706" x="774700" y="4787900"/>
          <p14:tracePt t="6715" x="774700" y="4797425"/>
          <p14:tracePt t="6722" x="774700" y="4805363"/>
          <p14:tracePt t="6730" x="774700" y="4814888"/>
          <p14:tracePt t="6747" x="774700" y="4824413"/>
          <p14:tracePt t="6763" x="774700" y="4833938"/>
          <p14:tracePt t="6779" x="774700" y="4841875"/>
          <p14:tracePt t="6786" x="774700" y="4860925"/>
          <p14:tracePt t="6795" x="774700" y="4870450"/>
          <p14:tracePt t="6811" x="774700" y="4897438"/>
          <p14:tracePt t="6818" x="774700" y="4906963"/>
          <p14:tracePt t="6828" x="774700" y="4914900"/>
          <p14:tracePt t="6835" x="774700" y="4943475"/>
          <p14:tracePt t="6845" x="774700" y="4951413"/>
          <p14:tracePt t="6850" x="774700" y="4960938"/>
          <p14:tracePt t="6867" x="774700" y="4979988"/>
          <p14:tracePt t="6875" x="774700" y="4987925"/>
          <p14:tracePt t="6883" x="774700" y="4997450"/>
          <p14:tracePt t="6890" x="774700" y="5006975"/>
          <p14:tracePt t="6898" x="774700" y="5024438"/>
          <p14:tracePt t="6906" x="774700" y="5043488"/>
          <p14:tracePt t="6922" x="774700" y="5080000"/>
          <p14:tracePt t="6931" x="774700" y="5089525"/>
          <p14:tracePt t="6938" x="774700" y="5116513"/>
          <p14:tracePt t="6946" x="765175" y="5133975"/>
          <p14:tracePt t="6954" x="765175" y="5160963"/>
          <p14:tracePt t="6963" x="765175" y="5170488"/>
          <p14:tracePt t="6970" x="757238" y="5207000"/>
          <p14:tracePt t="6979" x="757238" y="5216525"/>
          <p14:tracePt t="6987" x="757238" y="5233988"/>
          <p14:tracePt t="6994" x="757238" y="5243513"/>
          <p14:tracePt t="7002" x="757238" y="5253038"/>
          <p14:tracePt t="7011" x="757238" y="5262563"/>
          <p14:tracePt t="7019" x="747713" y="5262563"/>
          <p14:tracePt t="7059" x="747713" y="5280025"/>
          <p14:tracePt t="7066" x="738188" y="5289550"/>
          <p14:tracePt t="7075" x="728663" y="5299075"/>
          <p14:tracePt t="7090" x="728663" y="5307013"/>
          <p14:tracePt t="7098" x="728663" y="5326063"/>
          <p14:tracePt t="7106" x="720725" y="5343525"/>
          <p14:tracePt t="7130" x="720725" y="5362575"/>
          <p14:tracePt t="7140" x="711200" y="5380038"/>
          <p14:tracePt t="7162" x="701675" y="5399088"/>
          <p14:tracePt t="7170" x="701675" y="5408613"/>
          <p14:tracePt t="7179" x="701675" y="5426075"/>
          <p14:tracePt t="7188" x="684213" y="5445125"/>
          <p14:tracePt t="7194" x="684213" y="5453063"/>
          <p14:tracePt t="7211" x="684213" y="5462588"/>
          <p14:tracePt t="7218" x="674688" y="5472113"/>
          <p14:tracePt t="7235" x="674688" y="5481638"/>
          <p14:tracePt t="7244" x="665163" y="5489575"/>
          <p14:tracePt t="7250" x="638175" y="5526088"/>
          <p14:tracePt t="7266" x="638175" y="5545138"/>
          <p14:tracePt t="7275" x="611188" y="5562600"/>
          <p14:tracePt t="7298" x="601663" y="5581650"/>
          <p14:tracePt t="7306" x="601663" y="5589588"/>
          <p14:tracePt t="7314" x="601663" y="5599113"/>
          <p14:tracePt t="7322" x="601663" y="5608638"/>
          <p14:tracePt t="7330" x="592138" y="5608638"/>
          <p14:tracePt t="7362" x="592138" y="5626100"/>
          <p14:tracePt t="7370" x="592138" y="5635625"/>
          <p14:tracePt t="7386" x="584200" y="5645150"/>
          <p14:tracePt t="7411" x="584200" y="5654675"/>
          <p14:tracePt t="7419" x="584200" y="5672138"/>
          <p14:tracePt t="7580" x="574675" y="5681663"/>
          <p14:tracePt t="7603" x="574675" y="5691188"/>
          <p14:tracePt t="7610" x="565150" y="5699125"/>
          <p14:tracePt t="7635" x="565150" y="5708650"/>
          <p14:tracePt t="8204" x="565150" y="5691188"/>
          <p14:tracePt t="8211" x="565150" y="5681663"/>
          <p14:tracePt t="8219" x="565150" y="5672138"/>
          <p14:tracePt t="8251" x="574675" y="5662613"/>
          <p14:tracePt t="8379" x="584200" y="5654675"/>
          <p14:tracePt t="8395" x="584200" y="5645150"/>
          <p14:tracePt t="8403" x="592138" y="5635625"/>
          <p14:tracePt t="8442" x="601663" y="5618163"/>
          <p14:tracePt t="8466" x="601663" y="5608638"/>
          <p14:tracePt t="8490" x="601663" y="5589588"/>
          <p14:tracePt t="8506" x="611188" y="5589588"/>
          <p14:tracePt t="8522" x="620713" y="5581650"/>
          <p14:tracePt t="8530" x="638175" y="5562600"/>
          <p14:tracePt t="8538" x="647700" y="5554663"/>
          <p14:tracePt t="8546" x="665163" y="5526088"/>
          <p14:tracePt t="8554" x="674688" y="5499100"/>
          <p14:tracePt t="8562" x="684213" y="5462588"/>
          <p14:tracePt t="8570" x="728663" y="5408613"/>
          <p14:tracePt t="8578" x="728663" y="5389563"/>
          <p14:tracePt t="8586" x="757238" y="5362575"/>
          <p14:tracePt t="8595" x="801688" y="5280025"/>
          <p14:tracePt t="8602" x="811213" y="5226050"/>
          <p14:tracePt t="8610" x="838200" y="5143500"/>
          <p14:tracePt t="8618" x="857250" y="5089525"/>
          <p14:tracePt t="8626" x="874713" y="5024438"/>
          <p14:tracePt t="8634" x="903288" y="4924425"/>
          <p14:tracePt t="8643" x="930275" y="4833938"/>
          <p14:tracePt t="8650" x="930275" y="4760913"/>
          <p14:tracePt t="8660" x="947738" y="4697413"/>
          <p14:tracePt t="8666" x="984250" y="4605338"/>
          <p14:tracePt t="8674" x="984250" y="4541838"/>
          <p14:tracePt t="8682" x="993775" y="4505325"/>
          <p14:tracePt t="8690" x="993775" y="4413250"/>
          <p14:tracePt t="8698" x="1003300" y="4376738"/>
          <p14:tracePt t="8706" x="1030288" y="4340225"/>
          <p14:tracePt t="8714" x="1047750" y="4295775"/>
          <p14:tracePt t="8722" x="1047750" y="4259263"/>
          <p14:tracePt t="8730" x="1057275" y="4232275"/>
          <p14:tracePt t="8738" x="1084263" y="4203700"/>
          <p14:tracePt t="8746" x="1093788" y="4186238"/>
          <p14:tracePt t="8754" x="1103313" y="4149725"/>
          <p14:tracePt t="8762" x="1112838" y="4130675"/>
          <p14:tracePt t="8770" x="1120775" y="4103688"/>
          <p14:tracePt t="8779" x="1139825" y="4086225"/>
          <p14:tracePt t="8786" x="1149350" y="4067175"/>
          <p14:tracePt t="8794" x="1149350" y="4049713"/>
          <p14:tracePt t="8802" x="1157288" y="4003675"/>
          <p14:tracePt t="8810" x="1176338" y="3984625"/>
          <p14:tracePt t="8819" x="1185863" y="3967163"/>
          <p14:tracePt t="8830" x="1185863" y="3948113"/>
          <p14:tracePt t="8836" x="1193800" y="3940175"/>
          <p14:tracePt t="8850" x="1230313" y="3894138"/>
          <p14:tracePt t="8859" x="1239838" y="3875088"/>
          <p14:tracePt t="8866" x="1249363" y="3840163"/>
          <p14:tracePt t="8874" x="1258888" y="3811588"/>
          <p14:tracePt t="8882" x="1258888" y="3757613"/>
          <p14:tracePt t="8890" x="1276350" y="3738563"/>
          <p14:tracePt t="8898" x="1285875" y="3694113"/>
          <p14:tracePt t="8906" x="1312863" y="3638550"/>
          <p14:tracePt t="8914" x="1322388" y="3621088"/>
          <p14:tracePt t="8922" x="1339850" y="3592513"/>
          <p14:tracePt t="8930" x="1349375" y="3538538"/>
          <p14:tracePt t="8938" x="1358900" y="3529013"/>
          <p14:tracePt t="8946" x="1376363" y="3482975"/>
          <p14:tracePt t="8954" x="1403350" y="3455988"/>
          <p14:tracePt t="8962" x="1422400" y="3429000"/>
          <p14:tracePt t="8970" x="1439863" y="3392488"/>
          <p14:tracePt t="8979" x="1458913" y="3355975"/>
          <p14:tracePt t="8986" x="1495425" y="3309938"/>
          <p14:tracePt t="8994" x="1512888" y="3265488"/>
          <p14:tracePt t="9002" x="1549400" y="3219450"/>
          <p14:tracePt t="9010" x="1585913" y="3192463"/>
          <p14:tracePt t="9018" x="1622425" y="3146425"/>
          <p14:tracePt t="9026" x="1631950" y="3119438"/>
          <p14:tracePt t="9034" x="1658938" y="3090863"/>
          <p14:tracePt t="9042" x="1677988" y="3063875"/>
          <p14:tracePt t="9050" x="1704975" y="3046413"/>
          <p14:tracePt t="9059" x="1714500" y="3017838"/>
          <p14:tracePt t="9066" x="1731963" y="3000375"/>
          <p14:tracePt t="9082" x="1751013" y="2982913"/>
          <p14:tracePt t="9090" x="1758950" y="2963863"/>
          <p14:tracePt t="9098" x="1768475" y="2954338"/>
          <p14:tracePt t="9106" x="1778000" y="2946400"/>
          <p14:tracePt t="9114" x="1795463" y="2936875"/>
          <p14:tracePt t="9122" x="1795463" y="2927350"/>
          <p14:tracePt t="9138" x="1804988" y="2917825"/>
          <p14:tracePt t="9146" x="1814513" y="2909888"/>
          <p14:tracePt t="9154" x="1831975" y="2890838"/>
          <p14:tracePt t="9162" x="1841500" y="2881313"/>
          <p14:tracePt t="9171" x="1851025" y="2873375"/>
          <p14:tracePt t="9178" x="1878013" y="2844800"/>
          <p14:tracePt t="9186" x="1887538" y="2836863"/>
          <p14:tracePt t="9202" x="1895475" y="2817813"/>
          <p14:tracePt t="9211" x="1924050" y="2800350"/>
          <p14:tracePt t="9218" x="1924050" y="2790825"/>
          <p14:tracePt t="9227" x="1931988" y="2781300"/>
          <p14:tracePt t="9234" x="1951038" y="2771775"/>
          <p14:tracePt t="9244" x="1968500" y="2754313"/>
          <p14:tracePt t="9250" x="1978025" y="2744788"/>
          <p14:tracePt t="9266" x="1987550" y="2735263"/>
          <p14:tracePt t="9572" x="1987550" y="2717800"/>
          <p14:tracePt t="9578" x="1987550" y="2698750"/>
          <p14:tracePt t="9586" x="1987550" y="2671763"/>
          <p14:tracePt t="9594" x="1987550" y="2644775"/>
          <p14:tracePt t="9602" x="1987550" y="2625725"/>
          <p14:tracePt t="9610" x="1987550" y="2608263"/>
          <p14:tracePt t="9618" x="1987550" y="2581275"/>
          <p14:tracePt t="9626" x="1987550" y="2571750"/>
          <p14:tracePt t="9634" x="1987550" y="2562225"/>
          <p14:tracePt t="9644" x="1987550" y="2554288"/>
          <p14:tracePt t="9666" x="1987550" y="2544763"/>
          <p14:tracePt t="9674" x="1987550" y="2535238"/>
          <p14:tracePt t="9690" x="1987550" y="2525713"/>
          <p14:tracePt t="9714" x="1987550" y="2517775"/>
          <p14:tracePt t="9827" x="1987550" y="2489200"/>
          <p14:tracePt t="9835" x="2005013" y="2471738"/>
          <p14:tracePt t="9844" x="2014538" y="2462213"/>
          <p14:tracePt t="9851" x="2024063" y="2444750"/>
          <p14:tracePt t="9863" x="2051050" y="2425700"/>
          <p14:tracePt t="9884" x="2070100" y="2371725"/>
          <p14:tracePt t="9892" x="2078038" y="2352675"/>
          <p14:tracePt t="9898" x="2106613" y="2316163"/>
          <p14:tracePt t="9906" x="2114550" y="2298700"/>
          <p14:tracePt t="9914" x="2114550" y="2279650"/>
          <p14:tracePt t="9922" x="2133600" y="2252663"/>
          <p14:tracePt t="9930" x="2151063" y="2216150"/>
          <p14:tracePt t="9939" x="2160588" y="2216150"/>
          <p14:tracePt t="9946" x="2170113" y="2197100"/>
          <p14:tracePt t="9954" x="2179638" y="2189163"/>
          <p14:tracePt t="9963" x="2206625" y="2160588"/>
          <p14:tracePt t="9970" x="2214563" y="2152650"/>
          <p14:tracePt t="9978" x="2224088" y="2133600"/>
          <p14:tracePt t="9986" x="2233613" y="2116138"/>
          <p14:tracePt t="9994" x="2251075" y="2106613"/>
          <p14:tracePt t="10002" x="2251075" y="2097088"/>
          <p14:tracePt t="10018" x="2260600" y="2079625"/>
          <p14:tracePt t="10027" x="2287588" y="2060575"/>
          <p14:tracePt t="10034" x="2287588" y="2052638"/>
          <p14:tracePt t="10044" x="2297113" y="2052638"/>
          <p14:tracePt t="10050" x="2324100" y="2016125"/>
          <p14:tracePt t="10060" x="2343150" y="2006600"/>
          <p14:tracePt t="10066" x="2379663" y="1987550"/>
          <p14:tracePt t="10074" x="2397125" y="1970088"/>
          <p14:tracePt t="10082" x="2416175" y="1951038"/>
          <p14:tracePt t="10090" x="2443163" y="1933575"/>
          <p14:tracePt t="10098" x="2462213" y="1914525"/>
          <p14:tracePt t="10106" x="2470150" y="1906588"/>
          <p14:tracePt t="10114" x="2516188" y="1860550"/>
          <p14:tracePt t="10122" x="2533650" y="1851025"/>
          <p14:tracePt t="10130" x="2543175" y="1851025"/>
          <p14:tracePt t="10138" x="2570163" y="1824038"/>
          <p14:tracePt t="10147" x="2579688" y="1814513"/>
          <p14:tracePt t="10163" x="2598738" y="1814513"/>
          <p14:tracePt t="10171" x="2616200" y="1787525"/>
          <p14:tracePt t="10180" x="2625725" y="1768475"/>
          <p14:tracePt t="10187" x="2643188" y="1760538"/>
          <p14:tracePt t="10196" x="2679700" y="1741488"/>
          <p14:tracePt t="10203" x="2698750" y="1731963"/>
          <p14:tracePt t="10211" x="2725738" y="1714500"/>
          <p14:tracePt t="10219" x="2762250" y="1697038"/>
          <p14:tracePt t="10228" x="2817813" y="1668463"/>
          <p14:tracePt t="10235" x="2825750" y="1660525"/>
          <p14:tracePt t="10244" x="2852738" y="1641475"/>
          <p14:tracePt t="10251" x="2871788" y="1624013"/>
          <p14:tracePt t="10261" x="2889250" y="1614488"/>
          <p14:tracePt t="10267" x="2917825" y="1595438"/>
          <p14:tracePt t="10275" x="2925763" y="1587500"/>
          <p14:tracePt t="10282" x="2944813" y="1568450"/>
          <p14:tracePt t="10291" x="2962275" y="1558925"/>
          <p14:tracePt t="10300" x="2971800" y="1541463"/>
          <p14:tracePt t="10307" x="2998788" y="1531938"/>
          <p14:tracePt t="10323" x="3008313" y="1514475"/>
          <p14:tracePt t="10339" x="3017838" y="1495425"/>
          <p14:tracePt t="10572" x="3044825" y="1477963"/>
          <p14:tracePt t="10578" x="3063875" y="1458913"/>
          <p14:tracePt t="10586" x="3081338" y="1431925"/>
          <p14:tracePt t="10594" x="3090863" y="1431925"/>
          <p14:tracePt t="10602" x="3108325" y="1412875"/>
          <p14:tracePt t="10610" x="3108325" y="1404938"/>
          <p14:tracePt t="10618" x="3117850" y="1395413"/>
          <p14:tracePt t="10626" x="3127375" y="1385888"/>
          <p14:tracePt t="10634" x="3144838" y="1368425"/>
          <p14:tracePt t="10643" x="3154363" y="1358900"/>
          <p14:tracePt t="10650" x="3163888" y="1349375"/>
          <p14:tracePt t="10666" x="3181350" y="1331913"/>
          <p14:tracePt t="11907" x="3171825" y="1376363"/>
          <p14:tracePt t="11915" x="3163888" y="1376363"/>
          <p14:tracePt t="11923" x="3144838" y="1395413"/>
          <p14:tracePt t="11931" x="3127375" y="1412875"/>
          <p14:tracePt t="11938" x="3117850" y="1449388"/>
          <p14:tracePt t="11946" x="3090863" y="1468438"/>
          <p14:tracePt t="11954" x="3071813" y="1485900"/>
          <p14:tracePt t="11963" x="3063875" y="1495425"/>
          <p14:tracePt t="11970" x="3044825" y="1531938"/>
          <p14:tracePt t="11979" x="3044825" y="1541463"/>
          <p14:tracePt t="11986" x="3027363" y="1558925"/>
          <p14:tracePt t="11994" x="2998788" y="1577975"/>
          <p14:tracePt t="12002" x="2998788" y="1587500"/>
          <p14:tracePt t="12010" x="2990850" y="1604963"/>
          <p14:tracePt t="12019" x="2981325" y="1614488"/>
          <p14:tracePt t="12035" x="2971800" y="1614488"/>
          <p14:tracePt t="12046" x="2954338" y="1631950"/>
          <p14:tracePt t="12063" x="2935288" y="1651000"/>
          <p14:tracePt t="12080" x="2935288" y="1668463"/>
          <p14:tracePt t="12084" x="2917825" y="1687513"/>
          <p14:tracePt t="12094" x="2908300" y="1697038"/>
          <p14:tracePt t="12099" x="2871788" y="1704975"/>
          <p14:tracePt t="12106" x="2871788" y="1714500"/>
          <p14:tracePt t="12114" x="2862263" y="1731963"/>
          <p14:tracePt t="12123" x="2852738" y="1741488"/>
          <p14:tracePt t="12130" x="2825750" y="1760538"/>
          <p14:tracePt t="12139" x="2808288" y="1778000"/>
          <p14:tracePt t="12146" x="2798763" y="1787525"/>
          <p14:tracePt t="12154" x="2771775" y="1814513"/>
          <p14:tracePt t="12163" x="2762250" y="1824038"/>
          <p14:tracePt t="12171" x="2735263" y="1851025"/>
          <p14:tracePt t="12178" x="2716213" y="1870075"/>
          <p14:tracePt t="12186" x="2698750" y="1914525"/>
          <p14:tracePt t="12194" x="2679700" y="1933575"/>
          <p14:tracePt t="12202" x="2635250" y="1979613"/>
          <p14:tracePt t="12210" x="2598738" y="2006600"/>
          <p14:tracePt t="12218" x="2579688" y="2043113"/>
          <p14:tracePt t="12226" x="2543175" y="2089150"/>
          <p14:tracePt t="12234" x="2516188" y="2116138"/>
          <p14:tracePt t="12242" x="2489200" y="2152650"/>
          <p14:tracePt t="12250" x="2462213" y="2189163"/>
          <p14:tracePt t="12259" x="2443163" y="2216150"/>
          <p14:tracePt t="12266" x="2406650" y="2243138"/>
          <p14:tracePt t="12274" x="2389188" y="2262188"/>
          <p14:tracePt t="12282" x="2360613" y="2279650"/>
          <p14:tracePt t="12290" x="2343150" y="2306638"/>
          <p14:tracePt t="12298" x="2333625" y="2306638"/>
          <p14:tracePt t="12306" x="2316163" y="2325688"/>
          <p14:tracePt t="12314" x="2306638" y="2335213"/>
          <p14:tracePt t="12322" x="2297113" y="2343150"/>
          <p14:tracePt t="12706" x="2297113" y="2362200"/>
          <p14:tracePt t="12713" x="2297113" y="2416175"/>
          <p14:tracePt t="12721" x="2297113" y="2435225"/>
          <p14:tracePt t="12730" x="2297113" y="2471738"/>
          <p14:tracePt t="12738" x="2297113" y="2517775"/>
          <p14:tracePt t="12746" x="2297113" y="2535238"/>
          <p14:tracePt t="12754" x="2316163" y="2581275"/>
          <p14:tracePt t="12763" x="2324100" y="2598738"/>
          <p14:tracePt t="12771" x="2324100" y="2625725"/>
          <p14:tracePt t="12779" x="2333625" y="2635250"/>
          <p14:tracePt t="12788" x="2333625" y="2644775"/>
          <p14:tracePt t="12796" x="2333625" y="2654300"/>
          <p14:tracePt t="12803" x="2333625" y="2662238"/>
          <p14:tracePt t="12819" x="2333625" y="2671763"/>
          <p14:tracePt t="12844" x="2333625" y="2681288"/>
          <p14:tracePt t="12850" x="2333625" y="2690813"/>
          <p14:tracePt t="13203" x="2333625" y="2698750"/>
          <p14:tracePt t="13212" x="2333625" y="2708275"/>
          <p14:tracePt t="13219" x="2333625" y="2717800"/>
          <p14:tracePt t="13229" x="2333625" y="2754313"/>
          <p14:tracePt t="13235" x="2343150" y="2800350"/>
          <p14:tracePt t="13246" x="2379663" y="2844800"/>
          <p14:tracePt t="13251" x="2416175" y="2927350"/>
          <p14:tracePt t="13262" x="2462213" y="3009900"/>
          <p14:tracePt t="13268" x="2516188" y="3109913"/>
          <p14:tracePt t="13277" x="2552700" y="3200400"/>
          <p14:tracePt t="13282" x="2606675" y="3282950"/>
          <p14:tracePt t="13290" x="2671763" y="3382963"/>
          <p14:tracePt t="13298" x="2689225" y="3429000"/>
          <p14:tracePt t="13306" x="2725738" y="3492500"/>
          <p14:tracePt t="13314" x="2735263" y="3538538"/>
          <p14:tracePt t="13322" x="2752725" y="3592513"/>
          <p14:tracePt t="13330" x="2752725" y="3629025"/>
          <p14:tracePt t="13338" x="2771775" y="3657600"/>
          <p14:tracePt t="13346" x="2771775" y="3684588"/>
          <p14:tracePt t="13354" x="2771775" y="3702050"/>
          <p14:tracePt t="13362" x="2771775" y="3730625"/>
          <p14:tracePt t="13370" x="2771775" y="3748088"/>
          <p14:tracePt t="13378" x="2771775" y="3794125"/>
          <p14:tracePt t="13386" x="2771775" y="3821113"/>
          <p14:tracePt t="13394" x="2771775" y="3848100"/>
          <p14:tracePt t="13403" x="2771775" y="3903663"/>
          <p14:tracePt t="13410" x="2771775" y="3948113"/>
          <p14:tracePt t="13419" x="2771775" y="4003675"/>
          <p14:tracePt t="13427" x="2771775" y="4040188"/>
          <p14:tracePt t="13434" x="2771775" y="4094163"/>
          <p14:tracePt t="13443" x="2771775" y="4140200"/>
          <p14:tracePt t="13450" x="2771775" y="4167188"/>
          <p14:tracePt t="13460" x="2781300" y="4203700"/>
          <p14:tracePt t="13466" x="2789238" y="4249738"/>
          <p14:tracePt t="13476" x="2789238" y="4268788"/>
          <p14:tracePt t="13482" x="2789238" y="4303713"/>
          <p14:tracePt t="13490" x="2789238" y="4340225"/>
          <p14:tracePt t="13506" x="2789238" y="4349750"/>
          <p14:tracePt t="13514" x="2789238" y="4359275"/>
          <p14:tracePt t="13522" x="2789238" y="4376738"/>
          <p14:tracePt t="13546" x="2789238" y="4395788"/>
          <p14:tracePt t="13562" x="2789238" y="4405313"/>
          <p14:tracePt t="13570" x="2789238" y="4422775"/>
          <p14:tracePt t="13586" x="2789238" y="4441825"/>
          <p14:tracePt t="13594" x="2771775" y="4459288"/>
          <p14:tracePt t="13602" x="2762250" y="4468813"/>
          <p14:tracePt t="13610" x="2752725" y="4495800"/>
          <p14:tracePt t="13618" x="2752725" y="4505325"/>
          <p14:tracePt t="13626" x="2735263" y="4532313"/>
          <p14:tracePt t="13634" x="2725738" y="4551363"/>
          <p14:tracePt t="13643" x="2716213" y="4578350"/>
          <p14:tracePt t="13650" x="2716213" y="4605338"/>
          <p14:tracePt t="13660" x="2716213" y="4624388"/>
          <p14:tracePt t="13666" x="2708275" y="4651375"/>
          <p14:tracePt t="13676" x="2708275" y="4668838"/>
          <p14:tracePt t="13682" x="2671763" y="4714875"/>
          <p14:tracePt t="13690" x="2671763" y="4724400"/>
          <p14:tracePt t="13698" x="2662238" y="4751388"/>
          <p14:tracePt t="13706" x="2652713" y="4768850"/>
          <p14:tracePt t="13714" x="2635250" y="4787900"/>
          <p14:tracePt t="13730" x="2635250" y="4797425"/>
          <p14:tracePt t="13738" x="2625725" y="4805363"/>
          <p14:tracePt t="13754" x="2616200" y="4814888"/>
          <p14:tracePt t="13794" x="2616200" y="4824413"/>
          <p14:tracePt t="14251" x="2616200" y="4814888"/>
          <p14:tracePt t="14260" x="2616200" y="4805363"/>
          <p14:tracePt t="14274" x="2616200" y="4797425"/>
          <p14:tracePt t="14290" x="2616200" y="4778375"/>
          <p14:tracePt t="14306" x="2616200" y="4768850"/>
          <p14:tracePt t="14372" x="2616200" y="4760913"/>
          <p14:tracePt t="14395" x="2616200" y="4741863"/>
          <p14:tracePt t="15109" x="2616200" y="4724400"/>
          <p14:tracePt t="15114" x="2616200" y="4714875"/>
          <p14:tracePt t="15130" x="2616200" y="4705350"/>
          <p14:tracePt t="15139" x="2616200" y="4697413"/>
          <p14:tracePt t="15546" x="2616200" y="4687888"/>
          <p14:tracePt t="15554" x="2625725" y="4687888"/>
          <p14:tracePt t="15674" x="2635250" y="4687888"/>
          <p14:tracePt t="15681" x="2643188" y="4697413"/>
          <p14:tracePt t="15690" x="2652713" y="4697413"/>
          <p14:tracePt t="15698" x="2652713" y="4705350"/>
          <p14:tracePt t="15706" x="2671763" y="4724400"/>
          <p14:tracePt t="15714" x="2671763" y="4741863"/>
          <p14:tracePt t="15722" x="2679700" y="4751388"/>
          <p14:tracePt t="15730" x="2679700" y="4760913"/>
          <p14:tracePt t="15746" x="2679700" y="4768850"/>
          <p14:tracePt t="15988" x="2679700" y="4778375"/>
          <p14:tracePt t="16019" x="2679700" y="4797425"/>
          <p14:tracePt t="16035" x="2679700" y="4805363"/>
          <p14:tracePt t="16051" x="2679700" y="4814888"/>
          <p14:tracePt t="16067" x="2679700" y="4824413"/>
          <p14:tracePt t="16091" x="2679700" y="4841875"/>
          <p14:tracePt t="16154" x="2689225" y="4860925"/>
          <p14:tracePt t="16610" x="2689225" y="4878388"/>
          <p14:tracePt t="16626" x="2689225" y="4887913"/>
          <p14:tracePt t="16650" x="2689225" y="4897438"/>
          <p14:tracePt t="16666" x="2689225" y="4906963"/>
          <p14:tracePt t="16682" x="2689225" y="4924425"/>
          <p14:tracePt t="16706" x="2689225" y="4943475"/>
          <p14:tracePt t="16714" x="2689225" y="4960938"/>
          <p14:tracePt t="16722" x="2689225" y="4970463"/>
          <p14:tracePt t="16730" x="2671763" y="4987925"/>
          <p14:tracePt t="16762" x="2662238" y="5016500"/>
          <p14:tracePt t="16836" x="2662238" y="5024438"/>
          <p14:tracePt t="16851" x="2652713" y="5043488"/>
          <p14:tracePt t="16867" x="2652713" y="5053013"/>
          <p14:tracePt t="16876" x="2643188" y="5060950"/>
          <p14:tracePt t="17379" x="2635250" y="5080000"/>
          <p14:tracePt t="17531" x="2625725" y="5089525"/>
          <p14:tracePt t="18092" x="2635250" y="5089525"/>
          <p14:tracePt t="18098" x="2643188" y="5080000"/>
          <p14:tracePt t="18106" x="2662238" y="5053013"/>
          <p14:tracePt t="18114" x="2671763" y="5043488"/>
          <p14:tracePt t="18122" x="2671763" y="5024438"/>
          <p14:tracePt t="18130" x="2679700" y="5016500"/>
          <p14:tracePt t="18139" x="2679700" y="4987925"/>
          <p14:tracePt t="18146" x="2689225" y="4960938"/>
          <p14:tracePt t="18154" x="2708275" y="4914900"/>
          <p14:tracePt t="18170" x="2708275" y="4887913"/>
          <p14:tracePt t="18178" x="2708275" y="4870450"/>
          <p14:tracePt t="18186" x="2708275" y="4841875"/>
          <p14:tracePt t="18194" x="2708275" y="4833938"/>
          <p14:tracePt t="18202" x="2716213" y="4814888"/>
          <p14:tracePt t="18210" x="2716213" y="4797425"/>
          <p14:tracePt t="18218" x="2716213" y="4787900"/>
          <p14:tracePt t="18226" x="2716213" y="4778375"/>
          <p14:tracePt t="18234" x="2716213" y="4760913"/>
          <p14:tracePt t="18242" x="2716213" y="4751388"/>
          <p14:tracePt t="18250" x="2716213" y="4741863"/>
          <p14:tracePt t="18260" x="2716213" y="4732338"/>
          <p14:tracePt t="18276" x="2716213" y="4714875"/>
          <p14:tracePt t="18306" x="2716213" y="4697413"/>
          <p14:tracePt t="19292" x="2716213" y="4678363"/>
          <p14:tracePt t="19298" x="2708275" y="4660900"/>
          <p14:tracePt t="19306" x="2708275" y="4651375"/>
          <p14:tracePt t="19314" x="2708275" y="4632325"/>
          <p14:tracePt t="19322" x="2708275" y="4624388"/>
          <p14:tracePt t="19330" x="2708275" y="4614863"/>
          <p14:tracePt t="19346" x="2708275" y="4595813"/>
          <p14:tracePt t="19354" x="2698750" y="4587875"/>
          <p14:tracePt t="20765" x="2698750" y="4595813"/>
          <p14:tracePt t="20771" x="2698750" y="4605338"/>
          <p14:tracePt t="20780" x="2698750" y="4614863"/>
          <p14:tracePt t="20787" x="2698750" y="4624388"/>
          <p14:tracePt t="20796" x="2698750" y="4632325"/>
          <p14:tracePt t="20802" x="2698750" y="4651375"/>
          <p14:tracePt t="20811" x="2698750" y="4660900"/>
          <p14:tracePt t="20827" x="2698750" y="4668838"/>
          <p14:tracePt t="20834" x="2698750" y="4687888"/>
          <p14:tracePt t="20843" x="2698750" y="4697413"/>
          <p14:tracePt t="20850" x="2698750" y="4714875"/>
          <p14:tracePt t="20859" x="2698750" y="4732338"/>
          <p14:tracePt t="20866" x="2698750" y="4741863"/>
          <p14:tracePt t="20971" x="2698750" y="4751388"/>
          <p14:tracePt t="20979" x="2698750" y="4768850"/>
          <p14:tracePt t="20987" x="2698750" y="4778375"/>
          <p14:tracePt t="20996" x="2698750" y="4787900"/>
          <p14:tracePt t="21003" x="2698750" y="4797425"/>
          <p14:tracePt t="21019" x="2698750" y="4805363"/>
          <p14:tracePt t="21029" x="2698750" y="4814888"/>
          <p14:tracePt t="21035" x="2698750" y="4824413"/>
          <p14:tracePt t="21045" x="2698750" y="4833938"/>
          <p14:tracePt t="21062" x="2689225" y="4860925"/>
          <p14:tracePt t="21067" x="2671763" y="4870450"/>
          <p14:tracePt t="21093" x="2671763" y="4878388"/>
          <p14:tracePt t="21099" x="2662238" y="4887913"/>
          <p14:tracePt t="21110" x="2635250" y="4897438"/>
          <p14:tracePt t="21115" x="2635250" y="4906963"/>
          <p14:tracePt t="21122" x="2625725" y="4906963"/>
          <p14:tracePt t="21147" x="2606675" y="4914900"/>
          <p14:tracePt t="21172" x="2598738" y="4914900"/>
          <p14:tracePt t="21178" x="2589213" y="4924425"/>
          <p14:tracePt t="21731" x="2635250" y="4924425"/>
          <p14:tracePt t="21747" x="2643188" y="4924425"/>
          <p14:tracePt t="21754" x="2671763" y="4914900"/>
          <p14:tracePt t="21762" x="2671763" y="4906963"/>
          <p14:tracePt t="21770" x="2689225" y="4897438"/>
          <p14:tracePt t="21778" x="2716213" y="4870450"/>
          <p14:tracePt t="21786" x="2716213" y="4860925"/>
          <p14:tracePt t="21802" x="2725738" y="4841875"/>
          <p14:tracePt t="21811" x="2725738" y="4814888"/>
          <p14:tracePt t="21819" x="2725738" y="4805363"/>
          <p14:tracePt t="21828" x="2744788" y="4778375"/>
          <p14:tracePt t="21835" x="2744788" y="4760913"/>
          <p14:tracePt t="21845" x="2744788" y="4741863"/>
          <p14:tracePt t="21851" x="2744788" y="4732338"/>
          <p14:tracePt t="21861" x="2744788" y="4714875"/>
          <p14:tracePt t="21867" x="2744788" y="4697413"/>
          <p14:tracePt t="21878" x="2744788" y="4687888"/>
          <p14:tracePt t="21899" x="2744788" y="4632325"/>
          <p14:tracePt t="21908" x="2744788" y="4614863"/>
          <p14:tracePt t="21915" x="2744788" y="4605338"/>
          <p14:tracePt t="21922" x="2744788" y="4595813"/>
          <p14:tracePt t="21930" x="2744788" y="4587875"/>
          <p14:tracePt t="21946" x="2744788" y="4568825"/>
          <p14:tracePt t="21954" x="2744788" y="4559300"/>
          <p14:tracePt t="24146" x="2862263" y="4505325"/>
          <p14:tracePt t="24153" x="2998788" y="4432300"/>
          <p14:tracePt t="24161" x="3136900" y="4386263"/>
          <p14:tracePt t="24169" x="3244850" y="4332288"/>
          <p14:tracePt t="24178" x="3336925" y="4259263"/>
          <p14:tracePt t="24186" x="3400425" y="4213225"/>
          <p14:tracePt t="24194" x="3482975" y="4122738"/>
          <p14:tracePt t="24202" x="3563938" y="4057650"/>
          <p14:tracePt t="24210" x="3665538" y="3994150"/>
          <p14:tracePt t="24218" x="3765550" y="3911600"/>
          <p14:tracePt t="24226" x="3865563" y="3840163"/>
          <p14:tracePt t="24234" x="3919538" y="3794125"/>
          <p14:tracePt t="24243" x="4002088" y="3721100"/>
          <p14:tracePt t="24250" x="4121150" y="3648075"/>
          <p14:tracePt t="24258" x="4275138" y="3575050"/>
          <p14:tracePt t="24266" x="4384675" y="3511550"/>
          <p14:tracePt t="24275" x="4503738" y="3465513"/>
          <p14:tracePt t="24282" x="4640263" y="3411538"/>
          <p14:tracePt t="24292" x="4749800" y="3365500"/>
          <p14:tracePt t="24298" x="4849813" y="3328988"/>
          <p14:tracePt t="24306" x="4932363" y="3282950"/>
          <p14:tracePt t="24314" x="4986338" y="3273425"/>
          <p14:tracePt t="24322" x="5014913" y="3265488"/>
          <p14:tracePt t="24330" x="5059363" y="3236913"/>
          <p14:tracePt t="24420" x="5068888" y="3236913"/>
          <p14:tracePt t="24428" x="5086350" y="3228975"/>
          <p14:tracePt t="24435" x="5114925" y="3219450"/>
          <p14:tracePt t="24444" x="5159375" y="3219450"/>
          <p14:tracePt t="24451" x="5205413" y="3192463"/>
          <p14:tracePt t="24462" x="5241925" y="3192463"/>
          <p14:tracePt t="24467" x="5278438" y="3182938"/>
          <p14:tracePt t="24478" x="5324475" y="3182938"/>
          <p14:tracePt t="24484" x="5368925" y="3182938"/>
          <p14:tracePt t="24495" x="5387975" y="3182938"/>
          <p14:tracePt t="24499" x="5414963" y="3163888"/>
          <p14:tracePt t="24509" x="5441950" y="3155950"/>
          <p14:tracePt t="24523" x="5487988" y="3136900"/>
          <p14:tracePt t="24539" x="5497513" y="3136900"/>
          <p14:tracePt t="24547" x="5514975" y="3127375"/>
          <p14:tracePt t="24563" x="5534025" y="3119438"/>
          <p14:tracePt t="24836" x="5543550" y="3109913"/>
          <p14:tracePt t="24939" x="5543550" y="3090863"/>
          <p14:tracePt t="24948" x="5543550" y="3082925"/>
          <p14:tracePt t="24955" x="5543550" y="3063875"/>
          <p14:tracePt t="24962" x="5543550" y="3046413"/>
          <p14:tracePt t="24970" x="5543550" y="3036888"/>
          <p14:tracePt t="24978" x="5543550" y="3009900"/>
          <p14:tracePt t="24986" x="5524500" y="2990850"/>
          <p14:tracePt t="24994" x="5514975" y="2982913"/>
          <p14:tracePt t="25002" x="5507038" y="2963863"/>
          <p14:tracePt t="25011" x="5487988" y="2946400"/>
          <p14:tracePt t="25018" x="5470525" y="2927350"/>
          <p14:tracePt t="25026" x="5451475" y="2909888"/>
          <p14:tracePt t="25034" x="5424488" y="2881313"/>
          <p14:tracePt t="25042" x="5405438" y="2863850"/>
          <p14:tracePt t="25050" x="5397500" y="2863850"/>
          <p14:tracePt t="25058" x="5397500" y="2854325"/>
          <p14:tracePt t="25065" x="5378450" y="2844800"/>
          <p14:tracePt t="25074" x="5334000" y="2817813"/>
          <p14:tracePt t="25082" x="5314950" y="2808288"/>
          <p14:tracePt t="25091" x="5287963" y="2800350"/>
          <p14:tracePt t="25098" x="5214938" y="2763838"/>
          <p14:tracePt t="25106" x="5168900" y="2754313"/>
          <p14:tracePt t="25114" x="5059363" y="2727325"/>
          <p14:tracePt t="25123" x="4922838" y="2654300"/>
          <p14:tracePt t="25130" x="4786313" y="2589213"/>
          <p14:tracePt t="25138" x="4622800" y="2544763"/>
          <p14:tracePt t="25146" x="4448175" y="2498725"/>
          <p14:tracePt t="25154" x="4303713" y="2452688"/>
          <p14:tracePt t="25162" x="4138613" y="2425700"/>
          <p14:tracePt t="25170" x="4038600" y="2379663"/>
          <p14:tracePt t="25178" x="3911600" y="2325688"/>
          <p14:tracePt t="25186" x="3846513" y="2298700"/>
          <p14:tracePt t="25194" x="3729038" y="2243138"/>
          <p14:tracePt t="25202" x="3629025" y="2189163"/>
          <p14:tracePt t="25210" x="3582988" y="2160588"/>
          <p14:tracePt t="25218" x="3519488" y="2125663"/>
          <p14:tracePt t="25227" x="3500438" y="2106613"/>
          <p14:tracePt t="25234" x="3446463" y="2079625"/>
          <p14:tracePt t="25242" x="3409950" y="2060575"/>
          <p14:tracePt t="25250" x="3382963" y="2052638"/>
          <p14:tracePt t="25258" x="3327400" y="2043113"/>
          <p14:tracePt t="25266" x="3300413" y="2016125"/>
          <p14:tracePt t="25275" x="3263900" y="2006600"/>
          <p14:tracePt t="25282" x="3236913" y="1997075"/>
          <p14:tracePt t="25291" x="3208338" y="1987550"/>
          <p14:tracePt t="25298" x="3190875" y="1979613"/>
          <p14:tracePt t="25306" x="3154363" y="1960563"/>
          <p14:tracePt t="25314" x="3136900" y="1951038"/>
          <p14:tracePt t="25322" x="3117850" y="1951038"/>
          <p14:tracePt t="25330" x="3100388" y="1943100"/>
          <p14:tracePt t="25338" x="3081338" y="1924050"/>
          <p14:tracePt t="25346" x="3063875" y="1906588"/>
          <p14:tracePt t="25354" x="3054350" y="1906588"/>
          <p14:tracePt t="25362" x="3044825" y="1897063"/>
          <p14:tracePt t="25370" x="3017838" y="1887538"/>
          <p14:tracePt t="25378" x="2998788" y="1870075"/>
          <p14:tracePt t="25386" x="2971800" y="1841500"/>
          <p14:tracePt t="25394" x="2954338" y="1814513"/>
          <p14:tracePt t="25402" x="2935288" y="1804988"/>
          <p14:tracePt t="25411" x="2908300" y="1778000"/>
          <p14:tracePt t="25418" x="2898775" y="1768475"/>
          <p14:tracePt t="25426" x="2898775" y="1760538"/>
          <p14:tracePt t="25434" x="2881313" y="1731963"/>
          <p14:tracePt t="25442" x="2871788" y="1724025"/>
          <p14:tracePt t="25450" x="2862263" y="1714500"/>
          <p14:tracePt t="25458" x="2852738" y="1704975"/>
          <p14:tracePt t="25466" x="2835275" y="1687513"/>
          <p14:tracePt t="25475" x="2825750" y="1687513"/>
          <p14:tracePt t="25482" x="2817813" y="1677988"/>
          <p14:tracePt t="25491" x="2817813" y="1668463"/>
          <p14:tracePt t="25499" x="2817813" y="1660525"/>
          <p14:tracePt t="25506" x="2808288" y="1651000"/>
          <p14:tracePt t="25515" x="2798763" y="1641475"/>
          <p14:tracePt t="25538" x="2798763" y="1624013"/>
          <p14:tracePt t="25554" x="2798763" y="1614488"/>
          <p14:tracePt t="25562" x="2798763" y="1595438"/>
          <p14:tracePt t="25570" x="2798763" y="1577975"/>
          <p14:tracePt t="25578" x="2798763" y="1558925"/>
          <p14:tracePt t="25586" x="2798763" y="1522413"/>
          <p14:tracePt t="25594" x="2808288" y="1495425"/>
          <p14:tracePt t="25602" x="2817813" y="1468438"/>
          <p14:tracePt t="25611" x="2835275" y="1449388"/>
          <p14:tracePt t="25618" x="2835275" y="1431925"/>
          <p14:tracePt t="25626" x="2852738" y="1412875"/>
          <p14:tracePt t="25634" x="2852738" y="1404938"/>
          <p14:tracePt t="25642" x="2862263" y="1385888"/>
          <p14:tracePt t="25650" x="2871788" y="1368425"/>
          <p14:tracePt t="25659" x="2881313" y="1358900"/>
          <p14:tracePt t="25675" x="2889250" y="1358900"/>
          <p14:tracePt t="25692" x="2898775" y="1349375"/>
          <p14:tracePt t="25860" x="2898775" y="1358900"/>
          <p14:tracePt t="25867" x="2898775" y="1368425"/>
          <p14:tracePt t="25875" x="2898775" y="1385888"/>
          <p14:tracePt t="25892" x="2898775" y="1422400"/>
          <p14:tracePt t="25898" x="2898775" y="1458913"/>
          <p14:tracePt t="25906" x="2898775" y="1468438"/>
          <p14:tracePt t="25914" x="2908300" y="1495425"/>
          <p14:tracePt t="25922" x="2925763" y="1522413"/>
          <p14:tracePt t="25930" x="2944813" y="1541463"/>
          <p14:tracePt t="25938" x="2954338" y="1558925"/>
          <p14:tracePt t="25946" x="2990850" y="1587500"/>
          <p14:tracePt t="25954" x="3035300" y="1614488"/>
          <p14:tracePt t="25962" x="3054350" y="1631950"/>
          <p14:tracePt t="25970" x="3108325" y="1651000"/>
          <p14:tracePt t="25978" x="3154363" y="1687513"/>
          <p14:tracePt t="25986" x="3217863" y="1724025"/>
          <p14:tracePt t="25994" x="3300413" y="1760538"/>
          <p14:tracePt t="26002" x="3419475" y="1824038"/>
          <p14:tracePt t="26011" x="3536950" y="1897063"/>
          <p14:tracePt t="26018" x="3665538" y="1970088"/>
          <p14:tracePt t="26026" x="3865563" y="2070100"/>
          <p14:tracePt t="26034" x="4038600" y="2143125"/>
          <p14:tracePt t="26042" x="4184650" y="2216150"/>
          <p14:tracePt t="26050" x="4340225" y="2325688"/>
          <p14:tracePt t="26058" x="4513263" y="2425700"/>
          <p14:tracePt t="26066" x="4649788" y="2517775"/>
          <p14:tracePt t="26075" x="4749800" y="2598738"/>
          <p14:tracePt t="26082" x="4849813" y="2671763"/>
          <p14:tracePt t="26092" x="4922838" y="2735263"/>
          <p14:tracePt t="26098" x="4949825" y="2771775"/>
          <p14:tracePt t="26108" x="4959350" y="2800350"/>
          <p14:tracePt t="26114" x="4978400" y="2817813"/>
          <p14:tracePt t="26122" x="4986338" y="2854325"/>
          <p14:tracePt t="26139" x="4995863" y="2873375"/>
          <p14:tracePt t="26162" x="4995863" y="2890838"/>
          <p14:tracePt t="26170" x="5005388" y="2900363"/>
          <p14:tracePt t="26186" x="5022850" y="2917825"/>
          <p14:tracePt t="26211" x="5032375" y="2927350"/>
          <p14:tracePt t="26226" x="5032375" y="2936875"/>
          <p14:tracePt t="26243" x="5041900" y="2954338"/>
          <p14:tracePt t="26403" x="5049838" y="2954338"/>
          <p14:tracePt t="26410" x="5059363" y="2963863"/>
          <p14:tracePt t="26419" x="5086350" y="2973388"/>
          <p14:tracePt t="26426" x="5141913" y="2990850"/>
          <p14:tracePt t="26434" x="5232400" y="3000375"/>
          <p14:tracePt t="26442" x="5378450" y="3017838"/>
          <p14:tracePt t="26449" x="5487988" y="3017838"/>
          <p14:tracePt t="26457" x="5616575" y="3017838"/>
          <p14:tracePt t="26466" x="5761038" y="3017838"/>
          <p14:tracePt t="26475" x="5870575" y="3017838"/>
          <p14:tracePt t="26482" x="5943600" y="3017838"/>
          <p14:tracePt t="26492" x="5989638" y="3017838"/>
          <p14:tracePt t="26499" x="5999163" y="3017838"/>
          <p14:tracePt t="26803" x="6043613" y="2990850"/>
          <p14:tracePt t="26812" x="6053138" y="2982913"/>
          <p14:tracePt t="26820" x="6089650" y="2973388"/>
          <p14:tracePt t="26828" x="6108700" y="2954338"/>
          <p14:tracePt t="26835" x="6116638" y="2946400"/>
          <p14:tracePt t="26845" x="6145213" y="2936875"/>
          <p14:tracePt t="26851" x="6162675" y="2936875"/>
          <p14:tracePt t="26859" x="6181725" y="2927350"/>
          <p14:tracePt t="26866" x="6189663" y="2927350"/>
          <p14:tracePt t="26874" x="6218238" y="2909888"/>
          <p14:tracePt t="26898" x="6235700" y="2900363"/>
          <p14:tracePt t="27026" x="6281738" y="2890838"/>
          <p14:tracePt t="27034" x="6291263" y="2890838"/>
          <p14:tracePt t="27042" x="6345238" y="2890838"/>
          <p14:tracePt t="27050" x="6427788" y="2890838"/>
          <p14:tracePt t="27058" x="6500813" y="2890838"/>
          <p14:tracePt t="27066" x="6554788" y="2890838"/>
          <p14:tracePt t="27074" x="6610350" y="2890838"/>
          <p14:tracePt t="27082" x="6627813" y="2890838"/>
          <p14:tracePt t="27092" x="6654800" y="2890838"/>
          <p14:tracePt t="27098" x="6664325" y="2881313"/>
          <p14:tracePt t="27108" x="6673850" y="2881313"/>
          <p14:tracePt t="27379" x="6654800" y="2881313"/>
          <p14:tracePt t="27387" x="6627813" y="2881313"/>
          <p14:tracePt t="27395" x="6581775" y="2909888"/>
          <p14:tracePt t="27404" x="6554788" y="2917825"/>
          <p14:tracePt t="27411" x="6500813" y="2936875"/>
          <p14:tracePt t="27419" x="6435725" y="2982913"/>
          <p14:tracePt t="27428" x="6335713" y="3009900"/>
          <p14:tracePt t="27435" x="6254750" y="3046413"/>
          <p14:tracePt t="27442" x="6181725" y="3073400"/>
          <p14:tracePt t="27450" x="6099175" y="3109913"/>
          <p14:tracePt t="27459" x="5980113" y="3146425"/>
          <p14:tracePt t="27466" x="5916613" y="3182938"/>
          <p14:tracePt t="27475" x="5853113" y="3200400"/>
          <p14:tracePt t="27482" x="5789613" y="3246438"/>
          <p14:tracePt t="27492" x="5770563" y="3255963"/>
          <p14:tracePt t="27498" x="5743575" y="3265488"/>
          <p14:tracePt t="27508" x="5716588" y="3282950"/>
          <p14:tracePt t="27515" x="5680075" y="3292475"/>
          <p14:tracePt t="27522" x="5661025" y="3302000"/>
          <p14:tracePt t="27530" x="5634038" y="3309938"/>
          <p14:tracePt t="27546" x="5597525" y="3319463"/>
          <p14:tracePt t="27554" x="5570538" y="3346450"/>
          <p14:tracePt t="27562" x="5551488" y="3355975"/>
          <p14:tracePt t="27570" x="5534025" y="3365500"/>
          <p14:tracePt t="27578" x="5507038" y="3392488"/>
          <p14:tracePt t="27586" x="5487988" y="3402013"/>
          <p14:tracePt t="27595" x="5441950" y="3419475"/>
          <p14:tracePt t="27602" x="5434013" y="3429000"/>
          <p14:tracePt t="27611" x="5424488" y="3446463"/>
          <p14:tracePt t="27618" x="5414963" y="3465513"/>
          <p14:tracePt t="27626" x="5405438" y="3475038"/>
          <p14:tracePt t="27634" x="5397500" y="3482975"/>
          <p14:tracePt t="27642" x="5397500" y="3492500"/>
          <p14:tracePt t="27650" x="5387975" y="3502025"/>
          <p14:tracePt t="27827" x="5434013" y="3502025"/>
          <p14:tracePt t="27835" x="5524500" y="3502025"/>
          <p14:tracePt t="27844" x="5643563" y="3502025"/>
          <p14:tracePt t="27851" x="5734050" y="3502025"/>
          <p14:tracePt t="27862" x="5807075" y="3502025"/>
          <p14:tracePt t="27868" x="5862638" y="3502025"/>
          <p14:tracePt t="27879" x="5916613" y="3502025"/>
          <p14:tracePt t="27895" x="5989638" y="3502025"/>
          <p14:tracePt t="27899" x="5999163" y="3502025"/>
          <p14:tracePt t="27909" x="6007100" y="3502025"/>
          <p14:tracePt t="28011" x="6026150" y="3502025"/>
          <p14:tracePt t="28019" x="6053138" y="3502025"/>
          <p14:tracePt t="28027" x="6089650" y="3502025"/>
          <p14:tracePt t="28035" x="6126163" y="3502025"/>
          <p14:tracePt t="28044" x="6145213" y="3502025"/>
          <p14:tracePt t="28050" x="6172200" y="3502025"/>
          <p14:tracePt t="28236" x="6181725" y="3492500"/>
          <p14:tracePt t="28245" x="6189663" y="3475038"/>
          <p14:tracePt t="28252" x="6189663" y="3438525"/>
          <p14:tracePt t="28261" x="6199188" y="3411538"/>
          <p14:tracePt t="28267" x="6208713" y="3382963"/>
          <p14:tracePt t="28279" x="6226175" y="3309938"/>
          <p14:tracePt t="28283" x="6245225" y="3302000"/>
          <p14:tracePt t="28295" x="6254750" y="3255963"/>
          <p14:tracePt t="28299" x="6272213" y="3236913"/>
          <p14:tracePt t="28309" x="6291263" y="3209925"/>
          <p14:tracePt t="28313" x="6318250" y="3182938"/>
          <p14:tracePt t="28322" x="6335713" y="3146425"/>
          <p14:tracePt t="28330" x="6345238" y="3136900"/>
          <p14:tracePt t="28338" x="6372225" y="3119438"/>
          <p14:tracePt t="28346" x="6372225" y="3109913"/>
          <p14:tracePt t="28362" x="6381750" y="3109913"/>
          <p14:tracePt t="28482" x="6391275" y="3109913"/>
          <p14:tracePt t="28506" x="6418263" y="3119438"/>
          <p14:tracePt t="28514" x="6418263" y="3136900"/>
          <p14:tracePt t="28522" x="6427788" y="3173413"/>
          <p14:tracePt t="28530" x="6445250" y="3236913"/>
          <p14:tracePt t="28538" x="6481763" y="3309938"/>
          <p14:tracePt t="28546" x="6491288" y="3346450"/>
          <p14:tracePt t="28554" x="6518275" y="3402013"/>
          <p14:tracePt t="28563" x="6554788" y="3465513"/>
          <p14:tracePt t="28570" x="6564313" y="3511550"/>
          <p14:tracePt t="28578" x="6600825" y="3556000"/>
          <p14:tracePt t="28586" x="6618288" y="3575050"/>
          <p14:tracePt t="28594" x="6654800" y="3611563"/>
          <p14:tracePt t="28602" x="6664325" y="3629025"/>
          <p14:tracePt t="28618" x="6664325" y="3638550"/>
          <p14:tracePt t="28627" x="6673850" y="3648075"/>
          <p14:tracePt t="28634" x="6673850" y="3657600"/>
          <p14:tracePt t="28739" x="6691313" y="3675063"/>
          <p14:tracePt t="28923" x="6700838" y="3675063"/>
          <p14:tracePt t="28931" x="6810375" y="3675063"/>
          <p14:tracePt t="28939" x="7029450" y="3675063"/>
          <p14:tracePt t="28947" x="7292975" y="3675063"/>
          <p14:tracePt t="28955" x="7594600" y="3675063"/>
          <p14:tracePt t="28962" x="7858125" y="3675063"/>
          <p14:tracePt t="28970" x="8123238" y="3675063"/>
          <p14:tracePt t="28978" x="8378825" y="3675063"/>
          <p14:tracePt t="28986" x="8505825" y="3675063"/>
          <p14:tracePt t="28993" x="8569325" y="3675063"/>
          <p14:tracePt t="29002" x="8642350" y="3675063"/>
          <p14:tracePt t="29010" x="8697913" y="3675063"/>
          <p14:tracePt t="29018" x="8715375" y="3665538"/>
          <p14:tracePt t="29026" x="8724900" y="3665538"/>
          <p14:tracePt t="29244" x="8734425" y="3657600"/>
          <p14:tracePt t="29251" x="8705850" y="3621088"/>
          <p14:tracePt t="29259" x="8588375" y="3565525"/>
          <p14:tracePt t="29267" x="8488363" y="3511550"/>
          <p14:tracePt t="29276" x="8386763" y="3438525"/>
          <p14:tracePt t="29282" x="8269288" y="3382963"/>
          <p14:tracePt t="29293" x="8169275" y="3309938"/>
          <p14:tracePt t="29298" x="8067675" y="3255963"/>
          <p14:tracePt t="29309" x="7967663" y="3182938"/>
          <p14:tracePt t="29314" x="7904163" y="3127375"/>
          <p14:tracePt t="29323" x="7821613" y="3073400"/>
          <p14:tracePt t="29330" x="7740650" y="2990850"/>
          <p14:tracePt t="29338" x="7685088" y="2917825"/>
          <p14:tracePt t="29348" x="7639050" y="2873375"/>
          <p14:tracePt t="29355" x="7602538" y="2827338"/>
          <p14:tracePt t="29362" x="7567613" y="2781300"/>
          <p14:tracePt t="29371" x="7539038" y="2717800"/>
          <p14:tracePt t="29379" x="7502525" y="2654300"/>
          <p14:tracePt t="29387" x="7475538" y="2589213"/>
          <p14:tracePt t="29395" x="7439025" y="2544763"/>
          <p14:tracePt t="29402" x="7429500" y="2481263"/>
          <p14:tracePt t="29410" x="7402513" y="2416175"/>
          <p14:tracePt t="29419" x="7385050" y="2379663"/>
          <p14:tracePt t="29427" x="7375525" y="2352675"/>
          <p14:tracePt t="29435" x="7366000" y="2325688"/>
          <p14:tracePt t="29442" x="7348538" y="2306638"/>
          <p14:tracePt t="29451" x="7329488" y="2279650"/>
          <p14:tracePt t="29459" x="7329488" y="2270125"/>
          <p14:tracePt t="29467" x="7312025" y="2233613"/>
          <p14:tracePt t="29859" x="7256463" y="2233613"/>
          <p14:tracePt t="29866" x="7146925" y="2252663"/>
          <p14:tracePt t="29874" x="7019925" y="2252663"/>
          <p14:tracePt t="29884" x="6873875" y="2252663"/>
          <p14:tracePt t="29895" x="6746875" y="2252663"/>
          <p14:tracePt t="29897" x="6637338" y="2252663"/>
          <p14:tracePt t="29908" x="6527800" y="2252663"/>
          <p14:tracePt t="29914" x="6454775" y="2252663"/>
          <p14:tracePt t="29922" x="6372225" y="2252663"/>
          <p14:tracePt t="29930" x="6335713" y="2252663"/>
          <p14:tracePt t="29938" x="6308725" y="2252663"/>
          <p14:tracePt t="29946" x="6299200" y="2252663"/>
          <p14:tracePt t="30363" x="6245225" y="2306638"/>
          <p14:tracePt t="30373" x="6226175" y="2352675"/>
          <p14:tracePt t="30381" x="6172200" y="2435225"/>
          <p14:tracePt t="30388" x="6145213" y="2489200"/>
          <p14:tracePt t="30395" x="6089650" y="2589213"/>
          <p14:tracePt t="30402" x="6043613" y="2690813"/>
          <p14:tracePt t="30411" x="6016625" y="2754313"/>
          <p14:tracePt t="30418" x="5980113" y="2836863"/>
          <p14:tracePt t="30426" x="5972175" y="2873375"/>
          <p14:tracePt t="30434" x="5943600" y="2917825"/>
          <p14:tracePt t="30442" x="5907088" y="3000375"/>
          <p14:tracePt t="30450" x="5899150" y="3027363"/>
          <p14:tracePt t="30458" x="5862638" y="3073400"/>
          <p14:tracePt t="30467" x="5843588" y="3119438"/>
          <p14:tracePt t="30474" x="5834063" y="3155950"/>
          <p14:tracePt t="30482" x="5797550" y="3182938"/>
          <p14:tracePt t="30490" x="5789613" y="3209925"/>
          <p14:tracePt t="30498" x="5780088" y="3265488"/>
          <p14:tracePt t="30507" x="5753100" y="3309938"/>
          <p14:tracePt t="30514" x="5743575" y="3355975"/>
          <p14:tracePt t="30522" x="5734050" y="3419475"/>
          <p14:tracePt t="30530" x="5724525" y="3446463"/>
          <p14:tracePt t="30538" x="5697538" y="3492500"/>
          <p14:tracePt t="30546" x="5697538" y="3529013"/>
          <p14:tracePt t="30554" x="5688013" y="3548063"/>
          <p14:tracePt t="30562" x="5680075" y="3575050"/>
          <p14:tracePt t="30570" x="5680075" y="3592513"/>
          <p14:tracePt t="30578" x="5670550" y="3611563"/>
          <p14:tracePt t="30586" x="5653088" y="3648075"/>
          <p14:tracePt t="30610" x="5643563" y="3675063"/>
          <p14:tracePt t="30634" x="5634038" y="3694113"/>
          <p14:tracePt t="30650" x="5624513" y="3702050"/>
          <p14:tracePt t="30674" x="5624513" y="3711575"/>
          <p14:tracePt t="30690" x="5616575" y="3721100"/>
          <p14:tracePt t="31619" x="5607050" y="3730625"/>
          <p14:tracePt t="34371" x="5597525" y="3738563"/>
          <p14:tracePt t="34380" x="5570538" y="3748088"/>
          <p14:tracePt t="34387" x="5543550" y="3748088"/>
          <p14:tracePt t="34396" x="5497513" y="3767138"/>
          <p14:tracePt t="34403" x="5470525" y="3767138"/>
          <p14:tracePt t="34410" x="5451475" y="3775075"/>
          <p14:tracePt t="34420" x="5441950" y="3784600"/>
          <p14:tracePt t="34427" x="5424488" y="3784600"/>
          <p14:tracePt t="34517" x="5414963" y="3784600"/>
          <p14:tracePt t="34524" x="5405438" y="3794125"/>
          <p14:tracePt t="34531" x="5368925" y="3794125"/>
          <p14:tracePt t="34539" x="5334000" y="3794125"/>
          <p14:tracePt t="34546" x="5278438" y="3794125"/>
          <p14:tracePt t="34554" x="5205413" y="3794125"/>
          <p14:tracePt t="34562" x="5114925" y="3794125"/>
          <p14:tracePt t="34570" x="5005388" y="3794125"/>
          <p14:tracePt t="34578" x="4922838" y="3794125"/>
          <p14:tracePt t="34586" x="4813300" y="3794125"/>
          <p14:tracePt t="34594" x="4740275" y="3794125"/>
          <p14:tracePt t="34602" x="4667250" y="3794125"/>
          <p14:tracePt t="34610" x="4613275" y="3794125"/>
          <p14:tracePt t="34618" x="4567238" y="3794125"/>
          <p14:tracePt t="34626" x="4540250" y="3794125"/>
          <p14:tracePt t="34634" x="4513263" y="3794125"/>
          <p14:tracePt t="34642" x="4484688" y="3794125"/>
          <p14:tracePt t="34650" x="4467225" y="3794125"/>
          <p14:tracePt t="34658" x="4457700" y="3794125"/>
          <p14:tracePt t="34666" x="4430713" y="3794125"/>
          <p14:tracePt t="34676" x="4413250" y="3794125"/>
          <p14:tracePt t="34682" x="4376738" y="3794125"/>
          <p14:tracePt t="34690" x="4330700" y="3794125"/>
          <p14:tracePt t="34698" x="4267200" y="3794125"/>
          <p14:tracePt t="34707" x="4194175" y="3794125"/>
          <p14:tracePt t="34714" x="4065588" y="3794125"/>
          <p14:tracePt t="34723" x="3938588" y="3794125"/>
          <p14:tracePt t="34730" x="3838575" y="3794125"/>
          <p14:tracePt t="34738" x="3729038" y="3794125"/>
          <p14:tracePt t="34746" x="3636963" y="3794125"/>
          <p14:tracePt t="34754" x="3546475" y="3794125"/>
          <p14:tracePt t="34763" x="3473450" y="3794125"/>
          <p14:tracePt t="34771" x="3455988" y="3794125"/>
          <p14:tracePt t="34780" x="3427413" y="3794125"/>
          <p14:tracePt t="34788" x="3419475" y="3794125"/>
          <p14:tracePt t="34834" x="3409950" y="3794125"/>
          <p14:tracePt t="34842" x="3363913" y="3811588"/>
          <p14:tracePt t="34850" x="3317875" y="3811588"/>
          <p14:tracePt t="34858" x="3263900" y="3811588"/>
          <p14:tracePt t="34866" x="3171825" y="3811588"/>
          <p14:tracePt t="34874" x="3063875" y="3811588"/>
          <p14:tracePt t="34893" x="2844800" y="3811588"/>
          <p14:tracePt t="34898" x="2789238" y="3811588"/>
          <p14:tracePt t="34907" x="2679700" y="3811588"/>
          <p14:tracePt t="34914" x="2589213" y="3811588"/>
          <p14:tracePt t="34922" x="2506663" y="3784600"/>
          <p14:tracePt t="34930" x="2462213" y="3757613"/>
          <p14:tracePt t="34938" x="2433638" y="3748088"/>
          <p14:tracePt t="34954" x="2416175" y="3738563"/>
          <p14:tracePt t="35116" x="2433638" y="3711575"/>
          <p14:tracePt t="35131" x="2443163" y="3711575"/>
          <p14:tracePt t="35141" x="2452688" y="3702050"/>
          <p14:tracePt t="35146" x="2462213" y="3702050"/>
          <p14:tracePt t="35153" x="2470150" y="3694113"/>
          <p14:tracePt t="35170" x="2479675" y="3684588"/>
          <p14:tracePt t="35186" x="2489200" y="3675063"/>
          <p14:tracePt t="35194" x="2489200" y="3665538"/>
          <p14:tracePt t="35202" x="2498725" y="3665538"/>
          <p14:tracePt t="35210" x="2516188" y="3657600"/>
          <p14:tracePt t="35226" x="2525713" y="3648075"/>
          <p14:tracePt t="35234" x="2525713" y="3638550"/>
          <p14:tracePt t="35243" x="2525713" y="3629025"/>
          <p14:tracePt t="35250" x="2543175" y="3611563"/>
          <p14:tracePt t="35266" x="2543175" y="3592513"/>
          <p14:tracePt t="35274" x="2552700" y="3575050"/>
          <p14:tracePt t="35307" x="2552700" y="3565525"/>
          <p14:tracePt t="35314" x="2552700" y="3548063"/>
          <p14:tracePt t="35355" x="2552700" y="3538538"/>
          <p14:tracePt t="35468" x="2552700" y="3548063"/>
          <p14:tracePt t="35475" x="2552700" y="3575050"/>
          <p14:tracePt t="35483" x="2552700" y="3592513"/>
          <p14:tracePt t="35494" x="2552700" y="3621088"/>
          <p14:tracePt t="35500" x="2552700" y="3638550"/>
          <p14:tracePt t="35511" x="2552700" y="3694113"/>
          <p14:tracePt t="35517" x="2552700" y="3730625"/>
          <p14:tracePt t="35525" x="2552700" y="3748088"/>
          <p14:tracePt t="35530" x="2552700" y="3794125"/>
          <p14:tracePt t="35538" x="2552700" y="3821113"/>
          <p14:tracePt t="35546" x="2552700" y="3830638"/>
          <p14:tracePt t="35554" x="2552700" y="3848100"/>
          <p14:tracePt t="35562" x="2552700" y="3857625"/>
          <p14:tracePt t="35570" x="2552700" y="3867150"/>
          <p14:tracePt t="35578" x="2552700" y="3875088"/>
          <p14:tracePt t="35586" x="2552700" y="3884613"/>
          <p14:tracePt t="35683" x="2552700" y="3903663"/>
          <p14:tracePt t="37843" x="2552700" y="3875088"/>
          <p14:tracePt t="37851" x="2552700" y="3867150"/>
          <p14:tracePt t="37859" x="2552700" y="3857625"/>
          <p14:tracePt t="37868" x="2552700" y="3840163"/>
          <p14:tracePt t="37877" x="2552700" y="3830638"/>
          <p14:tracePt t="37883" x="2552700" y="3821113"/>
          <p14:tracePt t="37898" x="2562225" y="3803650"/>
          <p14:tracePt t="37899" x="2562225" y="3794125"/>
          <p14:tracePt t="37909" x="2562225" y="3784600"/>
          <p14:tracePt t="37914" x="2562225" y="3775075"/>
          <p14:tracePt t="37924" x="2562225" y="3767138"/>
          <p14:tracePt t="37930" x="2562225" y="3757613"/>
          <p14:tracePt t="37946" x="2562225" y="3748088"/>
          <p14:tracePt t="37954" x="2562225" y="3738563"/>
          <p14:tracePt t="37962" x="2570163" y="3721100"/>
          <p14:tracePt t="37970" x="2570163" y="3711575"/>
          <p14:tracePt t="37978" x="2570163" y="3702050"/>
          <p14:tracePt t="38010" x="2579688" y="3694113"/>
          <p14:tracePt t="38219" x="2589213" y="3694113"/>
          <p14:tracePt t="38236" x="2589213" y="3702050"/>
          <p14:tracePt t="38244" x="2589213" y="3711575"/>
          <p14:tracePt t="38251" x="2589213" y="3721100"/>
          <p14:tracePt t="38260" x="2589213" y="3748088"/>
          <p14:tracePt t="38266" x="2598738" y="3775075"/>
          <p14:tracePt t="38275" x="2598738" y="3784600"/>
          <p14:tracePt t="38283" x="2598738" y="3803650"/>
          <p14:tracePt t="38298" x="2598738" y="3830638"/>
          <p14:tracePt t="38309" x="2606675" y="3840163"/>
          <p14:tracePt t="39835" x="2635250" y="3840163"/>
          <p14:tracePt t="39842" x="2744788" y="3840163"/>
          <p14:tracePt t="39850" x="2825750" y="3840163"/>
          <p14:tracePt t="39858" x="2990850" y="3821113"/>
          <p14:tracePt t="39866" x="3208338" y="3821113"/>
          <p14:tracePt t="39874" x="3473450" y="3821113"/>
          <p14:tracePt t="39882" x="3692525" y="3821113"/>
          <p14:tracePt t="39893" x="3911600" y="3775075"/>
          <p14:tracePt t="39898" x="4111625" y="3775075"/>
          <p14:tracePt t="39907" x="4275138" y="3775075"/>
          <p14:tracePt t="39914" x="4421188" y="3775075"/>
          <p14:tracePt t="39923" x="4530725" y="3775075"/>
          <p14:tracePt t="39930" x="4594225" y="3757613"/>
          <p14:tracePt t="39938" x="4649788" y="3757613"/>
          <p14:tracePt t="39946" x="4667250" y="3748088"/>
          <p14:tracePt t="39954" x="4676775" y="3748088"/>
          <p14:tracePt t="39962" x="4695825" y="3738563"/>
          <p14:tracePt t="39970" x="4695825" y="3730625"/>
          <p14:tracePt t="39978" x="4713288" y="3721100"/>
          <p14:tracePt t="39986" x="4722813" y="3711575"/>
          <p14:tracePt t="39994" x="4749800" y="3702050"/>
          <p14:tracePt t="40002" x="4767263" y="3684588"/>
          <p14:tracePt t="40010" x="4786313" y="3657600"/>
          <p14:tracePt t="40018" x="4795838" y="3657600"/>
          <p14:tracePt t="40026" x="4813300" y="3648075"/>
          <p14:tracePt t="40034" x="4832350" y="3621088"/>
          <p14:tracePt t="40042" x="4868863" y="3592513"/>
          <p14:tracePt t="40050" x="4895850" y="3575050"/>
          <p14:tracePt t="40060" x="4905375" y="3565525"/>
          <p14:tracePt t="40067" x="4941888" y="3556000"/>
          <p14:tracePt t="40076" x="4968875" y="3538538"/>
          <p14:tracePt t="40083" x="5005388" y="3529013"/>
          <p14:tracePt t="40094" x="5041900" y="3511550"/>
          <p14:tracePt t="40099" x="5068888" y="3502025"/>
          <p14:tracePt t="40110" x="5105400" y="3482975"/>
          <p14:tracePt t="40114" x="5159375" y="3465513"/>
          <p14:tracePt t="40124" x="5187950" y="3446463"/>
          <p14:tracePt t="40130" x="5268913" y="3402013"/>
          <p14:tracePt t="40140" x="5341938" y="3402013"/>
          <p14:tracePt t="40146" x="5387975" y="3365500"/>
          <p14:tracePt t="40155" x="5434013" y="3346450"/>
          <p14:tracePt t="40162" x="5514975" y="3302000"/>
          <p14:tracePt t="40170" x="5561013" y="3265488"/>
          <p14:tracePt t="40178" x="5607050" y="3228975"/>
          <p14:tracePt t="40186" x="5643563" y="3209925"/>
          <p14:tracePt t="40194" x="5697538" y="3173413"/>
          <p14:tracePt t="40202" x="5724525" y="3155950"/>
          <p14:tracePt t="40210" x="5761038" y="3109913"/>
          <p14:tracePt t="40218" x="5807075" y="3063875"/>
          <p14:tracePt t="40227" x="5843588" y="3054350"/>
          <p14:tracePt t="40234" x="5862638" y="3017838"/>
          <p14:tracePt t="40243" x="5889625" y="3000375"/>
          <p14:tracePt t="40250" x="5935663" y="2954338"/>
          <p14:tracePt t="40258" x="5962650" y="2936875"/>
          <p14:tracePt t="40266" x="5980113" y="2890838"/>
          <p14:tracePt t="40274" x="6007100" y="2863850"/>
          <p14:tracePt t="40282" x="6035675" y="2817813"/>
          <p14:tracePt t="40290" x="6072188" y="2763838"/>
          <p14:tracePt t="40298" x="6108700" y="2717800"/>
          <p14:tracePt t="40307" x="6145213" y="2671763"/>
          <p14:tracePt t="40314" x="6162675" y="2625725"/>
          <p14:tracePt t="40324" x="6189663" y="2608263"/>
          <p14:tracePt t="40330" x="6226175" y="2562225"/>
          <p14:tracePt t="40339" x="6254750" y="2517775"/>
          <p14:tracePt t="40346" x="6262688" y="2498725"/>
          <p14:tracePt t="40354" x="6291263" y="2462213"/>
          <p14:tracePt t="40362" x="6299200" y="2435225"/>
          <p14:tracePt t="40370" x="6308725" y="2416175"/>
          <p14:tracePt t="40386" x="6326188" y="2398713"/>
          <p14:tracePt t="40402" x="6335713" y="2389188"/>
          <p14:tracePt t="40410" x="6345238" y="2371725"/>
          <p14:tracePt t="40434" x="6345238" y="2362200"/>
          <p14:tracePt t="40443" x="6354763" y="2352675"/>
          <p14:tracePt t="40451" x="6381750" y="2325688"/>
          <p14:tracePt t="40458" x="6391275" y="2325688"/>
          <p14:tracePt t="40467" x="6399213" y="2316163"/>
          <p14:tracePt t="40475" x="6418263" y="2306638"/>
          <p14:tracePt t="40483" x="6445250" y="2289175"/>
          <p14:tracePt t="40492" x="6464300" y="2262188"/>
          <p14:tracePt t="40499" x="6500813" y="2243138"/>
          <p14:tracePt t="40508" x="6527800" y="2225675"/>
          <p14:tracePt t="40515" x="6573838" y="2206625"/>
          <p14:tracePt t="40525" x="6591300" y="2197100"/>
          <p14:tracePt t="40531" x="6610350" y="2170113"/>
          <p14:tracePt t="40541" x="6627813" y="2160588"/>
          <p14:tracePt t="40547" x="6654800" y="2152650"/>
          <p14:tracePt t="40555" x="6673850" y="2152650"/>
          <p14:tracePt t="40563" x="6691313" y="2133600"/>
          <p14:tracePt t="40571" x="6710363" y="2125663"/>
          <p14:tracePt t="40586" x="6718300" y="2125663"/>
          <p14:tracePt t="40603" x="6727825" y="2125663"/>
          <p14:tracePt t="40610" x="6746875" y="2125663"/>
          <p14:tracePt t="40619" x="6754813" y="2125663"/>
          <p14:tracePt t="40627" x="6764338" y="2125663"/>
          <p14:tracePt t="40642" x="6791325" y="2125663"/>
          <p14:tracePt t="40651" x="6837363" y="2125663"/>
          <p14:tracePt t="40658" x="6864350" y="2125663"/>
          <p14:tracePt t="40667" x="6910388" y="2125663"/>
          <p14:tracePt t="40676" x="6946900" y="2125663"/>
          <p14:tracePt t="40682" x="6964363" y="2125663"/>
          <p14:tracePt t="40691" x="6992938" y="2125663"/>
          <p14:tracePt t="40698" x="7010400" y="2125663"/>
          <p14:tracePt t="40708" x="7029450" y="2125663"/>
          <p14:tracePt t="40715" x="7037388" y="2125663"/>
          <p14:tracePt t="40725" x="7046913" y="2125663"/>
          <p14:tracePt t="41011" x="7073900" y="2125663"/>
          <p14:tracePt t="41027" x="7083425" y="2116138"/>
          <p14:tracePt t="41035" x="7092950" y="2106613"/>
          <p14:tracePt t="41051" x="7119938" y="2089150"/>
          <p14:tracePt t="41067" x="7119938" y="2079625"/>
          <p14:tracePt t="41082" x="7129463" y="2070100"/>
          <p14:tracePt t="41091" x="7138988" y="2070100"/>
          <p14:tracePt t="41107" x="7146925" y="2060575"/>
          <p14:tracePt t="41123" x="7146925" y="2052638"/>
          <p14:tracePt t="41131" x="7156450" y="2043113"/>
          <p14:tracePt t="41146" x="7165975" y="2033588"/>
          <p14:tracePt t="41299" x="7138988" y="2033588"/>
          <p14:tracePt t="41307" x="7129463" y="2033588"/>
          <p14:tracePt t="41315" x="7110413" y="2033588"/>
          <p14:tracePt t="41324" x="7083425" y="2033588"/>
          <p14:tracePt t="41331" x="7065963" y="2033588"/>
          <p14:tracePt t="41344" x="7029450" y="2033588"/>
          <p14:tracePt t="41347" x="6983413" y="2033588"/>
          <p14:tracePt t="41356" x="6946900" y="2033588"/>
          <p14:tracePt t="41363" x="6892925" y="2033588"/>
          <p14:tracePt t="41373" x="6856413" y="2024063"/>
          <p14:tracePt t="41379" x="6819900" y="2024063"/>
          <p14:tracePt t="41386" x="6764338" y="2016125"/>
          <p14:tracePt t="41394" x="6727825" y="2006600"/>
          <p14:tracePt t="41403" x="6718300" y="2006600"/>
          <p14:tracePt t="41410" x="6681788" y="2006600"/>
          <p14:tracePt t="41419" x="6654800" y="2006600"/>
          <p14:tracePt t="41426" x="6637338" y="2006600"/>
          <p14:tracePt t="41436" x="6627813" y="1997075"/>
          <p14:tracePt t="41451" x="6618288" y="1997075"/>
          <p14:tracePt t="41468" x="6600825" y="1997075"/>
          <p14:tracePt t="41475" x="6591300" y="1997075"/>
          <p14:tracePt t="41483" x="6573838" y="1997075"/>
          <p14:tracePt t="41492" x="6537325" y="1997075"/>
          <p14:tracePt t="41500" x="6491288" y="1997075"/>
          <p14:tracePt t="41510" x="6454775" y="1997075"/>
          <p14:tracePt t="41516" x="6399213" y="1997075"/>
          <p14:tracePt t="41528" x="6345238" y="1997075"/>
          <p14:tracePt t="41531" x="6281738" y="1997075"/>
          <p14:tracePt t="41543" x="6254750" y="1997075"/>
          <p14:tracePt t="41547" x="6226175" y="1997075"/>
          <p14:tracePt t="41556" x="6218238" y="1997075"/>
          <p14:tracePt t="41563" x="6199188" y="1987550"/>
          <p14:tracePt t="41571" x="6189663" y="1987550"/>
          <p14:tracePt t="41778" x="6189663" y="1979613"/>
          <p14:tracePt t="41786" x="6189663" y="1960563"/>
          <p14:tracePt t="41794" x="6189663" y="1943100"/>
          <p14:tracePt t="41802" x="6172200" y="1924050"/>
          <p14:tracePt t="41810" x="6162675" y="1906588"/>
          <p14:tracePt t="41818" x="6162675" y="1897063"/>
          <p14:tracePt t="41826" x="6162675" y="1860550"/>
          <p14:tracePt t="41850" x="6162675" y="1841500"/>
          <p14:tracePt t="41858" x="6162675" y="1833563"/>
          <p14:tracePt t="41866" x="6162675" y="1824038"/>
          <p14:tracePt t="41874" x="6162675" y="1814513"/>
          <p14:tracePt t="41894" x="6162675" y="1787525"/>
          <p14:tracePt t="41908" x="6162675" y="1778000"/>
          <p14:tracePt t="41914" x="6172200" y="1751013"/>
          <p14:tracePt t="41924" x="6172200" y="1741488"/>
          <p14:tracePt t="41930" x="6189663" y="1731963"/>
          <p14:tracePt t="41942" x="6226175" y="1731963"/>
          <p14:tracePt t="41946" x="6272213" y="1731963"/>
          <p14:tracePt t="41955" x="6335713" y="1731963"/>
          <p14:tracePt t="41962" x="6391275" y="1731963"/>
          <p14:tracePt t="41970" x="6464300" y="1731963"/>
          <p14:tracePt t="41978" x="6518275" y="1731963"/>
          <p14:tracePt t="41986" x="6591300" y="1731963"/>
          <p14:tracePt t="41994" x="6681788" y="1731963"/>
          <p14:tracePt t="42002" x="6764338" y="1731963"/>
          <p14:tracePt t="42010" x="6819900" y="1731963"/>
          <p14:tracePt t="42018" x="6864350" y="1741488"/>
          <p14:tracePt t="42026" x="6900863" y="1741488"/>
          <p14:tracePt t="42035" x="6946900" y="1760538"/>
          <p14:tracePt t="42043" x="6973888" y="1760538"/>
          <p14:tracePt t="42050" x="6992938" y="1768475"/>
          <p14:tracePt t="42058" x="7010400" y="1768475"/>
          <p14:tracePt t="42075" x="7019925" y="1768475"/>
          <p14:tracePt t="42082" x="7029450" y="1768475"/>
          <p14:tracePt t="42092" x="7065963" y="1768475"/>
          <p14:tracePt t="42098" x="7102475" y="1768475"/>
          <p14:tracePt t="42108" x="7156450" y="1768475"/>
          <p14:tracePt t="42114" x="7212013" y="1768475"/>
          <p14:tracePt t="42125" x="7265988" y="1768475"/>
          <p14:tracePt t="42130" x="7312025" y="1768475"/>
          <p14:tracePt t="42141" x="7339013" y="1768475"/>
          <p14:tracePt t="42146" x="7366000" y="1768475"/>
          <p14:tracePt t="42155" x="7375525" y="1768475"/>
          <p14:tracePt t="42162" x="7385050" y="1768475"/>
          <p14:tracePt t="42251" x="7392988" y="1768475"/>
          <p14:tracePt t="42323" x="7366000" y="1804988"/>
          <p14:tracePt t="42331" x="7319963" y="1804988"/>
          <p14:tracePt t="42340" x="7283450" y="1814513"/>
          <p14:tracePt t="42348" x="7202488" y="1814513"/>
          <p14:tracePt t="42359" x="7146925" y="1824038"/>
          <p14:tracePt t="42363" x="7065963" y="1851025"/>
          <p14:tracePt t="42372" x="7010400" y="1851025"/>
          <p14:tracePt t="42380" x="6973888" y="1851025"/>
          <p14:tracePt t="42387" x="6937375" y="1851025"/>
          <p14:tracePt t="42394" x="6919913" y="1860550"/>
          <p14:tracePt t="43011" x="6910388" y="1870075"/>
          <p14:tracePt t="43020" x="6910388" y="1906588"/>
          <p14:tracePt t="43028" x="6910388" y="1970088"/>
          <p14:tracePt t="43035" x="6910388" y="2052638"/>
          <p14:tracePt t="43043" x="6910388" y="2143125"/>
          <p14:tracePt t="43051" x="6910388" y="2216150"/>
          <p14:tracePt t="43060" x="6910388" y="2289175"/>
          <p14:tracePt t="43067" x="6910388" y="2343150"/>
          <p14:tracePt t="43076" x="6910388" y="2398713"/>
          <p14:tracePt t="43083" x="6910388" y="2444750"/>
          <p14:tracePt t="43093" x="6910388" y="2481263"/>
          <p14:tracePt t="43099" x="6910388" y="2498725"/>
          <p14:tracePt t="43109" x="6910388" y="2517775"/>
          <p14:tracePt t="43114" x="6910388" y="2535238"/>
          <p14:tracePt t="43139" x="6910388" y="2544763"/>
          <p14:tracePt t="43170" x="6910388" y="2562225"/>
          <p14:tracePt t="43187" x="6883400" y="2581275"/>
          <p14:tracePt t="43202" x="6883400" y="2589213"/>
          <p14:tracePt t="43211" x="6883400" y="2598738"/>
          <p14:tracePt t="43218" x="6873875" y="2625725"/>
          <p14:tracePt t="43235" x="6864350" y="2644775"/>
          <p14:tracePt t="43243" x="6864350" y="2662238"/>
          <p14:tracePt t="43251" x="6856413" y="2681288"/>
          <p14:tracePt t="43259" x="6846888" y="2717800"/>
          <p14:tracePt t="43266" x="6837363" y="2717800"/>
          <p14:tracePt t="43275" x="6837363" y="2754313"/>
          <p14:tracePt t="43282" x="6837363" y="2763838"/>
          <p14:tracePt t="43291" x="6827838" y="2790825"/>
          <p14:tracePt t="43299" x="6827838" y="2808288"/>
          <p14:tracePt t="43308" x="6827838" y="2836863"/>
          <p14:tracePt t="43315" x="6827838" y="2881313"/>
          <p14:tracePt t="43325" x="6819900" y="2900363"/>
          <p14:tracePt t="43331" x="6819900" y="2927350"/>
          <p14:tracePt t="43341" x="6819900" y="2946400"/>
          <p14:tracePt t="43347" x="6819900" y="2973388"/>
          <p14:tracePt t="43355" x="6800850" y="2990850"/>
          <p14:tracePt t="43363" x="6800850" y="3017838"/>
          <p14:tracePt t="43371" x="6800850" y="3036888"/>
          <p14:tracePt t="43379" x="6800850" y="3046413"/>
          <p14:tracePt t="43386" x="6791325" y="3073400"/>
          <p14:tracePt t="43395" x="6791325" y="3090863"/>
          <p14:tracePt t="43402" x="6791325" y="3109913"/>
          <p14:tracePt t="43410" x="6791325" y="3127375"/>
          <p14:tracePt t="43418" x="6791325" y="3155950"/>
          <p14:tracePt t="43426" x="6791325" y="3163888"/>
          <p14:tracePt t="43435" x="6791325" y="3173413"/>
          <p14:tracePt t="43442" x="6791325" y="3182938"/>
          <p14:tracePt t="43451" x="6791325" y="3192463"/>
          <p14:tracePt t="43475" x="6791325" y="3200400"/>
          <p14:tracePt t="43540" x="6791325" y="3209925"/>
          <p14:tracePt t="43547" x="6791325" y="3219450"/>
          <p14:tracePt t="43556" x="6791325" y="3236913"/>
          <p14:tracePt t="43563" x="6791325" y="3255963"/>
          <p14:tracePt t="43587" x="6791325" y="3265488"/>
          <p14:tracePt t="43979" x="6791325" y="3273425"/>
          <p14:tracePt t="44011" x="6800850" y="3273425"/>
          <p14:tracePt t="44019" x="6827838" y="3273425"/>
          <p14:tracePt t="44027" x="6837363" y="3273425"/>
          <p14:tracePt t="44035" x="6864350" y="3246438"/>
          <p14:tracePt t="44043" x="6873875" y="3236913"/>
          <p14:tracePt t="44050" x="6883400" y="3228975"/>
          <p14:tracePt t="44067" x="6892925" y="3209925"/>
          <p14:tracePt t="44316" x="6892925" y="3173413"/>
          <p14:tracePt t="44322" x="6892925" y="3119438"/>
          <p14:tracePt t="44330" x="6892925" y="3063875"/>
          <p14:tracePt t="44339" x="6892925" y="3000375"/>
          <p14:tracePt t="44346" x="6892925" y="2973388"/>
          <p14:tracePt t="44354" x="6892925" y="2936875"/>
          <p14:tracePt t="44362" x="6892925" y="2900363"/>
          <p14:tracePt t="44443" x="6892925" y="2890838"/>
          <p14:tracePt t="44451" x="6892925" y="2863850"/>
          <p14:tracePt t="44458" x="6873875" y="2827338"/>
          <p14:tracePt t="44467" x="6864350" y="2790825"/>
          <p14:tracePt t="44476" x="6856413" y="2744788"/>
          <p14:tracePt t="44483" x="6846888" y="2717800"/>
          <p14:tracePt t="44494" x="6846888" y="2698750"/>
          <p14:tracePt t="44500" x="6846888" y="2681288"/>
          <p14:tracePt t="44509" x="6827838" y="2635250"/>
          <p14:tracePt t="44516" x="6819900" y="2608263"/>
          <p14:tracePt t="44525" x="6819900" y="2598738"/>
          <p14:tracePt t="44531" x="6819900" y="2581275"/>
          <p14:tracePt t="44541" x="6819900" y="2554288"/>
          <p14:tracePt t="44546" x="6819900" y="2544763"/>
          <p14:tracePt t="44555" x="6819900" y="2535238"/>
          <p14:tracePt t="44575" x="6819900" y="2525713"/>
          <p14:tracePt t="44643" x="6819900" y="2517775"/>
          <p14:tracePt t="44651" x="6819900" y="2508250"/>
          <p14:tracePt t="44659" x="6819900" y="2481263"/>
          <p14:tracePt t="44667" x="6819900" y="2471738"/>
          <p14:tracePt t="44675" x="6819900" y="2462213"/>
          <p14:tracePt t="44683" x="6819900" y="2452688"/>
          <p14:tracePt t="44691" x="6819900" y="2435225"/>
          <p14:tracePt t="44698" x="6810375" y="2425700"/>
          <p14:tracePt t="44707" x="6810375" y="2416175"/>
          <p14:tracePt t="44714" x="6810375" y="2398713"/>
          <p14:tracePt t="44730" x="6810375" y="2379663"/>
          <p14:tracePt t="44739" x="6800850" y="2371725"/>
          <p14:tracePt t="44746" x="6800850" y="2352675"/>
          <p14:tracePt t="44762" x="6800850" y="2343150"/>
          <p14:tracePt t="44770" x="6800850" y="2335213"/>
          <p14:tracePt t="44811" x="6800850" y="2316163"/>
          <p14:tracePt t="45099" x="6791325" y="2316163"/>
          <p14:tracePt t="45106" x="6764338" y="2325688"/>
          <p14:tracePt t="45114" x="6664325" y="2389188"/>
          <p14:tracePt t="45123" x="6545263" y="2435225"/>
          <p14:tracePt t="45130" x="6381750" y="2508250"/>
          <p14:tracePt t="45139" x="6208713" y="2571750"/>
          <p14:tracePt t="45146" x="5989638" y="2654300"/>
          <p14:tracePt t="45154" x="5770563" y="2708275"/>
          <p14:tracePt t="45162" x="5470525" y="2790825"/>
          <p14:tracePt t="45170" x="5205413" y="2881313"/>
          <p14:tracePt t="45178" x="4986338" y="2936875"/>
          <p14:tracePt t="45186" x="4849813" y="2973388"/>
          <p14:tracePt t="45194" x="4686300" y="3009900"/>
          <p14:tracePt t="45202" x="4576763" y="3017838"/>
          <p14:tracePt t="45210" x="4503738" y="3017838"/>
          <p14:tracePt t="45218" x="4440238" y="3036888"/>
          <p14:tracePt t="45226" x="4421188" y="3046413"/>
          <p14:tracePt t="45234" x="4413250" y="3046413"/>
          <p14:tracePt t="45242" x="4403725" y="3054350"/>
          <p14:tracePt t="45258" x="4394200" y="3054350"/>
          <p14:tracePt t="45266" x="4376738" y="3073400"/>
          <p14:tracePt t="45274" x="4357688" y="3082925"/>
          <p14:tracePt t="45282" x="4348163" y="3090863"/>
          <p14:tracePt t="45290" x="4330700" y="3109913"/>
          <p14:tracePt t="45298" x="4275138" y="3136900"/>
          <p14:tracePt t="45308" x="4257675" y="3136900"/>
          <p14:tracePt t="45314" x="4221163" y="3155950"/>
          <p14:tracePt t="45324" x="4202113" y="3155950"/>
          <p14:tracePt t="45330" x="4175125" y="3163888"/>
          <p14:tracePt t="45341" x="4165600" y="3163888"/>
          <p14:tracePt t="45346" x="4157663" y="3163888"/>
          <p14:tracePt t="45355" x="4148138" y="3163888"/>
          <p14:tracePt t="45362" x="4138613" y="3163888"/>
          <p14:tracePt t="45370" x="4121150" y="3163888"/>
          <p14:tracePt t="45378" x="4094163" y="3163888"/>
          <p14:tracePt t="45386" x="4048125" y="3163888"/>
          <p14:tracePt t="45394" x="4029075" y="3163888"/>
          <p14:tracePt t="45402" x="3938588" y="3163888"/>
          <p14:tracePt t="45410" x="3819525" y="3163888"/>
          <p14:tracePt t="45419" x="3683000" y="3163888"/>
          <p14:tracePt t="45426" x="3536950" y="3163888"/>
          <p14:tracePt t="45434" x="3382963" y="3192463"/>
          <p14:tracePt t="45442" x="3236913" y="3219450"/>
          <p14:tracePt t="45450" x="3144838" y="3255963"/>
          <p14:tracePt t="45460" x="3044825" y="3309938"/>
          <p14:tracePt t="45466" x="2981325" y="3328988"/>
          <p14:tracePt t="45474" x="2954338" y="3355975"/>
          <p14:tracePt t="45482" x="2917825" y="3382963"/>
          <p14:tracePt t="45491" x="2871788" y="3438525"/>
          <p14:tracePt t="45500" x="2844800" y="3482975"/>
          <p14:tracePt t="45507" x="2825750" y="3502025"/>
          <p14:tracePt t="45516" x="2808288" y="3519488"/>
          <p14:tracePt t="45524" x="2789238" y="3548063"/>
          <p14:tracePt t="45530" x="2771775" y="3565525"/>
          <p14:tracePt t="45540" x="2762250" y="3575050"/>
          <p14:tracePt t="45611" x="2752725" y="3584575"/>
          <p14:tracePt t="45972" x="2752725" y="3602038"/>
          <p14:tracePt t="45979" x="2752725" y="3611563"/>
          <p14:tracePt t="45988" x="2752725" y="3621088"/>
          <p14:tracePt t="46003" x="2752725" y="3638550"/>
          <p14:tracePt t="46019" x="2752725" y="3648075"/>
          <p14:tracePt t="46035" x="2752725" y="3657600"/>
          <p14:tracePt t="46044" x="2735263" y="3675063"/>
          <p14:tracePt t="46051" x="2725738" y="3684588"/>
          <p14:tracePt t="46059" x="2716213" y="3702050"/>
          <p14:tracePt t="46067" x="2708275" y="3702050"/>
          <p14:tracePt t="46076" x="2689225" y="3721100"/>
          <p14:tracePt t="46083" x="2689225" y="3730625"/>
          <p14:tracePt t="46099" x="2679700" y="3748088"/>
          <p14:tracePt t="46307" x="2671763" y="3775075"/>
          <p14:tracePt t="46459" x="2671763" y="3767138"/>
          <p14:tracePt t="46469" x="2671763" y="3748088"/>
          <p14:tracePt t="46483" x="2671763" y="3730625"/>
          <p14:tracePt t="46491" x="2679700" y="3711575"/>
          <p14:tracePt t="46499" x="2679700" y="3702050"/>
          <p14:tracePt t="46506" x="2689225" y="3684588"/>
          <p14:tracePt t="46514" x="2698750" y="3657600"/>
          <p14:tracePt t="46530" x="2708275" y="3648075"/>
          <p14:tracePt t="46539" x="2708275" y="3638550"/>
          <p14:tracePt t="46546" x="2725738" y="3621088"/>
          <p14:tracePt t="46562" x="2735263" y="3602038"/>
          <p14:tracePt t="46570" x="2744788" y="3592513"/>
          <p14:tracePt t="46586" x="2744788" y="3575050"/>
          <p14:tracePt t="47534" x="2744788" y="3602038"/>
          <p14:tracePt t="47541" x="2744788" y="3629025"/>
          <p14:tracePt t="47548" x="2744788" y="3657600"/>
          <p14:tracePt t="47560" x="2744788" y="3694113"/>
          <p14:tracePt t="47562" x="2744788" y="3711575"/>
          <p14:tracePt t="47572" x="2744788" y="3748088"/>
          <p14:tracePt t="47579" x="2744788" y="3775075"/>
          <p14:tracePt t="47586" x="2744788" y="3794125"/>
          <p14:tracePt t="47594" x="2744788" y="3803650"/>
          <p14:tracePt t="49299" x="2771775" y="3794125"/>
          <p14:tracePt t="49306" x="2844800" y="3748088"/>
          <p14:tracePt t="49315" x="2881313" y="3730625"/>
          <p14:tracePt t="49325" x="2925763" y="3694113"/>
          <p14:tracePt t="49331" x="2944813" y="3684588"/>
          <p14:tracePt t="49343" x="2962275" y="3665538"/>
          <p14:tracePt t="49347" x="2971800" y="3648075"/>
          <p14:tracePt t="49360" x="2981325" y="3638550"/>
          <p14:tracePt t="49364" x="2981325" y="3629025"/>
          <p14:tracePt t="50707" x="2981325" y="3602038"/>
          <p14:tracePt t="50714" x="2981325" y="3565525"/>
          <p14:tracePt t="50721" x="2981325" y="3556000"/>
          <p14:tracePt t="50730" x="2981325" y="3519488"/>
          <p14:tracePt t="50739" x="2981325" y="3502025"/>
          <p14:tracePt t="50746" x="2981325" y="3492500"/>
          <p14:tracePt t="50755" x="2981325" y="3475038"/>
          <p14:tracePt t="50778" x="2981325" y="3465513"/>
          <p14:tracePt t="52011" x="3063875" y="3446463"/>
          <p14:tracePt t="52019" x="3473450" y="3446463"/>
          <p14:tracePt t="52026" x="4065588" y="3446463"/>
          <p14:tracePt t="52034" x="4659313" y="3446463"/>
          <p14:tracePt t="52041" x="5068888" y="3446463"/>
          <p14:tracePt t="52050" x="5424488" y="3392488"/>
          <p14:tracePt t="52058" x="5707063" y="3346450"/>
          <p14:tracePt t="52066" x="5907088" y="3338513"/>
          <p14:tracePt t="52074" x="6053138" y="3302000"/>
          <p14:tracePt t="52082" x="6199188" y="3292475"/>
          <p14:tracePt t="52091" x="6281738" y="3273425"/>
          <p14:tracePt t="52098" x="6308725" y="3265488"/>
          <p14:tracePt t="52411" x="6318250" y="3265488"/>
          <p14:tracePt t="52420" x="6308725" y="3209925"/>
          <p14:tracePt t="52428" x="6235700" y="3155950"/>
          <p14:tracePt t="52435" x="6172200" y="3100388"/>
          <p14:tracePt t="52443" x="6089650" y="3036888"/>
          <p14:tracePt t="52450" x="6043613" y="2982913"/>
          <p14:tracePt t="52458" x="6026150" y="2946400"/>
          <p14:tracePt t="52466" x="5989638" y="2900363"/>
          <p14:tracePt t="52476" x="5972175" y="2863850"/>
          <p14:tracePt t="52482" x="5953125" y="2817813"/>
          <p14:tracePt t="52491" x="5943600" y="2817813"/>
          <p14:tracePt t="52498" x="5943600" y="2790825"/>
          <p14:tracePt t="52506" x="5943600" y="2781300"/>
          <p14:tracePt t="52514" x="5943600" y="2754313"/>
          <p14:tracePt t="52522" x="5943600" y="2744788"/>
          <p14:tracePt t="52530" x="5943600" y="2735263"/>
          <p14:tracePt t="52538" x="5943600" y="2727325"/>
          <p14:tracePt t="52546" x="5943600" y="2698750"/>
          <p14:tracePt t="52562" x="5943600" y="2671763"/>
          <p14:tracePt t="52575" x="5943600" y="2654300"/>
          <p14:tracePt t="52579" x="5943600" y="2644775"/>
          <p14:tracePt t="52587" x="5953125" y="2617788"/>
          <p14:tracePt t="52595" x="5972175" y="2598738"/>
          <p14:tracePt t="52603" x="6016625" y="2562225"/>
          <p14:tracePt t="52612" x="6099175" y="2525713"/>
          <p14:tracePt t="52619" x="6181725" y="2498725"/>
          <p14:tracePt t="52627" x="6291263" y="2471738"/>
          <p14:tracePt t="52634" x="6399213" y="2452688"/>
          <p14:tracePt t="52642" x="6554788" y="2408238"/>
          <p14:tracePt t="52650" x="6681788" y="2398713"/>
          <p14:tracePt t="52659" x="6791325" y="2379663"/>
          <p14:tracePt t="52666" x="6919913" y="2352675"/>
          <p14:tracePt t="52674" x="7010400" y="2352675"/>
          <p14:tracePt t="52682" x="7073900" y="2352675"/>
          <p14:tracePt t="52690" x="7110413" y="2352675"/>
          <p14:tracePt t="52698" x="7138988" y="2352675"/>
          <p14:tracePt t="52706" x="7156450" y="2352675"/>
          <p14:tracePt t="52714" x="7192963" y="2362200"/>
          <p14:tracePt t="52755" x="7219950" y="2398713"/>
          <p14:tracePt t="52763" x="7229475" y="2416175"/>
          <p14:tracePt t="52770" x="7248525" y="2435225"/>
          <p14:tracePt t="52778" x="7248525" y="2452688"/>
          <p14:tracePt t="52786" x="7275513" y="2481263"/>
          <p14:tracePt t="52795" x="7292975" y="2517775"/>
          <p14:tracePt t="52802" x="7302500" y="2535238"/>
          <p14:tracePt t="52810" x="7312025" y="2554288"/>
          <p14:tracePt t="52818" x="7319963" y="2581275"/>
          <p14:tracePt t="52826" x="7339013" y="2598738"/>
          <p14:tracePt t="52834" x="7348538" y="2644775"/>
          <p14:tracePt t="52850" x="7348538" y="2654300"/>
          <p14:tracePt t="52858" x="7348538" y="2671763"/>
          <p14:tracePt t="52866" x="7348538" y="2681288"/>
          <p14:tracePt t="52874" x="7348538" y="2690813"/>
          <p14:tracePt t="52893" x="7348538" y="2698750"/>
          <p14:tracePt t="52898" x="7348538" y="2717800"/>
          <p14:tracePt t="52914" x="7348538" y="2727325"/>
          <p14:tracePt t="52923" x="7348538" y="2735263"/>
          <p14:tracePt t="52930" x="7348538" y="2763838"/>
          <p14:tracePt t="52940" x="7348538" y="2781300"/>
          <p14:tracePt t="52946" x="7348538" y="2800350"/>
          <p14:tracePt t="52956" x="7329488" y="2817813"/>
          <p14:tracePt t="52962" x="7319963" y="2827338"/>
          <p14:tracePt t="52970" x="7312025" y="2836863"/>
          <p14:tracePt t="52978" x="7292975" y="2854325"/>
          <p14:tracePt t="52987" x="7275513" y="2873375"/>
          <p14:tracePt t="52994" x="7256463" y="2890838"/>
          <p14:tracePt t="53002" x="7248525" y="2900363"/>
          <p14:tracePt t="53010" x="7239000" y="2909888"/>
          <p14:tracePt t="53018" x="7229475" y="2917825"/>
          <p14:tracePt t="53026" x="7219950" y="2917825"/>
          <p14:tracePt t="53034" x="7212013" y="2917825"/>
          <p14:tracePt t="53042" x="7202488" y="2927350"/>
          <p14:tracePt t="53058" x="7183438" y="2927350"/>
          <p14:tracePt t="53066" x="7175500" y="2927350"/>
          <p14:tracePt t="53074" x="7165975" y="2936875"/>
          <p14:tracePt t="53098" x="7146925" y="2946400"/>
          <p14:tracePt t="53106" x="7138988" y="2946400"/>
          <p14:tracePt t="53114" x="7119938" y="2946400"/>
          <p14:tracePt t="53123" x="7083425" y="2946400"/>
          <p14:tracePt t="53130" x="7073900" y="2954338"/>
          <p14:tracePt t="53139" x="7037388" y="2954338"/>
          <p14:tracePt t="53146" x="7010400" y="2954338"/>
          <p14:tracePt t="53156" x="6973888" y="2963863"/>
          <p14:tracePt t="53162" x="6937375" y="2963863"/>
          <p14:tracePt t="53170" x="6873875" y="2990850"/>
          <p14:tracePt t="53178" x="6837363" y="2990850"/>
          <p14:tracePt t="53186" x="6783388" y="2990850"/>
          <p14:tracePt t="53194" x="6746875" y="2990850"/>
          <p14:tracePt t="53202" x="6727825" y="2990850"/>
          <p14:tracePt t="53210" x="6691313" y="2990850"/>
          <p14:tracePt t="53226" x="6681788" y="2990850"/>
          <p14:tracePt t="53242" x="6673850" y="2990850"/>
          <p14:tracePt t="53779" x="6664325" y="3000375"/>
          <p14:tracePt t="53787" x="6664325" y="3027363"/>
          <p14:tracePt t="53802" x="6645275" y="3046413"/>
          <p14:tracePt t="53811" x="6627813" y="3063875"/>
          <p14:tracePt t="53819" x="6618288" y="3073400"/>
          <p14:tracePt t="53826" x="6600825" y="3090863"/>
          <p14:tracePt t="53843" x="6591300" y="3100388"/>
          <p14:tracePt t="54324" x="6610350" y="3100388"/>
          <p14:tracePt t="54330" x="6737350" y="3073400"/>
          <p14:tracePt t="54338" x="6937375" y="3063875"/>
          <p14:tracePt t="54346" x="7119938" y="3046413"/>
          <p14:tracePt t="54355" x="7302500" y="3017838"/>
          <p14:tracePt t="54362" x="7439025" y="2982913"/>
          <p14:tracePt t="54370" x="7585075" y="2973388"/>
          <p14:tracePt t="54378" x="7694613" y="2973388"/>
          <p14:tracePt t="54386" x="7804150" y="2973388"/>
          <p14:tracePt t="54394" x="7877175" y="2973388"/>
          <p14:tracePt t="54401" x="7931150" y="2973388"/>
          <p14:tracePt t="54410" x="7950200" y="2973388"/>
          <p14:tracePt t="54417" x="7994650" y="2973388"/>
          <p14:tracePt t="54426" x="8004175" y="2973388"/>
          <p14:tracePt t="54433" x="8023225" y="2973388"/>
          <p14:tracePt t="54442" x="8040688" y="2973388"/>
          <p14:tracePt t="54450" x="8077200" y="2973388"/>
          <p14:tracePt t="54458" x="8113713" y="2973388"/>
          <p14:tracePt t="54469" x="8140700" y="2973388"/>
          <p14:tracePt t="54474" x="8196263" y="2973388"/>
          <p14:tracePt t="54481" x="8332788" y="2990850"/>
          <p14:tracePt t="54490" x="8405813" y="3000375"/>
          <p14:tracePt t="54498" x="8496300" y="3017838"/>
          <p14:tracePt t="54506" x="8596313" y="3073400"/>
          <p14:tracePt t="54514" x="8678863" y="3082925"/>
          <p14:tracePt t="54521" x="8761413" y="3136900"/>
          <p14:tracePt t="54529" x="8870950" y="3173413"/>
          <p14:tracePt t="54538" x="8915400" y="3173413"/>
          <p14:tracePt t="54546" x="8980488" y="3192463"/>
          <p14:tracePt t="54554" x="9024938" y="3200400"/>
          <p14:tracePt t="54562" x="9070975" y="3200400"/>
          <p14:tracePt t="54570" x="9097963" y="3200400"/>
          <p14:tracePt t="54578" x="9134475" y="32004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886CE80-84BC-476A-9DE4-5E88803A8A87}"/>
              </a:ext>
            </a:extLst>
          </p:cNvPr>
          <p:cNvSpPr>
            <a:spLocks noGrp="1"/>
          </p:cNvSpPr>
          <p:nvPr>
            <p:ph idx="1"/>
          </p:nvPr>
        </p:nvSpPr>
        <p:spPr>
          <a:xfrm>
            <a:off x="457200" y="8857"/>
            <a:ext cx="8229600" cy="4525963"/>
          </a:xfrm>
        </p:spPr>
        <p:txBody>
          <a:bodyPr/>
          <a:lstStyle/>
          <a:p>
            <a:pPr marL="0" indent="0">
              <a:buNone/>
            </a:pPr>
            <a:r>
              <a:rPr lang="en-US" altLang="ja-JP" sz="1600" dirty="0"/>
              <a:t>module </a:t>
            </a:r>
            <a:r>
              <a:rPr lang="en-US" altLang="ja-JP" sz="1600" dirty="0" err="1"/>
              <a:t>alu</a:t>
            </a:r>
            <a:r>
              <a:rPr lang="en-US" altLang="ja-JP" sz="1600" dirty="0"/>
              <a:t> (</a:t>
            </a:r>
          </a:p>
          <a:p>
            <a:pPr marL="0" indent="0">
              <a:buNone/>
            </a:pPr>
            <a:r>
              <a:rPr lang="en-US" altLang="ja-JP" sz="1600" dirty="0"/>
              <a:t>  input [31:0] a, b, </a:t>
            </a:r>
            <a:r>
              <a:rPr lang="ja-JP" altLang="en-US" sz="1600" dirty="0"/>
              <a:t>　　</a:t>
            </a:r>
            <a:r>
              <a:rPr lang="en-US" altLang="ja-JP" sz="1600" dirty="0"/>
              <a:t>input [2:0] s, </a:t>
            </a:r>
          </a:p>
          <a:p>
            <a:pPr marL="0" indent="0">
              <a:buNone/>
            </a:pPr>
            <a:r>
              <a:rPr lang="en-US" altLang="ja-JP" sz="1600" dirty="0"/>
              <a:t>  input </a:t>
            </a:r>
            <a:r>
              <a:rPr lang="en-US" altLang="ja-JP" sz="1600" dirty="0" err="1"/>
              <a:t>ext,addcom</a:t>
            </a:r>
            <a:r>
              <a:rPr lang="en-US" altLang="ja-JP" sz="1600" dirty="0"/>
              <a:t>,</a:t>
            </a:r>
          </a:p>
          <a:p>
            <a:pPr marL="0" indent="0">
              <a:buNone/>
            </a:pPr>
            <a:r>
              <a:rPr lang="en-US" altLang="ja-JP" sz="1600" dirty="0"/>
              <a:t>  output [31:0] y );</a:t>
            </a:r>
          </a:p>
          <a:p>
            <a:pPr marL="0" indent="0">
              <a:buNone/>
            </a:pPr>
            <a:r>
              <a:rPr lang="en-US" altLang="ja-JP" sz="1600" dirty="0"/>
              <a:t>  wire [4:0] </a:t>
            </a:r>
            <a:r>
              <a:rPr lang="en-US" altLang="ja-JP" sz="1600" dirty="0" err="1"/>
              <a:t>shamt</a:t>
            </a:r>
            <a:r>
              <a:rPr lang="en-US" altLang="ja-JP" sz="1600" dirty="0"/>
              <a:t>;   wire signed [31:0] </a:t>
            </a:r>
            <a:r>
              <a:rPr lang="en-US" altLang="ja-JP" sz="1600" dirty="0" err="1"/>
              <a:t>sa</a:t>
            </a:r>
            <a:r>
              <a:rPr lang="en-US" altLang="ja-JP" sz="1600" dirty="0"/>
              <a:t>, sb, </a:t>
            </a:r>
            <a:r>
              <a:rPr lang="en-US" altLang="ja-JP" sz="1600" dirty="0" err="1"/>
              <a:t>sy</a:t>
            </a:r>
            <a:r>
              <a:rPr lang="en-US" altLang="ja-JP" sz="1600" dirty="0"/>
              <a:t>, </a:t>
            </a:r>
            <a:r>
              <a:rPr lang="en-US" altLang="ja-JP" sz="1600" dirty="0" err="1"/>
              <a:t>slt</a:t>
            </a:r>
            <a:r>
              <a:rPr lang="en-US" altLang="ja-JP" sz="1600" dirty="0"/>
              <a:t>;</a:t>
            </a:r>
          </a:p>
          <a:p>
            <a:pPr marL="0" indent="0">
              <a:buNone/>
            </a:pPr>
            <a:r>
              <a:rPr lang="en-US" altLang="ja-JP" sz="1600" dirty="0"/>
              <a:t>  wire [31:0] </a:t>
            </a:r>
            <a:r>
              <a:rPr lang="en-US" altLang="ja-JP" sz="1600" dirty="0" err="1"/>
              <a:t>sltu</a:t>
            </a:r>
            <a:r>
              <a:rPr lang="en-US" altLang="ja-JP" sz="1600" dirty="0"/>
              <a:t>;   wire [31:0] </a:t>
            </a:r>
            <a:r>
              <a:rPr lang="en-US" altLang="ja-JP" sz="1600" dirty="0" err="1"/>
              <a:t>yy</a:t>
            </a:r>
            <a:r>
              <a:rPr lang="en-US" altLang="ja-JP" sz="1600" dirty="0"/>
              <a:t>;</a:t>
            </a:r>
          </a:p>
          <a:p>
            <a:pPr marL="0" indent="0">
              <a:buNone/>
            </a:pPr>
            <a:r>
              <a:rPr lang="en-US" altLang="ja-JP" sz="1600" dirty="0"/>
              <a:t>  assign </a:t>
            </a:r>
            <a:r>
              <a:rPr lang="en-US" altLang="ja-JP" sz="1600" dirty="0" err="1"/>
              <a:t>sa</a:t>
            </a:r>
            <a:r>
              <a:rPr lang="en-US" altLang="ja-JP" sz="1600" dirty="0"/>
              <a:t> = $signed(a);    assign sb = $signed(b);</a:t>
            </a:r>
          </a:p>
          <a:p>
            <a:pPr marL="0" indent="0">
              <a:buNone/>
            </a:pPr>
            <a:r>
              <a:rPr lang="en-US" altLang="ja-JP" sz="1600" dirty="0"/>
              <a:t>  assign </a:t>
            </a:r>
            <a:r>
              <a:rPr lang="en-US" altLang="ja-JP" sz="1600" dirty="0" err="1"/>
              <a:t>shamt</a:t>
            </a:r>
            <a:r>
              <a:rPr lang="en-US" altLang="ja-JP" sz="1600" dirty="0"/>
              <a:t> = b[4:0];</a:t>
            </a:r>
          </a:p>
          <a:p>
            <a:pPr marL="0" indent="0">
              <a:buNone/>
            </a:pPr>
            <a:r>
              <a:rPr lang="en-US" altLang="ja-JP" sz="1600" dirty="0"/>
              <a:t>  assign </a:t>
            </a:r>
            <a:r>
              <a:rPr lang="en-US" altLang="ja-JP" sz="1600" dirty="0" err="1"/>
              <a:t>sy</a:t>
            </a:r>
            <a:r>
              <a:rPr lang="en-US" altLang="ja-JP" sz="1600" dirty="0"/>
              <a:t> = </a:t>
            </a:r>
            <a:r>
              <a:rPr lang="en-US" altLang="ja-JP" sz="1600" dirty="0" err="1"/>
              <a:t>sa</a:t>
            </a:r>
            <a:r>
              <a:rPr lang="en-US" altLang="ja-JP" sz="1600" dirty="0"/>
              <a:t> &gt;&gt;&gt; </a:t>
            </a:r>
            <a:r>
              <a:rPr lang="en-US" altLang="ja-JP" sz="1600" dirty="0" err="1"/>
              <a:t>shamt</a:t>
            </a:r>
            <a:r>
              <a:rPr lang="en-US" altLang="ja-JP" sz="1600" dirty="0"/>
              <a:t>;</a:t>
            </a:r>
          </a:p>
          <a:p>
            <a:pPr marL="0" indent="0">
              <a:buNone/>
            </a:pPr>
            <a:r>
              <a:rPr lang="en-US" altLang="ja-JP" sz="1600" dirty="0"/>
              <a:t>  assign </a:t>
            </a:r>
            <a:r>
              <a:rPr lang="en-US" altLang="ja-JP" sz="1600" dirty="0" err="1"/>
              <a:t>sltu</a:t>
            </a:r>
            <a:r>
              <a:rPr lang="en-US" altLang="ja-JP" sz="1600" dirty="0"/>
              <a:t> = a &lt;b ? 1:0;</a:t>
            </a:r>
          </a:p>
          <a:p>
            <a:pPr marL="0" indent="0">
              <a:buNone/>
            </a:pPr>
            <a:r>
              <a:rPr lang="en-US" altLang="ja-JP" sz="1600" dirty="0"/>
              <a:t>  assign </a:t>
            </a:r>
            <a:r>
              <a:rPr lang="en-US" altLang="ja-JP" sz="1600" dirty="0" err="1"/>
              <a:t>slt</a:t>
            </a:r>
            <a:r>
              <a:rPr lang="en-US" altLang="ja-JP" sz="1600" dirty="0"/>
              <a:t> = </a:t>
            </a:r>
            <a:r>
              <a:rPr lang="en-US" altLang="ja-JP" sz="1600" dirty="0" err="1"/>
              <a:t>sa</a:t>
            </a:r>
            <a:r>
              <a:rPr lang="en-US" altLang="ja-JP" sz="1600" dirty="0"/>
              <a:t> &lt;sb ? 1:0;</a:t>
            </a:r>
          </a:p>
          <a:p>
            <a:pPr marL="0" indent="0">
              <a:buNone/>
            </a:pPr>
            <a:r>
              <a:rPr lang="en-US" altLang="ja-JP" sz="1600" dirty="0"/>
              <a:t>  assign y = </a:t>
            </a:r>
            <a:r>
              <a:rPr lang="en-US" altLang="ja-JP" sz="1600" dirty="0" err="1"/>
              <a:t>addcom</a:t>
            </a:r>
            <a:r>
              <a:rPr lang="en-US" altLang="ja-JP" sz="1600" dirty="0"/>
              <a:t> ?  </a:t>
            </a:r>
            <a:r>
              <a:rPr lang="en-US" altLang="ja-JP" sz="1600" dirty="0" err="1"/>
              <a:t>a+b</a:t>
            </a:r>
            <a:r>
              <a:rPr lang="en-US" altLang="ja-JP" sz="1600" dirty="0"/>
              <a:t>: </a:t>
            </a:r>
            <a:r>
              <a:rPr lang="en-US" altLang="ja-JP" sz="1600" dirty="0" err="1"/>
              <a:t>yy</a:t>
            </a:r>
            <a:r>
              <a:rPr lang="en-US" altLang="ja-JP" sz="1600" dirty="0"/>
              <a:t>;</a:t>
            </a:r>
          </a:p>
          <a:p>
            <a:pPr marL="0" indent="0">
              <a:buNone/>
            </a:pPr>
            <a:r>
              <a:rPr lang="en-US" altLang="ja-JP" sz="1600" dirty="0"/>
              <a:t>  assign </a:t>
            </a:r>
            <a:r>
              <a:rPr lang="en-US" altLang="ja-JP" sz="1600" dirty="0" err="1"/>
              <a:t>yy</a:t>
            </a:r>
            <a:r>
              <a:rPr lang="en-US" altLang="ja-JP" sz="1600" dirty="0"/>
              <a:t> = s==`ALU_ADD &amp; </a:t>
            </a:r>
            <a:r>
              <a:rPr lang="en-US" altLang="ja-JP" sz="1600" dirty="0" err="1"/>
              <a:t>ext</a:t>
            </a:r>
            <a:r>
              <a:rPr lang="en-US" altLang="ja-JP" sz="1600" dirty="0"/>
              <a:t> ? a-b:</a:t>
            </a:r>
          </a:p>
          <a:p>
            <a:pPr marL="0" indent="0">
              <a:buNone/>
            </a:pPr>
            <a:r>
              <a:rPr lang="en-US" altLang="ja-JP" sz="1600" dirty="0"/>
              <a:t>             s==`ALU_ADD &amp; ~</a:t>
            </a:r>
            <a:r>
              <a:rPr lang="en-US" altLang="ja-JP" sz="1600" dirty="0" err="1"/>
              <a:t>ext</a:t>
            </a:r>
            <a:r>
              <a:rPr lang="en-US" altLang="ja-JP" sz="1600" dirty="0"/>
              <a:t> ? </a:t>
            </a:r>
            <a:r>
              <a:rPr lang="en-US" altLang="ja-JP" sz="1600" dirty="0" err="1"/>
              <a:t>a+b</a:t>
            </a:r>
            <a:r>
              <a:rPr lang="en-US" altLang="ja-JP" sz="1600" dirty="0"/>
              <a:t>:</a:t>
            </a:r>
          </a:p>
          <a:p>
            <a:pPr marL="0" indent="0">
              <a:buNone/>
            </a:pPr>
            <a:r>
              <a:rPr lang="en-US" altLang="ja-JP" sz="1600" dirty="0"/>
              <a:t>             s==`ALU_XOR ? a ^ b:</a:t>
            </a:r>
          </a:p>
          <a:p>
            <a:pPr marL="0" indent="0">
              <a:buNone/>
            </a:pPr>
            <a:r>
              <a:rPr lang="en-US" altLang="ja-JP" sz="1600" dirty="0"/>
              <a:t>             s==`ALU_OR ? a | b:</a:t>
            </a:r>
          </a:p>
          <a:p>
            <a:pPr marL="0" indent="0">
              <a:buNone/>
            </a:pPr>
            <a:r>
              <a:rPr lang="en-US" altLang="ja-JP" sz="1600" dirty="0"/>
              <a:t>             s==`ALU_AND ? a &amp; b:</a:t>
            </a:r>
          </a:p>
          <a:p>
            <a:pPr marL="0" indent="0">
              <a:buNone/>
            </a:pPr>
            <a:r>
              <a:rPr lang="en-US" altLang="ja-JP" sz="1600" dirty="0"/>
              <a:t>             s==`ALU_SLT ? </a:t>
            </a:r>
            <a:r>
              <a:rPr lang="en-US" altLang="ja-JP" sz="1600" dirty="0" err="1"/>
              <a:t>slt</a:t>
            </a:r>
            <a:r>
              <a:rPr lang="en-US" altLang="ja-JP" sz="1600" dirty="0"/>
              <a:t>:</a:t>
            </a:r>
          </a:p>
          <a:p>
            <a:pPr marL="0" indent="0">
              <a:buNone/>
            </a:pPr>
            <a:r>
              <a:rPr lang="en-US" altLang="ja-JP" sz="1600" dirty="0"/>
              <a:t>             s==`ALU_SLTU ? </a:t>
            </a:r>
            <a:r>
              <a:rPr lang="en-US" altLang="ja-JP" sz="1600" dirty="0" err="1"/>
              <a:t>sltu</a:t>
            </a:r>
            <a:r>
              <a:rPr lang="en-US" altLang="ja-JP" sz="1600" dirty="0"/>
              <a:t>:</a:t>
            </a:r>
          </a:p>
          <a:p>
            <a:pPr marL="0" indent="0">
              <a:buNone/>
            </a:pPr>
            <a:r>
              <a:rPr lang="en-US" altLang="ja-JP" sz="1600" dirty="0"/>
              <a:t>             s==`ALU_SLL ? a &lt;&lt; </a:t>
            </a:r>
            <a:r>
              <a:rPr lang="en-US" altLang="ja-JP" sz="1600" dirty="0" err="1"/>
              <a:t>shamt</a:t>
            </a:r>
            <a:r>
              <a:rPr lang="en-US" altLang="ja-JP" sz="1600" dirty="0"/>
              <a:t>:</a:t>
            </a:r>
          </a:p>
          <a:p>
            <a:pPr marL="0" indent="0">
              <a:buNone/>
            </a:pPr>
            <a:r>
              <a:rPr lang="en-US" altLang="ja-JP" sz="1600" dirty="0"/>
              <a:t>             s==`ALU_SRL &amp; ~</a:t>
            </a:r>
            <a:r>
              <a:rPr lang="en-US" altLang="ja-JP" sz="1600" dirty="0" err="1"/>
              <a:t>ext</a:t>
            </a:r>
            <a:r>
              <a:rPr lang="en-US" altLang="ja-JP" sz="1600" dirty="0"/>
              <a:t> ? a &gt;&gt; </a:t>
            </a:r>
            <a:r>
              <a:rPr lang="en-US" altLang="ja-JP" sz="1600" dirty="0" err="1"/>
              <a:t>shamt</a:t>
            </a:r>
            <a:r>
              <a:rPr lang="en-US" altLang="ja-JP" sz="1600" dirty="0"/>
              <a:t>:</a:t>
            </a:r>
          </a:p>
          <a:p>
            <a:pPr marL="0" indent="0">
              <a:buNone/>
            </a:pPr>
            <a:r>
              <a:rPr lang="en-US" altLang="ja-JP" sz="1600" dirty="0"/>
              <a:t>             s==`ALU_SRL &amp; </a:t>
            </a:r>
            <a:r>
              <a:rPr lang="en-US" altLang="ja-JP" sz="1600" dirty="0" err="1"/>
              <a:t>ext</a:t>
            </a:r>
            <a:r>
              <a:rPr lang="en-US" altLang="ja-JP" sz="1600" dirty="0"/>
              <a:t> ? </a:t>
            </a:r>
            <a:r>
              <a:rPr lang="en-US" altLang="ja-JP" sz="1600" dirty="0" err="1"/>
              <a:t>sy</a:t>
            </a:r>
            <a:r>
              <a:rPr lang="en-US" altLang="ja-JP" sz="1600" dirty="0"/>
              <a:t>: 0;</a:t>
            </a:r>
          </a:p>
          <a:p>
            <a:pPr marL="0" indent="0">
              <a:buNone/>
            </a:pPr>
            <a:r>
              <a:rPr lang="en-US" altLang="ja-JP" sz="1600" dirty="0" err="1"/>
              <a:t>endmodule</a:t>
            </a:r>
            <a:endParaRPr lang="en-US" altLang="ja-JP" sz="1600" dirty="0"/>
          </a:p>
          <a:p>
            <a:endParaRPr kumimoji="1" lang="ja-JP" altLang="en-US" dirty="0"/>
          </a:p>
        </p:txBody>
      </p:sp>
      <p:sp>
        <p:nvSpPr>
          <p:cNvPr id="4" name="吹き出し: 角を丸めた四角形 3">
            <a:extLst>
              <a:ext uri="{FF2B5EF4-FFF2-40B4-BE49-F238E27FC236}">
                <a16:creationId xmlns:a16="http://schemas.microsoft.com/office/drawing/2014/main" id="{9DDD4254-F996-4D12-8BE2-4164C21ACEB0}"/>
              </a:ext>
            </a:extLst>
          </p:cNvPr>
          <p:cNvSpPr/>
          <p:nvPr/>
        </p:nvSpPr>
        <p:spPr>
          <a:xfrm>
            <a:off x="5004048" y="2996952"/>
            <a:ext cx="3528392" cy="2592288"/>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符号付の比較、符号付の右シフトが必要。このため、</a:t>
            </a:r>
            <a:r>
              <a:rPr lang="en-US" altLang="ja-JP" dirty="0"/>
              <a:t>wire signed </a:t>
            </a:r>
            <a:r>
              <a:rPr lang="ja-JP" altLang="en-US" dirty="0"/>
              <a:t>宣言と、符号付き変換組み込み関数</a:t>
            </a:r>
            <a:r>
              <a:rPr lang="en-US" altLang="ja-JP" dirty="0"/>
              <a:t>$signed</a:t>
            </a:r>
            <a:r>
              <a:rPr lang="ja-JP" altLang="en-US" dirty="0"/>
              <a:t>が必要</a:t>
            </a:r>
            <a:endParaRPr lang="en-US" altLang="ja-JP" dirty="0"/>
          </a:p>
          <a:p>
            <a:pPr algn="ctr"/>
            <a:r>
              <a:rPr kumimoji="1" lang="ja-JP" altLang="en-US" dirty="0"/>
              <a:t>やや面倒になる。ここではあまり深く突っ込まない</a:t>
            </a:r>
          </a:p>
        </p:txBody>
      </p:sp>
      <p:pic>
        <p:nvPicPr>
          <p:cNvPr id="2" name="オーディオ 1">
            <a:hlinkClick r:id="" action="ppaction://media"/>
            <a:extLst>
              <a:ext uri="{FF2B5EF4-FFF2-40B4-BE49-F238E27FC236}">
                <a16:creationId xmlns:a16="http://schemas.microsoft.com/office/drawing/2014/main" id="{73CB7C88-245C-475B-9271-7073EC981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7782942"/>
      </p:ext>
    </p:extLst>
  </p:cSld>
  <p:clrMapOvr>
    <a:masterClrMapping/>
  </p:clrMapOvr>
  <mc:AlternateContent xmlns:mc="http://schemas.openxmlformats.org/markup-compatibility/2006">
    <mc:Choice xmlns:p14="http://schemas.microsoft.com/office/powerpoint/2010/main" Requires="p14">
      <p:transition spd="slow" p14:dur="2000" advTm="89892"/>
    </mc:Choice>
    <mc:Fallback>
      <p:transition spd="slow" advTm="8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13" x="9017000" y="2873375"/>
          <p14:tracePt t="1618" x="8924925" y="2827338"/>
          <p14:tracePt t="1625" x="8842375" y="2800350"/>
          <p14:tracePt t="1634" x="8742363" y="2744788"/>
          <p14:tracePt t="1642" x="8642350" y="2698750"/>
          <p14:tracePt t="1650" x="8569325" y="2681288"/>
          <p14:tracePt t="1658" x="8488363" y="2635250"/>
          <p14:tracePt t="1665" x="8423275" y="2608263"/>
          <p14:tracePt t="1673" x="8378825" y="2562225"/>
          <p14:tracePt t="1682" x="8313738" y="2535238"/>
          <p14:tracePt t="1689" x="8269288" y="2517775"/>
          <p14:tracePt t="1698" x="8204200" y="2489200"/>
          <p14:tracePt t="1706" x="8177213" y="2481263"/>
          <p14:tracePt t="1714" x="8132763" y="2462213"/>
          <p14:tracePt t="1722" x="8104188" y="2435225"/>
          <p14:tracePt t="1730" x="8086725" y="2425700"/>
          <p14:tracePt t="1737" x="8050213" y="2408238"/>
          <p14:tracePt t="1746" x="8023225" y="2389188"/>
          <p14:tracePt t="1753" x="7977188" y="2379663"/>
          <p14:tracePt t="1761" x="7950200" y="2352675"/>
          <p14:tracePt t="1770" x="7921625" y="2343150"/>
          <p14:tracePt t="1778" x="7877175" y="2335213"/>
          <p14:tracePt t="1786" x="7850188" y="2325688"/>
          <p14:tracePt t="1794" x="7804150" y="2306638"/>
          <p14:tracePt t="1802" x="7777163" y="2306638"/>
          <p14:tracePt t="1810" x="7740650" y="2298700"/>
          <p14:tracePt t="1818" x="7721600" y="2289175"/>
          <p14:tracePt t="1826" x="7685088" y="2289175"/>
          <p14:tracePt t="1833" x="7675563" y="2279650"/>
          <p14:tracePt t="1842" x="7667625" y="2279650"/>
          <p14:tracePt t="1850" x="7631113" y="2243138"/>
          <p14:tracePt t="1881" x="7621588" y="2243138"/>
          <p14:tracePt t="3852" x="7612063" y="2243138"/>
          <p14:tracePt t="3859" x="7594600" y="2243138"/>
          <p14:tracePt t="3884" x="7585075" y="2243138"/>
          <p14:tracePt t="3892" x="7558088" y="2243138"/>
          <p14:tracePt t="3899" x="7539038" y="2243138"/>
          <p14:tracePt t="3907" x="7512050" y="2243138"/>
          <p14:tracePt t="3916" x="7494588" y="2243138"/>
          <p14:tracePt t="3923" x="7448550" y="2243138"/>
          <p14:tracePt t="3931" x="7439025" y="2243138"/>
          <p14:tracePt t="3946" x="7439025" y="2252663"/>
          <p14:tracePt t="4092" x="7412038" y="2252663"/>
          <p14:tracePt t="4099" x="7339013" y="2252663"/>
          <p14:tracePt t="4107" x="7212013" y="2252663"/>
          <p14:tracePt t="4116" x="7046913" y="2233613"/>
          <p14:tracePt t="4124" x="6919913" y="2233613"/>
          <p14:tracePt t="4131" x="6827838" y="2233613"/>
          <p14:tracePt t="4140" x="6754813" y="2233613"/>
          <p14:tracePt t="4147" x="6691313" y="2233613"/>
          <p14:tracePt t="4155" x="6664325" y="2233613"/>
          <p14:tracePt t="4165" x="6610350" y="2233613"/>
          <p14:tracePt t="4172" x="6573838" y="2233613"/>
          <p14:tracePt t="4181" x="6527800" y="2233613"/>
          <p14:tracePt t="4188" x="6508750" y="2233613"/>
          <p14:tracePt t="4197" x="6454775" y="2233613"/>
          <p14:tracePt t="4204" x="6418263" y="2243138"/>
          <p14:tracePt t="4213" x="6372225" y="2262188"/>
          <p14:tracePt t="4219" x="6308725" y="2298700"/>
          <p14:tracePt t="4227" x="6245225" y="2306638"/>
          <p14:tracePt t="4235" x="6208713" y="2316163"/>
          <p14:tracePt t="4243" x="6162675" y="2352675"/>
          <p14:tracePt t="4251" x="6126163" y="2362200"/>
          <p14:tracePt t="4259" x="6072188" y="2362200"/>
          <p14:tracePt t="4267" x="6016625" y="2371725"/>
          <p14:tracePt t="4275" x="5953125" y="2416175"/>
          <p14:tracePt t="4283" x="5907088" y="2425700"/>
          <p14:tracePt t="4290" x="5834063" y="2435225"/>
          <p14:tracePt t="4299" x="5761038" y="2435225"/>
          <p14:tracePt t="4307" x="5661025" y="2452688"/>
          <p14:tracePt t="4315" x="5570538" y="2489200"/>
          <p14:tracePt t="4322" x="5507038" y="2508250"/>
          <p14:tracePt t="4333" x="5397500" y="2517775"/>
          <p14:tracePt t="4339" x="5324475" y="2517775"/>
          <p14:tracePt t="4349" x="5268913" y="2554288"/>
          <p14:tracePt t="4353" x="5195888" y="2562225"/>
          <p14:tracePt t="4362" x="5159375" y="2562225"/>
          <p14:tracePt t="4369" x="5095875" y="2598738"/>
          <p14:tracePt t="4378" x="5041900" y="2598738"/>
          <p14:tracePt t="4386" x="4986338" y="2598738"/>
          <p14:tracePt t="4395" x="4949825" y="2608263"/>
          <p14:tracePt t="4402" x="4913313" y="2608263"/>
          <p14:tracePt t="4412" x="4868863" y="2608263"/>
          <p14:tracePt t="4418" x="4849813" y="2617788"/>
          <p14:tracePt t="4426" x="4832350" y="2617788"/>
          <p14:tracePt t="4442" x="4813300" y="2625725"/>
          <p14:tracePt t="4458" x="4776788" y="2635250"/>
          <p14:tracePt t="4466" x="4776788" y="2644775"/>
          <p14:tracePt t="4603" x="4767263" y="2654300"/>
          <p14:tracePt t="4619" x="4730750" y="2698750"/>
          <p14:tracePt t="4636" x="4713288" y="2727325"/>
          <p14:tracePt t="4645" x="4703763" y="2763838"/>
          <p14:tracePt t="4650" x="4676775" y="2800350"/>
          <p14:tracePt t="4658" x="4676775" y="2844800"/>
          <p14:tracePt t="4666" x="4676775" y="2881313"/>
          <p14:tracePt t="4675" x="4667250" y="2946400"/>
          <p14:tracePt t="4683" x="4667250" y="3000375"/>
          <p14:tracePt t="4690" x="4659313" y="3073400"/>
          <p14:tracePt t="4698" x="4659313" y="3127375"/>
          <p14:tracePt t="4707" x="4659313" y="3192463"/>
          <p14:tracePt t="4714" x="4630738" y="3246438"/>
          <p14:tracePt t="4722" x="4622800" y="3282950"/>
          <p14:tracePt t="4730" x="4613275" y="3319463"/>
          <p14:tracePt t="4738" x="4613275" y="3365500"/>
          <p14:tracePt t="4747" x="4586288" y="3419475"/>
          <p14:tracePt t="4754" x="4567238" y="3446463"/>
          <p14:tracePt t="4762" x="4557713" y="3482975"/>
          <p14:tracePt t="4770" x="4549775" y="3519488"/>
          <p14:tracePt t="4778" x="4513263" y="3565525"/>
          <p14:tracePt t="4786" x="4484688" y="3602038"/>
          <p14:tracePt t="4795" x="4457700" y="3648075"/>
          <p14:tracePt t="4802" x="4403725" y="3711575"/>
          <p14:tracePt t="4811" x="4367213" y="3757613"/>
          <p14:tracePt t="4818" x="4340225" y="3775075"/>
          <p14:tracePt t="4827" x="4275138" y="3840163"/>
          <p14:tracePt t="4834" x="4257675" y="3867150"/>
          <p14:tracePt t="4842" x="4211638" y="3921125"/>
          <p14:tracePt t="4850" x="4157663" y="3967163"/>
          <p14:tracePt t="4858" x="4094163" y="4030663"/>
          <p14:tracePt t="4866" x="4038600" y="4086225"/>
          <p14:tracePt t="4882" x="3948113" y="4167188"/>
          <p14:tracePt t="4890" x="3892550" y="4213225"/>
          <p14:tracePt t="4898" x="3846513" y="4249738"/>
          <p14:tracePt t="4906" x="3810000" y="4303713"/>
          <p14:tracePt t="4914" x="3783013" y="4322763"/>
          <p14:tracePt t="4923" x="3746500" y="4349750"/>
          <p14:tracePt t="4930" x="3719513" y="4386263"/>
          <p14:tracePt t="4938" x="3683000" y="4413250"/>
          <p14:tracePt t="4946" x="3636963" y="4468813"/>
          <p14:tracePt t="4954" x="3609975" y="4486275"/>
          <p14:tracePt t="4962" x="3563938" y="4495800"/>
          <p14:tracePt t="4970" x="3546475" y="4522788"/>
          <p14:tracePt t="4978" x="3519488" y="4532313"/>
          <p14:tracePt t="4986" x="3473450" y="4559300"/>
          <p14:tracePt t="4994" x="3455988" y="4568825"/>
          <p14:tracePt t="5002" x="3427413" y="4568825"/>
          <p14:tracePt t="5010" x="3382963" y="4578350"/>
          <p14:tracePt t="5018" x="3373438" y="4578350"/>
          <p14:tracePt t="5026" x="3336925" y="4578350"/>
          <p14:tracePt t="5034" x="3300413" y="4578350"/>
          <p14:tracePt t="5042" x="3281363" y="4578350"/>
          <p14:tracePt t="5050" x="3236913" y="4578350"/>
          <p14:tracePt t="5058" x="3190875" y="4568825"/>
          <p14:tracePt t="5066" x="3144838" y="4532313"/>
          <p14:tracePt t="5074" x="3100388" y="4495800"/>
          <p14:tracePt t="5082" x="3035300" y="4468813"/>
          <p14:tracePt t="5090" x="2998788" y="4459288"/>
          <p14:tracePt t="5098" x="2944813" y="4422775"/>
          <p14:tracePt t="5106" x="2917825" y="4395788"/>
          <p14:tracePt t="5114" x="2889250" y="4368800"/>
          <p14:tracePt t="5122" x="2817813" y="4332288"/>
          <p14:tracePt t="5130" x="2789238" y="4322763"/>
          <p14:tracePt t="5138" x="2771775" y="4303713"/>
          <p14:tracePt t="5147" x="2744788" y="4286250"/>
          <p14:tracePt t="5154" x="2735263" y="4276725"/>
          <p14:tracePt t="5162" x="2716213" y="4268788"/>
          <p14:tracePt t="5170" x="2708275" y="4249738"/>
          <p14:tracePt t="5178" x="2689225" y="4232275"/>
          <p14:tracePt t="5186" x="2662238" y="4222750"/>
          <p14:tracePt t="5195" x="2652713" y="4195763"/>
          <p14:tracePt t="5202" x="2616200" y="4167188"/>
          <p14:tracePt t="5211" x="2589213" y="4122738"/>
          <p14:tracePt t="5218" x="2552700" y="4076700"/>
          <p14:tracePt t="5226" x="2516188" y="4057650"/>
          <p14:tracePt t="5234" x="2498725" y="4030663"/>
          <p14:tracePt t="5242" x="2452688" y="3967163"/>
          <p14:tracePt t="5250" x="2433638" y="3948113"/>
          <p14:tracePt t="5258" x="2406650" y="3911600"/>
          <p14:tracePt t="5266" x="2389188" y="3894138"/>
          <p14:tracePt t="5274" x="2360613" y="3848100"/>
          <p14:tracePt t="5282" x="2333625" y="3830638"/>
          <p14:tracePt t="5290" x="2324100" y="3803650"/>
          <p14:tracePt t="5298" x="2306638" y="3784600"/>
          <p14:tracePt t="5306" x="2297113" y="3767138"/>
          <p14:tracePt t="5314" x="2287588" y="3748088"/>
          <p14:tracePt t="5322" x="2260600" y="3702050"/>
          <p14:tracePt t="5330" x="2260600" y="3675063"/>
          <p14:tracePt t="5338" x="2233613" y="3638550"/>
          <p14:tracePt t="5348" x="2214563" y="3611563"/>
          <p14:tracePt t="5354" x="2214563" y="3592513"/>
          <p14:tracePt t="5362" x="2206625" y="3548063"/>
          <p14:tracePt t="5370" x="2197100" y="3529013"/>
          <p14:tracePt t="5378" x="2197100" y="3502025"/>
          <p14:tracePt t="5386" x="2187575" y="3465513"/>
          <p14:tracePt t="5395" x="2160588" y="3429000"/>
          <p14:tracePt t="5402" x="2151063" y="3392488"/>
          <p14:tracePt t="5410" x="2151063" y="3355975"/>
          <p14:tracePt t="5418" x="2143125" y="3338513"/>
          <p14:tracePt t="5426" x="2133600" y="3309938"/>
          <p14:tracePt t="5434" x="2133600" y="3292475"/>
          <p14:tracePt t="5442" x="2124075" y="3246438"/>
          <p14:tracePt t="5451" x="2106613" y="3228975"/>
          <p14:tracePt t="5458" x="2106613" y="3209925"/>
          <p14:tracePt t="5466" x="2106613" y="3200400"/>
          <p14:tracePt t="5474" x="2106613" y="3155950"/>
          <p14:tracePt t="5481" x="2106613" y="3127375"/>
          <p14:tracePt t="5490" x="2106613" y="3109913"/>
          <p14:tracePt t="5498" x="2106613" y="3082925"/>
          <p14:tracePt t="5506" x="2106613" y="3063875"/>
          <p14:tracePt t="5514" x="2106613" y="3036888"/>
          <p14:tracePt t="5522" x="2106613" y="3000375"/>
          <p14:tracePt t="5530" x="2106613" y="2982913"/>
          <p14:tracePt t="5538" x="2106613" y="2973388"/>
          <p14:tracePt t="5547" x="2106613" y="2936875"/>
          <p14:tracePt t="5554" x="2114550" y="2909888"/>
          <p14:tracePt t="5562" x="2124075" y="2881313"/>
          <p14:tracePt t="5569" x="2143125" y="2844800"/>
          <p14:tracePt t="5578" x="2170113" y="2827338"/>
          <p14:tracePt t="5586" x="2187575" y="2808288"/>
          <p14:tracePt t="5595" x="2214563" y="2763838"/>
          <p14:tracePt t="5602" x="2243138" y="2744788"/>
          <p14:tracePt t="5610" x="2260600" y="2727325"/>
          <p14:tracePt t="5618" x="2279650" y="2708275"/>
          <p14:tracePt t="5626" x="2324100" y="2671763"/>
          <p14:tracePt t="5634" x="2352675" y="2654300"/>
          <p14:tracePt t="5642" x="2397125" y="2625725"/>
          <p14:tracePt t="5650" x="2406650" y="2608263"/>
          <p14:tracePt t="5660" x="2433638" y="2589213"/>
          <p14:tracePt t="5666" x="2479675" y="2571750"/>
          <p14:tracePt t="5675" x="2498725" y="2562225"/>
          <p14:tracePt t="5682" x="2516188" y="2554288"/>
          <p14:tracePt t="5692" x="2562225" y="2535238"/>
          <p14:tracePt t="5698" x="2589213" y="2517775"/>
          <p14:tracePt t="5707" x="2616200" y="2508250"/>
          <p14:tracePt t="5715" x="2635250" y="2508250"/>
          <p14:tracePt t="5724" x="2689225" y="2508250"/>
          <p14:tracePt t="5730" x="2752725" y="2498725"/>
          <p14:tracePt t="5738" x="2808288" y="2498725"/>
          <p14:tracePt t="5746" x="2862263" y="2498725"/>
          <p14:tracePt t="5754" x="2908300" y="2498725"/>
          <p14:tracePt t="5762" x="2971800" y="2498725"/>
          <p14:tracePt t="5770" x="3017838" y="2498725"/>
          <p14:tracePt t="5778" x="3071813" y="2498725"/>
          <p14:tracePt t="5786" x="3108325" y="2498725"/>
          <p14:tracePt t="5795" x="3154363" y="2498725"/>
          <p14:tracePt t="5803" x="3190875" y="2498725"/>
          <p14:tracePt t="5812" x="3236913" y="2498725"/>
          <p14:tracePt t="5819" x="3273425" y="2508250"/>
          <p14:tracePt t="5826" x="3317875" y="2535238"/>
          <p14:tracePt t="5835" x="3354388" y="2544763"/>
          <p14:tracePt t="5842" x="3400425" y="2562225"/>
          <p14:tracePt t="5851" x="3427413" y="2581275"/>
          <p14:tracePt t="5858" x="3446463" y="2617788"/>
          <p14:tracePt t="5867" x="3482975" y="2644775"/>
          <p14:tracePt t="5875" x="3527425" y="2698750"/>
          <p14:tracePt t="5883" x="3563938" y="2744788"/>
          <p14:tracePt t="5890" x="3609975" y="2790825"/>
          <p14:tracePt t="5899" x="3665538" y="2844800"/>
          <p14:tracePt t="5906" x="3683000" y="2873375"/>
          <p14:tracePt t="5915" x="3719513" y="2917825"/>
          <p14:tracePt t="5922" x="3738563" y="2982913"/>
          <p14:tracePt t="5932" x="3756025" y="3009900"/>
          <p14:tracePt t="5939" x="3775075" y="3027363"/>
          <p14:tracePt t="5954" x="3783013" y="3036888"/>
          <p14:tracePt t="6204" x="3783013" y="3073400"/>
          <p14:tracePt t="6212" x="3783013" y="3082925"/>
          <p14:tracePt t="6220" x="3783013" y="3109913"/>
          <p14:tracePt t="6236" x="3783013" y="3119438"/>
          <p14:tracePt t="6986" x="3792538" y="3119438"/>
          <p14:tracePt t="6994" x="3810000" y="3109913"/>
          <p14:tracePt t="7002" x="3819525" y="3100388"/>
          <p14:tracePt t="9172" x="3819525" y="3082925"/>
          <p14:tracePt t="9180" x="3819525" y="3054350"/>
          <p14:tracePt t="9188" x="3829050" y="3027363"/>
          <p14:tracePt t="9197" x="3829050" y="3009900"/>
          <p14:tracePt t="9203" x="3838575" y="2973388"/>
          <p14:tracePt t="9214" x="3838575" y="2954338"/>
          <p14:tracePt t="9219" x="3856038" y="2900363"/>
          <p14:tracePt t="9228" x="3865563" y="2881313"/>
          <p14:tracePt t="9235" x="3865563" y="2844800"/>
          <p14:tracePt t="9243" x="3875088" y="2808288"/>
          <p14:tracePt t="9251" x="3875088" y="2754313"/>
          <p14:tracePt t="9259" x="3875088" y="2717800"/>
          <p14:tracePt t="9267" x="3883025" y="2698750"/>
          <p14:tracePt t="9275" x="3883025" y="2654300"/>
          <p14:tracePt t="9283" x="3883025" y="2625725"/>
          <p14:tracePt t="9291" x="3892550" y="2608263"/>
          <p14:tracePt t="9307" x="3892550" y="2581275"/>
          <p14:tracePt t="9796" x="3892550" y="2554288"/>
          <p14:tracePt t="9804" x="3892550" y="2508250"/>
          <p14:tracePt t="9813" x="3892550" y="2471738"/>
          <p14:tracePt t="9820" x="3892550" y="2425700"/>
          <p14:tracePt t="9829" x="3892550" y="2389188"/>
          <p14:tracePt t="9836" x="3865563" y="2343150"/>
          <p14:tracePt t="9844" x="3856038" y="2298700"/>
          <p14:tracePt t="9851" x="3856038" y="2270125"/>
          <p14:tracePt t="9858" x="3846513" y="2243138"/>
          <p14:tracePt t="9867" x="3846513" y="2225675"/>
          <p14:tracePt t="9881" x="3838575" y="2216150"/>
          <p14:tracePt t="9883" x="3838575" y="2206625"/>
          <p14:tracePt t="10228" x="3838575" y="2179638"/>
          <p14:tracePt t="10237" x="3838575" y="2170113"/>
          <p14:tracePt t="10244" x="3838575" y="2160588"/>
          <p14:tracePt t="10270" x="3838575" y="2143125"/>
          <p14:tracePt t="10355" x="3838575" y="2133600"/>
          <p14:tracePt t="10836" x="3819525" y="2125663"/>
          <p14:tracePt t="10844" x="3756025" y="2125663"/>
          <p14:tracePt t="10852" x="3673475" y="2125663"/>
          <p14:tracePt t="10860" x="3546475" y="2125663"/>
          <p14:tracePt t="10867" x="3455988" y="2125663"/>
          <p14:tracePt t="10876" x="3427413" y="2125663"/>
          <p14:tracePt t="10900" x="3127375" y="2125663"/>
          <p14:tracePt t="10907" x="3054350" y="2125663"/>
          <p14:tracePt t="10914" x="2981325" y="2125663"/>
          <p14:tracePt t="10923" x="2925763" y="2125663"/>
          <p14:tracePt t="10931" x="2881313" y="2125663"/>
          <p14:tracePt t="10939" x="2862263" y="2125663"/>
          <p14:tracePt t="10946" x="2835275" y="2133600"/>
          <p14:tracePt t="11187" x="2789238" y="2143125"/>
          <p14:tracePt t="11196" x="2762250" y="2152650"/>
          <p14:tracePt t="11203" x="2744788" y="2152650"/>
          <p14:tracePt t="11213" x="2698750" y="2179638"/>
          <p14:tracePt t="11219" x="2662238" y="2179638"/>
          <p14:tracePt t="11229" x="2616200" y="2179638"/>
          <p14:tracePt t="11235" x="2579688" y="2179638"/>
          <p14:tracePt t="11245" x="2562225" y="2179638"/>
          <p14:tracePt t="11252" x="2543175" y="2179638"/>
          <p14:tracePt t="11260" x="2525713" y="2179638"/>
          <p14:tracePt t="11269" x="2516188" y="2170113"/>
          <p14:tracePt t="11276" x="2506663" y="2160588"/>
          <p14:tracePt t="11283" x="2506663" y="2152650"/>
          <p14:tracePt t="11292" x="2506663" y="2143125"/>
          <p14:tracePt t="11693" x="2479675" y="2133600"/>
          <p14:tracePt t="11699" x="2416175" y="2133600"/>
          <p14:tracePt t="11707" x="2306638" y="2133600"/>
          <p14:tracePt t="11715" x="2214563" y="2133600"/>
          <p14:tracePt t="11724" x="2114550" y="2116138"/>
          <p14:tracePt t="11732" x="2041525" y="2116138"/>
          <p14:tracePt t="11739" x="1997075" y="2097088"/>
          <p14:tracePt t="11749" x="1978025" y="2089150"/>
          <p14:tracePt t="11756" x="1960563" y="2079625"/>
          <p14:tracePt t="11763" x="1951038" y="2079625"/>
          <p14:tracePt t="12035" x="1941513" y="2070100"/>
          <p14:tracePt t="12051" x="2041525" y="2070100"/>
          <p14:tracePt t="12060" x="2187575" y="2070100"/>
          <p14:tracePt t="12067" x="2352675" y="2070100"/>
          <p14:tracePt t="12076" x="2516188" y="2070100"/>
          <p14:tracePt t="12083" x="2643188" y="2070100"/>
          <p14:tracePt t="12092" x="2716213" y="2070100"/>
          <p14:tracePt t="12099" x="2762250" y="2043113"/>
          <p14:tracePt t="12108" x="2789238" y="2043113"/>
          <p14:tracePt t="12115" x="2798763" y="2043113"/>
          <p14:tracePt t="12403" x="2844800" y="2043113"/>
          <p14:tracePt t="12413" x="2935288" y="2043113"/>
          <p14:tracePt t="12419" x="3081338" y="2043113"/>
          <p14:tracePt t="12428" x="3208338" y="2043113"/>
          <p14:tracePt t="12435" x="3336925" y="2043113"/>
          <p14:tracePt t="12446" x="3463925" y="2043113"/>
          <p14:tracePt t="12451" x="3556000" y="2043113"/>
          <p14:tracePt t="12459" x="3609975" y="2043113"/>
          <p14:tracePt t="12467" x="3673475" y="2043113"/>
          <p14:tracePt t="12474" x="3702050" y="2043113"/>
          <p14:tracePt t="12482" x="3719513" y="2033588"/>
          <p14:tracePt t="12588" x="3729038" y="2033588"/>
          <p14:tracePt t="12595" x="3738563" y="2033588"/>
          <p14:tracePt t="12604" x="3792538" y="2033588"/>
          <p14:tracePt t="12613" x="3875088" y="2033588"/>
          <p14:tracePt t="12620" x="3965575" y="2033588"/>
          <p14:tracePt t="12630" x="4057650" y="2033588"/>
          <p14:tracePt t="12635" x="4111625" y="2033588"/>
          <p14:tracePt t="12643" x="4165600" y="2033588"/>
          <p14:tracePt t="12651" x="4184650" y="2033588"/>
          <p14:tracePt t="12658" x="4211638" y="2033588"/>
          <p14:tracePt t="12667" x="4221163" y="2033588"/>
          <p14:tracePt t="12963" x="4238625" y="2033588"/>
          <p14:tracePt t="12970" x="4348163" y="2033588"/>
          <p14:tracePt t="12978" x="4513263" y="2033588"/>
          <p14:tracePt t="12986" x="4713288" y="2033588"/>
          <p14:tracePt t="12994" x="4859338" y="2043113"/>
          <p14:tracePt t="13002" x="4968875" y="2052638"/>
          <p14:tracePt t="13011" x="5049838" y="2052638"/>
          <p14:tracePt t="13019" x="5059363" y="2052638"/>
          <p14:tracePt t="13026" x="5068888" y="2052638"/>
          <p14:tracePt t="13245" x="5068888" y="2060575"/>
          <p14:tracePt t="13251" x="5068888" y="2070100"/>
          <p14:tracePt t="13260" x="5059363" y="2070100"/>
          <p14:tracePt t="13268" x="5049838" y="2070100"/>
          <p14:tracePt t="13276" x="5041900" y="2079625"/>
          <p14:tracePt t="13284" x="5032375" y="2089150"/>
          <p14:tracePt t="13426" x="5022850" y="2089150"/>
          <p14:tracePt t="23876" x="5014913" y="2097088"/>
          <p14:tracePt t="23892" x="4968875" y="2116138"/>
          <p14:tracePt t="23899" x="4968875" y="2125663"/>
          <p14:tracePt t="23907" x="4941888" y="2152650"/>
          <p14:tracePt t="23915" x="4941888" y="2170113"/>
          <p14:tracePt t="23923" x="4932363" y="2170113"/>
          <p14:tracePt t="23931" x="4922838" y="2189163"/>
          <p14:tracePt t="23939" x="4913313" y="2197100"/>
          <p14:tracePt t="23948" x="4905375" y="2216150"/>
          <p14:tracePt t="23954" x="4895850" y="2225675"/>
          <p14:tracePt t="23978" x="4886325" y="2233613"/>
          <p14:tracePt t="24898" x="4905375" y="2233613"/>
          <p14:tracePt t="24906" x="4932363" y="2233613"/>
          <p14:tracePt t="24914" x="4986338" y="2233613"/>
          <p14:tracePt t="24922" x="5005388" y="2233613"/>
          <p14:tracePt t="24930" x="5049838" y="2233613"/>
          <p14:tracePt t="24938" x="5078413" y="2233613"/>
          <p14:tracePt t="24946" x="5086350" y="2233613"/>
          <p14:tracePt t="24962" x="5095875" y="2233613"/>
          <p14:tracePt t="25074" x="5114925" y="2233613"/>
          <p14:tracePt t="27603" x="5078413" y="2243138"/>
          <p14:tracePt t="27611" x="5041900" y="2243138"/>
          <p14:tracePt t="27619" x="5022850" y="2262188"/>
          <p14:tracePt t="27628" x="4986338" y="2270125"/>
          <p14:tracePt t="27635" x="4978400" y="2270125"/>
          <p14:tracePt t="27651" x="4959350" y="2270125"/>
          <p14:tracePt t="27667" x="4949825" y="2270125"/>
          <p14:tracePt t="28756" x="4949825" y="2262188"/>
          <p14:tracePt t="28778" x="4959350" y="2252663"/>
          <p14:tracePt t="28892" x="4959350" y="2233613"/>
          <p14:tracePt t="28899" x="4968875" y="2233613"/>
          <p14:tracePt t="29139" x="4968875" y="2216150"/>
          <p14:tracePt t="29147" x="4968875" y="2206625"/>
          <p14:tracePt t="29155" x="4978400" y="2197100"/>
          <p14:tracePt t="29164" x="4978400" y="2189163"/>
          <p14:tracePt t="29171" x="4986338" y="2179638"/>
          <p14:tracePt t="29195" x="4986338" y="2170113"/>
          <p14:tracePt t="29210" x="4995863" y="2170113"/>
          <p14:tracePt t="30322" x="4922838" y="2170113"/>
          <p14:tracePt t="30330" x="4776788" y="2170113"/>
          <p14:tracePt t="30338" x="4594225" y="2170113"/>
          <p14:tracePt t="30347" x="4394200" y="2170113"/>
          <p14:tracePt t="30354" x="4248150" y="2170113"/>
          <p14:tracePt t="30362" x="4102100" y="2170113"/>
          <p14:tracePt t="30370" x="4011613" y="2170113"/>
          <p14:tracePt t="30378" x="3938588" y="2170113"/>
          <p14:tracePt t="30387" x="3865563" y="2170113"/>
          <p14:tracePt t="30395" x="3846513" y="2170113"/>
          <p14:tracePt t="30403" x="3819525" y="2170113"/>
          <p14:tracePt t="30410" x="3792538" y="2143125"/>
          <p14:tracePt t="30596" x="3792538" y="2133600"/>
          <p14:tracePt t="30603" x="3802063" y="2125663"/>
          <p14:tracePt t="30635" x="3810000" y="2116138"/>
          <p14:tracePt t="30651" x="3819525" y="2106613"/>
          <p14:tracePt t="30667" x="3838575" y="2106613"/>
          <p14:tracePt t="30676" x="3856038" y="2106613"/>
          <p14:tracePt t="30683" x="3883025" y="2106613"/>
          <p14:tracePt t="30691" x="3902075" y="2106613"/>
          <p14:tracePt t="30698" x="3938588" y="2106613"/>
          <p14:tracePt t="30706" x="3956050" y="2106613"/>
          <p14:tracePt t="30714" x="4002088" y="2106613"/>
          <p14:tracePt t="30723" x="4029075" y="2106613"/>
          <p14:tracePt t="30729" x="4048125" y="2106613"/>
          <p14:tracePt t="30738" x="4084638" y="2106613"/>
          <p14:tracePt t="30746" x="4102100" y="2106613"/>
          <p14:tracePt t="30754" x="4129088" y="2106613"/>
          <p14:tracePt t="30762" x="4148138" y="2106613"/>
          <p14:tracePt t="30770" x="4184650" y="2106613"/>
          <p14:tracePt t="30778" x="4202113" y="2106613"/>
          <p14:tracePt t="30786" x="4221163" y="2116138"/>
          <p14:tracePt t="30803" x="4238625" y="2116138"/>
          <p14:tracePt t="30813" x="4257675" y="2116138"/>
          <p14:tracePt t="30819" x="4267200" y="2116138"/>
          <p14:tracePt t="30828" x="4284663" y="2116138"/>
          <p14:tracePt t="30836" x="4303713" y="2116138"/>
          <p14:tracePt t="30846" x="4321175" y="2116138"/>
          <p14:tracePt t="30851" x="4330700" y="2116138"/>
          <p14:tracePt t="30862" x="4348163" y="2116138"/>
          <p14:tracePt t="30867" x="4367213" y="2116138"/>
          <p14:tracePt t="30881" x="4384675" y="2116138"/>
          <p14:tracePt t="30899" x="4394200" y="2116138"/>
          <p14:tracePt t="31849" x="4403725" y="2125663"/>
          <p14:tracePt t="33292" x="4430713" y="2125663"/>
          <p14:tracePt t="33299" x="4476750" y="2089150"/>
          <p14:tracePt t="33308" x="4513263" y="2079625"/>
          <p14:tracePt t="33316" x="4576763" y="2070100"/>
          <p14:tracePt t="33323" x="4659313" y="2043113"/>
          <p14:tracePt t="33332" x="4713288" y="2033588"/>
          <p14:tracePt t="33339" x="4740275" y="2024063"/>
          <p14:tracePt t="33350" x="4786313" y="2016125"/>
          <p14:tracePt t="33355" x="4803775" y="2016125"/>
          <p14:tracePt t="33366" x="4859338" y="2016125"/>
          <p14:tracePt t="33370" x="4905375" y="1987550"/>
          <p14:tracePt t="33379" x="4913313" y="1987550"/>
          <p14:tracePt t="33386" x="4932363" y="1987550"/>
          <p14:tracePt t="33635" x="4922838" y="2006600"/>
          <p14:tracePt t="33644" x="4922838" y="2016125"/>
          <p14:tracePt t="33651" x="4922838" y="2024063"/>
          <p14:tracePt t="33660" x="4922838" y="2033588"/>
          <p14:tracePt t="33667" x="4905375" y="2052638"/>
          <p14:tracePt t="34603" x="4913313" y="2043113"/>
          <p14:tracePt t="35812" x="4922838" y="2033588"/>
          <p14:tracePt t="36186" x="4932363" y="2033588"/>
          <p14:tracePt t="36194" x="4941888" y="2033588"/>
          <p14:tracePt t="36202" x="4968875" y="2033588"/>
          <p14:tracePt t="36210" x="4978400" y="2033588"/>
          <p14:tracePt t="36234" x="4986338" y="2033588"/>
          <p14:tracePt t="37076" x="4995863" y="2033588"/>
          <p14:tracePt t="37179" x="4995863" y="2043113"/>
          <p14:tracePt t="37187" x="4995863" y="2060575"/>
          <p14:tracePt t="37203" x="4995863" y="2070100"/>
          <p14:tracePt t="37219" x="4995863" y="2079625"/>
          <p14:tracePt t="37235" x="4995863" y="2089150"/>
          <p14:tracePt t="38515" x="4995863" y="2097088"/>
          <p14:tracePt t="38523" x="4995863" y="2106613"/>
          <p14:tracePt t="38531" x="4995863" y="2116138"/>
          <p14:tracePt t="38539" x="4995863" y="2125663"/>
          <p14:tracePt t="38547" x="4995863" y="2133600"/>
          <p14:tracePt t="39468" x="4978400" y="2143125"/>
          <p14:tracePt t="39477" x="4932363" y="2170113"/>
          <p14:tracePt t="39484" x="4905375" y="2189163"/>
          <p14:tracePt t="39492" x="4886325" y="2216150"/>
          <p14:tracePt t="39499" x="4868863" y="2243138"/>
          <p14:tracePt t="39508" x="4859338" y="2262188"/>
          <p14:tracePt t="39515" x="4849813" y="2262188"/>
          <p14:tracePt t="39523" x="4832350" y="2279650"/>
          <p14:tracePt t="39531" x="4832350" y="2289175"/>
          <p14:tracePt t="39547" x="4822825" y="2306638"/>
          <p14:tracePt t="39587" x="4813300" y="2316163"/>
          <p14:tracePt t="39595" x="4813300" y="2325688"/>
          <p14:tracePt t="39603" x="4803775" y="2335213"/>
          <p14:tracePt t="39612" x="4803775" y="2352675"/>
          <p14:tracePt t="39618" x="4776788" y="2379663"/>
          <p14:tracePt t="39627" x="4767263" y="2398713"/>
          <p14:tracePt t="39634" x="4759325" y="2408238"/>
          <p14:tracePt t="39642" x="4740275" y="2435225"/>
          <p14:tracePt t="39650" x="4722813" y="2452688"/>
          <p14:tracePt t="39659" x="4713288" y="2471738"/>
          <p14:tracePt t="39666" x="4686300" y="2517775"/>
          <p14:tracePt t="39675" x="4686300" y="2525713"/>
          <p14:tracePt t="39682" x="4676775" y="2544763"/>
          <p14:tracePt t="39689" x="4667250" y="2562225"/>
          <p14:tracePt t="39698" x="4640263" y="2581275"/>
          <p14:tracePt t="39706" x="4630738" y="2608263"/>
          <p14:tracePt t="39714" x="4622800" y="2625725"/>
          <p14:tracePt t="39722" x="4613275" y="2635250"/>
          <p14:tracePt t="39730" x="4603750" y="2662238"/>
          <p14:tracePt t="39738" x="4603750" y="2671763"/>
          <p14:tracePt t="39746" x="4594225" y="2681288"/>
          <p14:tracePt t="39754" x="4586288" y="2690813"/>
          <p14:tracePt t="39762" x="4576763" y="2708275"/>
          <p14:tracePt t="39770" x="4557713" y="2744788"/>
          <p14:tracePt t="39778" x="4549775" y="2754313"/>
          <p14:tracePt t="39786" x="4530725" y="2790825"/>
          <p14:tracePt t="39794" x="4494213" y="2817813"/>
          <p14:tracePt t="39802" x="4476750" y="2863850"/>
          <p14:tracePt t="39811" x="4457700" y="2881313"/>
          <p14:tracePt t="39818" x="4440238" y="2917825"/>
          <p14:tracePt t="39827" x="4421188" y="2963863"/>
          <p14:tracePt t="39834" x="4403725" y="2982913"/>
          <p14:tracePt t="39842" x="4384675" y="3017838"/>
          <p14:tracePt t="39850" x="4367213" y="3054350"/>
          <p14:tracePt t="39858" x="4348163" y="3082925"/>
          <p14:tracePt t="39877" x="4321175" y="3127375"/>
          <p14:tracePt t="39882" x="4284663" y="3163888"/>
          <p14:tracePt t="39890" x="4267200" y="3192463"/>
          <p14:tracePt t="39898" x="4238625" y="3219450"/>
          <p14:tracePt t="39906" x="4230688" y="3236913"/>
          <p14:tracePt t="39914" x="4211638" y="3246438"/>
          <p14:tracePt t="39922" x="4194175" y="3265488"/>
          <p14:tracePt t="39938" x="4165600" y="3282950"/>
          <p14:tracePt t="39954" x="4148138" y="3292475"/>
          <p14:tracePt t="39970" x="4129088" y="3309938"/>
          <p14:tracePt t="39994" x="4121150" y="3319463"/>
          <p14:tracePt t="40002" x="4121150" y="3328988"/>
          <p14:tracePt t="40010" x="4111625" y="3338513"/>
          <p14:tracePt t="40026" x="4094163" y="3355975"/>
          <p14:tracePt t="40034" x="4084638" y="3355975"/>
          <p14:tracePt t="40050" x="4075113" y="3365500"/>
          <p14:tracePt t="40059" x="4065588" y="3375025"/>
          <p14:tracePt t="40066" x="4048125" y="3392488"/>
          <p14:tracePt t="40075" x="4038600" y="3411538"/>
          <p14:tracePt t="40082" x="4029075" y="3419475"/>
          <p14:tracePt t="40090" x="4021138" y="3438525"/>
          <p14:tracePt t="40098" x="3992563" y="3455988"/>
          <p14:tracePt t="40106" x="3975100" y="3502025"/>
          <p14:tracePt t="40114" x="3956050" y="3511550"/>
          <p14:tracePt t="40122" x="3938588" y="3538538"/>
          <p14:tracePt t="40130" x="3919538" y="3556000"/>
          <p14:tracePt t="40138" x="3892550" y="3592513"/>
          <p14:tracePt t="40146" x="3883025" y="3611563"/>
          <p14:tracePt t="40154" x="3865563" y="3629025"/>
          <p14:tracePt t="40162" x="3865563" y="3638550"/>
          <p14:tracePt t="40170" x="3856038" y="3648075"/>
          <p14:tracePt t="40185" x="3846513" y="3665538"/>
          <p14:tracePt t="40202" x="3846513" y="3675063"/>
          <p14:tracePt t="40323" x="3846513" y="3684588"/>
          <p14:tracePt t="40348" x="3838575" y="3694113"/>
          <p14:tracePt t="40428" x="3819525" y="3694113"/>
          <p14:tracePt t="40435" x="3792538" y="3694113"/>
          <p14:tracePt t="40443" x="3738563" y="3694113"/>
          <p14:tracePt t="40451" x="3719513" y="3694113"/>
          <p14:tracePt t="40461" x="3673475" y="3702050"/>
          <p14:tracePt t="40467" x="3656013" y="3711575"/>
          <p14:tracePt t="40477" x="3636963" y="3721100"/>
          <p14:tracePt t="40484" x="3619500" y="3730625"/>
          <p14:tracePt t="40556" x="3609975" y="3738563"/>
          <p14:tracePt t="40563" x="3582988" y="3748088"/>
          <p14:tracePt t="40579" x="3536950" y="3784600"/>
          <p14:tracePt t="40587" x="3509963" y="3794125"/>
          <p14:tracePt t="40596" x="3490913" y="3803650"/>
          <p14:tracePt t="40603" x="3463925" y="3803650"/>
          <p14:tracePt t="40612" x="3427413" y="3811588"/>
          <p14:tracePt t="40619" x="3400425" y="3830638"/>
          <p14:tracePt t="40627" x="3382963" y="3830638"/>
          <p14:tracePt t="40634" x="3354388" y="3840163"/>
          <p14:tracePt t="40643" x="3346450" y="3840163"/>
          <p14:tracePt t="40659" x="3336925" y="3840163"/>
          <p14:tracePt t="40682" x="3327400" y="3848100"/>
          <p14:tracePt t="40706" x="3300413" y="3848100"/>
          <p14:tracePt t="40714" x="3281363" y="3857625"/>
          <p14:tracePt t="40739" x="3281363" y="3867150"/>
          <p14:tracePt t="40755" x="3273425" y="3867150"/>
          <p14:tracePt t="40763" x="3263900" y="3875088"/>
          <p14:tracePt t="40819" x="3254375" y="3884613"/>
          <p14:tracePt t="40868" x="3244850" y="3884613"/>
          <p14:tracePt t="40915" x="3236913" y="3884613"/>
          <p14:tracePt t="40931" x="3236913" y="3894138"/>
          <p14:tracePt t="40939" x="3227388" y="3903663"/>
          <p14:tracePt t="40970" x="3217863" y="3903663"/>
          <p14:tracePt t="40978" x="3208338" y="3911600"/>
          <p14:tracePt t="40986" x="3190875" y="3911600"/>
          <p14:tracePt t="40994" x="3181350" y="3921125"/>
          <p14:tracePt t="41002" x="3171825" y="3921125"/>
          <p14:tracePt t="41010" x="3163888" y="3921125"/>
          <p14:tracePt t="41018" x="3144838" y="3921125"/>
          <p14:tracePt t="41026" x="3127375" y="3921125"/>
          <p14:tracePt t="41035" x="3090863" y="3921125"/>
          <p14:tracePt t="41044" x="3054350" y="3921125"/>
          <p14:tracePt t="41051" x="3035300" y="3921125"/>
          <p14:tracePt t="41061" x="3008313" y="3921125"/>
          <p14:tracePt t="41067" x="2981325" y="3921125"/>
          <p14:tracePt t="41078" x="2925763" y="3921125"/>
          <p14:tracePt t="41084" x="2889250" y="3921125"/>
          <p14:tracePt t="41094" x="2852738" y="3921125"/>
          <p14:tracePt t="41099" x="2835275" y="3921125"/>
          <p14:tracePt t="41108" x="2808288" y="3921125"/>
          <p14:tracePt t="41115" x="2798763" y="3921125"/>
          <p14:tracePt t="41124" x="2789238" y="3921125"/>
          <p14:tracePt t="41130" x="2762250" y="3921125"/>
          <p14:tracePt t="41146" x="2752725" y="3921125"/>
          <p14:tracePt t="41162" x="2744788" y="3921125"/>
          <p14:tracePt t="41170" x="2725738" y="3921125"/>
          <p14:tracePt t="41178" x="2716213" y="3921125"/>
          <p14:tracePt t="41186" x="2698750" y="3921125"/>
          <p14:tracePt t="41194" x="2662238" y="3921125"/>
          <p14:tracePt t="41202" x="2616200" y="3921125"/>
          <p14:tracePt t="41210" x="2579688" y="3921125"/>
          <p14:tracePt t="41218" x="2525713" y="3921125"/>
          <p14:tracePt t="41226" x="2470150" y="3921125"/>
          <p14:tracePt t="41234" x="2406650" y="3921125"/>
          <p14:tracePt t="41242" x="2352675" y="3921125"/>
          <p14:tracePt t="41250" x="2297113" y="3921125"/>
          <p14:tracePt t="41259" x="2270125" y="3921125"/>
          <p14:tracePt t="41266" x="2224088" y="3921125"/>
          <p14:tracePt t="41276" x="2187575" y="3921125"/>
          <p14:tracePt t="41282" x="2170113" y="3921125"/>
          <p14:tracePt t="41292" x="2143125" y="3921125"/>
          <p14:tracePt t="41299" x="2133600" y="3921125"/>
          <p14:tracePt t="41307" x="2124075" y="3921125"/>
          <p14:tracePt t="41322" x="2106613" y="3921125"/>
          <p14:tracePt t="41347" x="2097088" y="3921125"/>
          <p14:tracePt t="41371" x="2078038" y="3921125"/>
          <p14:tracePt t="41378" x="2060575" y="3921125"/>
          <p14:tracePt t="41387" x="2051050" y="3921125"/>
          <p14:tracePt t="41403" x="2041525" y="3921125"/>
          <p14:tracePt t="41411" x="2024063" y="3921125"/>
          <p14:tracePt t="41419" x="2014538" y="3921125"/>
          <p14:tracePt t="41508" x="2005013" y="3921125"/>
          <p14:tracePt t="41564" x="1987550" y="3921125"/>
          <p14:tracePt t="41571" x="1960563" y="3921125"/>
          <p14:tracePt t="41579" x="1924050" y="3921125"/>
          <p14:tracePt t="41588" x="1895475" y="3921125"/>
          <p14:tracePt t="41596" x="1868488" y="3921125"/>
          <p14:tracePt t="41603" x="1860550" y="3921125"/>
          <p14:tracePt t="41610" x="1841500" y="3921125"/>
          <p14:tracePt t="41619" x="1824038" y="3921125"/>
          <p14:tracePt t="41635" x="1795463" y="3921125"/>
          <p14:tracePt t="41645" x="1787525" y="3921125"/>
          <p14:tracePt t="41651" x="1758950" y="3921125"/>
          <p14:tracePt t="41661" x="1751013" y="3921125"/>
          <p14:tracePt t="41667" x="1731963" y="3911600"/>
          <p14:tracePt t="41678" x="1722438" y="3903663"/>
          <p14:tracePt t="41699" x="1714500" y="3903663"/>
          <p14:tracePt t="41707" x="1704975" y="3903663"/>
          <p14:tracePt t="41715" x="1695450" y="3903663"/>
          <p14:tracePt t="41726" x="1668463" y="3903663"/>
          <p14:tracePt t="41731" x="1649413" y="3903663"/>
          <p14:tracePt t="41740" x="1622425" y="3903663"/>
          <p14:tracePt t="41747" x="1612900" y="3903663"/>
          <p14:tracePt t="41755" x="1595438" y="3903663"/>
          <p14:tracePt t="41763" x="1585913" y="3903663"/>
          <p14:tracePt t="41978" x="1604963" y="3903663"/>
          <p14:tracePt t="41986" x="1622425" y="3903663"/>
          <p14:tracePt t="41993" x="1668463" y="3911600"/>
          <p14:tracePt t="42002" x="1714500" y="3940175"/>
          <p14:tracePt t="42010" x="1741488" y="3940175"/>
          <p14:tracePt t="42019" x="1795463" y="3957638"/>
          <p14:tracePt t="42026" x="1841500" y="3976688"/>
          <p14:tracePt t="42035" x="1895475" y="3976688"/>
          <p14:tracePt t="42043" x="1941513" y="3984625"/>
          <p14:tracePt t="42050" x="1978025" y="3984625"/>
          <p14:tracePt t="42058" x="2005013" y="3984625"/>
          <p14:tracePt t="42066" x="2041525" y="3984625"/>
          <p14:tracePt t="42075" x="2051050" y="3984625"/>
          <p14:tracePt t="42451" x="2060575" y="3976688"/>
          <p14:tracePt t="42459" x="2041525" y="3957638"/>
          <p14:tracePt t="42467" x="2014538" y="3948113"/>
          <p14:tracePt t="42476" x="2005013" y="3948113"/>
          <p14:tracePt t="42483" x="1997075" y="3940175"/>
          <p14:tracePt t="42494" x="1978025" y="3921125"/>
          <p14:tracePt t="42706" x="1968500" y="3911600"/>
          <p14:tracePt t="42714" x="1968500" y="3894138"/>
          <p14:tracePt t="42723" x="1960563" y="3884613"/>
          <p14:tracePt t="42738" x="1951038" y="3875088"/>
          <p14:tracePt t="42899" x="1941513" y="3875088"/>
          <p14:tracePt t="42908" x="1931988" y="3857625"/>
          <p14:tracePt t="42924" x="1931988" y="3840163"/>
          <p14:tracePt t="42931" x="1924050" y="3830638"/>
          <p14:tracePt t="42940" x="1914525" y="3821113"/>
          <p14:tracePt t="42955" x="1914525" y="3811588"/>
          <p14:tracePt t="42986" x="1914525" y="3803650"/>
          <p14:tracePt t="43019" x="1914525" y="3794125"/>
          <p14:tracePt t="44347" x="1914525" y="3784600"/>
          <p14:tracePt t="44883" x="1924050" y="3784600"/>
          <p14:tracePt t="45395" x="1941513" y="3784600"/>
          <p14:tracePt t="45727" x="1951038" y="3784600"/>
          <p14:tracePt t="45731" x="1960563" y="3784600"/>
          <p14:tracePt t="45739" x="1978025" y="3784600"/>
          <p14:tracePt t="45747" x="1987550" y="3784600"/>
          <p14:tracePt t="45755" x="1997075" y="3784600"/>
          <p14:tracePt t="45763" x="2005013" y="3784600"/>
          <p14:tracePt t="45779" x="2014538" y="3784600"/>
          <p14:tracePt t="45787" x="2024063" y="3784600"/>
          <p14:tracePt t="45803" x="2033588" y="3784600"/>
          <p14:tracePt t="45811" x="2041525" y="3794125"/>
          <p14:tracePt t="45836" x="2051050" y="3794125"/>
          <p14:tracePt t="45845" x="2060575" y="3794125"/>
          <p14:tracePt t="45861" x="2078038" y="3794125"/>
          <p14:tracePt t="45867" x="2106613" y="3803650"/>
          <p14:tracePt t="45877" x="2124075" y="3803650"/>
          <p14:tracePt t="45895" x="2179638" y="3803650"/>
          <p14:tracePt t="45897" x="2206625" y="3821113"/>
          <p14:tracePt t="45914" x="2214563" y="3821113"/>
          <p14:tracePt t="45930" x="2224088" y="3821113"/>
          <p14:tracePt t="45946" x="2233613" y="3821113"/>
          <p14:tracePt t="45954" x="2243138" y="3821113"/>
          <p14:tracePt t="45970" x="2260600" y="3821113"/>
          <p14:tracePt t="45978" x="2279650" y="3821113"/>
          <p14:tracePt t="45994" x="2297113" y="3821113"/>
          <p14:tracePt t="46002" x="2324100" y="3821113"/>
          <p14:tracePt t="46027" x="2333625" y="3821113"/>
          <p14:tracePt t="46037" x="2343150" y="3821113"/>
          <p14:tracePt t="46051" x="2352675" y="3821113"/>
          <p14:tracePt t="46067" x="2360613" y="3821113"/>
          <p14:tracePt t="46076" x="2370138" y="3821113"/>
          <p14:tracePt t="46099" x="2379663" y="3821113"/>
          <p14:tracePt t="46115" x="2389188" y="3821113"/>
          <p14:tracePt t="46155" x="2397125" y="3821113"/>
          <p14:tracePt t="46292" x="2406650" y="3811588"/>
          <p14:tracePt t="46299" x="2433638" y="3811588"/>
          <p14:tracePt t="46308" x="2470150" y="3811588"/>
          <p14:tracePt t="46316" x="2543175" y="3811588"/>
          <p14:tracePt t="46324" x="2616200" y="3830638"/>
          <p14:tracePt t="46331" x="2662238" y="3830638"/>
          <p14:tracePt t="46340" x="2689225" y="3830638"/>
          <p14:tracePt t="46348" x="2762250" y="3840163"/>
          <p14:tracePt t="46355" x="2798763" y="3840163"/>
          <p14:tracePt t="46363" x="2852738" y="3840163"/>
          <p14:tracePt t="46371" x="2871788" y="3848100"/>
          <p14:tracePt t="46379" x="2908300" y="3857625"/>
          <p14:tracePt t="46396" x="2935288" y="3857625"/>
          <p14:tracePt t="46403" x="2944813" y="3857625"/>
          <p14:tracePt t="46411" x="2962275" y="3867150"/>
          <p14:tracePt t="46596" x="2990850" y="3867150"/>
          <p14:tracePt t="46603" x="2998788" y="3867150"/>
          <p14:tracePt t="46613" x="3008313" y="3867150"/>
          <p14:tracePt t="46635" x="3017838" y="3857625"/>
          <p14:tracePt t="46642" x="3027363" y="3857625"/>
          <p14:tracePt t="46659" x="3035300" y="3857625"/>
          <p14:tracePt t="46676" x="3044825" y="3857625"/>
          <p14:tracePt t="46683" x="3063875" y="3848100"/>
          <p14:tracePt t="46693" x="3071813" y="3848100"/>
          <p14:tracePt t="46699" x="3090863" y="3848100"/>
          <p14:tracePt t="46715" x="3117850" y="3840163"/>
          <p14:tracePt t="46731" x="3127375" y="3840163"/>
          <p14:tracePt t="46747" x="3163888" y="3830638"/>
          <p14:tracePt t="46755" x="3171825" y="3821113"/>
          <p14:tracePt t="46764" x="3181350" y="3811588"/>
          <p14:tracePt t="47195" x="3217863" y="3803650"/>
          <p14:tracePt t="47211" x="3244850" y="3794125"/>
          <p14:tracePt t="47219" x="3254375" y="3794125"/>
          <p14:tracePt t="47227" x="3273425" y="3794125"/>
          <p14:tracePt t="47235" x="3300413" y="3794125"/>
          <p14:tracePt t="47243" x="3309938" y="3784600"/>
          <p14:tracePt t="47252" x="3317875" y="3784600"/>
          <p14:tracePt t="47270" x="3327400" y="3784600"/>
          <p14:tracePt t="47277" x="3336925" y="3784600"/>
          <p14:tracePt t="47293" x="3346450" y="3784600"/>
          <p14:tracePt t="47310" x="3354388" y="3775075"/>
          <p14:tracePt t="47331" x="3373438" y="3767138"/>
          <p14:tracePt t="47348" x="3382963" y="3767138"/>
          <p14:tracePt t="47355" x="3390900" y="3767138"/>
          <p14:tracePt t="47371" x="3409950" y="3767138"/>
          <p14:tracePt t="47379" x="3419475" y="3757613"/>
          <p14:tracePt t="48075" x="3390900" y="3757613"/>
          <p14:tracePt t="48083" x="3363913" y="3757613"/>
          <p14:tracePt t="48092" x="3309938" y="3757613"/>
          <p14:tracePt t="48099" x="3263900" y="3757613"/>
          <p14:tracePt t="48110" x="3227388" y="3757613"/>
          <p14:tracePt t="48115" x="3208338" y="3757613"/>
          <p14:tracePt t="48387" x="3244850" y="3757613"/>
          <p14:tracePt t="48395" x="3300413" y="3757613"/>
          <p14:tracePt t="48403" x="3354388" y="3757613"/>
          <p14:tracePt t="48413" x="3409950" y="3757613"/>
          <p14:tracePt t="48419" x="3463925" y="3757613"/>
          <p14:tracePt t="48427" x="3490913" y="3757613"/>
          <p14:tracePt t="48435" x="3509963" y="3757613"/>
          <p14:tracePt t="48451" x="3527425" y="3757613"/>
          <p14:tracePt t="48563" x="3536950" y="3748088"/>
          <p14:tracePt t="48675" x="3546475" y="3767138"/>
          <p14:tracePt t="48683" x="3556000" y="3775075"/>
          <p14:tracePt t="48699" x="3563938" y="3784600"/>
          <p14:tracePt t="48709" x="3573463" y="3784600"/>
          <p14:tracePt t="48715" x="3582988" y="3784600"/>
          <p14:tracePt t="48726" x="3619500" y="3784600"/>
          <p14:tracePt t="48731" x="3636963" y="3784600"/>
          <p14:tracePt t="48738" x="3692525" y="3803650"/>
          <p14:tracePt t="48746" x="3729038" y="3803650"/>
          <p14:tracePt t="48755" x="3783013" y="3821113"/>
          <p14:tracePt t="48763" x="3846513" y="3840163"/>
          <p14:tracePt t="48770" x="3919538" y="3840163"/>
          <p14:tracePt t="48778" x="3948113" y="3840163"/>
          <p14:tracePt t="48786" x="4002088" y="3840163"/>
          <p14:tracePt t="48794" x="4075113" y="3840163"/>
          <p14:tracePt t="48802" x="4138613" y="3840163"/>
          <p14:tracePt t="48810" x="4194175" y="3840163"/>
          <p14:tracePt t="48817" x="4221163" y="3840163"/>
          <p14:tracePt t="48826" x="4238625" y="3840163"/>
          <p14:tracePt t="48850" x="4248150" y="3840163"/>
          <p14:tracePt t="49036" x="4238625" y="3840163"/>
          <p14:tracePt t="49042" x="4211638" y="3848100"/>
          <p14:tracePt t="49050" x="4194175" y="3857625"/>
          <p14:tracePt t="49058" x="4148138" y="3875088"/>
          <p14:tracePt t="49065" x="4111625" y="3903663"/>
          <p14:tracePt t="49074" x="4075113" y="3911600"/>
          <p14:tracePt t="49082" x="4029075" y="3921125"/>
          <p14:tracePt t="49090" x="4011613" y="3940175"/>
          <p14:tracePt t="49098" x="3992563" y="3940175"/>
          <p14:tracePt t="49106" x="3975100" y="3948113"/>
          <p14:tracePt t="49180" x="3956050" y="3957638"/>
          <p14:tracePt t="49187" x="3948113" y="3957638"/>
          <p14:tracePt t="49195" x="3929063" y="3967163"/>
          <p14:tracePt t="49203" x="3919538" y="3976688"/>
          <p14:tracePt t="49219" x="3919538" y="3984625"/>
          <p14:tracePt t="49235" x="3902075" y="3994150"/>
          <p14:tracePt t="49251" x="3883025" y="4003675"/>
          <p14:tracePt t="49268" x="3875088" y="4003675"/>
          <p14:tracePt t="49299" x="3865563" y="4013200"/>
          <p14:tracePt t="49427" x="3865563" y="4021138"/>
          <p14:tracePt t="49539" x="3856038" y="4030663"/>
          <p14:tracePt t="49547" x="3856038" y="4049713"/>
          <p14:tracePt t="49555" x="3856038" y="4057650"/>
          <p14:tracePt t="49563" x="3846513" y="4067175"/>
          <p14:tracePt t="49579" x="3846513" y="4094163"/>
          <p14:tracePt t="49587" x="3838575" y="4103688"/>
          <p14:tracePt t="49595" x="3810000" y="4149725"/>
          <p14:tracePt t="49603" x="3802063" y="4149725"/>
          <p14:tracePt t="49613" x="3783013" y="4167188"/>
          <p14:tracePt t="49618" x="3765550" y="4176713"/>
          <p14:tracePt t="49628" x="3756025" y="4195763"/>
          <p14:tracePt t="49634" x="3746500" y="4203700"/>
          <p14:tracePt t="49644" x="3738563" y="4213225"/>
          <p14:tracePt t="49649" x="3709988" y="4232275"/>
          <p14:tracePt t="49659" x="3709988" y="4240213"/>
          <p14:tracePt t="49666" x="3692525" y="4249738"/>
          <p14:tracePt t="49682" x="3683000" y="4259263"/>
          <p14:tracePt t="49691" x="3673475" y="4276725"/>
          <p14:tracePt t="49698" x="3673475" y="4286250"/>
          <p14:tracePt t="49707" x="3665538" y="4303713"/>
          <p14:tracePt t="49714" x="3646488" y="4332288"/>
          <p14:tracePt t="49730" x="3636963" y="4340225"/>
          <p14:tracePt t="49972" x="3629025" y="4340225"/>
          <p14:tracePt t="49979" x="3600450" y="4340225"/>
          <p14:tracePt t="49987" x="3563938" y="4340225"/>
          <p14:tracePt t="49995" x="3509963" y="4340225"/>
          <p14:tracePt t="50003" x="3490913" y="4340225"/>
          <p14:tracePt t="50011" x="3446463" y="4340225"/>
          <p14:tracePt t="50027" x="3427413" y="4340225"/>
          <p14:tracePt t="50036" x="3409950" y="4340225"/>
          <p14:tracePt t="50099" x="3400425" y="4349750"/>
          <p14:tracePt t="50404" x="3409950" y="4349750"/>
          <p14:tracePt t="50411" x="3419475" y="4349750"/>
          <p14:tracePt t="50419" x="3436938" y="4376738"/>
          <p14:tracePt t="50435" x="3455988" y="4386263"/>
          <p14:tracePt t="51947" x="3463925" y="4386263"/>
          <p14:tracePt t="51954" x="3482975" y="4395788"/>
          <p14:tracePt t="51962" x="3490913" y="4405313"/>
          <p14:tracePt t="52364" x="3500438" y="4405313"/>
          <p14:tracePt t="52483" x="3509963" y="4413250"/>
          <p14:tracePt t="52651" x="3509963" y="4422775"/>
          <p14:tracePt t="52658" x="3509963" y="4441825"/>
          <p14:tracePt t="52667" x="3509963" y="4449763"/>
          <p14:tracePt t="52690" x="3509963" y="4459288"/>
          <p14:tracePt t="52706" x="3509963" y="4478338"/>
          <p14:tracePt t="52722" x="3509963" y="4486275"/>
          <p14:tracePt t="52754" x="3509963" y="4495800"/>
          <p14:tracePt t="53116" x="3509963" y="4522788"/>
          <p14:tracePt t="53124" x="3509963" y="4532313"/>
          <p14:tracePt t="53139" x="3509963" y="4541838"/>
          <p14:tracePt t="53147" x="3509963" y="4559300"/>
          <p14:tracePt t="53155" x="3509963" y="4568825"/>
          <p14:tracePt t="53163" x="3509963" y="4578350"/>
          <p14:tracePt t="53171" x="3509963" y="4587875"/>
          <p14:tracePt t="53179" x="3509963" y="4614863"/>
          <p14:tracePt t="53194" x="3490913" y="4632325"/>
          <p14:tracePt t="53203" x="3490913" y="4651375"/>
          <p14:tracePt t="53210" x="3490913" y="4668838"/>
          <p14:tracePt t="53218" x="3482975" y="4687888"/>
          <p14:tracePt t="53227" x="3482975" y="4705350"/>
          <p14:tracePt t="53235" x="3482975" y="4724400"/>
          <p14:tracePt t="53243" x="3482975" y="4741863"/>
          <p14:tracePt t="53250" x="3473450" y="4760913"/>
          <p14:tracePt t="53290" x="3473450" y="4768850"/>
          <p14:tracePt t="53299" x="3473450" y="4778375"/>
          <p14:tracePt t="53314" x="3463925" y="4787900"/>
          <p14:tracePt t="53339" x="3446463" y="4805363"/>
          <p14:tracePt t="53435" x="3436938" y="4805363"/>
          <p14:tracePt t="53443" x="3427413" y="4805363"/>
          <p14:tracePt t="53451" x="3419475" y="4787900"/>
          <p14:tracePt t="53460" x="3419475" y="4778375"/>
          <p14:tracePt t="53467" x="3400425" y="4741863"/>
          <p14:tracePt t="53476" x="3390900" y="4724400"/>
          <p14:tracePt t="53483" x="3390900" y="4714875"/>
          <p14:tracePt t="53493" x="3382963" y="4697413"/>
          <p14:tracePt t="53499" x="3373438" y="4687888"/>
          <p14:tracePt t="53515" x="3363913" y="4668838"/>
          <p14:tracePt t="53525" x="3363913" y="4660900"/>
          <p14:tracePt t="53531" x="3354388" y="4641850"/>
          <p14:tracePt t="53540" x="3346450" y="4641850"/>
          <p14:tracePt t="53547" x="3346450" y="4632325"/>
          <p14:tracePt t="53563" x="3336925" y="4614863"/>
          <p14:tracePt t="53603" x="3317875" y="4605338"/>
          <p14:tracePt t="53682" x="3317875" y="4578350"/>
          <p14:tracePt t="53698" x="3317875" y="4559300"/>
          <p14:tracePt t="53707" x="3317875" y="4541838"/>
          <p14:tracePt t="53714" x="3317875" y="4522788"/>
          <p14:tracePt t="53722" x="3317875" y="4478338"/>
          <p14:tracePt t="53738" x="3317875" y="4449763"/>
          <p14:tracePt t="53746" x="3317875" y="4432300"/>
          <p14:tracePt t="53754" x="3317875" y="4422775"/>
          <p14:tracePt t="53762" x="3317875" y="4405313"/>
          <p14:tracePt t="53770" x="3317875" y="4395788"/>
          <p14:tracePt t="53795" x="3317875" y="4386263"/>
          <p14:tracePt t="53819" x="3317875" y="4376738"/>
          <p14:tracePt t="53827" x="3317875" y="4368800"/>
          <p14:tracePt t="53843" x="3317875" y="4359275"/>
          <p14:tracePt t="53858" x="3317875" y="4349750"/>
          <p14:tracePt t="53867" x="3317875" y="4340225"/>
          <p14:tracePt t="53891" x="3317875" y="4322763"/>
          <p14:tracePt t="54084" x="3327400" y="4349750"/>
          <p14:tracePt t="54099" x="3336925" y="4368800"/>
          <p14:tracePt t="54123" x="3346450" y="4395788"/>
          <p14:tracePt t="54139" x="3354388" y="4405313"/>
          <p14:tracePt t="54269" x="3363913" y="4413250"/>
          <p14:tracePt t="54291" x="3363913" y="4441825"/>
          <p14:tracePt t="54308" x="3363913" y="4459288"/>
          <p14:tracePt t="54316" x="3363913" y="4478338"/>
          <p14:tracePt t="54324" x="3382963" y="4495800"/>
          <p14:tracePt t="54339" x="3400425" y="4522788"/>
          <p14:tracePt t="54348" x="3400425" y="4532313"/>
          <p14:tracePt t="54355" x="3409950" y="4551363"/>
          <p14:tracePt t="54364" x="3419475" y="4578350"/>
          <p14:tracePt t="54371" x="3419475" y="4587875"/>
          <p14:tracePt t="54379" x="3427413" y="4614863"/>
          <p14:tracePt t="54387" x="3427413" y="4624388"/>
          <p14:tracePt t="54395" x="3427413" y="4632325"/>
          <p14:tracePt t="54403" x="3436938" y="4651375"/>
          <p14:tracePt t="54412" x="3446463" y="4668838"/>
          <p14:tracePt t="54418" x="3446463" y="4678363"/>
          <p14:tracePt t="54426" x="3446463" y="4697413"/>
          <p14:tracePt t="54434" x="3446463" y="4714875"/>
          <p14:tracePt t="54442" x="3446463" y="4724400"/>
          <p14:tracePt t="54450" x="3446463" y="4751388"/>
          <p14:tracePt t="54458" x="3446463" y="4760913"/>
          <p14:tracePt t="54466" x="3446463" y="4787900"/>
          <p14:tracePt t="54474" x="3446463" y="4797425"/>
          <p14:tracePt t="54482" x="3446463" y="4805363"/>
          <p14:tracePt t="54498" x="3446463" y="4833938"/>
          <p14:tracePt t="54514" x="3446463" y="4851400"/>
          <p14:tracePt t="54522" x="3446463" y="4870450"/>
          <p14:tracePt t="54530" x="3446463" y="4878388"/>
          <p14:tracePt t="54538" x="3446463" y="4897438"/>
          <p14:tracePt t="54546" x="3446463" y="4914900"/>
          <p14:tracePt t="54554" x="3446463" y="4933950"/>
          <p14:tracePt t="54562" x="3446463" y="4943475"/>
          <p14:tracePt t="54570" x="3446463" y="4951413"/>
          <p14:tracePt t="54578" x="3446463" y="4970463"/>
          <p14:tracePt t="54586" x="3446463" y="4979988"/>
          <p14:tracePt t="54594" x="3436938" y="4997450"/>
          <p14:tracePt t="54610" x="3427413" y="5006975"/>
          <p14:tracePt t="54618" x="3427413" y="5016500"/>
          <p14:tracePt t="54626" x="3409950" y="5033963"/>
          <p14:tracePt t="54634" x="3400425" y="5033963"/>
          <p14:tracePt t="54642" x="3400425" y="5043488"/>
          <p14:tracePt t="54650" x="3390900" y="5053013"/>
          <p14:tracePt t="54666" x="3390900" y="5070475"/>
          <p14:tracePt t="54699" x="3390900" y="5080000"/>
          <p14:tracePt t="54827" x="3373438" y="5097463"/>
          <p14:tracePt t="54843" x="3363913" y="5106988"/>
          <p14:tracePt t="54866" x="3354388" y="5116513"/>
          <p14:tracePt t="54915" x="3336925" y="5116513"/>
          <p14:tracePt t="54923" x="3317875" y="5126038"/>
          <p14:tracePt t="54939" x="3309938" y="5126038"/>
          <p14:tracePt t="54947" x="3300413" y="5133975"/>
          <p14:tracePt t="54954" x="3290888" y="5133975"/>
          <p14:tracePt t="54962" x="3281363" y="5133975"/>
          <p14:tracePt t="54970" x="3263900" y="5143500"/>
          <p14:tracePt t="54977" x="3254375" y="5143500"/>
          <p14:tracePt t="54986" x="3244850" y="5143500"/>
          <p14:tracePt t="54994" x="3236913" y="5143500"/>
          <p14:tracePt t="55002" x="3217863" y="5153025"/>
          <p14:tracePt t="55009" x="3200400" y="5153025"/>
          <p14:tracePt t="55018" x="3181350" y="5170488"/>
          <p14:tracePt t="55076" x="3171825" y="5180013"/>
          <p14:tracePt t="55083" x="3163888" y="5180013"/>
          <p14:tracePt t="55108" x="3154363" y="5189538"/>
          <p14:tracePt t="56972" x="3163888" y="5189538"/>
          <p14:tracePt t="57020" x="3171825" y="5180013"/>
          <p14:tracePt t="57354" x="3190875" y="5160963"/>
          <p14:tracePt t="58140" x="3190875" y="5170488"/>
          <p14:tracePt t="58156" x="3190875" y="5180013"/>
          <p14:tracePt t="58163" x="3190875" y="5189538"/>
          <p14:tracePt t="58403" x="3190875" y="5197475"/>
          <p14:tracePt t="59564" x="3190875" y="5207000"/>
          <p14:tracePt t="60051" x="3190875" y="5216525"/>
          <p14:tracePt t="60067" x="3190875" y="5226050"/>
          <p14:tracePt t="60074" x="3190875" y="5243513"/>
          <p14:tracePt t="60092" x="3200400" y="5253038"/>
          <p14:tracePt t="60099" x="3217863" y="5262563"/>
          <p14:tracePt t="60108" x="3236913" y="5270500"/>
          <p14:tracePt t="60125" x="3244850" y="5280025"/>
          <p14:tracePt t="60131" x="3263900" y="5299075"/>
          <p14:tracePt t="60141" x="3281363" y="5307013"/>
          <p14:tracePt t="60147" x="3290888" y="5307013"/>
          <p14:tracePt t="60156" x="3317875" y="5335588"/>
          <p14:tracePt t="60163" x="3327400" y="5343525"/>
          <p14:tracePt t="60171" x="3346450" y="5362575"/>
          <p14:tracePt t="60179" x="3354388" y="5380038"/>
          <p14:tracePt t="60194" x="3373438" y="5416550"/>
          <p14:tracePt t="60210" x="3373438" y="5426075"/>
          <p14:tracePt t="60218" x="3382963" y="5435600"/>
          <p14:tracePt t="60226" x="3382963" y="5445125"/>
          <p14:tracePt t="60242" x="3382963" y="5462588"/>
          <p14:tracePt t="60250" x="3390900" y="5481638"/>
          <p14:tracePt t="60308" x="3390900" y="5489575"/>
          <p14:tracePt t="60693" x="3390900" y="5508625"/>
          <p14:tracePt t="60891" x="3382963" y="5526088"/>
          <p14:tracePt t="60915" x="3373438" y="5535613"/>
          <p14:tracePt t="60931" x="3363913" y="5545138"/>
          <p14:tracePt t="60971" x="3354388" y="5554663"/>
          <p14:tracePt t="61027" x="3354388" y="5562600"/>
          <p14:tracePt t="61058" x="3346450" y="5572125"/>
          <p14:tracePt t="61419" x="3346450" y="5581650"/>
          <p14:tracePt t="62268" x="3346450" y="5589588"/>
          <p14:tracePt t="62419" x="3346450" y="5599113"/>
          <p14:tracePt t="62995" x="3336925" y="5608638"/>
          <p14:tracePt t="63010" x="3290888" y="5589588"/>
          <p14:tracePt t="63018" x="3290888" y="5581650"/>
          <p14:tracePt t="63026" x="3273425" y="5554663"/>
          <p14:tracePt t="63034" x="3254375" y="5535613"/>
          <p14:tracePt t="63042" x="3227388" y="5518150"/>
          <p14:tracePt t="63050" x="3217863" y="5489575"/>
          <p14:tracePt t="63058" x="3200400" y="5472113"/>
          <p14:tracePt t="63066" x="3190875" y="5472113"/>
          <p14:tracePt t="63075" x="3190875" y="5445125"/>
          <p14:tracePt t="63082" x="3181350" y="5408613"/>
          <p14:tracePt t="63090" x="3171825" y="5389563"/>
          <p14:tracePt t="63098" x="3154363" y="5372100"/>
          <p14:tracePt t="63106" x="3144838" y="5353050"/>
          <p14:tracePt t="63114" x="3136900" y="5326063"/>
          <p14:tracePt t="63123" x="3136900" y="5316538"/>
          <p14:tracePt t="63130" x="3127375" y="5299075"/>
          <p14:tracePt t="63138" x="3100388" y="5270500"/>
          <p14:tracePt t="63146" x="3100388" y="5262563"/>
          <p14:tracePt t="63154" x="3090863" y="5253038"/>
          <p14:tracePt t="63340" x="3090863" y="5262563"/>
          <p14:tracePt t="63348" x="3090863" y="5270500"/>
          <p14:tracePt t="63356" x="3100388" y="5316538"/>
          <p14:tracePt t="63364" x="3108325" y="5326063"/>
          <p14:tracePt t="63371" x="3127375" y="5353050"/>
          <p14:tracePt t="63379" x="3154363" y="5380038"/>
          <p14:tracePt t="63387" x="3171825" y="5408613"/>
          <p14:tracePt t="63403" x="3181350" y="5416550"/>
          <p14:tracePt t="63413" x="3190875" y="5416550"/>
          <p14:tracePt t="63419" x="3200400" y="5435600"/>
          <p14:tracePt t="63442" x="3208338" y="5453063"/>
          <p14:tracePt t="63498" x="3208338" y="5462588"/>
          <p14:tracePt t="63506" x="3217863" y="5489575"/>
          <p14:tracePt t="63522" x="3217863" y="5499100"/>
          <p14:tracePt t="63530" x="3217863" y="5526088"/>
          <p14:tracePt t="63546" x="3236913" y="5545138"/>
          <p14:tracePt t="63747" x="3244850" y="5554663"/>
          <p14:tracePt t="63756" x="3254375" y="5554663"/>
          <p14:tracePt t="63763" x="3273425" y="5572125"/>
          <p14:tracePt t="63772" x="3309938" y="5589588"/>
          <p14:tracePt t="63779" x="3346450" y="5599113"/>
          <p14:tracePt t="63787" x="3382963" y="5608638"/>
          <p14:tracePt t="63795" x="3419475" y="5635625"/>
          <p14:tracePt t="63803" x="3455988" y="5645150"/>
          <p14:tracePt t="63811" x="3509963" y="5681663"/>
          <p14:tracePt t="63818" x="3527425" y="5691188"/>
          <p14:tracePt t="63826" x="3546475" y="5699125"/>
          <p14:tracePt t="64283" x="3556000" y="5699125"/>
          <p14:tracePt t="64307" x="3582988" y="5708650"/>
          <p14:tracePt t="64315" x="3592513" y="5708650"/>
          <p14:tracePt t="64324" x="3619500" y="5727700"/>
          <p14:tracePt t="64332" x="3636963" y="5735638"/>
          <p14:tracePt t="64341" x="3656013" y="5745163"/>
          <p14:tracePt t="64349" x="3692525" y="5764213"/>
          <p14:tracePt t="64357" x="3719513" y="5781675"/>
          <p14:tracePt t="64364" x="3738563" y="5791200"/>
          <p14:tracePt t="64372" x="3746500" y="5791200"/>
          <p14:tracePt t="64379" x="3775075" y="5800725"/>
          <p14:tracePt t="64386" x="3783013" y="5800725"/>
          <p14:tracePt t="64394" x="3792538" y="5808663"/>
          <p14:tracePt t="64402" x="3802063" y="5808663"/>
          <p14:tracePt t="64418" x="3819525" y="5827713"/>
          <p14:tracePt t="64459" x="3856038" y="5837238"/>
          <p14:tracePt t="64659" x="3865563" y="5845175"/>
          <p14:tracePt t="64827" x="3875088" y="5845175"/>
          <p14:tracePt t="64851" x="3875088" y="5854700"/>
          <p14:tracePt t="64875" x="3875088" y="5864225"/>
          <p14:tracePt t="64899" x="3875088" y="5873750"/>
          <p14:tracePt t="64915" x="3875088" y="5881688"/>
          <p14:tracePt t="64924" x="3875088" y="5900738"/>
          <p14:tracePt t="65349" x="3883025" y="5900738"/>
          <p14:tracePt t="65475" x="3902075" y="5891213"/>
          <p14:tracePt t="65627" x="3902075" y="5881688"/>
          <p14:tracePt t="65635" x="3902075" y="5873750"/>
          <p14:tracePt t="65644" x="3902075" y="5854700"/>
          <p14:tracePt t="65660" x="3902075" y="5837238"/>
          <p14:tracePt t="65667" x="3892550" y="5818188"/>
          <p14:tracePt t="65675" x="3883025" y="5808663"/>
          <p14:tracePt t="65682" x="3875088" y="5800725"/>
          <p14:tracePt t="65714" x="3856038" y="5791200"/>
          <p14:tracePt t="65972" x="3846513" y="5791200"/>
          <p14:tracePt t="65979" x="3829050" y="5791200"/>
          <p14:tracePt t="65987" x="3783013" y="5791200"/>
          <p14:tracePt t="65995" x="3765550" y="5791200"/>
          <p14:tracePt t="66003" x="3756025" y="5781675"/>
          <p14:tracePt t="66011" x="3729038" y="5781675"/>
          <p14:tracePt t="66019" x="3709988" y="5781675"/>
          <p14:tracePt t="66027" x="3702050" y="5781675"/>
          <p14:tracePt t="66037" x="3692525" y="5772150"/>
          <p14:tracePt t="66043" x="3673475" y="5772150"/>
          <p14:tracePt t="66050" x="3656013" y="5772150"/>
          <p14:tracePt t="66058" x="3636963" y="5772150"/>
          <p14:tracePt t="66066" x="3592513" y="5764213"/>
          <p14:tracePt t="66083" x="3582988" y="5764213"/>
          <p14:tracePt t="66090" x="3556000" y="5764213"/>
          <p14:tracePt t="66098" x="3519488" y="5735638"/>
          <p14:tracePt t="66114" x="3509963" y="5735638"/>
          <p14:tracePt t="66130" x="3500438" y="5735638"/>
          <p14:tracePt t="66155" x="3490913" y="5735638"/>
          <p14:tracePt t="66220" x="3473450" y="5735638"/>
          <p14:tracePt t="66227" x="3463925" y="5735638"/>
          <p14:tracePt t="66235" x="3455988" y="5735638"/>
          <p14:tracePt t="66243" x="3436938" y="5735638"/>
          <p14:tracePt t="66251" x="3419475" y="5735638"/>
          <p14:tracePt t="66260" x="3409950" y="5735638"/>
          <p14:tracePt t="66915" x="3390900" y="5735638"/>
          <p14:tracePt t="66955" x="3382963" y="5735638"/>
          <p14:tracePt t="66979" x="3363913" y="5745163"/>
          <p14:tracePt t="67125" x="3363913" y="5754688"/>
          <p14:tracePt t="67132" x="3363913" y="5764213"/>
          <p14:tracePt t="67155" x="3363913" y="5772150"/>
          <p14:tracePt t="67227" x="3363913" y="5781675"/>
          <p14:tracePt t="67266" x="3363913" y="5800725"/>
          <p14:tracePt t="67282" x="3363913" y="5808663"/>
          <p14:tracePt t="67290" x="3363913" y="5818188"/>
          <p14:tracePt t="67306" x="3363913" y="5827713"/>
          <p14:tracePt t="67330" x="3363913" y="5845175"/>
          <p14:tracePt t="67371" x="3363913" y="5854700"/>
          <p14:tracePt t="67394" x="3363913" y="5864225"/>
          <p14:tracePt t="67402" x="3363913" y="5881688"/>
          <p14:tracePt t="67419" x="3363913" y="5891213"/>
          <p14:tracePt t="67427" x="3363913" y="5900738"/>
          <p14:tracePt t="67451" x="3363913" y="5910263"/>
          <p14:tracePt t="67483" x="3363913" y="5918200"/>
          <p14:tracePt t="67611" x="3363913" y="5927725"/>
          <p14:tracePt t="67635" x="3373438" y="5927725"/>
          <p14:tracePt t="67643" x="3382963" y="5937250"/>
          <p14:tracePt t="67741" x="3390900" y="5937250"/>
          <p14:tracePt t="67747" x="3409950" y="5937250"/>
          <p14:tracePt t="67899" x="3419475" y="5946775"/>
          <p14:tracePt t="67915" x="3427413" y="5954713"/>
          <p14:tracePt t="68540" x="3446463" y="5973763"/>
          <p14:tracePt t="68547" x="3455988" y="5973763"/>
          <p14:tracePt t="68556" x="3473450" y="5973763"/>
          <p14:tracePt t="68563" x="3500438" y="5983288"/>
          <p14:tracePt t="68572" x="3519488" y="5983288"/>
          <p14:tracePt t="68579" x="3546475" y="5991225"/>
          <p14:tracePt t="68587" x="3563938" y="5991225"/>
          <p14:tracePt t="68595" x="3592513" y="6000750"/>
          <p14:tracePt t="68603" x="3636963" y="6000750"/>
          <p14:tracePt t="68611" x="3656013" y="6000750"/>
          <p14:tracePt t="68619" x="3683000" y="6018213"/>
          <p14:tracePt t="68627" x="3709988" y="6018213"/>
          <p14:tracePt t="68635" x="3756025" y="6027738"/>
          <p14:tracePt t="68646" x="3765550" y="6027738"/>
          <p14:tracePt t="68651" x="3783013" y="6027738"/>
          <p14:tracePt t="68660" x="3802063" y="6027738"/>
          <p14:tracePt t="68675" x="3819525" y="6037263"/>
          <p14:tracePt t="68868" x="3819525" y="6054725"/>
          <p14:tracePt t="68879" x="3838575" y="6073775"/>
          <p14:tracePt t="68884" x="3846513" y="6083300"/>
          <p14:tracePt t="68891" x="3846513" y="6100763"/>
          <p14:tracePt t="68899" x="3856038" y="6127750"/>
          <p14:tracePt t="68908" x="3865563" y="6137275"/>
          <p14:tracePt t="68915" x="3875088" y="6156325"/>
          <p14:tracePt t="68925" x="3892550" y="6173788"/>
          <p14:tracePt t="68947" x="3902075" y="6183313"/>
          <p14:tracePt t="68957" x="3902075" y="6192838"/>
          <p14:tracePt t="68962" x="3902075" y="6200775"/>
          <p14:tracePt t="69195" x="3902075" y="6210300"/>
          <p14:tracePt t="69203" x="3911600" y="6210300"/>
          <p14:tracePt t="69211" x="3938588" y="6210300"/>
          <p14:tracePt t="69219" x="3984625" y="6210300"/>
          <p14:tracePt t="69226" x="4011613" y="6210300"/>
          <p14:tracePt t="69234" x="4038600" y="6210300"/>
          <p14:tracePt t="69242" x="4065588" y="6210300"/>
          <p14:tracePt t="69250" x="4111625" y="6210300"/>
          <p14:tracePt t="69258" x="4138613" y="6210300"/>
          <p14:tracePt t="69266" x="4165600" y="6210300"/>
          <p14:tracePt t="69274" x="4175125" y="6210300"/>
          <p14:tracePt t="69282" x="4184650" y="6210300"/>
          <p14:tracePt t="69483" x="4184650" y="6200775"/>
          <p14:tracePt t="69491" x="4165600" y="6192838"/>
          <p14:tracePt t="69498" x="4102100" y="6156325"/>
          <p14:tracePt t="69505" x="4102100" y="6146800"/>
          <p14:tracePt t="69514" x="4075113" y="6127750"/>
          <p14:tracePt t="69522" x="4048125" y="6110288"/>
          <p14:tracePt t="69530" x="4021138" y="6091238"/>
          <p14:tracePt t="69539" x="4011613" y="6083300"/>
          <p14:tracePt t="69546" x="4002088" y="6064250"/>
          <p14:tracePt t="69556" x="3984625" y="6046788"/>
          <p14:tracePt t="69563" x="3975100" y="6037263"/>
          <p14:tracePt t="69571" x="3965575" y="6027738"/>
          <p14:tracePt t="69579" x="3956050" y="6010275"/>
          <p14:tracePt t="69587" x="3956050" y="6000750"/>
          <p14:tracePt t="69595" x="3956050" y="5973763"/>
          <p14:tracePt t="69603" x="3929063" y="5954713"/>
          <p14:tracePt t="69619" x="3911600" y="5927725"/>
          <p14:tracePt t="69627" x="3902075" y="5918200"/>
          <p14:tracePt t="69635" x="3892550" y="5900738"/>
          <p14:tracePt t="69644" x="3883025" y="5891213"/>
          <p14:tracePt t="69660" x="3875088" y="5881688"/>
          <p14:tracePt t="69667" x="3865563" y="5873750"/>
          <p14:tracePt t="69692" x="3856038" y="5837238"/>
          <p14:tracePt t="69699" x="3846513" y="5827713"/>
          <p14:tracePt t="69707" x="3829050" y="5800725"/>
          <p14:tracePt t="69715" x="3802063" y="5772150"/>
          <p14:tracePt t="69724" x="3792538" y="5745163"/>
          <p14:tracePt t="69731" x="3765550" y="5718175"/>
          <p14:tracePt t="69740" x="3738563" y="5699125"/>
          <p14:tracePt t="69747" x="3719513" y="5672138"/>
          <p14:tracePt t="69757" x="3702050" y="5645150"/>
          <p14:tracePt t="69763" x="3665538" y="5599113"/>
          <p14:tracePt t="69771" x="3636963" y="5562600"/>
          <p14:tracePt t="69779" x="3609975" y="5518150"/>
          <p14:tracePt t="69787" x="3582988" y="5489575"/>
          <p14:tracePt t="69795" x="3556000" y="5445125"/>
          <p14:tracePt t="69804" x="3519488" y="5399088"/>
          <p14:tracePt t="69811" x="3500438" y="5372100"/>
          <p14:tracePt t="69819" x="3473450" y="5326063"/>
          <p14:tracePt t="69826" x="3446463" y="5299075"/>
          <p14:tracePt t="69835" x="3409950" y="5243513"/>
          <p14:tracePt t="69843" x="3390900" y="5207000"/>
          <p14:tracePt t="69851" x="3363913" y="5180013"/>
          <p14:tracePt t="69860" x="3346450" y="5143500"/>
          <p14:tracePt t="69878" x="3300413" y="5060950"/>
          <p14:tracePt t="69883" x="3263900" y="5016500"/>
          <p14:tracePt t="69890" x="3236913" y="4970463"/>
          <p14:tracePt t="69899" x="3181350" y="4887913"/>
          <p14:tracePt t="69907" x="3171825" y="4841875"/>
          <p14:tracePt t="69915" x="3163888" y="4768850"/>
          <p14:tracePt t="69924" x="3127375" y="4705350"/>
          <p14:tracePt t="69931" x="3071813" y="4624388"/>
          <p14:tracePt t="69941" x="3027363" y="4541838"/>
          <p14:tracePt t="69947" x="2990850" y="4486275"/>
          <p14:tracePt t="69958" x="2971800" y="4432300"/>
          <p14:tracePt t="69962" x="2944813" y="4368800"/>
          <p14:tracePt t="69970" x="2925763" y="4340225"/>
          <p14:tracePt t="69978" x="2889250" y="4276725"/>
          <p14:tracePt t="69986" x="2881313" y="4249738"/>
          <p14:tracePt t="69994" x="2862263" y="4203700"/>
          <p14:tracePt t="70002" x="2844800" y="4176713"/>
          <p14:tracePt t="70010" x="2825750" y="4140200"/>
          <p14:tracePt t="70018" x="2817813" y="4122738"/>
          <p14:tracePt t="70026" x="2808288" y="4086225"/>
          <p14:tracePt t="70034" x="2771775" y="4040188"/>
          <p14:tracePt t="70042" x="2771775" y="3976688"/>
          <p14:tracePt t="70050" x="2762250" y="3957638"/>
          <p14:tracePt t="70058" x="2762250" y="3921125"/>
          <p14:tracePt t="70067" x="2752725" y="3894138"/>
          <p14:tracePt t="70074" x="2735263" y="3857625"/>
          <p14:tracePt t="70082" x="2735263" y="3830638"/>
          <p14:tracePt t="70090" x="2716213" y="3811588"/>
          <p14:tracePt t="70098" x="2716213" y="3767138"/>
          <p14:tracePt t="70106" x="2708275" y="3738563"/>
          <p14:tracePt t="70114" x="2708275" y="3721100"/>
          <p14:tracePt t="70122" x="2698750" y="3684588"/>
          <p14:tracePt t="70130" x="2679700" y="3638550"/>
          <p14:tracePt t="70139" x="2671763" y="3602038"/>
          <p14:tracePt t="70146" x="2671763" y="3565525"/>
          <p14:tracePt t="70155" x="2662238" y="3519488"/>
          <p14:tracePt t="70162" x="2643188" y="3482975"/>
          <p14:tracePt t="70170" x="2625725" y="3438525"/>
          <p14:tracePt t="70178" x="2616200" y="3392488"/>
          <p14:tracePt t="70186" x="2606675" y="3346450"/>
          <p14:tracePt t="70194" x="2589213" y="3319463"/>
          <p14:tracePt t="70202" x="2570163" y="3292475"/>
          <p14:tracePt t="70210" x="2562225" y="3236913"/>
          <p14:tracePt t="70218" x="2552700" y="3200400"/>
          <p14:tracePt t="70226" x="2552700" y="3163888"/>
          <p14:tracePt t="70234" x="2552700" y="3136900"/>
          <p14:tracePt t="70242" x="2552700" y="3090863"/>
          <p14:tracePt t="70250" x="2552700" y="3036888"/>
          <p14:tracePt t="70258" x="2552700" y="3000375"/>
          <p14:tracePt t="70266" x="2552700" y="2954338"/>
          <p14:tracePt t="70274" x="2552700" y="2927350"/>
          <p14:tracePt t="70282" x="2552700" y="2900363"/>
          <p14:tracePt t="70290" x="2552700" y="2881313"/>
          <p14:tracePt t="70299" x="2552700" y="2854325"/>
          <p14:tracePt t="70306" x="2552700" y="2844800"/>
          <p14:tracePt t="70314" x="2552700" y="2808288"/>
          <p14:tracePt t="70323" x="2552700" y="2800350"/>
          <p14:tracePt t="70330" x="2552700" y="2781300"/>
          <p14:tracePt t="70339" x="2552700" y="2754313"/>
          <p14:tracePt t="70347" x="2552700" y="2744788"/>
          <p14:tracePt t="70354" x="2562225" y="2708275"/>
          <p14:tracePt t="70362" x="2562225" y="2698750"/>
          <p14:tracePt t="70370" x="2562225" y="2662238"/>
          <p14:tracePt t="70378" x="2570163" y="2625725"/>
          <p14:tracePt t="70386" x="2570163" y="2608263"/>
          <p14:tracePt t="70394" x="2579688" y="2562225"/>
          <p14:tracePt t="70402" x="2579688" y="2554288"/>
          <p14:tracePt t="70410" x="2579688" y="2525713"/>
          <p14:tracePt t="70418" x="2579688" y="2508250"/>
          <p14:tracePt t="70426" x="2589213" y="2481263"/>
          <p14:tracePt t="70442" x="2589213" y="2471738"/>
          <p14:tracePt t="70450" x="2589213" y="2462213"/>
          <p14:tracePt t="70466" x="2589213" y="2452688"/>
          <p14:tracePt t="70474" x="2589213" y="2444750"/>
          <p14:tracePt t="70482" x="2589213" y="2435225"/>
          <p14:tracePt t="70490" x="2589213" y="2416175"/>
          <p14:tracePt t="70498" x="2589213" y="2398713"/>
          <p14:tracePt t="70506" x="2589213" y="2389188"/>
          <p14:tracePt t="70514" x="2589213" y="2371725"/>
          <p14:tracePt t="70523" x="2589213" y="2343150"/>
          <p14:tracePt t="70530" x="2589213" y="2335213"/>
          <p14:tracePt t="70539" x="2589213" y="2325688"/>
          <p14:tracePt t="70546" x="2589213" y="2306638"/>
          <p14:tracePt t="70554" x="2589213" y="2270125"/>
          <p14:tracePt t="70570" x="2589213" y="2262188"/>
          <p14:tracePt t="70586" x="2589213" y="2252663"/>
          <p14:tracePt t="70811" x="2589213" y="2243138"/>
          <p14:tracePt t="70827" x="2579688" y="2252663"/>
          <p14:tracePt t="70835" x="2570163" y="2262188"/>
          <p14:tracePt t="70867" x="2562225" y="2262188"/>
          <p14:tracePt t="70892" x="2562225" y="2270125"/>
          <p14:tracePt t="70899" x="2562225" y="2298700"/>
          <p14:tracePt t="70907" x="2552700" y="2306638"/>
          <p14:tracePt t="70924" x="2533650" y="2316163"/>
          <p14:tracePt t="70947" x="2533650" y="2325688"/>
          <p14:tracePt t="71067" x="2516188" y="2343150"/>
          <p14:tracePt t="71084" x="2498725" y="2352675"/>
          <p14:tracePt t="71091" x="2489200" y="2352675"/>
          <p14:tracePt t="71098" x="2479675" y="2362200"/>
          <p14:tracePt t="71131" x="2462213" y="2362200"/>
          <p14:tracePt t="71179" x="2452688" y="2362200"/>
          <p14:tracePt t="71219" x="2433638" y="2362200"/>
          <p14:tracePt t="71227" x="2406650" y="2362200"/>
          <p14:tracePt t="71235" x="2352675" y="2362200"/>
          <p14:tracePt t="71243" x="2297113" y="2362200"/>
          <p14:tracePt t="71251" x="2224088" y="2362200"/>
          <p14:tracePt t="71259" x="2151063" y="2362200"/>
          <p14:tracePt t="71268" x="2051050" y="2343150"/>
          <p14:tracePt t="71274" x="2024063" y="2343150"/>
          <p14:tracePt t="71283" x="1968500" y="2325688"/>
          <p14:tracePt t="71290" x="1924050" y="2325688"/>
          <p14:tracePt t="71298" x="1887538" y="2316163"/>
          <p14:tracePt t="71316" x="1878013" y="2316163"/>
          <p14:tracePt t="71403" x="1868488" y="2306638"/>
          <p14:tracePt t="71419" x="1878013" y="2298700"/>
          <p14:tracePt t="71435" x="1887538" y="2279650"/>
          <p14:tracePt t="71451" x="1895475" y="2279650"/>
          <p14:tracePt t="71467" x="1914525" y="2270125"/>
          <p14:tracePt t="71475" x="1931988" y="2243138"/>
          <p14:tracePt t="71483" x="1941513" y="2243138"/>
          <p14:tracePt t="71499" x="1960563" y="2225675"/>
          <p14:tracePt t="71508" x="1978025" y="2206625"/>
          <p14:tracePt t="71515" x="1987550" y="2197100"/>
          <p14:tracePt t="71524" x="1987550" y="2189163"/>
          <p14:tracePt t="71530" x="1997075" y="2189163"/>
          <p14:tracePt t="71539" x="2005013" y="2179638"/>
          <p14:tracePt t="71546" x="2024063" y="2160588"/>
          <p14:tracePt t="71555" x="2041525" y="2152650"/>
          <p14:tracePt t="71570" x="2060575" y="2143125"/>
          <p14:tracePt t="71602" x="2078038" y="2133600"/>
          <p14:tracePt t="71724" x="2097088" y="2133600"/>
          <p14:tracePt t="71731" x="2151063" y="2133600"/>
          <p14:tracePt t="71740" x="2197100" y="2133600"/>
          <p14:tracePt t="71747" x="2224088" y="2133600"/>
          <p14:tracePt t="71758" x="2260600" y="2133600"/>
          <p14:tracePt t="71763" x="2306638" y="2133600"/>
          <p14:tracePt t="71772" x="2324100" y="2133600"/>
          <p14:tracePt t="71779" x="2360613" y="2133600"/>
          <p14:tracePt t="71787" x="2370138" y="2133600"/>
          <p14:tracePt t="71795" x="2397125" y="2133600"/>
          <p14:tracePt t="71899" x="2416175" y="2152650"/>
          <p14:tracePt t="71906" x="2425700" y="2160588"/>
          <p14:tracePt t="71915" x="2452688" y="2170113"/>
          <p14:tracePt t="71922" x="2479675" y="2179638"/>
          <p14:tracePt t="71930" x="2506663" y="2179638"/>
          <p14:tracePt t="71940" x="2543175" y="2197100"/>
          <p14:tracePt t="71946" x="2552700" y="2197100"/>
          <p14:tracePt t="71955" x="2570163" y="2216150"/>
          <p14:tracePt t="71978" x="2579688" y="2225675"/>
          <p14:tracePt t="72091" x="2589213" y="2225675"/>
          <p14:tracePt t="72099" x="2616200" y="2225675"/>
          <p14:tracePt t="72107" x="2625725" y="2225675"/>
          <p14:tracePt t="72115" x="2635250" y="2225675"/>
          <p14:tracePt t="72125" x="2643188" y="2225675"/>
          <p14:tracePt t="72220" x="2643188" y="2243138"/>
          <p14:tracePt t="72227" x="2643188" y="2252663"/>
          <p14:tracePt t="72235" x="2643188" y="2262188"/>
          <p14:tracePt t="72243" x="2643188" y="2270125"/>
          <p14:tracePt t="72251" x="2643188" y="2279650"/>
          <p14:tracePt t="72259" x="2643188" y="2289175"/>
          <p14:tracePt t="72266" x="2643188" y="2298700"/>
          <p14:tracePt t="72274" x="2643188" y="2316163"/>
          <p14:tracePt t="72283" x="2643188" y="2325688"/>
          <p14:tracePt t="72291" x="2643188" y="2335213"/>
          <p14:tracePt t="72306" x="2635250" y="2352675"/>
          <p14:tracePt t="72315" x="2635250" y="2362200"/>
          <p14:tracePt t="72323" x="2616200" y="2379663"/>
          <p14:tracePt t="72330" x="2606675" y="2389188"/>
          <p14:tracePt t="72340" x="2579688" y="2408238"/>
          <p14:tracePt t="72348" x="2570163" y="2416175"/>
          <p14:tracePt t="72356" x="2543175" y="2425700"/>
          <p14:tracePt t="72362" x="2525713" y="2435225"/>
          <p14:tracePt t="72370" x="2498725" y="2435225"/>
          <p14:tracePt t="72378" x="2479675" y="2435225"/>
          <p14:tracePt t="72386" x="2433638" y="2452688"/>
          <p14:tracePt t="72394" x="2425700" y="2452688"/>
          <p14:tracePt t="72402" x="2389188" y="2452688"/>
          <p14:tracePt t="72410" x="2360613" y="2452688"/>
          <p14:tracePt t="72418" x="2343150" y="2452688"/>
          <p14:tracePt t="72426" x="2333625" y="2452688"/>
          <p14:tracePt t="72434" x="2324100" y="2452688"/>
          <p14:tracePt t="72442" x="2316163" y="2452688"/>
          <p14:tracePt t="72450" x="2306638" y="2452688"/>
          <p14:tracePt t="72466" x="2297113" y="2452688"/>
          <p14:tracePt t="72474" x="2279650" y="2452688"/>
          <p14:tracePt t="72482" x="2270125" y="2452688"/>
          <p14:tracePt t="72498" x="2260600" y="2452688"/>
          <p14:tracePt t="72506" x="2243138" y="2444750"/>
          <p14:tracePt t="72514" x="2233613" y="2444750"/>
          <p14:tracePt t="72523" x="2214563" y="2444750"/>
          <p14:tracePt t="72530" x="2187575" y="2435225"/>
          <p14:tracePt t="72546" x="2170113" y="2416175"/>
          <p14:tracePt t="72555" x="2151063" y="2416175"/>
          <p14:tracePt t="72562" x="2143125" y="2416175"/>
          <p14:tracePt t="72571" x="2133600" y="2416175"/>
          <p14:tracePt t="72578" x="2124075" y="2408238"/>
          <p14:tracePt t="72594" x="2106613" y="2398713"/>
          <p14:tracePt t="72602" x="2097088" y="2398713"/>
          <p14:tracePt t="72626" x="2087563" y="2398713"/>
          <p14:tracePt t="72644" x="2078038" y="2389188"/>
          <p14:tracePt t="72659" x="2078038" y="2379663"/>
          <p14:tracePt t="72666" x="2070100" y="2371725"/>
          <p14:tracePt t="72691" x="2060575" y="2362200"/>
          <p14:tracePt t="72722" x="2060575" y="2343150"/>
          <p14:tracePt t="72730" x="2060575" y="2335213"/>
          <p14:tracePt t="72738" x="2060575" y="2325688"/>
          <p14:tracePt t="72746" x="2060575" y="2306638"/>
          <p14:tracePt t="72754" x="2060575" y="2279650"/>
          <p14:tracePt t="72762" x="2060575" y="2243138"/>
          <p14:tracePt t="72770" x="2060575" y="2233613"/>
          <p14:tracePt t="72778" x="2060575" y="2216150"/>
          <p14:tracePt t="72786" x="2060575" y="2197100"/>
          <p14:tracePt t="72794" x="2060575" y="2189163"/>
          <p14:tracePt t="72802" x="2060575" y="2160588"/>
          <p14:tracePt t="72810" x="2060575" y="2143125"/>
          <p14:tracePt t="72826" x="2070100" y="2125663"/>
          <p14:tracePt t="72842" x="2070100" y="2116138"/>
          <p14:tracePt t="72850" x="2070100" y="2106613"/>
          <p14:tracePt t="72858" x="2078038" y="2097088"/>
          <p14:tracePt t="72873" x="2097088" y="2089150"/>
          <p14:tracePt t="72898" x="2106613" y="2089150"/>
          <p14:tracePt t="72906" x="2124075" y="2070100"/>
          <p14:tracePt t="72914" x="2133600" y="2070100"/>
          <p14:tracePt t="72923" x="2160588" y="2070100"/>
          <p14:tracePt t="72930" x="2187575" y="2070100"/>
          <p14:tracePt t="72939" x="2206625" y="2070100"/>
          <p14:tracePt t="72946" x="2260600" y="2070100"/>
          <p14:tracePt t="72955" x="2287588" y="2070100"/>
          <p14:tracePt t="72962" x="2324100" y="2070100"/>
          <p14:tracePt t="72970" x="2343150" y="2070100"/>
          <p14:tracePt t="72978" x="2370138" y="2070100"/>
          <p14:tracePt t="72986" x="2406650" y="2070100"/>
          <p14:tracePt t="72994" x="2433638" y="2070100"/>
          <p14:tracePt t="73002" x="2452688" y="2070100"/>
          <p14:tracePt t="73010" x="2479675" y="2070100"/>
          <p14:tracePt t="73019" x="2489200" y="2070100"/>
          <p14:tracePt t="73026" x="2516188" y="2070100"/>
          <p14:tracePt t="73042" x="2525713" y="2070100"/>
          <p14:tracePt t="73147" x="2533650" y="2070100"/>
          <p14:tracePt t="73155" x="2552700" y="2070100"/>
          <p14:tracePt t="73163" x="2570163" y="2070100"/>
          <p14:tracePt t="73172" x="2589213" y="2097088"/>
          <p14:tracePt t="73179" x="2616200" y="2125663"/>
          <p14:tracePt t="73188" x="2625725" y="2133600"/>
          <p14:tracePt t="73194" x="2625725" y="2152650"/>
          <p14:tracePt t="73201" x="2643188" y="2170113"/>
          <p14:tracePt t="73219" x="2643188" y="2179638"/>
          <p14:tracePt t="73226" x="2643188" y="2197100"/>
          <p14:tracePt t="73234" x="2652713" y="2206625"/>
          <p14:tracePt t="73363" x="2652713" y="2216150"/>
          <p14:tracePt t="73371" x="2616200" y="2225675"/>
          <p14:tracePt t="73379" x="2616200" y="2233613"/>
          <p14:tracePt t="73387" x="2606675" y="2243138"/>
          <p14:tracePt t="73395" x="2589213" y="2252663"/>
          <p14:tracePt t="73403" x="2579688" y="2252663"/>
          <p14:tracePt t="73410" x="2570163" y="2252663"/>
          <p14:tracePt t="73418" x="2562225" y="2262188"/>
          <p14:tracePt t="73947" x="2552700" y="2262188"/>
          <p14:tracePt t="73954" x="2533650" y="2262188"/>
          <p14:tracePt t="73961" x="2489200" y="2262188"/>
          <p14:tracePt t="73970" x="2462213" y="2270125"/>
          <p14:tracePt t="73978" x="2433638" y="2270125"/>
          <p14:tracePt t="73986" x="2397125" y="2270125"/>
          <p14:tracePt t="73994" x="2379663" y="2270125"/>
          <p14:tracePt t="74002" x="2379663" y="2279650"/>
          <p14:tracePt t="74275" x="2360613" y="2279650"/>
          <p14:tracePt t="74299" x="2352675" y="2270125"/>
          <p14:tracePt t="74306" x="2343150" y="2262188"/>
          <p14:tracePt t="74523" x="2352675" y="2233613"/>
          <p14:tracePt t="74531" x="2360613" y="2233613"/>
          <p14:tracePt t="74540" x="2389188" y="2225675"/>
          <p14:tracePt t="74572" x="2397125" y="2225675"/>
          <p14:tracePt t="74587" x="2406650" y="2216150"/>
          <p14:tracePt t="74595" x="2406650" y="2206625"/>
          <p14:tracePt t="74611" x="2416175" y="2206625"/>
          <p14:tracePt t="74627" x="2425700" y="2206625"/>
          <p14:tracePt t="74635" x="2433638" y="2206625"/>
          <p14:tracePt t="74644" x="2462213" y="2206625"/>
          <p14:tracePt t="74651" x="2470150" y="2206625"/>
          <p14:tracePt t="74659" x="2479675" y="2206625"/>
          <p14:tracePt t="74667" x="2498725" y="2206625"/>
          <p14:tracePt t="74684" x="2506663" y="2206625"/>
          <p14:tracePt t="74787" x="2516188" y="2206625"/>
          <p14:tracePt t="74795" x="2525713" y="2206625"/>
          <p14:tracePt t="74804" x="2543175" y="2206625"/>
          <p14:tracePt t="74812" x="2562225" y="2206625"/>
          <p14:tracePt t="74819" x="2570163" y="2206625"/>
          <p14:tracePt t="74835" x="2579688" y="2206625"/>
          <p14:tracePt t="74843" x="2589213" y="2206625"/>
          <p14:tracePt t="75491" x="2598738" y="2206625"/>
          <p14:tracePt t="75506" x="2606675" y="2216150"/>
          <p14:tracePt t="75531" x="2606675" y="2233613"/>
          <p14:tracePt t="75611" x="2616200" y="2243138"/>
          <p14:tracePt t="75756" x="2635250" y="2243138"/>
          <p14:tracePt t="75763" x="2671763" y="2243138"/>
          <p14:tracePt t="75773" x="2725738" y="2243138"/>
          <p14:tracePt t="75778" x="2798763" y="2243138"/>
          <p14:tracePt t="75786" x="2881313" y="2225675"/>
          <p14:tracePt t="75794" x="2917825" y="2225675"/>
          <p14:tracePt t="75802" x="2954338" y="2225675"/>
          <p14:tracePt t="75810" x="2971800" y="2225675"/>
          <p14:tracePt t="76291" x="2954338" y="2225675"/>
          <p14:tracePt t="76299" x="2925763" y="2225675"/>
          <p14:tracePt t="76307" x="2908300" y="2225675"/>
          <p14:tracePt t="76316" x="2881313" y="2225675"/>
          <p14:tracePt t="76324" x="2844800" y="2225675"/>
          <p14:tracePt t="76331" x="2825750" y="2225675"/>
          <p14:tracePt t="76341" x="2771775" y="2225675"/>
          <p14:tracePt t="76348" x="2725738" y="2225675"/>
          <p14:tracePt t="76357" x="2662238" y="2225675"/>
          <p14:tracePt t="76363" x="2606675" y="2225675"/>
          <p14:tracePt t="76374" x="2543175" y="2225675"/>
          <p14:tracePt t="76379" x="2489200" y="2225675"/>
          <p14:tracePt t="76388" x="2452688" y="2225675"/>
          <p14:tracePt t="76394" x="2406650" y="2225675"/>
          <p14:tracePt t="76402" x="2389188" y="2225675"/>
          <p14:tracePt t="76412" x="2360613" y="2225675"/>
          <p14:tracePt t="76418" x="2352675" y="2225675"/>
          <p14:tracePt t="76426" x="2343150" y="2225675"/>
          <p14:tracePt t="76442" x="2333625" y="2225675"/>
          <p14:tracePt t="76539" x="2316163" y="2216150"/>
          <p14:tracePt t="76547" x="2279650" y="2189163"/>
          <p14:tracePt t="76556" x="2251075" y="2170113"/>
          <p14:tracePt t="76564" x="2206625" y="2133600"/>
          <p14:tracePt t="76573" x="2187575" y="2116138"/>
          <p14:tracePt t="76579" x="2151063" y="2089150"/>
          <p14:tracePt t="76588" x="2133600" y="2079625"/>
          <p14:tracePt t="76594" x="2124075" y="2079625"/>
          <p14:tracePt t="76602" x="2106613" y="2052638"/>
          <p14:tracePt t="76610" x="2087563" y="2024063"/>
          <p14:tracePt t="76626" x="2087563" y="1997075"/>
          <p14:tracePt t="76635" x="2078038" y="1987550"/>
          <p14:tracePt t="76644" x="2070100" y="1979613"/>
          <p14:tracePt t="76650" x="2060575" y="1951038"/>
          <p14:tracePt t="76660" x="2060575" y="1943100"/>
          <p14:tracePt t="76665" x="2060575" y="1924050"/>
          <p14:tracePt t="76674" x="2051050" y="1906588"/>
          <p14:tracePt t="76682" x="2041525" y="1870075"/>
          <p14:tracePt t="76690" x="2041525" y="1860550"/>
          <p14:tracePt t="76698" x="2041525" y="1851025"/>
          <p14:tracePt t="76706" x="2041525" y="1833563"/>
          <p14:tracePt t="76714" x="2041525" y="1814513"/>
          <p14:tracePt t="76730" x="2041525" y="1804988"/>
          <p14:tracePt t="76741" x="2041525" y="1778000"/>
          <p14:tracePt t="76747" x="2041525" y="1768475"/>
          <p14:tracePt t="76757" x="2051050" y="1760538"/>
          <p14:tracePt t="76763" x="2106613" y="1751013"/>
          <p14:tracePt t="76773" x="2197100" y="1751013"/>
          <p14:tracePt t="76779" x="2343150" y="1751013"/>
          <p14:tracePt t="76790" x="2543175" y="1751013"/>
          <p14:tracePt t="76795" x="2708275" y="1751013"/>
          <p14:tracePt t="76804" x="2871788" y="1760538"/>
          <p14:tracePt t="76811" x="3081338" y="1804988"/>
          <p14:tracePt t="76819" x="3254375" y="1870075"/>
          <p14:tracePt t="76827" x="3363913" y="1906588"/>
          <p14:tracePt t="76835" x="3463925" y="1979613"/>
          <p14:tracePt t="76844" x="3500438" y="2016125"/>
          <p14:tracePt t="76851" x="3527425" y="2043113"/>
          <p14:tracePt t="76860" x="3536950" y="2060575"/>
          <p14:tracePt t="76866" x="3536950" y="2089150"/>
          <p14:tracePt t="76874" x="3536950" y="2106613"/>
          <p14:tracePt t="76891" x="3536950" y="2160588"/>
          <p14:tracePt t="76907" x="3536950" y="2189163"/>
          <p14:tracePt t="76914" x="3536950" y="2206625"/>
          <p14:tracePt t="76921" x="3536950" y="2252663"/>
          <p14:tracePt t="76930" x="3536950" y="2279650"/>
          <p14:tracePt t="76939" x="3536950" y="2335213"/>
          <p14:tracePt t="76946" x="3536950" y="2371725"/>
          <p14:tracePt t="76955" x="3536950" y="2444750"/>
          <p14:tracePt t="76962" x="3536950" y="2498725"/>
          <p14:tracePt t="76971" x="3536950" y="2525713"/>
          <p14:tracePt t="76978" x="3563938" y="2617788"/>
          <p14:tracePt t="76986" x="3592513" y="2681288"/>
          <p14:tracePt t="76994" x="3600450" y="2754313"/>
          <p14:tracePt t="77002" x="3636963" y="2817813"/>
          <p14:tracePt t="77010" x="3656013" y="2890838"/>
          <p14:tracePt t="77019" x="3692525" y="2990850"/>
          <p14:tracePt t="77025" x="3709988" y="3082925"/>
          <p14:tracePt t="77034" x="3719513" y="3163888"/>
          <p14:tracePt t="77042" x="3765550" y="3273425"/>
          <p14:tracePt t="77050" x="3775075" y="3355975"/>
          <p14:tracePt t="77058" x="3792538" y="3429000"/>
          <p14:tracePt t="77066" x="3802063" y="3492500"/>
          <p14:tracePt t="77074" x="3802063" y="3584575"/>
          <p14:tracePt t="77082" x="3802063" y="3675063"/>
          <p14:tracePt t="77090" x="3802063" y="3767138"/>
          <p14:tracePt t="77098" x="3802063" y="3857625"/>
          <p14:tracePt t="77106" x="3810000" y="3948113"/>
          <p14:tracePt t="77114" x="3829050" y="4030663"/>
          <p14:tracePt t="77122" x="3838575" y="4122738"/>
          <p14:tracePt t="77130" x="3838575" y="4149725"/>
          <p14:tracePt t="77138" x="3865563" y="4240213"/>
          <p14:tracePt t="77146" x="3902075" y="4322763"/>
          <p14:tracePt t="77155" x="3919538" y="4376738"/>
          <p14:tracePt t="77162" x="3956050" y="4459288"/>
          <p14:tracePt t="77170" x="3956050" y="4505325"/>
          <p14:tracePt t="77178" x="3965575" y="4541838"/>
          <p14:tracePt t="77186" x="3975100" y="4568825"/>
          <p14:tracePt t="77194" x="3992563" y="4605338"/>
          <p14:tracePt t="77202" x="3992563" y="4624388"/>
          <p14:tracePt t="77210" x="4011613" y="4660900"/>
          <p14:tracePt t="77226" x="4011613" y="4697413"/>
          <p14:tracePt t="77234" x="4011613" y="4705350"/>
          <p14:tracePt t="77242" x="4021138" y="4724400"/>
          <p14:tracePt t="77250" x="4021138" y="4732338"/>
          <p14:tracePt t="77258" x="4021138" y="4741863"/>
          <p14:tracePt t="77266" x="4021138" y="4760913"/>
          <p14:tracePt t="77274" x="4021138" y="4787900"/>
          <p14:tracePt t="77282" x="4021138" y="4805363"/>
          <p14:tracePt t="77290" x="4021138" y="4824413"/>
          <p14:tracePt t="77298" x="4021138" y="4841875"/>
          <p14:tracePt t="77306" x="4021138" y="4870450"/>
          <p14:tracePt t="77315" x="4011613" y="4906963"/>
          <p14:tracePt t="77322" x="3992563" y="4970463"/>
          <p14:tracePt t="77330" x="3984625" y="5006975"/>
          <p14:tracePt t="77339" x="3984625" y="5043488"/>
          <p14:tracePt t="77346" x="3956050" y="5080000"/>
          <p14:tracePt t="77355" x="3948113" y="5106988"/>
          <p14:tracePt t="77362" x="3938588" y="5143500"/>
          <p14:tracePt t="77371" x="3902075" y="5197475"/>
          <p14:tracePt t="77379" x="3892550" y="5226050"/>
          <p14:tracePt t="77387" x="3856038" y="5280025"/>
          <p14:tracePt t="77394" x="3829050" y="5316538"/>
          <p14:tracePt t="77402" x="3819525" y="5335588"/>
          <p14:tracePt t="77411" x="3775075" y="5389563"/>
          <p14:tracePt t="77418" x="3738563" y="5445125"/>
          <p14:tracePt t="77426" x="3719513" y="5472113"/>
          <p14:tracePt t="77434" x="3673475" y="5518150"/>
          <p14:tracePt t="77442" x="3656013" y="5535613"/>
          <p14:tracePt t="77450" x="3619500" y="5572125"/>
          <p14:tracePt t="77458" x="3573463" y="5618163"/>
          <p14:tracePt t="77466" x="3536950" y="5645150"/>
          <p14:tracePt t="77474" x="3490913" y="5681663"/>
          <p14:tracePt t="77482" x="3446463" y="5718175"/>
          <p14:tracePt t="77490" x="3419475" y="5727700"/>
          <p14:tracePt t="77498" x="3373438" y="5754688"/>
          <p14:tracePt t="77508" x="3346450" y="5772150"/>
          <p14:tracePt t="77514" x="3281363" y="5800725"/>
          <p14:tracePt t="77522" x="3244850" y="5800725"/>
          <p14:tracePt t="77530" x="3208338" y="5808663"/>
          <p14:tracePt t="77539" x="3144838" y="5818188"/>
          <p14:tracePt t="77546" x="3117850" y="5818188"/>
          <p14:tracePt t="77555" x="3063875" y="5818188"/>
          <p14:tracePt t="77562" x="3017838" y="5818188"/>
          <p14:tracePt t="77571" x="2944813" y="5818188"/>
          <p14:tracePt t="77578" x="2908300" y="5818188"/>
          <p14:tracePt t="77586" x="2835275" y="5818188"/>
          <p14:tracePt t="77594" x="2781300" y="5800725"/>
          <p14:tracePt t="77602" x="2679700" y="5764213"/>
          <p14:tracePt t="77610" x="2616200" y="5735638"/>
          <p14:tracePt t="77618" x="2552700" y="5699125"/>
          <p14:tracePt t="77626" x="2489200" y="5662613"/>
          <p14:tracePt t="77634" x="2406650" y="5589588"/>
          <p14:tracePt t="77643" x="2360613" y="5554663"/>
          <p14:tracePt t="77650" x="2343150" y="5535613"/>
          <p14:tracePt t="77660" x="2279650" y="5508625"/>
          <p14:tracePt t="77666" x="2260600" y="5489575"/>
          <p14:tracePt t="77674" x="2214563" y="5445125"/>
          <p14:tracePt t="77682" x="2179638" y="5380038"/>
          <p14:tracePt t="77690" x="2170113" y="5372100"/>
          <p14:tracePt t="77698" x="2151063" y="5335588"/>
          <p14:tracePt t="77706" x="2124075" y="5270500"/>
          <p14:tracePt t="77714" x="2114550" y="5262563"/>
          <p14:tracePt t="77722" x="2106613" y="5216525"/>
          <p14:tracePt t="77730" x="2097088" y="5197475"/>
          <p14:tracePt t="77738" x="2060575" y="5143500"/>
          <p14:tracePt t="77746" x="2060575" y="5126038"/>
          <p14:tracePt t="77755" x="2051050" y="5080000"/>
          <p14:tracePt t="77762" x="2014538" y="4997450"/>
          <p14:tracePt t="77771" x="1987550" y="4933950"/>
          <p14:tracePt t="77778" x="1951038" y="4860925"/>
          <p14:tracePt t="77787" x="1905000" y="4741863"/>
          <p14:tracePt t="77794" x="1860550" y="4641850"/>
          <p14:tracePt t="77802" x="1831975" y="4514850"/>
          <p14:tracePt t="77810" x="1787525" y="4376738"/>
          <p14:tracePt t="77818" x="1778000" y="4249738"/>
          <p14:tracePt t="77826" x="1731963" y="4140200"/>
          <p14:tracePt t="77834" x="1714500" y="4003675"/>
          <p14:tracePt t="77842" x="1704975" y="3875088"/>
          <p14:tracePt t="77850" x="1704975" y="3784600"/>
          <p14:tracePt t="77858" x="1704975" y="3694113"/>
          <p14:tracePt t="77866" x="1704975" y="3584575"/>
          <p14:tracePt t="77874" x="1704975" y="3475038"/>
          <p14:tracePt t="77895" x="1704975" y="3292475"/>
          <p14:tracePt t="77898" x="1704975" y="3236913"/>
          <p14:tracePt t="77906" x="1704975" y="3155950"/>
          <p14:tracePt t="77914" x="1704975" y="3082925"/>
          <p14:tracePt t="77922" x="1704975" y="3009900"/>
          <p14:tracePt t="77930" x="1731963" y="2963863"/>
          <p14:tracePt t="77939" x="1741488" y="2890838"/>
          <p14:tracePt t="77946" x="1778000" y="2827338"/>
          <p14:tracePt t="77956" x="1804988" y="2763838"/>
          <p14:tracePt t="77962" x="1814513" y="2698750"/>
          <p14:tracePt t="77972" x="1841500" y="2635250"/>
          <p14:tracePt t="77978" x="1860550" y="2608263"/>
          <p14:tracePt t="77987" x="1860550" y="2544763"/>
          <p14:tracePt t="77994" x="1914525" y="2489200"/>
          <p14:tracePt t="78003" x="1924050" y="2471738"/>
          <p14:tracePt t="78010" x="1960563" y="2416175"/>
          <p14:tracePt t="78020" x="1987550" y="2379663"/>
          <p14:tracePt t="78034" x="2024063" y="2352675"/>
          <p14:tracePt t="78042" x="2041525" y="2335213"/>
          <p14:tracePt t="78050" x="2070100" y="2306638"/>
          <p14:tracePt t="78057" x="2114550" y="2289175"/>
          <p14:tracePt t="78066" x="2133600" y="2270125"/>
          <p14:tracePt t="78073" x="2187575" y="2262188"/>
          <p14:tracePt t="78082" x="2270125" y="2216150"/>
          <p14:tracePt t="78090" x="2316163" y="2206625"/>
          <p14:tracePt t="78098" x="2370138" y="2206625"/>
          <p14:tracePt t="78106" x="2406650" y="2206625"/>
          <p14:tracePt t="78115" x="2425700" y="2206625"/>
          <p14:tracePt t="78124" x="2443163" y="2197100"/>
          <p14:tracePt t="78131" x="2452688" y="2197100"/>
          <p14:tracePt t="78140" x="2462213" y="2197100"/>
          <p14:tracePt t="78157" x="2479675" y="2197100"/>
          <p14:tracePt t="78163" x="2489200" y="2197100"/>
          <p14:tracePt t="78172" x="2516188" y="2206625"/>
          <p14:tracePt t="78179" x="2516188" y="2216150"/>
          <p14:tracePt t="78187" x="2543175" y="2233613"/>
          <p14:tracePt t="78195" x="2570163" y="2262188"/>
          <p14:tracePt t="78203" x="2625725" y="2325688"/>
          <p14:tracePt t="78211" x="2662238" y="2371725"/>
          <p14:tracePt t="78219" x="2716213" y="2416175"/>
          <p14:tracePt t="78227" x="2735263" y="2481263"/>
          <p14:tracePt t="78235" x="2781300" y="2562225"/>
          <p14:tracePt t="78243" x="2817813" y="2644775"/>
          <p14:tracePt t="78251" x="2862263" y="2727325"/>
          <p14:tracePt t="78259" x="2917825" y="2827338"/>
          <p14:tracePt t="78268" x="2935288" y="2854325"/>
          <p14:tracePt t="78276" x="2990850" y="2946400"/>
          <p14:tracePt t="78283" x="3017838" y="3036888"/>
          <p14:tracePt t="78291" x="3054350" y="3119438"/>
          <p14:tracePt t="78299" x="3063875" y="3182938"/>
          <p14:tracePt t="78306" x="3090863" y="3273425"/>
          <p14:tracePt t="78316" x="3108325" y="3338513"/>
          <p14:tracePt t="78322" x="3117850" y="3392488"/>
          <p14:tracePt t="78330" x="3117850" y="3446463"/>
          <p14:tracePt t="78338" x="3117850" y="3475038"/>
          <p14:tracePt t="78346" x="3117850" y="3529013"/>
          <p14:tracePt t="78354" x="3117850" y="3575050"/>
          <p14:tracePt t="78362" x="3117850" y="3602038"/>
          <p14:tracePt t="78370" x="3117850" y="3621088"/>
          <p14:tracePt t="78378" x="3117850" y="3665538"/>
          <p14:tracePt t="78386" x="3117850" y="3694113"/>
          <p14:tracePt t="78394" x="3117850" y="3730625"/>
          <p14:tracePt t="78402" x="3108325" y="3775075"/>
          <p14:tracePt t="78410" x="3108325" y="3803650"/>
          <p14:tracePt t="78418" x="3100388" y="3840163"/>
          <p14:tracePt t="78426" x="3081338" y="3875088"/>
          <p14:tracePt t="78434" x="3081338" y="3930650"/>
          <p14:tracePt t="78442" x="3044825" y="4013200"/>
          <p14:tracePt t="78450" x="3035300" y="4057650"/>
          <p14:tracePt t="78458" x="3008313" y="4149725"/>
          <p14:tracePt t="78466" x="2981325" y="4195763"/>
          <p14:tracePt t="78475" x="2971800" y="4295775"/>
          <p14:tracePt t="78482" x="2944813" y="4340225"/>
          <p14:tracePt t="78491" x="2925763" y="4386263"/>
          <p14:tracePt t="78498" x="2898775" y="4422775"/>
          <p14:tracePt t="78507" x="2881313" y="4486275"/>
          <p14:tracePt t="78514" x="2852738" y="4522788"/>
          <p14:tracePt t="78522" x="2852738" y="4541838"/>
          <p14:tracePt t="78530" x="2835275" y="4578350"/>
          <p14:tracePt t="78539" x="2825750" y="4614863"/>
          <p14:tracePt t="78546" x="2817813" y="4632325"/>
          <p14:tracePt t="78555" x="2808288" y="4651375"/>
          <p14:tracePt t="78562" x="2798763" y="4668838"/>
          <p14:tracePt t="78572" x="2789238" y="4687888"/>
          <p14:tracePt t="78578" x="2771775" y="4714875"/>
          <p14:tracePt t="78587" x="2762250" y="4724400"/>
          <p14:tracePt t="78594" x="2752725" y="4741863"/>
          <p14:tracePt t="78602" x="2744788" y="4768850"/>
          <p14:tracePt t="78611" x="2708275" y="4805363"/>
          <p14:tracePt t="78618" x="2698750" y="4833938"/>
          <p14:tracePt t="78634" x="2689225" y="4860925"/>
          <p14:tracePt t="78644" x="2662238" y="4897438"/>
          <p14:tracePt t="78650" x="2652713" y="4914900"/>
          <p14:tracePt t="78658" x="2625725" y="4933950"/>
          <p14:tracePt t="78666" x="2606675" y="4951413"/>
          <p14:tracePt t="78675" x="2589213" y="4970463"/>
          <p14:tracePt t="78682" x="2570163" y="4987925"/>
          <p14:tracePt t="78692" x="2552700" y="4997450"/>
          <p14:tracePt t="78697" x="2533650" y="4997450"/>
          <p14:tracePt t="78705" x="2516188" y="5016500"/>
          <p14:tracePt t="78713" x="2506663" y="5024438"/>
          <p14:tracePt t="78721" x="2479675" y="5024438"/>
          <p14:tracePt t="78738" x="2470150" y="5024438"/>
          <p14:tracePt t="78755" x="2443163" y="5024438"/>
          <p14:tracePt t="78762" x="2433638" y="5024438"/>
          <p14:tracePt t="78772" x="2406650" y="5024438"/>
          <p14:tracePt t="78779" x="2397125" y="5024438"/>
          <p14:tracePt t="78787" x="2352675" y="5024438"/>
          <p14:tracePt t="78811" x="2287588" y="5016500"/>
          <p14:tracePt t="78819" x="2279650" y="5006975"/>
          <p14:tracePt t="78827" x="2233613" y="4997450"/>
          <p14:tracePt t="78835" x="2214563" y="4979988"/>
          <p14:tracePt t="78843" x="2179638" y="4943475"/>
          <p14:tracePt t="78851" x="2160588" y="4924425"/>
          <p14:tracePt t="78859" x="2124075" y="4878388"/>
          <p14:tracePt t="78867" x="2106613" y="4851400"/>
          <p14:tracePt t="78876" x="2070100" y="4805363"/>
          <p14:tracePt t="78896" x="2005013" y="4660900"/>
          <p14:tracePt t="78898" x="1987550" y="4614863"/>
          <p14:tracePt t="78908" x="1931988" y="4532313"/>
          <p14:tracePt t="78915" x="1905000" y="4468813"/>
          <p14:tracePt t="78923" x="1878013" y="4413250"/>
          <p14:tracePt t="78931" x="1868488" y="4368800"/>
          <p14:tracePt t="78941" x="1831975" y="4303713"/>
          <p14:tracePt t="78947" x="1814513" y="4259263"/>
          <p14:tracePt t="78956" x="1814513" y="4240213"/>
          <p14:tracePt t="78962" x="1814513" y="4186238"/>
          <p14:tracePt t="78971" x="1814513" y="4149725"/>
          <p14:tracePt t="78978" x="1814513" y="4094163"/>
          <p14:tracePt t="78986" x="1814513" y="4013200"/>
          <p14:tracePt t="78994" x="1814513" y="3957638"/>
          <p14:tracePt t="79002" x="1814513" y="3867150"/>
          <p14:tracePt t="79010" x="1814513" y="3794125"/>
          <p14:tracePt t="79018" x="1814513" y="3702050"/>
          <p14:tracePt t="79026" x="1814513" y="3611563"/>
          <p14:tracePt t="79034" x="1814513" y="3538538"/>
          <p14:tracePt t="79042" x="1814513" y="3465513"/>
          <p14:tracePt t="79051" x="1814513" y="3365500"/>
          <p14:tracePt t="79058" x="1814513" y="3292475"/>
          <p14:tracePt t="79066" x="1831975" y="3200400"/>
          <p14:tracePt t="79074" x="1851025" y="3119438"/>
          <p14:tracePt t="79082" x="1895475" y="3017838"/>
          <p14:tracePt t="79091" x="1924050" y="2927350"/>
          <p14:tracePt t="79098" x="1931988" y="2881313"/>
          <p14:tracePt t="79106" x="1941513" y="2854325"/>
          <p14:tracePt t="79114" x="1978025" y="2800350"/>
          <p14:tracePt t="79122" x="2024063" y="2717800"/>
          <p14:tracePt t="79130" x="2060575" y="2635250"/>
          <p14:tracePt t="79138" x="2106613" y="2581275"/>
          <p14:tracePt t="79145" x="2151063" y="2517775"/>
          <p14:tracePt t="79154" x="2170113" y="2462213"/>
          <p14:tracePt t="79162" x="2179638" y="2425700"/>
          <p14:tracePt t="79171" x="2233613" y="2379663"/>
          <p14:tracePt t="79178" x="2279650" y="2335213"/>
          <p14:tracePt t="79186" x="2343150" y="2298700"/>
          <p14:tracePt t="79194" x="2360613" y="2270125"/>
          <p14:tracePt t="79202" x="2389188" y="2262188"/>
          <p14:tracePt t="79210" x="2425700" y="2252663"/>
          <p14:tracePt t="79218" x="2443163" y="2252663"/>
          <p14:tracePt t="79226" x="2479675" y="2243138"/>
          <p14:tracePt t="79234" x="2525713" y="2243138"/>
          <p14:tracePt t="79242" x="2543175" y="2243138"/>
          <p14:tracePt t="79250" x="2579688" y="2243138"/>
          <p14:tracePt t="79258" x="2635250" y="2243138"/>
          <p14:tracePt t="79266" x="2708275" y="2243138"/>
          <p14:tracePt t="79274" x="2771775" y="2289175"/>
          <p14:tracePt t="79282" x="2871788" y="2343150"/>
          <p14:tracePt t="79290" x="2908300" y="2362200"/>
          <p14:tracePt t="79298" x="2981325" y="2416175"/>
          <p14:tracePt t="79307" x="3044825" y="2481263"/>
          <p14:tracePt t="79314" x="3081338" y="2525713"/>
          <p14:tracePt t="79322" x="3136900" y="2598738"/>
          <p14:tracePt t="79330" x="3171825" y="2644775"/>
          <p14:tracePt t="79338" x="3181350" y="2698750"/>
          <p14:tracePt t="79346" x="3217863" y="2763838"/>
          <p14:tracePt t="79355" x="3217863" y="2817813"/>
          <p14:tracePt t="79362" x="3236913" y="2881313"/>
          <p14:tracePt t="79372" x="3244850" y="2927350"/>
          <p14:tracePt t="79378" x="3263900" y="2982913"/>
          <p14:tracePt t="79385" x="3263900" y="3027363"/>
          <p14:tracePt t="79393" x="3263900" y="3082925"/>
          <p14:tracePt t="79402" x="3263900" y="3136900"/>
          <p14:tracePt t="79410" x="3263900" y="3192463"/>
          <p14:tracePt t="79418" x="3263900" y="3246438"/>
          <p14:tracePt t="79426" x="3263900" y="3309938"/>
          <p14:tracePt t="79434" x="3263900" y="3365500"/>
          <p14:tracePt t="79442" x="3263900" y="3419475"/>
          <p14:tracePt t="79450" x="3263900" y="3475038"/>
          <p14:tracePt t="79458" x="3263900" y="3529013"/>
          <p14:tracePt t="79466" x="3263900" y="3602038"/>
          <p14:tracePt t="79474" x="3263900" y="3648075"/>
          <p14:tracePt t="79482" x="3263900" y="3702050"/>
          <p14:tracePt t="79490" x="3263900" y="3757613"/>
          <p14:tracePt t="79498" x="3263900" y="3811588"/>
          <p14:tracePt t="79506" x="3263900" y="3875088"/>
          <p14:tracePt t="79514" x="3263900" y="3930650"/>
          <p14:tracePt t="79521" x="3263900" y="3984625"/>
          <p14:tracePt t="79530" x="3254375" y="4049713"/>
          <p14:tracePt t="79538" x="3244850" y="4086225"/>
          <p14:tracePt t="79546" x="3217863" y="4149725"/>
          <p14:tracePt t="79557" x="3208338" y="4195763"/>
          <p14:tracePt t="79562" x="3190875" y="4249738"/>
          <p14:tracePt t="79571" x="3181350" y="4295775"/>
          <p14:tracePt t="79578" x="3154363" y="4359275"/>
          <p14:tracePt t="79586" x="3154363" y="4386263"/>
          <p14:tracePt t="79594" x="3144838" y="4413250"/>
          <p14:tracePt t="79602" x="3136900" y="4459288"/>
          <p14:tracePt t="79610" x="3136900" y="4486275"/>
          <p14:tracePt t="79618" x="3127375" y="4541838"/>
          <p14:tracePt t="79626" x="3127375" y="4559300"/>
          <p14:tracePt t="79634" x="3127375" y="4587875"/>
          <p14:tracePt t="79642" x="3117850" y="4632325"/>
          <p14:tracePt t="79650" x="3100388" y="4660900"/>
          <p14:tracePt t="79658" x="3090863" y="4678363"/>
          <p14:tracePt t="79666" x="3090863" y="4687888"/>
          <p14:tracePt t="79674" x="3081338" y="4724400"/>
          <p14:tracePt t="79682" x="3054350" y="4741863"/>
          <p14:tracePt t="79691" x="3044825" y="4760913"/>
          <p14:tracePt t="79698" x="3044825" y="4768850"/>
          <p14:tracePt t="79708" x="3044825" y="4778375"/>
          <p14:tracePt t="79714" x="3044825" y="4797425"/>
          <p14:tracePt t="79722" x="3044825" y="4805363"/>
          <p14:tracePt t="79730" x="3035300" y="4814888"/>
          <p14:tracePt t="79746" x="3017838" y="4824413"/>
          <p14:tracePt t="79788" x="3008313" y="4833938"/>
          <p14:tracePt t="79804" x="2998788" y="4841875"/>
          <p14:tracePt t="79835" x="2998788" y="4851400"/>
          <p14:tracePt t="79843" x="2990850" y="4860925"/>
          <p14:tracePt t="79859" x="2971800" y="4878388"/>
          <p14:tracePt t="79875" x="2971800" y="4887913"/>
          <p14:tracePt t="79882" x="2971800" y="4897438"/>
          <p14:tracePt t="79890" x="2962275" y="4897438"/>
          <p14:tracePt t="79898" x="2962275" y="4906963"/>
          <p14:tracePt t="79907" x="2954338" y="4924425"/>
          <p14:tracePt t="79922" x="2935288" y="4943475"/>
          <p14:tracePt t="79939" x="2925763" y="4951413"/>
          <p14:tracePt t="79956" x="2917825" y="4960938"/>
          <p14:tracePt t="79971" x="2908300" y="4970463"/>
          <p14:tracePt t="79986" x="2898775" y="4979988"/>
          <p14:tracePt t="80002" x="2889250" y="4979988"/>
          <p14:tracePt t="80010" x="2881313" y="4979988"/>
          <p14:tracePt t="80019" x="2881313" y="4987925"/>
          <p14:tracePt t="80027" x="2862263" y="4987925"/>
          <p14:tracePt t="80036" x="2844800" y="4997450"/>
          <p14:tracePt t="80043" x="2835275" y="5006975"/>
          <p14:tracePt t="80060" x="2817813" y="5006975"/>
          <p14:tracePt t="80068" x="2808288" y="5016500"/>
          <p14:tracePt t="81212" x="2789238" y="5024438"/>
          <p14:tracePt t="82147" x="2789238" y="5043488"/>
          <p14:tracePt t="82411" x="2789238" y="5053013"/>
          <p14:tracePt t="82443" x="2789238" y="5060950"/>
          <p14:tracePt t="82962" x="2781300" y="5070475"/>
          <p14:tracePt t="84651" x="2781300" y="5053013"/>
          <p14:tracePt t="84659" x="2789238" y="5053013"/>
          <p14:tracePt t="84667" x="2798763" y="5043488"/>
          <p14:tracePt t="84676" x="2808288" y="5033963"/>
          <p14:tracePt t="84683" x="2817813" y="5024438"/>
          <p14:tracePt t="84695" x="2825750" y="5006975"/>
          <p14:tracePt t="84907" x="2852738" y="4997450"/>
          <p14:tracePt t="84915" x="2881313" y="4997450"/>
          <p14:tracePt t="84923" x="2898775" y="4997450"/>
          <p14:tracePt t="84931" x="2925763" y="4997450"/>
          <p14:tracePt t="84941" x="2935288" y="4997450"/>
          <p14:tracePt t="84957" x="2944813" y="4997450"/>
          <p14:tracePt t="84962" x="2954338" y="4997450"/>
          <p14:tracePt t="84978" x="2981325" y="4997450"/>
          <p14:tracePt t="85002" x="2990850" y="4997450"/>
          <p14:tracePt t="85010" x="2998788" y="4997450"/>
          <p14:tracePt t="85018" x="3008313" y="4997450"/>
          <p14:tracePt t="85050" x="3017838" y="4997450"/>
          <p14:tracePt t="85171" x="3035300" y="4997450"/>
          <p14:tracePt t="85188" x="3044825" y="5006975"/>
          <p14:tracePt t="85195" x="3063875" y="5006975"/>
          <p14:tracePt t="85227" x="3071813" y="5006975"/>
          <p14:tracePt t="85243" x="3090863" y="5006975"/>
          <p14:tracePt t="85259" x="3108325" y="5016500"/>
          <p14:tracePt t="85275" x="3117850" y="5016500"/>
          <p14:tracePt t="85283" x="3136900" y="5016500"/>
          <p14:tracePt t="85291" x="3154363" y="5024438"/>
          <p14:tracePt t="85323" x="3163888" y="5024438"/>
          <p14:tracePt t="85617" x="3181350" y="5024438"/>
          <p14:tracePt t="85625" x="3200400" y="5024438"/>
          <p14:tracePt t="85643" x="3217863" y="5024438"/>
          <p14:tracePt t="85683" x="3227388" y="5024438"/>
          <p14:tracePt t="85699" x="3236913" y="5033963"/>
          <p14:tracePt t="85748" x="3236913" y="5043488"/>
          <p14:tracePt t="86684" x="3244850" y="5043488"/>
          <p14:tracePt t="86692" x="3263900" y="5043488"/>
          <p14:tracePt t="86699" x="3273425" y="5043488"/>
          <p14:tracePt t="87010" x="3281363" y="5043488"/>
          <p14:tracePt t="87019" x="3290888" y="5043488"/>
          <p14:tracePt t="87059" x="3309938" y="5024438"/>
          <p14:tracePt t="87101" x="3336925" y="4906963"/>
          <p14:tracePt t="87105" x="3336925" y="4851400"/>
          <p14:tracePt t="87114" x="3363913" y="4787900"/>
          <p14:tracePt t="87123" x="3363913" y="4714875"/>
          <p14:tracePt t="87130" x="3363913" y="4651375"/>
          <p14:tracePt t="87138" x="3363913" y="4541838"/>
          <p14:tracePt t="87146" x="3363913" y="4468813"/>
          <p14:tracePt t="87154" x="3363913" y="4359275"/>
          <p14:tracePt t="87161" x="3363913" y="4286250"/>
          <p14:tracePt t="87170" x="3363913" y="4232275"/>
          <p14:tracePt t="87177" x="3363913" y="4176713"/>
          <p14:tracePt t="87186" x="3363913" y="4113213"/>
          <p14:tracePt t="87194" x="3363913" y="4057650"/>
          <p14:tracePt t="87202" x="3363913" y="4030663"/>
          <p14:tracePt t="87210" x="3363913" y="4003675"/>
          <p14:tracePt t="87217" x="3363913" y="3957638"/>
          <p14:tracePt t="87226" x="3363913" y="3940175"/>
          <p14:tracePt t="87233" x="3363913" y="3911600"/>
          <p14:tracePt t="87242" x="3363913" y="3875088"/>
          <p14:tracePt t="87249" x="3363913" y="3848100"/>
          <p14:tracePt t="87258" x="3363913" y="3803650"/>
          <p14:tracePt t="87266" x="3363913" y="3748088"/>
          <p14:tracePt t="87274" x="3363913" y="3711575"/>
          <p14:tracePt t="87282" x="3363913" y="3657600"/>
          <p14:tracePt t="87290" x="3363913" y="3592513"/>
          <p14:tracePt t="87298" x="3363913" y="3538538"/>
          <p14:tracePt t="87306" x="3373438" y="3465513"/>
          <p14:tracePt t="87313" x="3400425" y="3365500"/>
          <p14:tracePt t="87322" x="3427413" y="3292475"/>
          <p14:tracePt t="87329" x="3455988" y="3209925"/>
          <p14:tracePt t="87338" x="3490913" y="3163888"/>
          <p14:tracePt t="87346" x="3509963" y="3082925"/>
          <p14:tracePt t="87353" x="3546475" y="3009900"/>
          <p14:tracePt t="87362" x="3582988" y="2927350"/>
          <p14:tracePt t="87370" x="3609975" y="2863850"/>
          <p14:tracePt t="87378" x="3646488" y="2817813"/>
          <p14:tracePt t="87387" x="3683000" y="2735263"/>
          <p14:tracePt t="87394" x="3738563" y="2681288"/>
          <p14:tracePt t="87402" x="3775075" y="2635250"/>
          <p14:tracePt t="87410" x="3802063" y="2608263"/>
          <p14:tracePt t="87417" x="3856038" y="2554288"/>
          <p14:tracePt t="87425" x="3875088" y="2544763"/>
          <p14:tracePt t="87433" x="3919538" y="2517775"/>
          <p14:tracePt t="87442" x="3956050" y="2498725"/>
          <p14:tracePt t="87449" x="3975100" y="2498725"/>
          <p14:tracePt t="87457" x="4011613" y="2471738"/>
          <p14:tracePt t="87466" x="4029075" y="2471738"/>
          <p14:tracePt t="87482" x="4057650" y="2462213"/>
          <p14:tracePt t="87490" x="4075113" y="2462213"/>
          <p14:tracePt t="87497" x="4121150" y="2462213"/>
          <p14:tracePt t="87506" x="4157663" y="2452688"/>
          <p14:tracePt t="87514" x="4238625" y="2452688"/>
          <p14:tracePt t="87522" x="4311650" y="2452688"/>
          <p14:tracePt t="87530" x="4403725" y="2452688"/>
          <p14:tracePt t="87538" x="4513263" y="2452688"/>
          <p14:tracePt t="87546" x="4622800" y="2452688"/>
          <p14:tracePt t="87554" x="4713288" y="2452688"/>
          <p14:tracePt t="87562" x="4840288" y="2452688"/>
          <p14:tracePt t="87570" x="4932363" y="2452688"/>
          <p14:tracePt t="87578" x="5022850" y="2452688"/>
          <p14:tracePt t="87587" x="5095875" y="2452688"/>
          <p14:tracePt t="87594" x="5159375" y="2444750"/>
          <p14:tracePt t="87601" x="5205413" y="2416175"/>
          <p14:tracePt t="87610" x="5232400" y="2416175"/>
          <p14:tracePt t="87618" x="5260975" y="2408238"/>
          <p14:tracePt t="87625" x="5287963" y="2398713"/>
          <p14:tracePt t="87633" x="5297488" y="2398713"/>
          <p14:tracePt t="87642" x="5314950" y="2398713"/>
          <p14:tracePt t="87650" x="5360988" y="2398713"/>
          <p14:tracePt t="87658" x="5397500" y="2389188"/>
          <p14:tracePt t="87666" x="5441950" y="2389188"/>
          <p14:tracePt t="87674" x="5507038" y="2389188"/>
          <p14:tracePt t="87682" x="5580063" y="2389188"/>
          <p14:tracePt t="87690" x="5688013" y="2389188"/>
          <p14:tracePt t="87698" x="5797550" y="2389188"/>
          <p14:tracePt t="87706" x="5926138" y="2389188"/>
          <p14:tracePt t="87714" x="6072188" y="2389188"/>
          <p14:tracePt t="87722" x="6199188" y="2389188"/>
          <p14:tracePt t="87730" x="6326188" y="2389188"/>
          <p14:tracePt t="87738" x="6435725" y="2389188"/>
          <p14:tracePt t="87746" x="6545263" y="2389188"/>
          <p14:tracePt t="87755" x="6627813" y="2389188"/>
          <p14:tracePt t="87762" x="6700838" y="2389188"/>
          <p14:tracePt t="87771" x="6754813" y="2389188"/>
          <p14:tracePt t="87778" x="6791325" y="2389188"/>
          <p14:tracePt t="87787" x="6846888" y="2389188"/>
          <p14:tracePt t="87794" x="6892925" y="2389188"/>
          <p14:tracePt t="87802" x="6929438" y="2389188"/>
          <p14:tracePt t="87810" x="6964363" y="2389188"/>
          <p14:tracePt t="87818" x="7000875" y="2389188"/>
          <p14:tracePt t="87826" x="7046913" y="2362200"/>
          <p14:tracePt t="87834" x="7083425" y="2362200"/>
          <p14:tracePt t="87842" x="7102475" y="2362200"/>
          <p14:tracePt t="87850" x="7146925" y="2371725"/>
          <p14:tracePt t="87857" x="7165975" y="2371725"/>
          <p14:tracePt t="87867" x="7192963" y="2371725"/>
          <p14:tracePt t="87875" x="7239000" y="2379663"/>
          <p14:tracePt t="87883" x="7265988" y="2379663"/>
          <p14:tracePt t="87892" x="7292975" y="2389188"/>
          <p14:tracePt t="87899" x="7339013" y="2408238"/>
          <p14:tracePt t="87909" x="7366000" y="2408238"/>
          <p14:tracePt t="87915" x="7421563" y="2416175"/>
          <p14:tracePt t="87923" x="7485063" y="2435225"/>
          <p14:tracePt t="87931" x="7539038" y="2435225"/>
          <p14:tracePt t="87940" x="7585075" y="2444750"/>
          <p14:tracePt t="87946" x="7621588" y="2444750"/>
          <p14:tracePt t="87954" x="7648575" y="2462213"/>
          <p14:tracePt t="87962" x="7667625" y="2462213"/>
          <p14:tracePt t="87972" x="7685088" y="2471738"/>
          <p14:tracePt t="87978" x="7704138" y="2471738"/>
          <p14:tracePt t="88316" x="7721600" y="2471738"/>
          <p14:tracePt t="88323" x="7840663" y="2471738"/>
          <p14:tracePt t="88331" x="8004175" y="2471738"/>
          <p14:tracePt t="88340" x="8113713" y="2471738"/>
          <p14:tracePt t="88348" x="8240713" y="2489200"/>
          <p14:tracePt t="88356" x="8369300" y="2498725"/>
          <p14:tracePt t="88363" x="8515350" y="2535238"/>
          <p14:tracePt t="88373" x="8678863" y="2544763"/>
          <p14:tracePt t="88380" x="8788400" y="2544763"/>
          <p14:tracePt t="88389" x="8907463" y="2562225"/>
          <p14:tracePt t="88396" x="8980488" y="2571750"/>
          <p14:tracePt t="88405" x="9017000" y="2571750"/>
          <p14:tracePt t="88412" x="9053513" y="2589213"/>
          <p14:tracePt t="88667" x="9107488" y="25892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ja-JP" altLang="en-US"/>
              <a:t>レジスタファイル</a:t>
            </a:r>
          </a:p>
        </p:txBody>
      </p:sp>
      <p:grpSp>
        <p:nvGrpSpPr>
          <p:cNvPr id="113668" name="Group 4"/>
          <p:cNvGrpSpPr>
            <a:grpSpLocks/>
          </p:cNvGrpSpPr>
          <p:nvPr/>
        </p:nvGrpSpPr>
        <p:grpSpPr bwMode="auto">
          <a:xfrm>
            <a:off x="2987675" y="2924175"/>
            <a:ext cx="2085975" cy="1584325"/>
            <a:chOff x="1474" y="1752"/>
            <a:chExt cx="635" cy="544"/>
          </a:xfrm>
        </p:grpSpPr>
        <p:sp>
          <p:nvSpPr>
            <p:cNvPr id="113669" name="Rectangle 5"/>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3670" name="Group 6"/>
            <p:cNvGrpSpPr>
              <a:grpSpLocks/>
            </p:cNvGrpSpPr>
            <p:nvPr/>
          </p:nvGrpSpPr>
          <p:grpSpPr bwMode="auto">
            <a:xfrm rot="-5400000">
              <a:off x="1519" y="2205"/>
              <a:ext cx="91" cy="91"/>
              <a:chOff x="1474" y="1843"/>
              <a:chExt cx="91" cy="91"/>
            </a:xfrm>
          </p:grpSpPr>
          <p:sp>
            <p:nvSpPr>
              <p:cNvPr id="113671" name="Line 7"/>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72" name="Line 8"/>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3673" name="Rectangle 9"/>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4" name="Rectangle 10"/>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5" name="Rectangle 11"/>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6" name="Rectangle 12"/>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7" name="Rectangle 13"/>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3678" name="Line 14"/>
          <p:cNvSpPr>
            <a:spLocks noChangeShapeType="1"/>
          </p:cNvSpPr>
          <p:nvPr/>
        </p:nvSpPr>
        <p:spPr bwMode="auto">
          <a:xfrm>
            <a:off x="2268538" y="3429000"/>
            <a:ext cx="7191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79" name="Line 15"/>
          <p:cNvSpPr>
            <a:spLocks noChangeShapeType="1"/>
          </p:cNvSpPr>
          <p:nvPr/>
        </p:nvSpPr>
        <p:spPr bwMode="auto">
          <a:xfrm flipH="1">
            <a:off x="5076825" y="3429000"/>
            <a:ext cx="6477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0" name="Line 16"/>
          <p:cNvSpPr>
            <a:spLocks noChangeShapeType="1"/>
          </p:cNvSpPr>
          <p:nvPr/>
        </p:nvSpPr>
        <p:spPr bwMode="auto">
          <a:xfrm flipV="1">
            <a:off x="4500563" y="2060575"/>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1" name="Line 17"/>
          <p:cNvSpPr>
            <a:spLocks noChangeShapeType="1"/>
          </p:cNvSpPr>
          <p:nvPr/>
        </p:nvSpPr>
        <p:spPr bwMode="auto">
          <a:xfrm flipV="1">
            <a:off x="3492500" y="2060575"/>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2" name="Line 18"/>
          <p:cNvSpPr>
            <a:spLocks noChangeShapeType="1"/>
          </p:cNvSpPr>
          <p:nvPr/>
        </p:nvSpPr>
        <p:spPr bwMode="auto">
          <a:xfrm flipV="1">
            <a:off x="4067175" y="4510088"/>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3" name="Text Box 19"/>
          <p:cNvSpPr txBox="1">
            <a:spLocks noChangeArrowheads="1"/>
          </p:cNvSpPr>
          <p:nvPr/>
        </p:nvSpPr>
        <p:spPr bwMode="auto">
          <a:xfrm>
            <a:off x="1600200" y="3016250"/>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a1</a:t>
            </a:r>
          </a:p>
        </p:txBody>
      </p:sp>
      <p:sp>
        <p:nvSpPr>
          <p:cNvPr id="113684" name="Text Box 20"/>
          <p:cNvSpPr txBox="1">
            <a:spLocks noChangeArrowheads="1"/>
          </p:cNvSpPr>
          <p:nvPr/>
        </p:nvSpPr>
        <p:spPr bwMode="auto">
          <a:xfrm>
            <a:off x="3059113" y="220503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rd1</a:t>
            </a:r>
          </a:p>
        </p:txBody>
      </p:sp>
      <p:sp>
        <p:nvSpPr>
          <p:cNvPr id="113685" name="Text Box 21"/>
          <p:cNvSpPr txBox="1">
            <a:spLocks noChangeArrowheads="1"/>
          </p:cNvSpPr>
          <p:nvPr/>
        </p:nvSpPr>
        <p:spPr bwMode="auto">
          <a:xfrm>
            <a:off x="3059113" y="1549400"/>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ポート</a:t>
            </a:r>
            <a:r>
              <a:rPr lang="en-US" altLang="ja-JP" b="1" dirty="0"/>
              <a:t>1</a:t>
            </a:r>
            <a:endParaRPr lang="ja-JP" altLang="en-US" b="1" dirty="0"/>
          </a:p>
        </p:txBody>
      </p:sp>
      <p:sp>
        <p:nvSpPr>
          <p:cNvPr id="113686" name="Text Box 22"/>
          <p:cNvSpPr txBox="1">
            <a:spLocks noChangeArrowheads="1"/>
          </p:cNvSpPr>
          <p:nvPr/>
        </p:nvSpPr>
        <p:spPr bwMode="auto">
          <a:xfrm>
            <a:off x="4083050" y="1557338"/>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ポート</a:t>
            </a:r>
            <a:r>
              <a:rPr lang="en-US" altLang="ja-JP" b="1" dirty="0"/>
              <a:t>2</a:t>
            </a:r>
            <a:endParaRPr lang="ja-JP" altLang="en-US" b="1" dirty="0"/>
          </a:p>
        </p:txBody>
      </p:sp>
      <p:sp>
        <p:nvSpPr>
          <p:cNvPr id="113687" name="Text Box 23"/>
          <p:cNvSpPr txBox="1">
            <a:spLocks noChangeArrowheads="1"/>
          </p:cNvSpPr>
          <p:nvPr/>
        </p:nvSpPr>
        <p:spPr bwMode="auto">
          <a:xfrm>
            <a:off x="4500563" y="220503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rd2</a:t>
            </a:r>
          </a:p>
        </p:txBody>
      </p:sp>
      <p:sp>
        <p:nvSpPr>
          <p:cNvPr id="113688" name="Text Box 24"/>
          <p:cNvSpPr txBox="1">
            <a:spLocks noChangeArrowheads="1"/>
          </p:cNvSpPr>
          <p:nvPr/>
        </p:nvSpPr>
        <p:spPr bwMode="auto">
          <a:xfrm>
            <a:off x="5116513" y="3062288"/>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a2</a:t>
            </a:r>
          </a:p>
        </p:txBody>
      </p:sp>
      <p:sp>
        <p:nvSpPr>
          <p:cNvPr id="113689" name="Line 25"/>
          <p:cNvSpPr>
            <a:spLocks noChangeShapeType="1"/>
          </p:cNvSpPr>
          <p:nvPr/>
        </p:nvSpPr>
        <p:spPr bwMode="auto">
          <a:xfrm>
            <a:off x="2216150" y="4273550"/>
            <a:ext cx="7191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90" name="Text Box 26"/>
          <p:cNvSpPr txBox="1">
            <a:spLocks noChangeArrowheads="1"/>
          </p:cNvSpPr>
          <p:nvPr/>
        </p:nvSpPr>
        <p:spPr bwMode="auto">
          <a:xfrm>
            <a:off x="1547813" y="3860800"/>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a3</a:t>
            </a:r>
          </a:p>
        </p:txBody>
      </p:sp>
      <p:sp>
        <p:nvSpPr>
          <p:cNvPr id="113691" name="Text Box 27"/>
          <p:cNvSpPr txBox="1">
            <a:spLocks noChangeArrowheads="1"/>
          </p:cNvSpPr>
          <p:nvPr/>
        </p:nvSpPr>
        <p:spPr bwMode="auto">
          <a:xfrm>
            <a:off x="3708400" y="5367338"/>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ポート</a:t>
            </a:r>
            <a:r>
              <a:rPr lang="en-US" altLang="ja-JP" b="1" dirty="0"/>
              <a:t>3</a:t>
            </a:r>
            <a:endParaRPr lang="ja-JP" altLang="en-US" b="1" dirty="0"/>
          </a:p>
        </p:txBody>
      </p:sp>
      <p:sp>
        <p:nvSpPr>
          <p:cNvPr id="113692" name="Line 28"/>
          <p:cNvSpPr>
            <a:spLocks noChangeShapeType="1"/>
          </p:cNvSpPr>
          <p:nvPr/>
        </p:nvSpPr>
        <p:spPr bwMode="auto">
          <a:xfrm flipV="1">
            <a:off x="3276600" y="45085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93" name="Line 29"/>
          <p:cNvSpPr>
            <a:spLocks noChangeShapeType="1"/>
          </p:cNvSpPr>
          <p:nvPr/>
        </p:nvSpPr>
        <p:spPr bwMode="auto">
          <a:xfrm flipV="1">
            <a:off x="4643438" y="45085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94" name="Text Box 30"/>
          <p:cNvSpPr txBox="1">
            <a:spLocks noChangeArrowheads="1"/>
          </p:cNvSpPr>
          <p:nvPr/>
        </p:nvSpPr>
        <p:spPr bwMode="auto">
          <a:xfrm>
            <a:off x="2987675" y="486251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clk</a:t>
            </a:r>
          </a:p>
        </p:txBody>
      </p:sp>
      <p:sp>
        <p:nvSpPr>
          <p:cNvPr id="113695" name="Text Box 31"/>
          <p:cNvSpPr txBox="1">
            <a:spLocks noChangeArrowheads="1"/>
          </p:cNvSpPr>
          <p:nvPr/>
        </p:nvSpPr>
        <p:spPr bwMode="auto">
          <a:xfrm>
            <a:off x="4641850" y="4791075"/>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we3</a:t>
            </a:r>
          </a:p>
        </p:txBody>
      </p:sp>
      <p:sp>
        <p:nvSpPr>
          <p:cNvPr id="113696" name="Text Box 32"/>
          <p:cNvSpPr txBox="1">
            <a:spLocks noChangeArrowheads="1"/>
          </p:cNvSpPr>
          <p:nvPr/>
        </p:nvSpPr>
        <p:spPr bwMode="auto">
          <a:xfrm>
            <a:off x="773557" y="1425672"/>
            <a:ext cx="23374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a1</a:t>
            </a:r>
            <a:r>
              <a:rPr lang="ja-JP" altLang="en-US" b="1" dirty="0"/>
              <a:t>で与えた</a:t>
            </a:r>
          </a:p>
          <a:p>
            <a:r>
              <a:rPr lang="ja-JP" altLang="en-US" b="1" dirty="0"/>
              <a:t>番号のレジスタが</a:t>
            </a:r>
          </a:p>
          <a:p>
            <a:r>
              <a:rPr lang="en-US" altLang="ja-JP" b="1" dirty="0"/>
              <a:t>rd1</a:t>
            </a:r>
            <a:r>
              <a:rPr lang="ja-JP" altLang="en-US" b="1" dirty="0"/>
              <a:t>ポートから出てくる</a:t>
            </a:r>
          </a:p>
          <a:p>
            <a:endParaRPr lang="ja-JP" altLang="en-US" b="1" dirty="0"/>
          </a:p>
          <a:p>
            <a:endParaRPr lang="en-US" altLang="ja-JP" b="1" dirty="0"/>
          </a:p>
        </p:txBody>
      </p:sp>
      <p:sp>
        <p:nvSpPr>
          <p:cNvPr id="113697" name="Text Box 33"/>
          <p:cNvSpPr txBox="1">
            <a:spLocks noChangeArrowheads="1"/>
          </p:cNvSpPr>
          <p:nvPr/>
        </p:nvSpPr>
        <p:spPr bwMode="auto">
          <a:xfrm>
            <a:off x="5177268" y="1501299"/>
            <a:ext cx="23374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a1</a:t>
            </a:r>
            <a:r>
              <a:rPr lang="ja-JP" altLang="en-US" b="1" dirty="0"/>
              <a:t>で与えた</a:t>
            </a:r>
          </a:p>
          <a:p>
            <a:r>
              <a:rPr lang="ja-JP" altLang="en-US" b="1" dirty="0"/>
              <a:t>番号のレジスタが</a:t>
            </a:r>
          </a:p>
          <a:p>
            <a:r>
              <a:rPr lang="en-US" altLang="ja-JP" b="1" dirty="0"/>
              <a:t>rd2</a:t>
            </a:r>
            <a:r>
              <a:rPr lang="ja-JP" altLang="en-US" b="1" dirty="0"/>
              <a:t>ポートから出てくる</a:t>
            </a:r>
          </a:p>
          <a:p>
            <a:endParaRPr lang="ja-JP" altLang="en-US" b="1" dirty="0"/>
          </a:p>
          <a:p>
            <a:endParaRPr lang="en-US" altLang="ja-JP" b="1" dirty="0"/>
          </a:p>
        </p:txBody>
      </p:sp>
      <p:sp>
        <p:nvSpPr>
          <p:cNvPr id="113698" name="Text Box 34"/>
          <p:cNvSpPr txBox="1">
            <a:spLocks noChangeArrowheads="1"/>
          </p:cNvSpPr>
          <p:nvPr/>
        </p:nvSpPr>
        <p:spPr bwMode="auto">
          <a:xfrm>
            <a:off x="4643438" y="5276850"/>
            <a:ext cx="34575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a:t>we3=1</a:t>
            </a:r>
            <a:r>
              <a:rPr lang="ja-JP" altLang="en-US" b="1" dirty="0"/>
              <a:t>の時</a:t>
            </a:r>
            <a:r>
              <a:rPr lang="en-US" altLang="ja-JP" b="1" dirty="0"/>
              <a:t>Address a3</a:t>
            </a:r>
            <a:r>
              <a:rPr lang="ja-JP" altLang="en-US" b="1" dirty="0"/>
              <a:t>で与えた</a:t>
            </a:r>
          </a:p>
          <a:p>
            <a:r>
              <a:rPr lang="ja-JP" altLang="en-US" b="1" dirty="0"/>
              <a:t>番号のレジスタに対して次の</a:t>
            </a:r>
            <a:r>
              <a:rPr lang="en-US" altLang="ja-JP" b="1" dirty="0" err="1"/>
              <a:t>clk</a:t>
            </a:r>
            <a:r>
              <a:rPr lang="ja-JP" altLang="en-US" b="1" dirty="0"/>
              <a:t>の立上りで</a:t>
            </a:r>
            <a:r>
              <a:rPr lang="en-US" altLang="ja-JP" b="1" dirty="0"/>
              <a:t>wd3</a:t>
            </a:r>
            <a:r>
              <a:rPr lang="ja-JP" altLang="en-US" b="1" dirty="0"/>
              <a:t>のデータが書き込まれる</a:t>
            </a:r>
          </a:p>
          <a:p>
            <a:endParaRPr lang="ja-JP" altLang="en-US" b="1" dirty="0"/>
          </a:p>
          <a:p>
            <a:endParaRPr lang="en-US" altLang="ja-JP" b="1" dirty="0"/>
          </a:p>
        </p:txBody>
      </p:sp>
      <p:sp>
        <p:nvSpPr>
          <p:cNvPr id="113699" name="Text Box 35"/>
          <p:cNvSpPr txBox="1">
            <a:spLocks noChangeArrowheads="1"/>
          </p:cNvSpPr>
          <p:nvPr/>
        </p:nvSpPr>
        <p:spPr bwMode="auto">
          <a:xfrm>
            <a:off x="395288" y="5300663"/>
            <a:ext cx="30123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３ポートメモリ</a:t>
            </a:r>
          </a:p>
          <a:p>
            <a:r>
              <a:rPr lang="en-US" altLang="ja-JP" b="1" dirty="0"/>
              <a:t>x0-x31</a:t>
            </a:r>
            <a:r>
              <a:rPr lang="ja-JP" altLang="en-US" b="1" dirty="0"/>
              <a:t>まで</a:t>
            </a:r>
            <a:r>
              <a:rPr lang="en-US" altLang="ja-JP" b="1" dirty="0"/>
              <a:t>32</a:t>
            </a:r>
            <a:r>
              <a:rPr lang="ja-JP" altLang="en-US" b="1" dirty="0"/>
              <a:t>個入っている</a:t>
            </a:r>
          </a:p>
          <a:p>
            <a:r>
              <a:rPr lang="en-US" altLang="ja-JP" b="1" dirty="0"/>
              <a:t>Address</a:t>
            </a:r>
            <a:r>
              <a:rPr lang="ja-JP" altLang="en-US" b="1" dirty="0"/>
              <a:t>は</a:t>
            </a:r>
            <a:r>
              <a:rPr lang="en-US" altLang="ja-JP" b="1" dirty="0"/>
              <a:t>5</a:t>
            </a:r>
            <a:r>
              <a:rPr lang="ja-JP" altLang="en-US" b="1" dirty="0"/>
              <a:t>ビット</a:t>
            </a:r>
          </a:p>
          <a:p>
            <a:r>
              <a:rPr lang="ja-JP" altLang="en-US" b="1" dirty="0"/>
              <a:t>入出力は</a:t>
            </a:r>
            <a:r>
              <a:rPr lang="en-US" altLang="ja-JP" b="1" dirty="0"/>
              <a:t>32</a:t>
            </a:r>
            <a:r>
              <a:rPr lang="ja-JP" altLang="en-US" b="1" dirty="0"/>
              <a:t>ビット</a:t>
            </a:r>
          </a:p>
          <a:p>
            <a:r>
              <a:rPr lang="ja-JP" altLang="en-US" b="1" dirty="0"/>
              <a:t>→要するにレジスタの集合体</a:t>
            </a:r>
          </a:p>
        </p:txBody>
      </p:sp>
      <p:sp>
        <p:nvSpPr>
          <p:cNvPr id="35" name="Text Box 23">
            <a:extLst>
              <a:ext uri="{FF2B5EF4-FFF2-40B4-BE49-F238E27FC236}">
                <a16:creationId xmlns:a16="http://schemas.microsoft.com/office/drawing/2014/main" id="{19E5E2A6-1DA6-4CB4-A958-07742C59C106}"/>
              </a:ext>
            </a:extLst>
          </p:cNvPr>
          <p:cNvSpPr txBox="1">
            <a:spLocks noChangeArrowheads="1"/>
          </p:cNvSpPr>
          <p:nvPr/>
        </p:nvSpPr>
        <p:spPr bwMode="auto">
          <a:xfrm>
            <a:off x="3491880" y="4689047"/>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wd3</a:t>
            </a:r>
          </a:p>
        </p:txBody>
      </p:sp>
      <p:pic>
        <p:nvPicPr>
          <p:cNvPr id="2" name="オーディオ 1">
            <a:hlinkClick r:id="" action="ppaction://media"/>
            <a:extLst>
              <a:ext uri="{FF2B5EF4-FFF2-40B4-BE49-F238E27FC236}">
                <a16:creationId xmlns:a16="http://schemas.microsoft.com/office/drawing/2014/main" id="{ACB83FCB-F67F-4173-AF60-2BB84448E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386"/>
    </mc:Choice>
    <mc:Fallback>
      <p:transition spd="slow" advTm="2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6" x="8907463" y="3355975"/>
          <p14:tracePt t="937" x="8359775" y="3355975"/>
          <p14:tracePt t="944" x="8159750" y="3355975"/>
          <p14:tracePt t="952" x="8013700" y="3355975"/>
          <p14:tracePt t="960" x="7885113" y="3355975"/>
          <p14:tracePt t="968" x="7777163" y="3355975"/>
          <p14:tracePt t="976" x="7667625" y="3338513"/>
          <p14:tracePt t="984" x="7585075" y="3338513"/>
          <p14:tracePt t="992" x="7531100" y="3328988"/>
          <p14:tracePt t="1001" x="7475538" y="3328988"/>
          <p14:tracePt t="1008" x="7458075" y="3319463"/>
          <p14:tracePt t="1016" x="7412038" y="3319463"/>
          <p14:tracePt t="1024" x="7402513" y="3319463"/>
          <p14:tracePt t="1034" x="7385050" y="3319463"/>
          <p14:tracePt t="1040" x="7375525" y="3319463"/>
          <p14:tracePt t="1050" x="7348538" y="3319463"/>
          <p14:tracePt t="1056" x="7329488" y="3319463"/>
          <p14:tracePt t="1065" x="7319963" y="3319463"/>
          <p14:tracePt t="1072" x="7292975" y="3319463"/>
          <p14:tracePt t="1081" x="7275513" y="3319463"/>
          <p14:tracePt t="1088" x="7248525" y="3319463"/>
          <p14:tracePt t="1098" x="7229475" y="3319463"/>
          <p14:tracePt t="1106" x="7202488" y="3319463"/>
          <p14:tracePt t="1114" x="7192963" y="3319463"/>
          <p14:tracePt t="1122" x="7165975" y="3319463"/>
          <p14:tracePt t="1130" x="7146925" y="3328988"/>
          <p14:tracePt t="1138" x="7129463" y="3338513"/>
          <p14:tracePt t="2114" x="7110413" y="3338513"/>
          <p14:tracePt t="2130" x="7102475" y="3346450"/>
          <p14:tracePt t="2138" x="7092950" y="3355975"/>
          <p14:tracePt t="2170" x="7083425" y="3365500"/>
          <p14:tracePt t="2968" x="7073900" y="3375025"/>
          <p14:tracePt t="2984" x="7037388" y="3392488"/>
          <p14:tracePt t="2992" x="7037388" y="3411538"/>
          <p14:tracePt t="3000" x="7029450" y="3429000"/>
          <p14:tracePt t="3008" x="7019925" y="3438525"/>
          <p14:tracePt t="3024" x="7010400" y="3455988"/>
          <p14:tracePt t="3033" x="7000875" y="3455988"/>
          <p14:tracePt t="3040" x="6983413" y="3465513"/>
          <p14:tracePt t="4147" x="6983413" y="3446463"/>
          <p14:tracePt t="4154" x="6983413" y="3382963"/>
          <p14:tracePt t="4162" x="6983413" y="3302000"/>
          <p14:tracePt t="4171" x="6973888" y="3273425"/>
          <p14:tracePt t="4198" x="6937375" y="3182938"/>
          <p14:tracePt t="4204" x="6929438" y="3173413"/>
          <p14:tracePt t="4209" x="6929438" y="3163888"/>
          <p14:tracePt t="4456" x="6910388" y="3163888"/>
          <p14:tracePt t="4464" x="6856413" y="3173413"/>
          <p14:tracePt t="4472" x="6773863" y="3228975"/>
          <p14:tracePt t="4480" x="6737350" y="3236913"/>
          <p14:tracePt t="4488" x="6681788" y="3273425"/>
          <p14:tracePt t="4496" x="6600825" y="3328988"/>
          <p14:tracePt t="4504" x="6500813" y="3355975"/>
          <p14:tracePt t="4512" x="6427788" y="3365500"/>
          <p14:tracePt t="4520" x="6308725" y="3392488"/>
          <p14:tracePt t="4528" x="6162675" y="3411538"/>
          <p14:tracePt t="4536" x="6108700" y="3419475"/>
          <p14:tracePt t="4544" x="5999163" y="3438525"/>
          <p14:tracePt t="4552" x="5853113" y="3438525"/>
          <p14:tracePt t="4560" x="5707063" y="3438525"/>
          <p14:tracePt t="4568" x="5580063" y="3438525"/>
          <p14:tracePt t="4576" x="5434013" y="3438525"/>
          <p14:tracePt t="4584" x="5251450" y="3438525"/>
          <p14:tracePt t="4592" x="5141913" y="3438525"/>
          <p14:tracePt t="4601" x="4995863" y="3438525"/>
          <p14:tracePt t="4608" x="4868863" y="3438525"/>
          <p14:tracePt t="4616" x="4759325" y="3438525"/>
          <p14:tracePt t="4624" x="4667250" y="3438525"/>
          <p14:tracePt t="4633" x="4594225" y="3438525"/>
          <p14:tracePt t="4640" x="4549775" y="3429000"/>
          <p14:tracePt t="4650" x="4513263" y="3429000"/>
          <p14:tracePt t="4656" x="4494213" y="3429000"/>
          <p14:tracePt t="4665" x="4484688" y="3429000"/>
          <p14:tracePt t="4672" x="4467225" y="3429000"/>
          <p14:tracePt t="4680" x="4457700" y="3429000"/>
          <p14:tracePt t="4736" x="4448175" y="3429000"/>
          <p14:tracePt t="4744" x="4440238" y="3419475"/>
          <p14:tracePt t="4753" x="4403725" y="3411538"/>
          <p14:tracePt t="4760" x="4275138" y="3411538"/>
          <p14:tracePt t="4768" x="4148138" y="3382963"/>
          <p14:tracePt t="4776" x="4075113" y="3382963"/>
          <p14:tracePt t="4784" x="3965575" y="3382963"/>
          <p14:tracePt t="4793" x="3846513" y="3346450"/>
          <p14:tracePt t="4801" x="3738563" y="3338513"/>
          <p14:tracePt t="4809" x="3665538" y="3328988"/>
          <p14:tracePt t="4816" x="3592513" y="3328988"/>
          <p14:tracePt t="4825" x="3546475" y="3328988"/>
          <p14:tracePt t="4833" x="3527425" y="3328988"/>
          <p14:tracePt t="4841" x="3500438" y="3328988"/>
          <p14:tracePt t="4850" x="3482975" y="3328988"/>
          <p14:tracePt t="4866" x="3455988" y="3328988"/>
          <p14:tracePt t="4886" x="3409950" y="3346450"/>
          <p14:tracePt t="4889" x="3390900" y="3346450"/>
          <p14:tracePt t="4897" x="3354388" y="3355975"/>
          <p14:tracePt t="4905" x="3346450" y="3365500"/>
          <p14:tracePt t="4913" x="3336925" y="3375025"/>
          <p14:tracePt t="4921" x="3327400" y="3375025"/>
          <p14:tracePt t="4929" x="3309938" y="3382963"/>
          <p14:tracePt t="4937" x="3300413" y="3392488"/>
          <p14:tracePt t="5090" x="3281363" y="3392488"/>
          <p14:tracePt t="5100" x="3254375" y="3402013"/>
          <p14:tracePt t="5107" x="3181350" y="3429000"/>
          <p14:tracePt t="5115" x="3136900" y="3429000"/>
          <p14:tracePt t="5122" x="3090863" y="3429000"/>
          <p14:tracePt t="5129" x="3027363" y="3429000"/>
          <p14:tracePt t="5137" x="2990850" y="3429000"/>
          <p14:tracePt t="5145" x="2935288" y="3429000"/>
          <p14:tracePt t="5153" x="2871788" y="3438525"/>
          <p14:tracePt t="5161" x="2817813" y="3438525"/>
          <p14:tracePt t="5170" x="2762250" y="3455988"/>
          <p14:tracePt t="5177" x="2716213" y="3455988"/>
          <p14:tracePt t="5205" x="2652713" y="3465513"/>
          <p14:tracePt t="5209" x="2635250" y="3465513"/>
          <p14:tracePt t="5217" x="2625725" y="3465513"/>
          <p14:tracePt t="5224" x="2616200" y="3475038"/>
          <p14:tracePt t="6922" x="2616200" y="3482975"/>
          <p14:tracePt t="6938" x="2616200" y="3492500"/>
          <p14:tracePt t="6946" x="2606675" y="3511550"/>
          <p14:tracePt t="6961" x="2606675" y="3519488"/>
          <p14:tracePt t="6993" x="2598738" y="3529013"/>
          <p14:tracePt t="7074" x="2589213" y="3529013"/>
          <p14:tracePt t="7083" x="2579688" y="3529013"/>
          <p14:tracePt t="7090" x="2570163" y="3538538"/>
          <p14:tracePt t="7106" x="2562225" y="3548063"/>
          <p14:tracePt t="7113" x="2552700" y="3556000"/>
          <p14:tracePt t="7121" x="2552700" y="3565525"/>
          <p14:tracePt t="7161" x="2543175" y="3565525"/>
          <p14:tracePt t="7744" x="2552700" y="3565525"/>
          <p14:tracePt t="7760" x="2552700" y="3556000"/>
          <p14:tracePt t="7769" x="2579688" y="3548063"/>
          <p14:tracePt t="7785" x="2598738" y="3538538"/>
          <p14:tracePt t="7793" x="2606675" y="3529013"/>
          <p14:tracePt t="7801" x="2625725" y="3519488"/>
          <p14:tracePt t="7809" x="2643188" y="3511550"/>
          <p14:tracePt t="7841" x="2652713" y="3502025"/>
          <p14:tracePt t="8786" x="2652713" y="3511550"/>
          <p14:tracePt t="8808" x="2652713" y="3519488"/>
          <p14:tracePt t="9082" x="2643188" y="3519488"/>
          <p14:tracePt t="9090" x="2625725" y="3519488"/>
          <p14:tracePt t="9099" x="2589213" y="3519488"/>
          <p14:tracePt t="9105" x="2570163" y="3519488"/>
          <p14:tracePt t="9113" x="2543175" y="3519488"/>
          <p14:tracePt t="9122" x="2533650" y="3511550"/>
          <p14:tracePt t="9130" x="2516188" y="3502025"/>
          <p14:tracePt t="9137" x="2516188" y="3492500"/>
          <p14:tracePt t="9146" x="2506663" y="3482975"/>
          <p14:tracePt t="9162" x="2498725" y="3475038"/>
          <p14:tracePt t="9170" x="2498725" y="3465513"/>
          <p14:tracePt t="9185" x="2498725" y="3446463"/>
          <p14:tracePt t="9209" x="2498725" y="3438525"/>
          <p14:tracePt t="9224" x="2498725" y="3429000"/>
          <p14:tracePt t="9232" x="2498725" y="3411538"/>
          <p14:tracePt t="9240" x="2506663" y="3411538"/>
          <p14:tracePt t="9248" x="2506663" y="3402013"/>
          <p14:tracePt t="9256" x="2533650" y="3382963"/>
          <p14:tracePt t="9265" x="2543175" y="3382963"/>
          <p14:tracePt t="9272" x="2570163" y="3375025"/>
          <p14:tracePt t="9280" x="2589213" y="3365500"/>
          <p14:tracePt t="9288" x="2598738" y="3355975"/>
          <p14:tracePt t="9296" x="2625725" y="3338513"/>
          <p14:tracePt t="9304" x="2643188" y="3328988"/>
          <p14:tracePt t="9312" x="2662238" y="3328988"/>
          <p14:tracePt t="9320" x="2679700" y="3328988"/>
          <p14:tracePt t="9418" x="2689225" y="3328988"/>
          <p14:tracePt t="9427" x="2689225" y="3338513"/>
          <p14:tracePt t="9442" x="2698750" y="3346450"/>
          <p14:tracePt t="9450" x="2698750" y="3355975"/>
          <p14:tracePt t="9458" x="2725738" y="3382963"/>
          <p14:tracePt t="9468" x="2735263" y="3392488"/>
          <p14:tracePt t="9474" x="2771775" y="3402013"/>
          <p14:tracePt t="9480" x="2844800" y="3402013"/>
          <p14:tracePt t="9488" x="2944813" y="3455988"/>
          <p14:tracePt t="9496" x="3017838" y="3455988"/>
          <p14:tracePt t="9504" x="3108325" y="3482975"/>
          <p14:tracePt t="9512" x="3154363" y="3511550"/>
          <p14:tracePt t="9520" x="3263900" y="3519488"/>
          <p14:tracePt t="9528" x="3346450" y="3519488"/>
          <p14:tracePt t="9536" x="3400425" y="3538538"/>
          <p14:tracePt t="9544" x="3446463" y="3538538"/>
          <p14:tracePt t="9552" x="3473450" y="3538538"/>
          <p14:tracePt t="9560" x="3500438" y="3538538"/>
          <p14:tracePt t="9568" x="3519488" y="3538538"/>
          <p14:tracePt t="9577" x="3536950" y="3538538"/>
          <p14:tracePt t="9585" x="3556000" y="3519488"/>
          <p14:tracePt t="9593" x="3600450" y="3511550"/>
          <p14:tracePt t="9602" x="3619500" y="3502025"/>
          <p14:tracePt t="9609" x="3692525" y="3465513"/>
          <p14:tracePt t="9618" x="3729038" y="3455988"/>
          <p14:tracePt t="9625" x="3838575" y="3455988"/>
          <p14:tracePt t="9633" x="3965575" y="3446463"/>
          <p14:tracePt t="9641" x="4111625" y="3446463"/>
          <p14:tracePt t="9650" x="4275138" y="3446463"/>
          <p14:tracePt t="9657" x="4503738" y="3446463"/>
          <p14:tracePt t="9667" x="4676775" y="3446463"/>
          <p14:tracePt t="9673" x="4905375" y="3446463"/>
          <p14:tracePt t="9683" x="5086350" y="3429000"/>
          <p14:tracePt t="9689" x="5241925" y="3429000"/>
          <p14:tracePt t="9697" x="5405438" y="3429000"/>
          <p14:tracePt t="9706" x="5478463" y="3429000"/>
          <p14:tracePt t="9713" x="5524500" y="3429000"/>
          <p14:tracePt t="9721" x="5534025" y="3429000"/>
          <p14:tracePt t="9737" x="5543550" y="3419475"/>
          <p14:tracePt t="9753" x="5543550" y="3411538"/>
          <p14:tracePt t="9769" x="5543550" y="3402013"/>
          <p14:tracePt t="9939" x="5543550" y="3392488"/>
          <p14:tracePt t="9946" x="5534025" y="3392488"/>
          <p14:tracePt t="9954" x="5524500" y="3392488"/>
          <p14:tracePt t="9962" x="5507038" y="3392488"/>
          <p14:tracePt t="9970" x="5497513" y="3392488"/>
          <p14:tracePt t="10064" x="5487988" y="3392488"/>
          <p14:tracePt t="10072" x="5470525" y="3392488"/>
          <p14:tracePt t="10081" x="5451475" y="3392488"/>
          <p14:tracePt t="10088" x="5434013" y="3365500"/>
          <p14:tracePt t="10098" x="5434013" y="3355975"/>
          <p14:tracePt t="10104" x="5434013" y="3346450"/>
          <p14:tracePt t="10112" x="5434013" y="3319463"/>
          <p14:tracePt t="10120" x="5434013" y="3309938"/>
          <p14:tracePt t="10129" x="5434013" y="3273425"/>
          <p14:tracePt t="10145" x="5434013" y="3255963"/>
          <p14:tracePt t="10153" x="5461000" y="3219450"/>
          <p14:tracePt t="10161" x="5470525" y="3209925"/>
          <p14:tracePt t="10169" x="5487988" y="3200400"/>
          <p14:tracePt t="10178" x="5514975" y="3182938"/>
          <p14:tracePt t="10185" x="5534025" y="3173413"/>
          <p14:tracePt t="10193" x="5551488" y="3173413"/>
          <p14:tracePt t="10201" x="5580063" y="3163888"/>
          <p14:tracePt t="10209" x="5597525" y="3163888"/>
          <p14:tracePt t="10217" x="5634038" y="3155950"/>
          <p14:tracePt t="10225" x="5643563" y="3155950"/>
          <p14:tracePt t="10234" x="5653088" y="3155950"/>
          <p14:tracePt t="10241" x="5680075" y="3136900"/>
          <p14:tracePt t="10250" x="5697538" y="3136900"/>
          <p14:tracePt t="10267" x="5716588" y="3136900"/>
          <p14:tracePt t="10273" x="5734050" y="3136900"/>
          <p14:tracePt t="10289" x="5743575" y="3163888"/>
          <p14:tracePt t="10298" x="5753100" y="3182938"/>
          <p14:tracePt t="10305" x="5753100" y="3192463"/>
          <p14:tracePt t="10313" x="5753100" y="3219450"/>
          <p14:tracePt t="10321" x="5753100" y="3228975"/>
          <p14:tracePt t="10330" x="5753100" y="3236913"/>
          <p14:tracePt t="10337" x="5753100" y="3265488"/>
          <p14:tracePt t="10345" x="5753100" y="3282950"/>
          <p14:tracePt t="10353" x="5753100" y="3309938"/>
          <p14:tracePt t="10361" x="5753100" y="3319463"/>
          <p14:tracePt t="10369" x="5724525" y="3346450"/>
          <p14:tracePt t="10377" x="5724525" y="3355975"/>
          <p14:tracePt t="10386" x="5661025" y="3375025"/>
          <p14:tracePt t="10401" x="5624513" y="3402013"/>
          <p14:tracePt t="10410" x="5616575" y="3411538"/>
          <p14:tracePt t="10417" x="5607050" y="3411538"/>
          <p14:tracePt t="10424" x="5597525" y="3419475"/>
          <p14:tracePt t="10448" x="5588000" y="3419475"/>
          <p14:tracePt t="10554" x="5580063" y="3419475"/>
          <p14:tracePt t="10570" x="5561013" y="3419475"/>
          <p14:tracePt t="10609" x="5543550" y="3419475"/>
          <p14:tracePt t="10675" x="5543550" y="3411538"/>
          <p14:tracePt t="10681" x="5543550" y="3402013"/>
          <p14:tracePt t="10688" x="5551488" y="3392488"/>
          <p14:tracePt t="11370" x="5497513" y="3392488"/>
          <p14:tracePt t="11378" x="5405438" y="3392488"/>
          <p14:tracePt t="11386" x="5297488" y="3392488"/>
          <p14:tracePt t="11394" x="5260975" y="3392488"/>
          <p14:tracePt t="11402" x="5224463" y="3392488"/>
          <p14:tracePt t="11410" x="5205413" y="3392488"/>
          <p14:tracePt t="11417" x="5195888" y="3392488"/>
          <p14:tracePt t="11426" x="5187950" y="3392488"/>
          <p14:tracePt t="11441" x="5168900" y="3392488"/>
          <p14:tracePt t="11506" x="5168900" y="3375025"/>
          <p14:tracePt t="11514" x="5195888" y="3355975"/>
          <p14:tracePt t="11522" x="5205413" y="3346450"/>
          <p14:tracePt t="11530" x="5241925" y="3338513"/>
          <p14:tracePt t="11545" x="5260975" y="3328988"/>
          <p14:tracePt t="11553" x="5268913" y="3319463"/>
          <p14:tracePt t="11561" x="5287963" y="3309938"/>
          <p14:tracePt t="11730" x="5187950" y="3309938"/>
          <p14:tracePt t="11738" x="5059363" y="3302000"/>
          <p14:tracePt t="11746" x="4895850" y="3255963"/>
          <p14:tracePt t="11756" x="4749800" y="3236913"/>
          <p14:tracePt t="11762" x="4640263" y="3236913"/>
          <p14:tracePt t="11771" x="4503738" y="3228975"/>
          <p14:tracePt t="11777" x="4376738" y="3209925"/>
          <p14:tracePt t="11786" x="4303713" y="3209925"/>
          <p14:tracePt t="11792" x="4211638" y="3182938"/>
          <p14:tracePt t="11800" x="4111625" y="3173413"/>
          <p14:tracePt t="11808" x="4084638" y="3173413"/>
          <p14:tracePt t="11816" x="4075113" y="3173413"/>
          <p14:tracePt t="11825" x="4065588" y="3163888"/>
          <p14:tracePt t="12099" x="4038600" y="3163888"/>
          <p14:tracePt t="12104" x="4029075" y="3163888"/>
          <p14:tracePt t="12112" x="3956050" y="3146425"/>
          <p14:tracePt t="12120" x="3819525" y="3119438"/>
          <p14:tracePt t="12128" x="3729038" y="3090863"/>
          <p14:tracePt t="12136" x="3683000" y="3054350"/>
          <p14:tracePt t="12144" x="3636963" y="3046413"/>
          <p14:tracePt t="12152" x="3592513" y="3027363"/>
          <p14:tracePt t="12160" x="3582988" y="3027363"/>
          <p14:tracePt t="12168" x="3573463" y="3017838"/>
          <p14:tracePt t="12474" x="3573463" y="3000375"/>
          <p14:tracePt t="12483" x="3573463" y="2973388"/>
          <p14:tracePt t="12490" x="3573463" y="2917825"/>
          <p14:tracePt t="12499" x="3573463" y="2863850"/>
          <p14:tracePt t="12506" x="3592513" y="2800350"/>
          <p14:tracePt t="12513" x="3592513" y="2727325"/>
          <p14:tracePt t="12521" x="3592513" y="2654300"/>
          <p14:tracePt t="12529" x="3592513" y="2571750"/>
          <p14:tracePt t="12537" x="3592513" y="2481263"/>
          <p14:tracePt t="12545" x="3600450" y="2462213"/>
          <p14:tracePt t="12552" x="3600450" y="2398713"/>
          <p14:tracePt t="12560" x="3600450" y="2343150"/>
          <p14:tracePt t="12568" x="3600450" y="2298700"/>
          <p14:tracePt t="12576" x="3600450" y="2289175"/>
          <p14:tracePt t="12584" x="3600450" y="2270125"/>
          <p14:tracePt t="12714" x="3609975" y="2316163"/>
          <p14:tracePt t="12722" x="3609975" y="2389188"/>
          <p14:tracePt t="12730" x="3656013" y="2471738"/>
          <p14:tracePt t="12738" x="3656013" y="2544763"/>
          <p14:tracePt t="12746" x="3665538" y="2608263"/>
          <p14:tracePt t="12756" x="3673475" y="2681288"/>
          <p14:tracePt t="12761" x="3729038" y="2763838"/>
          <p14:tracePt t="12769" x="3775075" y="2844800"/>
          <p14:tracePt t="12776" x="3810000" y="2909888"/>
          <p14:tracePt t="12784" x="3865563" y="2973388"/>
          <p14:tracePt t="12792" x="3948113" y="3017838"/>
          <p14:tracePt t="12800" x="3984625" y="3027363"/>
          <p14:tracePt t="12808" x="4029075" y="3036888"/>
          <p14:tracePt t="12816" x="4075113" y="3046413"/>
          <p14:tracePt t="12824" x="4084638" y="3046413"/>
          <p14:tracePt t="12833" x="4094163" y="3046413"/>
          <p14:tracePt t="12840" x="4111625" y="3046413"/>
          <p14:tracePt t="12857" x="4121150" y="3046413"/>
          <p14:tracePt t="12866" x="4129088" y="3046413"/>
          <p14:tracePt t="12887" x="4165600" y="3046413"/>
          <p14:tracePt t="12897" x="4175125" y="3046413"/>
          <p14:tracePt t="12905" x="4202113" y="3046413"/>
          <p14:tracePt t="12913" x="4221163" y="3046413"/>
          <p14:tracePt t="12921" x="4275138" y="3036888"/>
          <p14:tracePt t="12931" x="4311650" y="3027363"/>
          <p14:tracePt t="12937" x="4367213" y="3027363"/>
          <p14:tracePt t="12945" x="4421188" y="3027363"/>
          <p14:tracePt t="12953" x="4457700" y="3017838"/>
          <p14:tracePt t="12961" x="4476750" y="3017838"/>
          <p14:tracePt t="12969" x="4513263" y="3017838"/>
          <p14:tracePt t="13186" x="4530725" y="3017838"/>
          <p14:tracePt t="13194" x="4549775" y="3017838"/>
          <p14:tracePt t="13202" x="4567238" y="3017838"/>
          <p14:tracePt t="13210" x="4613275" y="3017838"/>
          <p14:tracePt t="13224" x="4622800" y="3017838"/>
          <p14:tracePt t="13362" x="4622800" y="2990850"/>
          <p14:tracePt t="13370" x="4622800" y="2982913"/>
          <p14:tracePt t="13378" x="4622800" y="2973388"/>
          <p14:tracePt t="13386" x="4622800" y="2963863"/>
          <p14:tracePt t="13394" x="4622800" y="2936875"/>
          <p14:tracePt t="13401" x="4622800" y="2917825"/>
          <p14:tracePt t="13410" x="4613275" y="2890838"/>
          <p14:tracePt t="13416" x="4603750" y="2873375"/>
          <p14:tracePt t="13433" x="4603750" y="2827338"/>
          <p14:tracePt t="13440" x="4603750" y="2800350"/>
          <p14:tracePt t="13448" x="4603750" y="2781300"/>
          <p14:tracePt t="13456" x="4603750" y="2744788"/>
          <p14:tracePt t="13465" x="4603750" y="2698750"/>
          <p14:tracePt t="13472" x="4603750" y="2671763"/>
          <p14:tracePt t="13482" x="4603750" y="2635250"/>
          <p14:tracePt t="13488" x="4603750" y="2589213"/>
          <p14:tracePt t="13496" x="4603750" y="2581275"/>
          <p14:tracePt t="13504" x="4603750" y="2544763"/>
          <p14:tracePt t="13512" x="4603750" y="2508250"/>
          <p14:tracePt t="13520" x="4603750" y="2481263"/>
          <p14:tracePt t="13528" x="4603750" y="2444750"/>
          <p14:tracePt t="13536" x="4603750" y="2435225"/>
          <p14:tracePt t="13544" x="4603750" y="2389188"/>
          <p14:tracePt t="13552" x="4603750" y="2379663"/>
          <p14:tracePt t="13560" x="4603750" y="2352675"/>
          <p14:tracePt t="13568" x="4603750" y="2343150"/>
          <p14:tracePt t="13576" x="4603750" y="2325688"/>
          <p14:tracePt t="13584" x="4603750" y="2306638"/>
          <p14:tracePt t="13592" x="4603750" y="2262188"/>
          <p14:tracePt t="13600" x="4603750" y="2243138"/>
          <p14:tracePt t="13608" x="4603750" y="2216150"/>
          <p14:tracePt t="13616" x="4603750" y="2189163"/>
          <p14:tracePt t="13625" x="4594225" y="2170113"/>
          <p14:tracePt t="13633" x="4594225" y="2152650"/>
          <p14:tracePt t="13641" x="4594225" y="2133600"/>
          <p14:tracePt t="13649" x="4594225" y="2116138"/>
          <p14:tracePt t="13810" x="4586288" y="2125663"/>
          <p14:tracePt t="13819" x="4567238" y="2152650"/>
          <p14:tracePt t="13826" x="4557713" y="2160588"/>
          <p14:tracePt t="13835" x="4557713" y="2170113"/>
          <p14:tracePt t="13842" x="4549775" y="2179638"/>
          <p14:tracePt t="13852" x="4540250" y="2206625"/>
          <p14:tracePt t="13858" x="4540250" y="2216150"/>
          <p14:tracePt t="13887" x="4530725" y="2233613"/>
          <p14:tracePt t="13892" x="4513263" y="2252663"/>
          <p14:tracePt t="13900" x="4503738" y="2262188"/>
          <p14:tracePt t="13905" x="4494213" y="2262188"/>
          <p14:tracePt t="13912" x="4484688" y="2270125"/>
          <p14:tracePt t="13920" x="4484688" y="2279650"/>
          <p14:tracePt t="13929" x="4467225" y="2298700"/>
          <p14:tracePt t="13936" x="4430713" y="2316163"/>
          <p14:tracePt t="13944" x="4403725" y="2352675"/>
          <p14:tracePt t="13952" x="4367213" y="2371725"/>
          <p14:tracePt t="13960" x="4340225" y="2398713"/>
          <p14:tracePt t="13968" x="4294188" y="2425700"/>
          <p14:tracePt t="13976" x="4248150" y="2444750"/>
          <p14:tracePt t="13984" x="4202113" y="2462213"/>
          <p14:tracePt t="13992" x="4157663" y="2481263"/>
          <p14:tracePt t="14000" x="4102100" y="2508250"/>
          <p14:tracePt t="14008" x="4038600" y="2517775"/>
          <p14:tracePt t="14017" x="4021138" y="2525713"/>
          <p14:tracePt t="14025" x="3965575" y="2535238"/>
          <p14:tracePt t="14033" x="3911600" y="2535238"/>
          <p14:tracePt t="14040" x="3865563" y="2535238"/>
          <p14:tracePt t="14049" x="3802063" y="2535238"/>
          <p14:tracePt t="14056" x="3756025" y="2535238"/>
          <p14:tracePt t="14065" x="3719513" y="2535238"/>
          <p14:tracePt t="14072" x="3673475" y="2535238"/>
          <p14:tracePt t="14082" x="3646488" y="2535238"/>
          <p14:tracePt t="14088" x="3629025" y="2535238"/>
          <p14:tracePt t="14097" x="3619500" y="2535238"/>
          <p14:tracePt t="14152" x="3609975" y="2535238"/>
          <p14:tracePt t="14184" x="3563938" y="2535238"/>
          <p14:tracePt t="14192" x="3536950" y="2562225"/>
          <p14:tracePt t="14201" x="3482975" y="2562225"/>
          <p14:tracePt t="14209" x="3436938" y="2562225"/>
          <p14:tracePt t="14216" x="3373438" y="2562225"/>
          <p14:tracePt t="14225" x="3317875" y="2562225"/>
          <p14:tracePt t="14233" x="3254375" y="2562225"/>
          <p14:tracePt t="14240" x="3227388" y="2562225"/>
          <p14:tracePt t="14249" x="3200400" y="2562225"/>
          <p14:tracePt t="14256" x="3190875" y="2562225"/>
          <p14:tracePt t="14265" x="3181350" y="2562225"/>
          <p14:tracePt t="14625" x="3163888" y="2562225"/>
          <p14:tracePt t="14633" x="3317875" y="2562225"/>
          <p14:tracePt t="14641" x="3563938" y="2562225"/>
          <p14:tracePt t="14648" x="3865563" y="2562225"/>
          <p14:tracePt t="14657" x="4129088" y="2562225"/>
          <p14:tracePt t="14665" x="4321175" y="2562225"/>
          <p14:tracePt t="14673" x="4549775" y="2571750"/>
          <p14:tracePt t="14682" x="4695825" y="2589213"/>
          <p14:tracePt t="14689" x="4776788" y="2598738"/>
          <p14:tracePt t="14697" x="4832350" y="2617788"/>
          <p14:tracePt t="14705" x="4840288" y="2625725"/>
          <p14:tracePt t="15474" x="4822825" y="2635250"/>
          <p14:tracePt t="15483" x="4803775" y="2644775"/>
          <p14:tracePt t="15490" x="4767263" y="2671763"/>
          <p14:tracePt t="15498" x="4730750" y="2681288"/>
          <p14:tracePt t="15505" x="4686300" y="2698750"/>
          <p14:tracePt t="15513" x="4622800" y="2735263"/>
          <p14:tracePt t="15521" x="4567238" y="2754313"/>
          <p14:tracePt t="15529" x="4484688" y="2790825"/>
          <p14:tracePt t="15537" x="4413250" y="2808288"/>
          <p14:tracePt t="15545" x="4311650" y="2863850"/>
          <p14:tracePt t="15553" x="4175125" y="2909888"/>
          <p14:tracePt t="15561" x="4048125" y="2946400"/>
          <p14:tracePt t="15569" x="3929063" y="2990850"/>
          <p14:tracePt t="15577" x="3819525" y="3017838"/>
          <p14:tracePt t="15584" x="3683000" y="3046413"/>
          <p14:tracePt t="15593" x="3609975" y="3090863"/>
          <p14:tracePt t="15601" x="3527425" y="3119438"/>
          <p14:tracePt t="15609" x="3427413" y="3146425"/>
          <p14:tracePt t="15618" x="3336925" y="3182938"/>
          <p14:tracePt t="15626" x="3254375" y="3228975"/>
          <p14:tracePt t="15634" x="3117850" y="3282950"/>
          <p14:tracePt t="15641" x="3017838" y="3328988"/>
          <p14:tracePt t="15649" x="2908300" y="3375025"/>
          <p14:tracePt t="15656" x="2771775" y="3446463"/>
          <p14:tracePt t="15665" x="2652713" y="3502025"/>
          <p14:tracePt t="15672" x="2579688" y="3529013"/>
          <p14:tracePt t="15682" x="2498725" y="3575050"/>
          <p14:tracePt t="15688" x="2416175" y="3584575"/>
          <p14:tracePt t="15696" x="2343150" y="3592513"/>
          <p14:tracePt t="15704" x="2287588" y="3611563"/>
          <p14:tracePt t="15712" x="2187575" y="3648075"/>
          <p14:tracePt t="15720" x="2124075" y="3665538"/>
          <p14:tracePt t="15728" x="2097088" y="3675063"/>
          <p14:tracePt t="15737" x="2041525" y="3694113"/>
          <p14:tracePt t="15745" x="2024063" y="3694113"/>
          <p14:tracePt t="15753" x="2014538" y="3702050"/>
          <p14:tracePt t="15769" x="2005013" y="3711575"/>
          <p14:tracePt t="15794" x="1997075" y="3711575"/>
          <p14:tracePt t="15801" x="1978025" y="3721100"/>
          <p14:tracePt t="15810" x="1960563" y="3738563"/>
          <p14:tracePt t="15818" x="1951038" y="3748088"/>
          <p14:tracePt t="15826" x="1951038" y="3757613"/>
          <p14:tracePt t="15834" x="1924050" y="3775075"/>
          <p14:tracePt t="15842" x="1895475" y="3794125"/>
          <p14:tracePt t="15851" x="1878013" y="3803650"/>
          <p14:tracePt t="15858" x="1831975" y="3830638"/>
          <p14:tracePt t="15868" x="1804988" y="3857625"/>
          <p14:tracePt t="15887" x="1741488" y="3884613"/>
          <p14:tracePt t="15890" x="1722438" y="3894138"/>
          <p14:tracePt t="15900" x="1695450" y="3911600"/>
          <p14:tracePt t="15905" x="1668463" y="3940175"/>
          <p14:tracePt t="15913" x="1631950" y="3948113"/>
          <p14:tracePt t="15921" x="1604963" y="3957638"/>
          <p14:tracePt t="15929" x="1576388" y="3967163"/>
          <p14:tracePt t="15937" x="1541463" y="3984625"/>
          <p14:tracePt t="15945" x="1512888" y="4003675"/>
          <p14:tracePt t="15953" x="1485900" y="4013200"/>
          <p14:tracePt t="15961" x="1468438" y="4021138"/>
          <p14:tracePt t="15969" x="1458913" y="4030663"/>
          <p14:tracePt t="15977" x="1449388" y="4040188"/>
          <p14:tracePt t="15986" x="1431925" y="4040188"/>
          <p14:tracePt t="15993" x="1412875" y="4049713"/>
          <p14:tracePt t="16009" x="1395413" y="4057650"/>
          <p14:tracePt t="16025" x="1385888" y="4057650"/>
          <p14:tracePt t="16034" x="1366838" y="4076700"/>
          <p14:tracePt t="16057" x="1358900" y="4086225"/>
          <p14:tracePt t="16242" x="1358900" y="4076700"/>
          <p14:tracePt t="16249" x="1376363" y="4067175"/>
          <p14:tracePt t="16266" x="1385888" y="4067175"/>
          <p14:tracePt t="16274" x="1412875" y="4067175"/>
          <p14:tracePt t="16286" x="1422400" y="4067175"/>
          <p14:tracePt t="16290" x="1431925" y="4067175"/>
          <p14:tracePt t="16299" x="1449388" y="4067175"/>
          <p14:tracePt t="16304" x="1458913" y="4067175"/>
          <p14:tracePt t="16312" x="1468438" y="4067175"/>
          <p14:tracePt t="16320" x="1476375" y="4067175"/>
          <p14:tracePt t="16328" x="1495425" y="4067175"/>
          <p14:tracePt t="16336" x="1504950" y="4067175"/>
          <p14:tracePt t="16344" x="1512888" y="4067175"/>
          <p14:tracePt t="16360" x="1531938" y="4067175"/>
          <p14:tracePt t="16369" x="1541463" y="4067175"/>
          <p14:tracePt t="16377" x="1549400" y="4067175"/>
          <p14:tracePt t="16385" x="1558925" y="4067175"/>
          <p14:tracePt t="16393" x="1576388" y="4067175"/>
          <p14:tracePt t="16417" x="1585913" y="4076700"/>
          <p14:tracePt t="16459" x="1585913" y="4086225"/>
          <p14:tracePt t="16522" x="1585913" y="4094163"/>
          <p14:tracePt t="16530" x="1585913" y="4113213"/>
          <p14:tracePt t="16537" x="1585913" y="4122738"/>
          <p14:tracePt t="16553" x="1585913" y="4130675"/>
          <p14:tracePt t="16560" x="1585913" y="4149725"/>
          <p14:tracePt t="16568" x="1585913" y="4159250"/>
          <p14:tracePt t="16576" x="1585913" y="4167188"/>
          <p14:tracePt t="16584" x="1585913" y="4176713"/>
          <p14:tracePt t="16600" x="1585913" y="4203700"/>
          <p14:tracePt t="16730" x="1585913" y="4167188"/>
          <p14:tracePt t="16738" x="1604963" y="4149725"/>
          <p14:tracePt t="16746" x="1612900" y="4122738"/>
          <p14:tracePt t="16755" x="1631950" y="4086225"/>
          <p14:tracePt t="16762" x="1641475" y="4067175"/>
          <p14:tracePt t="16771" x="1649413" y="4057650"/>
          <p14:tracePt t="16849" x="1649413" y="4049713"/>
          <p14:tracePt t="16857" x="1668463" y="4040188"/>
          <p14:tracePt t="16865" x="1685925" y="4030663"/>
          <p14:tracePt t="16873" x="1695450" y="4021138"/>
          <p14:tracePt t="16887" x="1722438" y="3994150"/>
          <p14:tracePt t="16889" x="1722438" y="3984625"/>
          <p14:tracePt t="16899" x="1731963" y="3976688"/>
          <p14:tracePt t="16905" x="1741488" y="3967163"/>
          <p14:tracePt t="16913" x="1758950" y="3940175"/>
          <p14:tracePt t="16921" x="1768475" y="3921125"/>
          <p14:tracePt t="16929" x="1778000" y="3911600"/>
          <p14:tracePt t="16945" x="1787525" y="3894138"/>
          <p14:tracePt t="17122" x="1787525" y="3911600"/>
          <p14:tracePt t="17130" x="1787525" y="3930650"/>
          <p14:tracePt t="17138" x="1787525" y="3957638"/>
          <p14:tracePt t="17146" x="1787525" y="3976688"/>
          <p14:tracePt t="17154" x="1751013" y="4013200"/>
          <p14:tracePt t="17162" x="1741488" y="4040188"/>
          <p14:tracePt t="17171" x="1731963" y="4057650"/>
          <p14:tracePt t="17177" x="1714500" y="4094163"/>
          <p14:tracePt t="17184" x="1714500" y="4103688"/>
          <p14:tracePt t="17193" x="1704975" y="4113213"/>
          <p14:tracePt t="17442" x="1695450" y="4113213"/>
          <p14:tracePt t="17546" x="1668463" y="4122738"/>
          <p14:tracePt t="17554" x="1658938" y="4130675"/>
          <p14:tracePt t="17562" x="1658938" y="4140200"/>
          <p14:tracePt t="17578" x="1658938" y="4149725"/>
          <p14:tracePt t="17586" x="1658938" y="4159250"/>
          <p14:tracePt t="17594" x="1649413" y="4167188"/>
          <p14:tracePt t="17601" x="1649413" y="4176713"/>
          <p14:tracePt t="17610" x="1649413" y="4186238"/>
          <p14:tracePt t="17618" x="1649413" y="4195763"/>
          <p14:tracePt t="17633" x="1649413" y="4213225"/>
          <p14:tracePt t="17657" x="1649413" y="4232275"/>
          <p14:tracePt t="17898" x="1649413" y="4240213"/>
          <p14:tracePt t="18113" x="1641475" y="4240213"/>
          <p14:tracePt t="18121" x="1631950" y="4240213"/>
          <p14:tracePt t="18130" x="1612900" y="4249738"/>
          <p14:tracePt t="18242" x="1612900" y="4259263"/>
          <p14:tracePt t="18266" x="1612900" y="4268788"/>
          <p14:tracePt t="18290" x="1612900" y="4276725"/>
          <p14:tracePt t="18298" x="1631950" y="4276725"/>
          <p14:tracePt t="18306" x="1668463" y="4276725"/>
          <p14:tracePt t="18313" x="1722438" y="4276725"/>
          <p14:tracePt t="18321" x="1841500" y="4303713"/>
          <p14:tracePt t="18330" x="1968500" y="4322763"/>
          <p14:tracePt t="18337" x="2151063" y="4349750"/>
          <p14:tracePt t="18345" x="2316163" y="4368800"/>
          <p14:tracePt t="18353" x="2462213" y="4395788"/>
          <p14:tracePt t="18361" x="2589213" y="4395788"/>
          <p14:tracePt t="18369" x="2708275" y="4422775"/>
          <p14:tracePt t="18377" x="2798763" y="4441825"/>
          <p14:tracePt t="18385" x="2852738" y="4449763"/>
          <p14:tracePt t="18393" x="2871788" y="4449763"/>
          <p14:tracePt t="18402" x="2881313" y="4449763"/>
          <p14:tracePt t="18554" x="2889250" y="4449763"/>
          <p14:tracePt t="18650" x="2889250" y="4441825"/>
          <p14:tracePt t="18675" x="2917825" y="4422775"/>
          <p14:tracePt t="18683" x="2990850" y="4422775"/>
          <p14:tracePt t="18690" x="3081338" y="4413250"/>
          <p14:tracePt t="18701" x="3163888" y="4386263"/>
          <p14:tracePt t="18706" x="3236913" y="4376738"/>
          <p14:tracePt t="18717" x="3290888" y="4376738"/>
          <p14:tracePt t="18722" x="3336925" y="4349750"/>
          <p14:tracePt t="18730" x="3354388" y="4349750"/>
          <p14:tracePt t="18739" x="3400425" y="4332288"/>
          <p14:tracePt t="18753" x="3409950" y="4322763"/>
          <p14:tracePt t="18761" x="3409950" y="4313238"/>
          <p14:tracePt t="18778" x="3409950" y="4295775"/>
          <p14:tracePt t="18785" x="3419475" y="4286250"/>
          <p14:tracePt t="18914" x="3419475" y="4276725"/>
          <p14:tracePt t="18930" x="3419475" y="4259263"/>
          <p14:tracePt t="18938" x="3419475" y="4240213"/>
          <p14:tracePt t="18945" x="3419475" y="4213225"/>
          <p14:tracePt t="18953" x="3419475" y="4203700"/>
          <p14:tracePt t="18961" x="3436938" y="4176713"/>
          <p14:tracePt t="18969" x="3446463" y="4159250"/>
          <p14:tracePt t="18977" x="3455988" y="4140200"/>
          <p14:tracePt t="18985" x="3463925" y="4122738"/>
          <p14:tracePt t="18993" x="3490913" y="4086225"/>
          <p14:tracePt t="19001" x="3509963" y="4067175"/>
          <p14:tracePt t="19009" x="3546475" y="4040188"/>
          <p14:tracePt t="19018" x="3573463" y="4030663"/>
          <p14:tracePt t="19025" x="3600450" y="3994150"/>
          <p14:tracePt t="19035" x="3619500" y="3984625"/>
          <p14:tracePt t="19042" x="3646488" y="3976688"/>
          <p14:tracePt t="19051" x="3665538" y="3957638"/>
          <p14:tracePt t="19371" x="3673475" y="3957638"/>
          <p14:tracePt t="19380" x="3683000" y="3957638"/>
          <p14:tracePt t="19385" x="3729038" y="3957638"/>
          <p14:tracePt t="19392" x="3775075" y="3967163"/>
          <p14:tracePt t="19400" x="3856038" y="4021138"/>
          <p14:tracePt t="19409" x="3965575" y="4067175"/>
          <p14:tracePt t="19416" x="4102100" y="4130675"/>
          <p14:tracePt t="19424" x="4267200" y="4176713"/>
          <p14:tracePt t="19432" x="4448175" y="4186238"/>
          <p14:tracePt t="19440" x="4603750" y="4249738"/>
          <p14:tracePt t="19449" x="4695825" y="4259263"/>
          <p14:tracePt t="19456" x="4759325" y="4276725"/>
          <p14:tracePt t="19464" x="4795838" y="4295775"/>
          <p14:tracePt t="19634" x="4776788" y="4295775"/>
          <p14:tracePt t="19641" x="4740275" y="4295775"/>
          <p14:tracePt t="19649" x="4686300" y="4303713"/>
          <p14:tracePt t="19658" x="4640263" y="4322763"/>
          <p14:tracePt t="19668" x="4594225" y="4322763"/>
          <p14:tracePt t="19674" x="4567238" y="4332288"/>
          <p14:tracePt t="19685" x="4521200" y="4359275"/>
          <p14:tracePt t="19690" x="4484688" y="4376738"/>
          <p14:tracePt t="19701" x="4421188" y="4413250"/>
          <p14:tracePt t="19708" x="4357688" y="4432300"/>
          <p14:tracePt t="19713" x="4275138" y="4486275"/>
          <p14:tracePt t="19721" x="4211638" y="4532313"/>
          <p14:tracePt t="19729" x="4148138" y="4568825"/>
          <p14:tracePt t="19737" x="4075113" y="4632325"/>
          <p14:tracePt t="19745" x="3992563" y="4687888"/>
          <p14:tracePt t="19753" x="3948113" y="4724400"/>
          <p14:tracePt t="19761" x="3902075" y="4760913"/>
          <p14:tracePt t="19769" x="3875088" y="4778375"/>
          <p14:tracePt t="19777" x="3838575" y="4814888"/>
          <p14:tracePt t="19785" x="3819525" y="4824413"/>
          <p14:tracePt t="19793" x="3792538" y="4851400"/>
          <p14:tracePt t="19801" x="3783013" y="4860925"/>
          <p14:tracePt t="19809" x="3746500" y="4914900"/>
          <p14:tracePt t="19818" x="3719513" y="4943475"/>
          <p14:tracePt t="19825" x="3702050" y="4960938"/>
          <p14:tracePt t="19834" x="3683000" y="4997450"/>
          <p14:tracePt t="19842" x="3673475" y="5016500"/>
          <p14:tracePt t="19851" x="3636963" y="5060950"/>
          <p14:tracePt t="19858" x="3636963" y="5070475"/>
          <p14:tracePt t="19870" x="3629025" y="5080000"/>
          <p14:tracePt t="19874" x="3619500" y="5106988"/>
          <p14:tracePt t="19889" x="3600450" y="5126038"/>
          <p14:tracePt t="19898" x="3600450" y="5133975"/>
          <p14:tracePt t="19905" x="3592513" y="5143500"/>
          <p14:tracePt t="20026" x="3582988" y="5160963"/>
          <p14:tracePt t="20037" x="3573463" y="5170488"/>
          <p14:tracePt t="20041" x="3563938" y="5180013"/>
          <p14:tracePt t="20057" x="3556000" y="5189538"/>
          <p14:tracePt t="20065" x="3536950" y="5197475"/>
          <p14:tracePt t="20073" x="3527425" y="5197475"/>
          <p14:tracePt t="20082" x="3500438" y="5226050"/>
          <p14:tracePt t="20089" x="3490913" y="5233988"/>
          <p14:tracePt t="20113" x="3490913" y="5253038"/>
          <p14:tracePt t="20121" x="3490913" y="5262563"/>
          <p14:tracePt t="20129" x="3490913" y="5270500"/>
          <p14:tracePt t="20161" x="3490913" y="5289550"/>
          <p14:tracePt t="20177" x="3490913" y="5299075"/>
          <p14:tracePt t="20194" x="3490913" y="5307013"/>
          <p14:tracePt t="20217" x="3490913" y="5316538"/>
          <p14:tracePt t="20240" x="3490913" y="5335588"/>
          <p14:tracePt t="20256" x="3490913" y="5353050"/>
          <p14:tracePt t="20272" x="3490913" y="5372100"/>
          <p14:tracePt t="20280" x="3500438" y="5389563"/>
          <p14:tracePt t="20288" x="3519488" y="5399088"/>
          <p14:tracePt t="20297" x="3527425" y="5399088"/>
          <p14:tracePt t="20304" x="3556000" y="5408613"/>
          <p14:tracePt t="20312" x="3582988" y="5435600"/>
          <p14:tracePt t="20320" x="3592513" y="5435600"/>
          <p14:tracePt t="20328" x="3609975" y="5445125"/>
          <p14:tracePt t="20336" x="3619500" y="5453063"/>
          <p14:tracePt t="20344" x="3646488" y="5462588"/>
          <p14:tracePt t="20353" x="3656013" y="5472113"/>
          <p14:tracePt t="20369" x="3665538" y="5481638"/>
          <p14:tracePt t="20523" x="3665538" y="5489575"/>
          <p14:tracePt t="20530" x="3665538" y="5508625"/>
          <p14:tracePt t="20562" x="3673475" y="5526088"/>
          <p14:tracePt t="20570" x="3673475" y="5535613"/>
          <p14:tracePt t="20578" x="3692525" y="5554663"/>
          <p14:tracePt t="20585" x="3702050" y="5562600"/>
          <p14:tracePt t="20594" x="3729038" y="5581650"/>
          <p14:tracePt t="20601" x="3746500" y="5589588"/>
          <p14:tracePt t="20609" x="3765550" y="5599113"/>
          <p14:tracePt t="20618" x="3802063" y="5608638"/>
          <p14:tracePt t="20625" x="3838575" y="5618163"/>
          <p14:tracePt t="20632" x="3902075" y="5654675"/>
          <p14:tracePt t="20641" x="3919538" y="5662613"/>
          <p14:tracePt t="20650" x="3956050" y="5681663"/>
          <p14:tracePt t="20657" x="4011613" y="5691188"/>
          <p14:tracePt t="20666" x="4038600" y="5691188"/>
          <p14:tracePt t="20673" x="4057650" y="5708650"/>
          <p14:tracePt t="20682" x="4084638" y="5718175"/>
          <p14:tracePt t="20689" x="4094163" y="5718175"/>
          <p14:tracePt t="20698" x="4102100" y="5718175"/>
          <p14:tracePt t="21003" x="4111625" y="5718175"/>
          <p14:tracePt t="21010" x="4111625" y="5691188"/>
          <p14:tracePt t="21018" x="4111625" y="5654675"/>
          <p14:tracePt t="21026" x="4111625" y="5626100"/>
          <p14:tracePt t="21033" x="4111625" y="5572125"/>
          <p14:tracePt t="21041" x="4111625" y="5508625"/>
          <p14:tracePt t="21049" x="4111625" y="5453063"/>
          <p14:tracePt t="21056" x="4111625" y="5399088"/>
          <p14:tracePt t="21065" x="4111625" y="5343525"/>
          <p14:tracePt t="21073" x="4111625" y="5270500"/>
          <p14:tracePt t="21082" x="4111625" y="5216525"/>
          <p14:tracePt t="21089" x="4111625" y="5133975"/>
          <p14:tracePt t="21098" x="4111625" y="5080000"/>
          <p14:tracePt t="21105" x="4111625" y="5024438"/>
          <p14:tracePt t="21113" x="4111625" y="4951413"/>
          <p14:tracePt t="21121" x="4111625" y="4906963"/>
          <p14:tracePt t="21129" x="4111625" y="4851400"/>
          <p14:tracePt t="21137" x="4111625" y="4814888"/>
          <p14:tracePt t="21145" x="4111625" y="4768850"/>
          <p14:tracePt t="21153" x="4111625" y="4732338"/>
          <p14:tracePt t="21161" x="4111625" y="4714875"/>
          <p14:tracePt t="21169" x="4111625" y="4705350"/>
          <p14:tracePt t="21177" x="4111625" y="4678363"/>
          <p14:tracePt t="21193" x="4111625" y="4660900"/>
          <p14:tracePt t="21209" x="4121150" y="4632325"/>
          <p14:tracePt t="21610" x="4102100" y="4641850"/>
          <p14:tracePt t="21618" x="4094163" y="4651375"/>
          <p14:tracePt t="21626" x="4065588" y="4668838"/>
          <p14:tracePt t="21633" x="4048125" y="4687888"/>
          <p14:tracePt t="21641" x="4029075" y="4697413"/>
          <p14:tracePt t="21650" x="4021138" y="4697413"/>
          <p14:tracePt t="21657" x="4011613" y="4714875"/>
          <p14:tracePt t="21673" x="4002088" y="4724400"/>
          <p14:tracePt t="21872" x="4021138" y="4705350"/>
          <p14:tracePt t="21880" x="4029075" y="4697413"/>
          <p14:tracePt t="21889" x="4029075" y="4687888"/>
          <p14:tracePt t="21897" x="4048125" y="4668838"/>
          <p14:tracePt t="21913" x="4057650" y="4660900"/>
          <p14:tracePt t="21921" x="4065588" y="4651375"/>
          <p14:tracePt t="21928" x="4084638" y="4632325"/>
          <p14:tracePt t="21945" x="4102100" y="4624388"/>
          <p14:tracePt t="21953" x="4111625" y="4624388"/>
          <p14:tracePt t="22122" x="4121150" y="4624388"/>
          <p14:tracePt t="22130" x="4129088" y="4641850"/>
          <p14:tracePt t="22138" x="4138613" y="4651375"/>
          <p14:tracePt t="22146" x="4138613" y="4660900"/>
          <p14:tracePt t="22153" x="4148138" y="4668838"/>
          <p14:tracePt t="22161" x="4148138" y="4678363"/>
          <p14:tracePt t="22169" x="4148138" y="4697413"/>
          <p14:tracePt t="22177" x="4148138" y="4705350"/>
          <p14:tracePt t="22201" x="4148138" y="4714875"/>
          <p14:tracePt t="22217" x="4157663" y="4732338"/>
          <p14:tracePt t="22233" x="4157663" y="4741863"/>
          <p14:tracePt t="22241" x="4157663" y="4751388"/>
          <p14:tracePt t="22265" x="4165600" y="4768850"/>
          <p14:tracePt t="22289" x="4175125" y="4778375"/>
          <p14:tracePt t="22321" x="4175125" y="4787900"/>
          <p14:tracePt t="22329" x="4175125" y="4805363"/>
          <p14:tracePt t="22337" x="4175125" y="4824413"/>
          <p14:tracePt t="22345" x="4175125" y="4841875"/>
          <p14:tracePt t="22353" x="4175125" y="4851400"/>
          <p14:tracePt t="22361" x="4175125" y="4878388"/>
          <p14:tracePt t="22369" x="4175125" y="4887913"/>
          <p14:tracePt t="22377" x="4138613" y="4933950"/>
          <p14:tracePt t="22385" x="4129088" y="4970463"/>
          <p14:tracePt t="22393" x="4129088" y="4987925"/>
          <p14:tracePt t="22401" x="4121150" y="4987925"/>
          <p14:tracePt t="22410" x="4111625" y="5024438"/>
          <p14:tracePt t="22418" x="4094163" y="5053013"/>
          <p14:tracePt t="22433" x="4094163" y="5060950"/>
          <p14:tracePt t="22441" x="4094163" y="5070475"/>
          <p14:tracePt t="22449" x="4094163" y="5080000"/>
          <p14:tracePt t="22466" x="4094163" y="5089525"/>
          <p14:tracePt t="22474" x="4094163" y="5097463"/>
          <p14:tracePt t="22690" x="4094163" y="5070475"/>
          <p14:tracePt t="22699" x="4094163" y="5060950"/>
          <p14:tracePt t="22707" x="4094163" y="5053013"/>
          <p14:tracePt t="22722" x="4094163" y="5033963"/>
          <p14:tracePt t="22754" x="4094163" y="5024438"/>
          <p14:tracePt t="22769" x="4094163" y="5006975"/>
          <p14:tracePt t="22776" x="4094163" y="4987925"/>
          <p14:tracePt t="22784" x="4094163" y="4970463"/>
          <p14:tracePt t="22792" x="4094163" y="4943475"/>
          <p14:tracePt t="22800" x="4094163" y="4924425"/>
          <p14:tracePt t="22808" x="4094163" y="4897438"/>
          <p14:tracePt t="22816" x="4094163" y="4851400"/>
          <p14:tracePt t="22824" x="4094163" y="4824413"/>
          <p14:tracePt t="22832" x="4094163" y="4787900"/>
          <p14:tracePt t="22840" x="4094163" y="4741863"/>
          <p14:tracePt t="22848" x="4094163" y="4705350"/>
          <p14:tracePt t="22857" x="4094163" y="4687888"/>
          <p14:tracePt t="22865" x="4094163" y="4632325"/>
          <p14:tracePt t="22872" x="4094163" y="4595813"/>
          <p14:tracePt t="22882" x="4094163" y="4559300"/>
          <p14:tracePt t="22888" x="4094163" y="4514850"/>
          <p14:tracePt t="22897" x="4094163" y="4478338"/>
          <p14:tracePt t="22904" x="4094163" y="4432300"/>
          <p14:tracePt t="22912" x="4094163" y="4422775"/>
          <p14:tracePt t="22920" x="4094163" y="4376738"/>
          <p14:tracePt t="22928" x="4094163" y="4340225"/>
          <p14:tracePt t="22936" x="4094163" y="4332288"/>
          <p14:tracePt t="22944" x="4094163" y="4303713"/>
          <p14:tracePt t="22952" x="4094163" y="4286250"/>
          <p14:tracePt t="22960" x="4094163" y="4276725"/>
          <p14:tracePt t="22976" x="4094163" y="4259263"/>
          <p14:tracePt t="24624" x="4084638" y="4259263"/>
          <p14:tracePt t="24640" x="4084638" y="4276725"/>
          <p14:tracePt t="24656" x="4084638" y="4286250"/>
          <p14:tracePt t="24665" x="4084638" y="4295775"/>
          <p14:tracePt t="24689" x="4084638" y="4303713"/>
          <p14:tracePt t="24874" x="4094163" y="4303713"/>
          <p14:tracePt t="24884" x="4148138" y="4286250"/>
          <p14:tracePt t="24891" x="4175125" y="4268788"/>
          <p14:tracePt t="24899" x="4184650" y="4268788"/>
          <p14:tracePt t="24905" x="4202113" y="4268788"/>
          <p14:tracePt t="24914" x="4230688" y="4249738"/>
          <p14:tracePt t="24921" x="4257675" y="4232275"/>
          <p14:tracePt t="24929" x="4257675" y="4222750"/>
          <p14:tracePt t="24937" x="4284663" y="4203700"/>
          <p14:tracePt t="24953" x="4294188" y="4203700"/>
          <p14:tracePt t="24961" x="4311650" y="4203700"/>
          <p14:tracePt t="24977" x="4330700" y="4203700"/>
          <p14:tracePt t="24985" x="4340225" y="4203700"/>
          <p14:tracePt t="25001" x="4348163" y="4195763"/>
          <p14:tracePt t="25009" x="4357688" y="4195763"/>
          <p14:tracePt t="25017" x="4367213" y="4195763"/>
          <p14:tracePt t="25025" x="4376738" y="4195763"/>
          <p14:tracePt t="25033" x="4403725" y="4186238"/>
          <p14:tracePt t="25041" x="4421188" y="4186238"/>
          <p14:tracePt t="25049" x="4467225" y="4186238"/>
          <p14:tracePt t="25057" x="4521200" y="4186238"/>
          <p14:tracePt t="25064" x="4576763" y="4186238"/>
          <p14:tracePt t="25073" x="4630738" y="4186238"/>
          <p14:tracePt t="25082" x="4686300" y="4186238"/>
          <p14:tracePt t="25089" x="4759325" y="4186238"/>
          <p14:tracePt t="25098" x="4813300" y="4186238"/>
          <p14:tracePt t="25104" x="4913313" y="4186238"/>
          <p14:tracePt t="25115" x="4986338" y="4186238"/>
          <p14:tracePt t="25121" x="5078413" y="4186238"/>
          <p14:tracePt t="25131" x="5187950" y="4186238"/>
          <p14:tracePt t="25137" x="5278438" y="4186238"/>
          <p14:tracePt t="25145" x="5387975" y="4186238"/>
          <p14:tracePt t="25153" x="5514975" y="4186238"/>
          <p14:tracePt t="25161" x="5607050" y="4186238"/>
          <p14:tracePt t="25169" x="5661025" y="4186238"/>
          <p14:tracePt t="25177" x="5734050" y="4186238"/>
          <p14:tracePt t="25185" x="5797550" y="4167188"/>
          <p14:tracePt t="25193" x="5889625" y="4159250"/>
          <p14:tracePt t="25201" x="5989638" y="4130675"/>
          <p14:tracePt t="25209" x="6043613" y="4130675"/>
          <p14:tracePt t="25216" x="6126163" y="4103688"/>
          <p14:tracePt t="25225" x="6181725" y="4103688"/>
          <p14:tracePt t="25233" x="6254750" y="4094163"/>
          <p14:tracePt t="25241" x="6318250" y="4076700"/>
          <p14:tracePt t="25249" x="6362700" y="4057650"/>
          <p14:tracePt t="25256" x="6418263" y="4049713"/>
          <p14:tracePt t="25264" x="6464300" y="4030663"/>
          <p14:tracePt t="25272" x="6508750" y="4013200"/>
          <p14:tracePt t="25281" x="6564313" y="4003675"/>
          <p14:tracePt t="25288" x="6627813" y="3984625"/>
          <p14:tracePt t="25297" x="6681788" y="3984625"/>
          <p14:tracePt t="25305" x="6737350" y="3976688"/>
          <p14:tracePt t="25317" x="6827838" y="3976688"/>
          <p14:tracePt t="25322" x="6946900" y="3976688"/>
          <p14:tracePt t="25333" x="7037388" y="3976688"/>
          <p14:tracePt t="25338" x="7165975" y="3976688"/>
          <p14:tracePt t="25346" x="7219950" y="3976688"/>
          <p14:tracePt t="25354" x="7275513" y="3976688"/>
          <p14:tracePt t="25362" x="7319963" y="3957638"/>
          <p14:tracePt t="25369" x="7375525" y="3940175"/>
          <p14:tracePt t="25377" x="7392988" y="3940175"/>
          <p14:tracePt t="25385" x="7429500" y="3940175"/>
          <p14:tracePt t="25394" x="7429500" y="3930650"/>
          <p14:tracePt t="25401" x="7448550" y="3930650"/>
          <p14:tracePt t="25410" x="7458075" y="3930650"/>
          <p14:tracePt t="25417" x="7466013" y="3930650"/>
          <p14:tracePt t="25425" x="7485063" y="3911600"/>
          <p14:tracePt t="25441" x="7494588" y="3903663"/>
          <p14:tracePt t="25457" x="7502525" y="3903663"/>
          <p14:tracePt t="25473" x="7512050" y="3903663"/>
          <p14:tracePt t="25482" x="7521575" y="3903663"/>
          <p14:tracePt t="25489" x="7548563" y="3894138"/>
          <p14:tracePt t="25499" x="7567613" y="3894138"/>
          <p14:tracePt t="25505" x="7612063" y="3894138"/>
          <p14:tracePt t="25515" x="7648575" y="3884613"/>
          <p14:tracePt t="25522" x="7704138" y="3884613"/>
          <p14:tracePt t="25529" x="7748588" y="3884613"/>
          <p14:tracePt t="25537" x="7813675" y="3884613"/>
          <p14:tracePt t="25545" x="7877175" y="3884613"/>
          <p14:tracePt t="25553" x="7931150" y="3884613"/>
          <p14:tracePt t="25561" x="8004175" y="3884613"/>
          <p14:tracePt t="25569" x="8040688" y="3884613"/>
          <p14:tracePt t="25577" x="8096250" y="3884613"/>
          <p14:tracePt t="25585" x="8140700" y="3884613"/>
          <p14:tracePt t="25593" x="8169275" y="3875088"/>
          <p14:tracePt t="25601" x="8213725" y="3857625"/>
          <p14:tracePt t="25609" x="8240713" y="3848100"/>
          <p14:tracePt t="25619" x="8259763" y="3848100"/>
          <p14:tracePt t="25625" x="8286750" y="3840163"/>
          <p14:tracePt t="25634" x="8296275" y="3840163"/>
          <p14:tracePt t="25641" x="8313738" y="3840163"/>
          <p14:tracePt t="25649" x="8332788" y="3840163"/>
          <p14:tracePt t="25657" x="8342313" y="3840163"/>
          <p14:tracePt t="25667" x="8350250" y="3840163"/>
          <p14:tracePt t="25673" x="8359775" y="3840163"/>
          <p14:tracePt t="25682" x="8369300" y="3840163"/>
          <p14:tracePt t="25689" x="8386763" y="3840163"/>
          <p14:tracePt t="25857" x="8396288" y="3840163"/>
          <p14:tracePt t="25865" x="8442325" y="3830638"/>
          <p14:tracePt t="25873" x="8542338" y="3803650"/>
          <p14:tracePt t="25880" x="8615363" y="3794125"/>
          <p14:tracePt t="25889" x="8661400" y="3784600"/>
          <p14:tracePt t="25899" x="8688388" y="3767138"/>
          <p14:tracePt t="25905" x="8778875" y="3767138"/>
          <p14:tracePt t="25915" x="8834438" y="3748088"/>
          <p14:tracePt t="25921" x="8915400" y="3730625"/>
          <p14:tracePt t="25929" x="8970963" y="3730625"/>
          <p14:tracePt t="25937" x="9024938" y="3721100"/>
          <p14:tracePt t="25945" x="9043988" y="3721100"/>
          <p14:tracePt t="25953" x="9107488" y="37115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レジスタファイルの記述</a:t>
            </a:r>
            <a:r>
              <a:rPr lang="en-US" altLang="ja-JP" dirty="0"/>
              <a:t>(</a:t>
            </a:r>
            <a:r>
              <a:rPr lang="en-US" altLang="ja-JP" dirty="0" err="1"/>
              <a:t>rfile.v</a:t>
            </a:r>
            <a:r>
              <a:rPr lang="en-US" altLang="ja-JP" dirty="0"/>
              <a:t>)</a:t>
            </a:r>
            <a:endParaRPr kumimoji="1" lang="ja-JP" altLang="en-US" dirty="0"/>
          </a:p>
        </p:txBody>
      </p:sp>
      <p:sp>
        <p:nvSpPr>
          <p:cNvPr id="4" name="正方形/長方形 3"/>
          <p:cNvSpPr/>
          <p:nvPr/>
        </p:nvSpPr>
        <p:spPr>
          <a:xfrm>
            <a:off x="683568" y="1700808"/>
            <a:ext cx="4932040" cy="4708981"/>
          </a:xfrm>
          <a:prstGeom prst="rect">
            <a:avLst/>
          </a:prstGeom>
        </p:spPr>
        <p:txBody>
          <a:bodyPr wrap="square">
            <a:spAutoFit/>
          </a:bodyPr>
          <a:lstStyle/>
          <a:p>
            <a:r>
              <a:rPr lang="en-US" altLang="ja-JP" sz="2000" dirty="0">
                <a:latin typeface="Malgun Gothic" panose="020B0503020000020004" pitchFamily="34" charset="-127"/>
                <a:ea typeface="Malgun Gothic" panose="020B0503020000020004" pitchFamily="34" charset="-127"/>
              </a:rPr>
              <a:t>`include "</a:t>
            </a:r>
            <a:r>
              <a:rPr lang="en-US" altLang="ja-JP" sz="2000" dirty="0" err="1">
                <a:latin typeface="Malgun Gothic" panose="020B0503020000020004" pitchFamily="34" charset="-127"/>
                <a:ea typeface="Malgun Gothic" panose="020B0503020000020004" pitchFamily="34" charset="-127"/>
              </a:rPr>
              <a:t>def.h</a:t>
            </a:r>
            <a:r>
              <a:rPr lang="en-US" altLang="ja-JP" sz="2000" dirty="0">
                <a:latin typeface="Malgun Gothic" panose="020B0503020000020004" pitchFamily="34" charset="-127"/>
                <a:ea typeface="Malgun Gothic" panose="020B0503020000020004" pitchFamily="34" charset="-127"/>
              </a:rPr>
              <a:t>"</a:t>
            </a:r>
          </a:p>
          <a:p>
            <a:r>
              <a:rPr lang="en-US" altLang="ja-JP" sz="2000" dirty="0">
                <a:latin typeface="Malgun Gothic" panose="020B0503020000020004" pitchFamily="34" charset="-127"/>
                <a:ea typeface="Malgun Gothic" panose="020B0503020000020004" pitchFamily="34" charset="-127"/>
              </a:rPr>
              <a:t>module </a:t>
            </a:r>
            <a:r>
              <a:rPr lang="en-US" altLang="ja-JP" sz="2000" dirty="0" err="1">
                <a:latin typeface="Malgun Gothic" panose="020B0503020000020004" pitchFamily="34" charset="-127"/>
                <a:ea typeface="Malgun Gothic" panose="020B0503020000020004" pitchFamily="34" charset="-127"/>
              </a:rPr>
              <a:t>rfile</a:t>
            </a:r>
            <a:r>
              <a:rPr lang="en-US" altLang="ja-JP" sz="2000" dirty="0">
                <a:latin typeface="Malgun Gothic" panose="020B0503020000020004" pitchFamily="34" charset="-127"/>
                <a:ea typeface="Malgun Gothic" panose="020B0503020000020004" pitchFamily="34" charset="-127"/>
              </a:rPr>
              <a:t> (</a:t>
            </a:r>
          </a:p>
          <a:p>
            <a:r>
              <a:rPr lang="en-US" altLang="ja-JP" sz="2000" dirty="0">
                <a:latin typeface="Malgun Gothic" panose="020B0503020000020004" pitchFamily="34" charset="-127"/>
                <a:ea typeface="Malgun Gothic" panose="020B0503020000020004" pitchFamily="34" charset="-127"/>
              </a:rPr>
              <a:t> input </a:t>
            </a:r>
            <a:r>
              <a:rPr lang="en-US" altLang="ja-JP" sz="2000" dirty="0" err="1">
                <a:latin typeface="Malgun Gothic" panose="020B0503020000020004" pitchFamily="34" charset="-127"/>
                <a:ea typeface="Malgun Gothic" panose="020B0503020000020004" pitchFamily="34" charset="-127"/>
              </a:rPr>
              <a:t>clk</a:t>
            </a:r>
            <a:r>
              <a:rPr lang="en-US" altLang="ja-JP" sz="2000" dirty="0">
                <a:latin typeface="Malgun Gothic" panose="020B0503020000020004" pitchFamily="34" charset="-127"/>
                <a:ea typeface="Malgun Gothic" panose="020B0503020000020004" pitchFamily="34" charset="-127"/>
              </a:rPr>
              <a:t>,</a:t>
            </a:r>
          </a:p>
          <a:p>
            <a:r>
              <a:rPr lang="en-US" altLang="ja-JP" sz="2000" dirty="0">
                <a:latin typeface="Malgun Gothic" panose="020B0503020000020004" pitchFamily="34" charset="-127"/>
                <a:ea typeface="Malgun Gothic" panose="020B0503020000020004" pitchFamily="34" charset="-127"/>
              </a:rPr>
              <a:t> input [`REG_W-1:0] a1, a2, a3,</a:t>
            </a:r>
          </a:p>
          <a:p>
            <a:r>
              <a:rPr lang="en-US" altLang="ja-JP" sz="2000" dirty="0">
                <a:latin typeface="Malgun Gothic" panose="020B0503020000020004" pitchFamily="34" charset="-127"/>
                <a:ea typeface="Malgun Gothic" panose="020B0503020000020004" pitchFamily="34" charset="-127"/>
              </a:rPr>
              <a:t> output [`DATA_W-1:0] rd1, rd2,</a:t>
            </a:r>
          </a:p>
          <a:p>
            <a:r>
              <a:rPr lang="en-US" altLang="ja-JP" sz="2000" dirty="0">
                <a:latin typeface="Malgun Gothic" panose="020B0503020000020004" pitchFamily="34" charset="-127"/>
                <a:ea typeface="Malgun Gothic" panose="020B0503020000020004" pitchFamily="34" charset="-127"/>
              </a:rPr>
              <a:t> input [`DATA_W-1:0] wd3,</a:t>
            </a:r>
          </a:p>
          <a:p>
            <a:r>
              <a:rPr lang="en-US" altLang="ja-JP" sz="2000" dirty="0">
                <a:latin typeface="Malgun Gothic" panose="020B0503020000020004" pitchFamily="34" charset="-127"/>
                <a:ea typeface="Malgun Gothic" panose="020B0503020000020004" pitchFamily="34" charset="-127"/>
              </a:rPr>
              <a:t> input we3);</a:t>
            </a:r>
          </a:p>
          <a:p>
            <a:endParaRPr lang="en-US" altLang="ja-JP" sz="2000" dirty="0">
              <a:latin typeface="Malgun Gothic" panose="020B0503020000020004" pitchFamily="34" charset="-127"/>
              <a:ea typeface="Malgun Gothic" panose="020B0503020000020004" pitchFamily="34" charset="-127"/>
            </a:endParaRPr>
          </a:p>
          <a:p>
            <a:r>
              <a:rPr lang="en-US" altLang="ja-JP" sz="2000" dirty="0">
                <a:latin typeface="Malgun Gothic" panose="020B0503020000020004" pitchFamily="34" charset="-127"/>
                <a:ea typeface="Malgun Gothic" panose="020B0503020000020004" pitchFamily="34" charset="-127"/>
              </a:rPr>
              <a:t>	</a:t>
            </a:r>
            <a:r>
              <a:rPr lang="en-US" altLang="ja-JP" sz="2000" dirty="0" err="1">
                <a:latin typeface="Malgun Gothic" panose="020B0503020000020004" pitchFamily="34" charset="-127"/>
                <a:ea typeface="Malgun Gothic" panose="020B0503020000020004" pitchFamily="34" charset="-127"/>
              </a:rPr>
              <a:t>reg</a:t>
            </a:r>
            <a:r>
              <a:rPr lang="en-US" altLang="ja-JP" sz="2000" dirty="0">
                <a:latin typeface="Malgun Gothic" panose="020B0503020000020004" pitchFamily="34" charset="-127"/>
                <a:ea typeface="Malgun Gothic" panose="020B0503020000020004" pitchFamily="34" charset="-127"/>
              </a:rPr>
              <a:t> [`DATA_W-1:0]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[0:`REG-1];</a:t>
            </a:r>
          </a:p>
          <a:p>
            <a:r>
              <a:rPr lang="en-US" altLang="ja-JP" sz="2000" dirty="0">
                <a:latin typeface="Malgun Gothic" panose="020B0503020000020004" pitchFamily="34" charset="-127"/>
                <a:ea typeface="Malgun Gothic" panose="020B0503020000020004" pitchFamily="34" charset="-127"/>
              </a:rPr>
              <a:t>	assign rd1 = |a1 == 0 ? 0: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[a1];</a:t>
            </a:r>
          </a:p>
          <a:p>
            <a:r>
              <a:rPr lang="en-US" altLang="ja-JP" sz="2000" dirty="0">
                <a:latin typeface="Malgun Gothic" panose="020B0503020000020004" pitchFamily="34" charset="-127"/>
                <a:ea typeface="Malgun Gothic" panose="020B0503020000020004" pitchFamily="34" charset="-127"/>
              </a:rPr>
              <a:t>	assign rd2 = |a2 == 0 ? 0: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[a2];</a:t>
            </a:r>
          </a:p>
          <a:p>
            <a:r>
              <a:rPr lang="en-US" altLang="ja-JP" sz="2000" dirty="0">
                <a:latin typeface="Malgun Gothic" panose="020B0503020000020004" pitchFamily="34" charset="-127"/>
                <a:ea typeface="Malgun Gothic" panose="020B0503020000020004" pitchFamily="34" charset="-127"/>
              </a:rPr>
              <a:t>	always @(</a:t>
            </a:r>
            <a:r>
              <a:rPr lang="en-US" altLang="ja-JP" sz="2000" dirty="0" err="1">
                <a:latin typeface="Malgun Gothic" panose="020B0503020000020004" pitchFamily="34" charset="-127"/>
                <a:ea typeface="Malgun Gothic" panose="020B0503020000020004" pitchFamily="34" charset="-127"/>
              </a:rPr>
              <a:t>posedge</a:t>
            </a:r>
            <a:r>
              <a:rPr lang="en-US" altLang="ja-JP" sz="2000" dirty="0">
                <a:latin typeface="Malgun Gothic" panose="020B0503020000020004" pitchFamily="34" charset="-127"/>
                <a:ea typeface="Malgun Gothic" panose="020B0503020000020004" pitchFamily="34" charset="-127"/>
              </a:rPr>
              <a:t> </a:t>
            </a:r>
            <a:r>
              <a:rPr lang="en-US" altLang="ja-JP" sz="2000" dirty="0" err="1">
                <a:latin typeface="Malgun Gothic" panose="020B0503020000020004" pitchFamily="34" charset="-127"/>
                <a:ea typeface="Malgun Gothic" panose="020B0503020000020004" pitchFamily="34" charset="-127"/>
              </a:rPr>
              <a:t>clk</a:t>
            </a:r>
            <a:r>
              <a:rPr lang="en-US" altLang="ja-JP" sz="2000" dirty="0">
                <a:latin typeface="Malgun Gothic" panose="020B0503020000020004" pitchFamily="34" charset="-127"/>
                <a:ea typeface="Malgun Gothic" panose="020B0503020000020004" pitchFamily="34" charset="-127"/>
              </a:rPr>
              <a:t>) </a:t>
            </a:r>
          </a:p>
          <a:p>
            <a:r>
              <a:rPr lang="en-US" altLang="ja-JP" sz="2000" dirty="0">
                <a:latin typeface="Malgun Gothic" panose="020B0503020000020004" pitchFamily="34" charset="-127"/>
                <a:ea typeface="Malgun Gothic" panose="020B0503020000020004" pitchFamily="34" charset="-127"/>
              </a:rPr>
              <a:t>		if(we3)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[a3] &lt;= wd3;</a:t>
            </a:r>
          </a:p>
          <a:p>
            <a:endParaRPr lang="en-US" altLang="ja-JP" sz="2000" dirty="0">
              <a:latin typeface="Malgun Gothic" panose="020B0503020000020004" pitchFamily="34" charset="-127"/>
              <a:ea typeface="Malgun Gothic" panose="020B0503020000020004" pitchFamily="34" charset="-127"/>
            </a:endParaRPr>
          </a:p>
          <a:p>
            <a:r>
              <a:rPr lang="en-US" altLang="ja-JP" sz="2000" dirty="0" err="1">
                <a:latin typeface="Malgun Gothic" panose="020B0503020000020004" pitchFamily="34" charset="-127"/>
                <a:ea typeface="Malgun Gothic" panose="020B0503020000020004" pitchFamily="34" charset="-127"/>
              </a:rPr>
              <a:t>endmodule</a:t>
            </a:r>
            <a:endParaRPr lang="ja-JP" altLang="en-US" sz="2000" dirty="0">
              <a:latin typeface="Malgun Gothic" panose="020B0503020000020004" pitchFamily="34" charset="-127"/>
            </a:endParaRPr>
          </a:p>
        </p:txBody>
      </p:sp>
      <p:sp>
        <p:nvSpPr>
          <p:cNvPr id="5" name="角丸四角形吹き出し 4"/>
          <p:cNvSpPr/>
          <p:nvPr/>
        </p:nvSpPr>
        <p:spPr>
          <a:xfrm>
            <a:off x="5148064" y="2492896"/>
            <a:ext cx="2952328" cy="1152128"/>
          </a:xfrm>
          <a:prstGeom prst="wedgeRoundRectCallout">
            <a:avLst>
              <a:gd name="adj1" fmla="val -47841"/>
              <a:gd name="adj2" fmla="val 8145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32</a:t>
            </a:r>
            <a:r>
              <a:rPr kumimoji="1" lang="ja-JP" altLang="en-US" dirty="0"/>
              <a:t>個あるのでメモリ宣言している</a:t>
            </a:r>
            <a:r>
              <a:rPr lang="ja-JP" altLang="en-US" dirty="0"/>
              <a:t>。</a:t>
            </a:r>
            <a:r>
              <a:rPr lang="en-US" altLang="ja-JP" dirty="0" err="1"/>
              <a:t>testall</a:t>
            </a:r>
            <a:r>
              <a:rPr lang="ja-JP" altLang="en-US" dirty="0"/>
              <a:t>では全部表示</a:t>
            </a:r>
            <a:endParaRPr kumimoji="1" lang="ja-JP" altLang="en-US" dirty="0"/>
          </a:p>
        </p:txBody>
      </p:sp>
      <p:sp>
        <p:nvSpPr>
          <p:cNvPr id="6" name="角丸四角形吹き出し 5"/>
          <p:cNvSpPr/>
          <p:nvPr/>
        </p:nvSpPr>
        <p:spPr>
          <a:xfrm>
            <a:off x="5868144" y="3939771"/>
            <a:ext cx="2952328" cy="571202"/>
          </a:xfrm>
          <a:prstGeom prst="wedgeRoundRectCallout">
            <a:avLst>
              <a:gd name="adj1" fmla="val -64437"/>
              <a:gd name="adj2" fmla="val 5583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0</a:t>
            </a:r>
            <a:r>
              <a:rPr lang="ja-JP" altLang="en-US" dirty="0"/>
              <a:t>の場合は常に</a:t>
            </a:r>
            <a:r>
              <a:rPr lang="en-US" altLang="ja-JP" dirty="0"/>
              <a:t>0</a:t>
            </a:r>
            <a:endParaRPr kumimoji="1" lang="ja-JP" altLang="en-US" dirty="0"/>
          </a:p>
        </p:txBody>
      </p:sp>
      <p:sp>
        <p:nvSpPr>
          <p:cNvPr id="7" name="角丸四角形吹き出し 6"/>
          <p:cNvSpPr/>
          <p:nvPr/>
        </p:nvSpPr>
        <p:spPr>
          <a:xfrm>
            <a:off x="5634185" y="4720282"/>
            <a:ext cx="2952328" cy="571202"/>
          </a:xfrm>
          <a:prstGeom prst="wedgeRoundRectCallout">
            <a:avLst>
              <a:gd name="adj1" fmla="val -62171"/>
              <a:gd name="adj2" fmla="val 2459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clk</a:t>
            </a:r>
            <a:r>
              <a:rPr kumimoji="1" lang="ja-JP" altLang="en-US" dirty="0"/>
              <a:t>の立ち上がりに同期して書き込み</a:t>
            </a:r>
          </a:p>
        </p:txBody>
      </p:sp>
      <p:sp>
        <p:nvSpPr>
          <p:cNvPr id="8" name="角丸四角形吹き出し 7"/>
          <p:cNvSpPr/>
          <p:nvPr/>
        </p:nvSpPr>
        <p:spPr>
          <a:xfrm>
            <a:off x="4572000" y="1545605"/>
            <a:ext cx="3528392" cy="571202"/>
          </a:xfrm>
          <a:prstGeom prst="wedgeRoundRectCallout">
            <a:avLst>
              <a:gd name="adj1" fmla="val -62171"/>
              <a:gd name="adj2" fmla="val 12733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2read/1write</a:t>
            </a:r>
            <a:r>
              <a:rPr kumimoji="1" lang="ja-JP" altLang="en-US" dirty="0"/>
              <a:t>の</a:t>
            </a:r>
            <a:r>
              <a:rPr kumimoji="1" lang="en-US" altLang="ja-JP" dirty="0"/>
              <a:t>3</a:t>
            </a:r>
            <a:r>
              <a:rPr kumimoji="1" lang="ja-JP" altLang="en-US" dirty="0"/>
              <a:t>ポートメモリ</a:t>
            </a:r>
          </a:p>
        </p:txBody>
      </p:sp>
      <p:pic>
        <p:nvPicPr>
          <p:cNvPr id="3" name="オーディオ 2">
            <a:hlinkClick r:id="" action="ppaction://media"/>
            <a:extLst>
              <a:ext uri="{FF2B5EF4-FFF2-40B4-BE49-F238E27FC236}">
                <a16:creationId xmlns:a16="http://schemas.microsoft.com/office/drawing/2014/main" id="{FE075667-745C-4110-A40A-0BB4E2D7F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93824916"/>
      </p:ext>
    </p:extLst>
  </p:cSld>
  <p:clrMapOvr>
    <a:masterClrMapping/>
  </p:clrMapOvr>
  <mc:AlternateContent xmlns:mc="http://schemas.openxmlformats.org/markup-compatibility/2006">
    <mc:Choice xmlns:p14="http://schemas.microsoft.com/office/powerpoint/2010/main" Requires="p14">
      <p:transition spd="slow" p14:dur="2000" advTm="184355"/>
    </mc:Choice>
    <mc:Fallback>
      <p:transition spd="slow" advTm="18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7" x="8997950" y="3355975"/>
          <p14:tracePt t="594" x="8815388" y="3328988"/>
          <p14:tracePt t="602" x="8578850" y="3292475"/>
          <p14:tracePt t="611" x="8332788" y="3265488"/>
          <p14:tracePt t="616" x="8086725" y="3209925"/>
          <p14:tracePt t="624" x="7885113" y="3192463"/>
          <p14:tracePt t="632" x="7612063" y="3119438"/>
          <p14:tracePt t="641" x="7448550" y="3100388"/>
          <p14:tracePt t="648" x="7248525" y="3090863"/>
          <p14:tracePt t="657" x="7119938" y="3046413"/>
          <p14:tracePt t="664" x="6992938" y="3017838"/>
          <p14:tracePt t="672" x="6856413" y="2973388"/>
          <p14:tracePt t="680" x="6746875" y="2946400"/>
          <p14:tracePt t="692" x="6645275" y="2927350"/>
          <p14:tracePt t="698" x="6573838" y="2900363"/>
          <p14:tracePt t="708" x="6491288" y="2881313"/>
          <p14:tracePt t="714" x="6435725" y="2863850"/>
          <p14:tracePt t="724" x="6372225" y="2844800"/>
          <p14:tracePt t="730" x="6272213" y="2817813"/>
          <p14:tracePt t="738" x="6145213" y="2771775"/>
          <p14:tracePt t="746" x="6062663" y="2744788"/>
          <p14:tracePt t="754" x="5916613" y="2717800"/>
          <p14:tracePt t="762" x="5816600" y="2690813"/>
          <p14:tracePt t="770" x="5707063" y="2654300"/>
          <p14:tracePt t="779" x="5570538" y="2617788"/>
          <p14:tracePt t="785" x="5461000" y="2589213"/>
          <p14:tracePt t="793" x="5360988" y="2562225"/>
          <p14:tracePt t="801" x="5251450" y="2544763"/>
          <p14:tracePt t="810" x="5178425" y="2535238"/>
          <p14:tracePt t="817" x="5114925" y="2517775"/>
          <p14:tracePt t="825" x="5059363" y="2517775"/>
          <p14:tracePt t="833" x="5022850" y="2517775"/>
          <p14:tracePt t="840" x="4986338" y="2498725"/>
          <p14:tracePt t="849" x="4968875" y="2498725"/>
          <p14:tracePt t="857" x="4949825" y="2498725"/>
          <p14:tracePt t="865" x="4941888" y="2498725"/>
          <p14:tracePt t="874" x="4922838" y="2489200"/>
          <p14:tracePt t="881" x="4913313" y="2489200"/>
          <p14:tracePt t="891" x="4886325" y="2489200"/>
          <p14:tracePt t="912" x="4859338" y="2481263"/>
          <p14:tracePt t="929" x="4840288" y="2481263"/>
          <p14:tracePt t="954" x="4832350" y="2481263"/>
          <p14:tracePt t="961" x="4822825" y="2481263"/>
          <p14:tracePt t="969" x="4803775" y="2471738"/>
          <p14:tracePt t="977" x="4795838" y="2471738"/>
          <p14:tracePt t="1009" x="4776788" y="2444750"/>
          <p14:tracePt t="1017" x="4767263" y="2435225"/>
          <p14:tracePt t="1026" x="4740275" y="2416175"/>
          <p14:tracePt t="1040" x="4722813" y="2398713"/>
          <p14:tracePt t="1049" x="4713288" y="2389188"/>
          <p14:tracePt t="1057" x="4703763" y="2379663"/>
          <p14:tracePt t="1065" x="4695825" y="2362200"/>
          <p14:tracePt t="1073" x="4686300" y="2352675"/>
          <p14:tracePt t="1089" x="4676775" y="2325688"/>
          <p14:tracePt t="1096" x="4667250" y="2316163"/>
          <p14:tracePt t="1104" x="4659313" y="2316163"/>
          <p14:tracePt t="1112" x="4640263" y="2306638"/>
          <p14:tracePt t="1120" x="4622800" y="2298700"/>
          <p14:tracePt t="1128" x="4622800" y="2289175"/>
          <p14:tracePt t="1136" x="4613275" y="2270125"/>
          <p14:tracePt t="1144" x="4603750" y="2252663"/>
          <p14:tracePt t="1152" x="4567238" y="2216150"/>
          <p14:tracePt t="1160" x="4557713" y="2206625"/>
          <p14:tracePt t="1168" x="4549775" y="2189163"/>
          <p14:tracePt t="1176" x="4540250" y="2179638"/>
          <p14:tracePt t="1184" x="4540250" y="2170113"/>
          <p14:tracePt t="1192" x="4521200" y="2143125"/>
          <p14:tracePt t="1208" x="4513263" y="2133600"/>
          <p14:tracePt t="1216" x="4503738" y="2106613"/>
          <p14:tracePt t="1224" x="4484688" y="2089150"/>
          <p14:tracePt t="1232" x="4467225" y="2079625"/>
          <p14:tracePt t="1241" x="4457700" y="2052638"/>
          <p14:tracePt t="1248" x="4421188" y="2024063"/>
          <p14:tracePt t="1256" x="4384675" y="1979613"/>
          <p14:tracePt t="1264" x="4367213" y="1924050"/>
          <p14:tracePt t="1272" x="4357688" y="1887538"/>
          <p14:tracePt t="1281" x="4330700" y="1814513"/>
          <p14:tracePt t="1292" x="4311650" y="1787525"/>
          <p14:tracePt t="1298" x="4284663" y="1741488"/>
          <p14:tracePt t="1308" x="4267200" y="1724025"/>
          <p14:tracePt t="1314" x="4248150" y="1697038"/>
          <p14:tracePt t="1322" x="4238625" y="1677988"/>
          <p14:tracePt t="1333" x="4221163" y="1660525"/>
          <p14:tracePt t="1608" x="4202113" y="1660525"/>
          <p14:tracePt t="1616" x="4175125" y="1660525"/>
          <p14:tracePt t="1624" x="4121150" y="1660525"/>
          <p14:tracePt t="1632" x="4057650" y="1668463"/>
          <p14:tracePt t="1640" x="3984625" y="1687513"/>
          <p14:tracePt t="1648" x="3938588" y="1687513"/>
          <p14:tracePt t="1656" x="3892550" y="1697038"/>
          <p14:tracePt t="1664" x="3856038" y="1697038"/>
          <p14:tracePt t="1672" x="3838575" y="1697038"/>
          <p14:tracePt t="1680" x="3829050" y="1704975"/>
          <p14:tracePt t="2000" x="3810000" y="1704975"/>
          <p14:tracePt t="2008" x="3792538" y="1704975"/>
          <p14:tracePt t="2016" x="3775075" y="1714500"/>
          <p14:tracePt t="2024" x="3756025" y="1731963"/>
          <p14:tracePt t="2049" x="3746500" y="1731963"/>
          <p14:tracePt t="2056" x="3746500" y="1741488"/>
          <p14:tracePt t="2946" x="3738563" y="1760538"/>
          <p14:tracePt t="2956" x="3729038" y="1778000"/>
          <p14:tracePt t="2962" x="3719513" y="1787525"/>
          <p14:tracePt t="2977" x="3709988" y="1787525"/>
          <p14:tracePt t="2986" x="3709988" y="1797050"/>
          <p14:tracePt t="2993" x="3709988" y="1804988"/>
          <p14:tracePt t="3001" x="3709988" y="1814513"/>
          <p14:tracePt t="3017" x="3702050" y="1833563"/>
          <p14:tracePt t="3041" x="3702050" y="1841500"/>
          <p14:tracePt t="3065" x="3702050" y="1851025"/>
          <p14:tracePt t="3081" x="3692525" y="1851025"/>
          <p14:tracePt t="3089" x="3692525" y="1860550"/>
          <p14:tracePt t="3106" x="3692525" y="1887538"/>
          <p14:tracePt t="3129" x="3673475" y="1906588"/>
          <p14:tracePt t="4370" x="3665538" y="1924050"/>
          <p14:tracePt t="4378" x="3656013" y="1943100"/>
          <p14:tracePt t="4386" x="3636963" y="1970088"/>
          <p14:tracePt t="4394" x="3619500" y="1987550"/>
          <p14:tracePt t="4411" x="3609975" y="1987550"/>
          <p14:tracePt t="9570" x="3600450" y="1997075"/>
          <p14:tracePt t="9690" x="3592513" y="1997075"/>
          <p14:tracePt t="9707" x="3563938" y="2016125"/>
          <p14:tracePt t="9722" x="3556000" y="2033588"/>
          <p14:tracePt t="9746" x="3556000" y="2043113"/>
          <p14:tracePt t="9754" x="3546475" y="2070100"/>
          <p14:tracePt t="9762" x="3536950" y="2079625"/>
          <p14:tracePt t="9800" x="3536950" y="2089150"/>
          <p14:tracePt t="9824" x="3536950" y="2106613"/>
          <p14:tracePt t="9841" x="3527425" y="2116138"/>
          <p14:tracePt t="9858" x="3527425" y="2125663"/>
          <p14:tracePt t="9872" x="3527425" y="2143125"/>
          <p14:tracePt t="9880" x="3527425" y="2160588"/>
          <p14:tracePt t="9896" x="3527425" y="2170113"/>
          <p14:tracePt t="9912" x="3519488" y="2197100"/>
          <p14:tracePt t="10394" x="3519488" y="2206625"/>
          <p14:tracePt t="10401" x="3519488" y="2216150"/>
          <p14:tracePt t="10426" x="3519488" y="2233613"/>
          <p14:tracePt t="10498" x="3519488" y="2243138"/>
          <p14:tracePt t="10513" x="3509963" y="2262188"/>
          <p14:tracePt t="10530" x="3500438" y="2270125"/>
          <p14:tracePt t="10553" x="3500438" y="2279650"/>
          <p14:tracePt t="10746" x="3500438" y="2289175"/>
          <p14:tracePt t="10753" x="3500438" y="2298700"/>
          <p14:tracePt t="10762" x="3500438" y="2306638"/>
          <p14:tracePt t="10770" x="3500438" y="2316163"/>
          <p14:tracePt t="10778" x="3500438" y="2335213"/>
          <p14:tracePt t="10786" x="3500438" y="2352675"/>
          <p14:tracePt t="10793" x="3500438" y="2362200"/>
          <p14:tracePt t="10801" x="3500438" y="2398713"/>
          <p14:tracePt t="10817" x="3500438" y="2416175"/>
          <p14:tracePt t="10825" x="3500438" y="2444750"/>
          <p14:tracePt t="10833" x="3500438" y="2462213"/>
          <p14:tracePt t="10841" x="3500438" y="2471738"/>
          <p14:tracePt t="10849" x="3519488" y="2498725"/>
          <p14:tracePt t="10858" x="3536950" y="2525713"/>
          <p14:tracePt t="10865" x="3556000" y="2554288"/>
          <p14:tracePt t="10873" x="3592513" y="2589213"/>
          <p14:tracePt t="10881" x="3609975" y="2608263"/>
          <p14:tracePt t="10890" x="3619500" y="2654300"/>
          <p14:tracePt t="10909" x="3656013" y="2698750"/>
          <p14:tracePt t="10914" x="3665538" y="2744788"/>
          <p14:tracePt t="10923" x="3692525" y="2771775"/>
          <p14:tracePt t="10929" x="3702050" y="2790825"/>
          <p14:tracePt t="10937" x="3702050" y="2808288"/>
          <p14:tracePt t="10945" x="3709988" y="2817813"/>
          <p14:tracePt t="10953" x="3709988" y="2844800"/>
          <p14:tracePt t="10961" x="3709988" y="2854325"/>
          <p14:tracePt t="10969" x="3709988" y="2873375"/>
          <p14:tracePt t="10977" x="3709988" y="2881313"/>
          <p14:tracePt t="10986" x="3719513" y="2900363"/>
          <p14:tracePt t="10992" x="3729038" y="2917825"/>
          <p14:tracePt t="11000" x="3729038" y="2927350"/>
          <p14:tracePt t="11008" x="3729038" y="2936875"/>
          <p14:tracePt t="11016" x="3729038" y="2946400"/>
          <p14:tracePt t="11024" x="3729038" y="2963863"/>
          <p14:tracePt t="11057" x="3738563" y="2973388"/>
          <p14:tracePt t="11234" x="3738563" y="2982913"/>
          <p14:tracePt t="11250" x="3738563" y="3009900"/>
          <p14:tracePt t="11402" x="3738563" y="3017838"/>
          <p14:tracePt t="11409" x="3738563" y="3027363"/>
          <p14:tracePt t="11450" x="3738563" y="3036888"/>
          <p14:tracePt t="11474" x="3729038" y="3046413"/>
          <p14:tracePt t="11498" x="3729038" y="3054350"/>
          <p14:tracePt t="11570" x="3729038" y="3063875"/>
          <p14:tracePt t="11610" x="3729038" y="3082925"/>
          <p14:tracePt t="11634" x="3729038" y="3090863"/>
          <p14:tracePt t="12314" x="3729038" y="3100388"/>
          <p14:tracePt t="12330" x="3729038" y="3119438"/>
          <p14:tracePt t="12354" x="3729038" y="3127375"/>
          <p14:tracePt t="12370" x="3729038" y="3136900"/>
          <p14:tracePt t="12393" x="3719513" y="3146425"/>
          <p14:tracePt t="12409" x="3719513" y="3163888"/>
          <p14:tracePt t="12442" x="3709988" y="3163888"/>
          <p14:tracePt t="12466" x="3702050" y="3173413"/>
          <p14:tracePt t="12490" x="3692525" y="3182938"/>
          <p14:tracePt t="12514" x="3692525" y="3200400"/>
          <p14:tracePt t="12523" x="3692525" y="3209925"/>
          <p14:tracePt t="12538" x="3692525" y="3219450"/>
          <p14:tracePt t="12554" x="3692525" y="3228975"/>
          <p14:tracePt t="12562" x="3692525" y="3236913"/>
          <p14:tracePt t="12578" x="3692525" y="3246438"/>
          <p14:tracePt t="12586" x="3683000" y="3255963"/>
          <p14:tracePt t="12600" x="3683000" y="3265488"/>
          <p14:tracePt t="12616" x="3683000" y="3282950"/>
          <p14:tracePt t="12624" x="3683000" y="3302000"/>
          <p14:tracePt t="12648" x="3683000" y="3328988"/>
          <p14:tracePt t="12664" x="3683000" y="3338513"/>
          <p14:tracePt t="12673" x="3683000" y="3365500"/>
          <p14:tracePt t="12680" x="3683000" y="3382963"/>
          <p14:tracePt t="12696" x="3683000" y="3411538"/>
          <p14:tracePt t="12705" x="3683000" y="3419475"/>
          <p14:tracePt t="12712" x="3683000" y="3429000"/>
          <p14:tracePt t="12722" x="3683000" y="3438525"/>
          <p14:tracePt t="12728" x="3683000" y="3455988"/>
          <p14:tracePt t="12736" x="3702050" y="3475038"/>
          <p14:tracePt t="12753" x="3702050" y="3482975"/>
          <p14:tracePt t="12761" x="3702050" y="3492500"/>
          <p14:tracePt t="12769" x="3702050" y="3502025"/>
          <p14:tracePt t="12777" x="3702050" y="3511550"/>
          <p14:tracePt t="12785" x="3702050" y="3519488"/>
          <p14:tracePt t="12792" x="3709988" y="3529013"/>
          <p14:tracePt t="12801" x="3719513" y="3538538"/>
          <p14:tracePt t="12808" x="3719513" y="3548063"/>
          <p14:tracePt t="12824" x="3738563" y="3556000"/>
          <p14:tracePt t="12832" x="3746500" y="3565525"/>
          <p14:tracePt t="12841" x="3746500" y="3575050"/>
          <p14:tracePt t="12849" x="3756025" y="3584575"/>
          <p14:tracePt t="12944" x="3756025" y="3602038"/>
          <p14:tracePt t="12952" x="3765550" y="3629025"/>
          <p14:tracePt t="12960" x="3792538" y="3648075"/>
          <p14:tracePt t="12968" x="3792538" y="3657600"/>
          <p14:tracePt t="12976" x="3810000" y="3694113"/>
          <p14:tracePt t="12992" x="3819525" y="3738563"/>
          <p14:tracePt t="13000" x="3829050" y="3748088"/>
          <p14:tracePt t="13008" x="3838575" y="3767138"/>
          <p14:tracePt t="13016" x="3846513" y="3784600"/>
          <p14:tracePt t="13024" x="3846513" y="3794125"/>
          <p14:tracePt t="13033" x="3856038" y="3811588"/>
          <p14:tracePt t="13040" x="3856038" y="3821113"/>
          <p14:tracePt t="13057" x="3856038" y="3830638"/>
          <p14:tracePt t="13066" x="3856038" y="3848100"/>
          <p14:tracePt t="13075" x="3865563" y="3857625"/>
          <p14:tracePt t="13081" x="3875088" y="3867150"/>
          <p14:tracePt t="13106" x="3875088" y="3875088"/>
          <p14:tracePt t="13130" x="3875088" y="3884613"/>
          <p14:tracePt t="13138" x="3875088" y="3894138"/>
          <p14:tracePt t="13146" x="3875088" y="3903663"/>
          <p14:tracePt t="13162" x="3875088" y="3911600"/>
          <p14:tracePt t="13170" x="3875088" y="3930650"/>
          <p14:tracePt t="13178" x="3875088" y="3940175"/>
          <p14:tracePt t="13365" x="3875088" y="3948113"/>
          <p14:tracePt t="13378" x="3875088" y="3967163"/>
          <p14:tracePt t="13434" x="3875088" y="3976688"/>
          <p14:tracePt t="13474" x="3875088" y="3984625"/>
          <p14:tracePt t="13506" x="3875088" y="3994150"/>
          <p14:tracePt t="13594" x="3875088" y="4003675"/>
          <p14:tracePt t="13602" x="3875088" y="4013200"/>
          <p14:tracePt t="13616" x="3875088" y="4021138"/>
          <p14:tracePt t="13640" x="3875088" y="4040188"/>
          <p14:tracePt t="13648" x="3875088" y="4049713"/>
          <p14:tracePt t="13681" x="3865563" y="4057650"/>
          <p14:tracePt t="14425" x="3846513" y="4067175"/>
          <p14:tracePt t="14434" x="3838575" y="4067175"/>
          <p14:tracePt t="14473" x="3829050" y="4067175"/>
          <p14:tracePt t="14522" x="3819525" y="4076700"/>
          <p14:tracePt t="14554" x="3810000" y="4076700"/>
          <p14:tracePt t="14562" x="3792538" y="4076700"/>
          <p14:tracePt t="14578" x="3783013" y="4086225"/>
          <p14:tracePt t="14594" x="3775075" y="4094163"/>
          <p14:tracePt t="14609" x="3775075" y="4103688"/>
          <p14:tracePt t="14625" x="3756025" y="4113213"/>
          <p14:tracePt t="14641" x="3746500" y="4122738"/>
          <p14:tracePt t="14649" x="3746500" y="4130675"/>
          <p14:tracePt t="14658" x="3738563" y="4140200"/>
          <p14:tracePt t="14665" x="3729038" y="4140200"/>
          <p14:tracePt t="14674" x="3719513" y="4149725"/>
          <p14:tracePt t="14681" x="3709988" y="4159250"/>
          <p14:tracePt t="14689" x="3709988" y="4167188"/>
          <p14:tracePt t="14697" x="3702050" y="4176713"/>
          <p14:tracePt t="14713" x="3683000" y="4195763"/>
          <p14:tracePt t="14810" x="3673475" y="4203700"/>
          <p14:tracePt t="14826" x="3656013" y="4203700"/>
          <p14:tracePt t="14833" x="3629025" y="4222750"/>
          <p14:tracePt t="14841" x="3619500" y="4232275"/>
          <p14:tracePt t="14874" x="3600450" y="4232275"/>
          <p14:tracePt t="14882" x="3592513" y="4240213"/>
          <p14:tracePt t="14898" x="3582988" y="4240213"/>
          <p14:tracePt t="14908" x="3573463" y="4240213"/>
          <p14:tracePt t="14912" x="3563938" y="4240213"/>
          <p14:tracePt t="14922" x="3556000" y="4240213"/>
          <p14:tracePt t="14928" x="3546475" y="4240213"/>
          <p14:tracePt t="14945" x="3536950" y="4240213"/>
          <p14:tracePt t="14952" x="3500438" y="4259263"/>
          <p14:tracePt t="14968" x="3490913" y="4259263"/>
          <p14:tracePt t="14976" x="3463925" y="4259263"/>
          <p14:tracePt t="14985" x="3446463" y="4259263"/>
          <p14:tracePt t="14992" x="3419475" y="4276725"/>
          <p14:tracePt t="15000" x="3409950" y="4276725"/>
          <p14:tracePt t="15008" x="3382963" y="4286250"/>
          <p14:tracePt t="15017" x="3354388" y="4286250"/>
          <p14:tracePt t="15024" x="3327400" y="4286250"/>
          <p14:tracePt t="15033" x="3309938" y="4286250"/>
          <p14:tracePt t="15040" x="3263900" y="4295775"/>
          <p14:tracePt t="15049" x="3236913" y="4295775"/>
          <p14:tracePt t="15056" x="3217863" y="4295775"/>
          <p14:tracePt t="15064" x="3181350" y="4295775"/>
          <p14:tracePt t="15073" x="3136900" y="4295775"/>
          <p14:tracePt t="15080" x="3108325" y="4313238"/>
          <p14:tracePt t="15088" x="3063875" y="4313238"/>
          <p14:tracePt t="15096" x="3035300" y="4313238"/>
          <p14:tracePt t="15105" x="3008313" y="4322763"/>
          <p14:tracePt t="15112" x="2954338" y="4322763"/>
          <p14:tracePt t="15122" x="2925763" y="4332288"/>
          <p14:tracePt t="15129" x="2881313" y="4332288"/>
          <p14:tracePt t="15137" x="2835275" y="4340225"/>
          <p14:tracePt t="15145" x="2798763" y="4340225"/>
          <p14:tracePt t="15152" x="2771775" y="4340225"/>
          <p14:tracePt t="15161" x="2752725" y="4340225"/>
          <p14:tracePt t="15168" x="2725738" y="4340225"/>
          <p14:tracePt t="15176" x="2708275" y="4359275"/>
          <p14:tracePt t="15184" x="2671763" y="4359275"/>
          <p14:tracePt t="15193" x="2635250" y="4376738"/>
          <p14:tracePt t="15200" x="2616200" y="4376738"/>
          <p14:tracePt t="15208" x="2589213" y="4376738"/>
          <p14:tracePt t="15216" x="2570163" y="4386263"/>
          <p14:tracePt t="15224" x="2533650" y="4386263"/>
          <p14:tracePt t="15232" x="2525713" y="4386263"/>
          <p14:tracePt t="15248" x="2498725" y="4386263"/>
          <p14:tracePt t="15256" x="2489200" y="4386263"/>
          <p14:tracePt t="15264" x="2479675" y="4386263"/>
          <p14:tracePt t="15273" x="2470150" y="4386263"/>
          <p14:tracePt t="15305" x="2452688" y="4386263"/>
          <p14:tracePt t="15376" x="2443163" y="4386263"/>
          <p14:tracePt t="15384" x="2433638" y="4386263"/>
          <p14:tracePt t="15392" x="2416175" y="4386263"/>
          <p14:tracePt t="15400" x="2406650" y="4386263"/>
          <p14:tracePt t="15408" x="2379663" y="4395788"/>
          <p14:tracePt t="15416" x="2370138" y="4405313"/>
          <p14:tracePt t="15424" x="2360613" y="4405313"/>
          <p14:tracePt t="15432" x="2352675" y="4405313"/>
          <p14:tracePt t="15441" x="2324100" y="4405313"/>
          <p14:tracePt t="15449" x="2306638" y="4405313"/>
          <p14:tracePt t="15456" x="2279650" y="4405313"/>
          <p14:tracePt t="15465" x="2270125" y="4405313"/>
          <p14:tracePt t="15481" x="2260600" y="4405313"/>
          <p14:tracePt t="15497" x="2243138" y="4405313"/>
          <p14:tracePt t="15521" x="2233613" y="4405313"/>
          <p14:tracePt t="15529" x="2224088" y="4405313"/>
          <p14:tracePt t="15537" x="2187575" y="4405313"/>
          <p14:tracePt t="15545" x="2170113" y="4405313"/>
          <p14:tracePt t="15553" x="2143125" y="4405313"/>
          <p14:tracePt t="15561" x="2124075" y="4405313"/>
          <p14:tracePt t="15569" x="2097088" y="4405313"/>
          <p14:tracePt t="15577" x="2087563" y="4405313"/>
          <p14:tracePt t="15585" x="2060575" y="4405313"/>
          <p14:tracePt t="15593" x="2051050" y="4405313"/>
          <p14:tracePt t="15697" x="2041525" y="4405313"/>
          <p14:tracePt t="15706" x="2024063" y="4405313"/>
          <p14:tracePt t="15714" x="2005013" y="4413250"/>
          <p14:tracePt t="15730" x="1997075" y="4422775"/>
          <p14:tracePt t="15746" x="1978025" y="4422775"/>
          <p14:tracePt t="15762" x="1968500" y="4422775"/>
          <p14:tracePt t="15777" x="1960563" y="4432300"/>
          <p14:tracePt t="15792" x="1941513" y="4432300"/>
          <p14:tracePt t="15800" x="1931988" y="4432300"/>
          <p14:tracePt t="15808" x="1924050" y="4432300"/>
          <p14:tracePt t="15816" x="1914525" y="4432300"/>
          <p14:tracePt t="15832" x="1895475" y="4432300"/>
          <p14:tracePt t="15840" x="1887538" y="4441825"/>
          <p14:tracePt t="15848" x="1887538" y="4449763"/>
          <p14:tracePt t="16250" x="1887538" y="4459288"/>
          <p14:tracePt t="16266" x="1887538" y="4468813"/>
          <p14:tracePt t="16282" x="1887538" y="4478338"/>
          <p14:tracePt t="16306" x="1887538" y="4486275"/>
          <p14:tracePt t="16930" x="1895475" y="4486275"/>
          <p14:tracePt t="16938" x="1905000" y="4478338"/>
          <p14:tracePt t="16961" x="1924050" y="4468813"/>
          <p14:tracePt t="16978" x="1941513" y="4459288"/>
          <p14:tracePt t="17002" x="1951038" y="4459288"/>
          <p14:tracePt t="17154" x="1951038" y="4449763"/>
          <p14:tracePt t="17162" x="1968500" y="4432300"/>
          <p14:tracePt t="17178" x="1987550" y="4422775"/>
          <p14:tracePt t="17194" x="1997075" y="4413250"/>
          <p14:tracePt t="17209" x="2005013" y="4405313"/>
          <p14:tracePt t="17218" x="2014538" y="4405313"/>
          <p14:tracePt t="17226" x="2024063" y="4395788"/>
          <p14:tracePt t="17243" x="2041525" y="4395788"/>
          <p14:tracePt t="17251" x="2051050" y="4386263"/>
          <p14:tracePt t="17266" x="2060575" y="4376738"/>
          <p14:tracePt t="17289" x="2070100" y="4376738"/>
          <p14:tracePt t="17298" x="2078038" y="4368800"/>
          <p14:tracePt t="17307" x="2087563" y="4368800"/>
          <p14:tracePt t="17324" x="2097088" y="4359275"/>
          <p14:tracePt t="17874" x="2097088" y="4368800"/>
          <p14:tracePt t="17985" x="2097088" y="4376738"/>
          <p14:tracePt t="17993" x="2087563" y="4395788"/>
          <p14:tracePt t="18001" x="2087563" y="4413250"/>
          <p14:tracePt t="18009" x="2087563" y="4422775"/>
          <p14:tracePt t="18025" x="2087563" y="4441825"/>
          <p14:tracePt t="18041" x="2087563" y="4449763"/>
          <p14:tracePt t="18194" x="2087563" y="4468813"/>
          <p14:tracePt t="18426" x="2097088" y="4468813"/>
          <p14:tracePt t="18434" x="2114550" y="4486275"/>
          <p14:tracePt t="18442" x="2133600" y="4505325"/>
          <p14:tracePt t="18457" x="2151063" y="4522788"/>
          <p14:tracePt t="18474" x="2160588" y="4551363"/>
          <p14:tracePt t="18498" x="2179638" y="4568825"/>
          <p14:tracePt t="18522" x="2187575" y="4578350"/>
          <p14:tracePt t="18635" x="2197100" y="4578350"/>
          <p14:tracePt t="18658" x="2214563" y="4578350"/>
          <p14:tracePt t="18762" x="2224088" y="4578350"/>
          <p14:tracePt t="18778" x="2279650" y="4578350"/>
          <p14:tracePt t="18786" x="2333625" y="4578350"/>
          <p14:tracePt t="18793" x="2406650" y="4578350"/>
          <p14:tracePt t="18801" x="2516188" y="4578350"/>
          <p14:tracePt t="18809" x="2589213" y="4578350"/>
          <p14:tracePt t="18818" x="2643188" y="4578350"/>
          <p14:tracePt t="18826" x="2689225" y="4578350"/>
          <p14:tracePt t="18834" x="2744788" y="4578350"/>
          <p14:tracePt t="18841" x="2781300" y="4578350"/>
          <p14:tracePt t="18849" x="2817813" y="4578350"/>
          <p14:tracePt t="18857" x="2871788" y="4578350"/>
          <p14:tracePt t="18865" x="2908300" y="4578350"/>
          <p14:tracePt t="18873" x="2935288" y="4578350"/>
          <p14:tracePt t="18881" x="2962275" y="4578350"/>
          <p14:tracePt t="18893" x="2998788" y="4578350"/>
          <p14:tracePt t="18906" x="3027363" y="4578350"/>
          <p14:tracePt t="18913" x="3044825" y="4578350"/>
          <p14:tracePt t="18922" x="3071813" y="4578350"/>
          <p14:tracePt t="18929" x="3090863" y="4578350"/>
          <p14:tracePt t="18938" x="3100388" y="4578350"/>
          <p14:tracePt t="18945" x="3127375" y="4578350"/>
          <p14:tracePt t="18953" x="3136900" y="4578350"/>
          <p14:tracePt t="18961" x="3144838" y="4578350"/>
          <p14:tracePt t="18969" x="3171825" y="4578350"/>
          <p14:tracePt t="18977" x="3190875" y="4578350"/>
          <p14:tracePt t="18984" x="3217863" y="4578350"/>
          <p14:tracePt t="18993" x="3254375" y="4578350"/>
          <p14:tracePt t="19001" x="3300413" y="4578350"/>
          <p14:tracePt t="19009" x="3363913" y="4578350"/>
          <p14:tracePt t="19017" x="3446463" y="4578350"/>
          <p14:tracePt t="19025" x="3519488" y="4578350"/>
          <p14:tracePt t="19033" x="3573463" y="4578350"/>
          <p14:tracePt t="19041" x="3646488" y="4595813"/>
          <p14:tracePt t="19049" x="3692525" y="4595813"/>
          <p14:tracePt t="19057" x="3729038" y="4595813"/>
          <p14:tracePt t="19065" x="3746500" y="4595813"/>
          <p14:tracePt t="19322" x="3765550" y="4595813"/>
          <p14:tracePt t="19330" x="3783013" y="4595813"/>
          <p14:tracePt t="19354" x="3792538" y="4595813"/>
          <p14:tracePt t="19362" x="3819525" y="4595813"/>
          <p14:tracePt t="19370" x="3838575" y="4595813"/>
          <p14:tracePt t="19378" x="3856038" y="4587875"/>
          <p14:tracePt t="19386" x="3875088" y="4568825"/>
          <p14:tracePt t="19394" x="3892550" y="4541838"/>
          <p14:tracePt t="19402" x="3919538" y="4522788"/>
          <p14:tracePt t="19418" x="3929063" y="4514850"/>
          <p14:tracePt t="19427" x="3938588" y="4514850"/>
          <p14:tracePt t="20178" x="3948113" y="4505325"/>
          <p14:tracePt t="20186" x="3956050" y="4505325"/>
          <p14:tracePt t="20193" x="3965575" y="4505325"/>
          <p14:tracePt t="20209" x="3975100" y="4505325"/>
          <p14:tracePt t="20226" x="3984625" y="4505325"/>
          <p14:tracePt t="20338" x="3992563" y="4505325"/>
          <p14:tracePt t="20345" x="4002088" y="4505325"/>
          <p14:tracePt t="20355" x="4029075" y="4505325"/>
          <p14:tracePt t="20361" x="4038600" y="4505325"/>
          <p14:tracePt t="20370" x="4057650" y="4505325"/>
          <p14:tracePt t="20378" x="4075113" y="4505325"/>
          <p14:tracePt t="20394" x="4084638" y="4505325"/>
          <p14:tracePt t="20410" x="4094163" y="4505325"/>
          <p14:tracePt t="20425" x="4121150" y="4495800"/>
          <p14:tracePt t="20450" x="4129088" y="4495800"/>
          <p14:tracePt t="20458" x="4138613" y="4495800"/>
          <p14:tracePt t="20465" x="4165600" y="4495800"/>
          <p14:tracePt t="20474" x="4175125" y="4495800"/>
          <p14:tracePt t="20482" x="4194175" y="4495800"/>
          <p14:tracePt t="20491" x="4202113" y="4495800"/>
          <p14:tracePt t="20498" x="4211638" y="4495800"/>
          <p14:tracePt t="20507" x="4221163" y="4495800"/>
          <p14:tracePt t="20512" x="4238625" y="4495800"/>
          <p14:tracePt t="20521" x="4248150" y="4495800"/>
          <p14:tracePt t="20538" x="4267200" y="4505325"/>
          <p14:tracePt t="20552" x="4294188" y="4522788"/>
          <p14:tracePt t="20576" x="4294188" y="4532313"/>
          <p14:tracePt t="20818" x="4275138" y="4541838"/>
          <p14:tracePt t="20826" x="4248150" y="4551363"/>
          <p14:tracePt t="20842" x="4211638" y="4551363"/>
          <p14:tracePt t="20857" x="4202113" y="4559300"/>
          <p14:tracePt t="23802" x="4211638" y="4559300"/>
          <p14:tracePt t="23810" x="4330700" y="4559300"/>
          <p14:tracePt t="23818" x="4403725" y="4559300"/>
          <p14:tracePt t="23826" x="4494213" y="4559300"/>
          <p14:tracePt t="23834" x="4540250" y="4551363"/>
          <p14:tracePt t="23842" x="4567238" y="4541838"/>
          <p14:tracePt t="23850" x="4613275" y="4522788"/>
          <p14:tracePt t="23861" x="4622800" y="4522788"/>
          <p14:tracePt t="23866" x="4630738" y="4522788"/>
          <p14:tracePt t="24050" x="4640263" y="4522788"/>
          <p14:tracePt t="24066" x="4649788" y="4522788"/>
          <p14:tracePt t="24073" x="4659313" y="4522788"/>
          <p14:tracePt t="24289" x="4667250" y="4522788"/>
          <p14:tracePt t="24305" x="4686300" y="4522788"/>
          <p14:tracePt t="24322" x="4695825" y="4514850"/>
          <p14:tracePt t="24329" x="4703763" y="4505325"/>
          <p14:tracePt t="24339" x="4703763" y="4495800"/>
          <p14:tracePt t="24898" x="4713288" y="4486275"/>
          <p14:tracePt t="25114" x="4713288" y="4478338"/>
          <p14:tracePt t="25122" x="4713288" y="4468813"/>
          <p14:tracePt t="25450" x="4713288" y="4459288"/>
          <p14:tracePt t="25458" x="4713288" y="4449763"/>
          <p14:tracePt t="25498" x="4713288" y="4432300"/>
          <p14:tracePt t="25562" x="4713288" y="4422775"/>
          <p14:tracePt t="25570" x="4703763" y="4413250"/>
          <p14:tracePt t="25586" x="4703763" y="4405313"/>
          <p14:tracePt t="25794" x="4703763" y="4376738"/>
          <p14:tracePt t="25801" x="4703763" y="4368800"/>
          <p14:tracePt t="25810" x="4703763" y="4322763"/>
          <p14:tracePt t="25818" x="4703763" y="4303713"/>
          <p14:tracePt t="25826" x="4703763" y="4276725"/>
          <p14:tracePt t="25834" x="4703763" y="4259263"/>
          <p14:tracePt t="25842" x="4686300" y="4232275"/>
          <p14:tracePt t="25850" x="4676775" y="4213225"/>
          <p14:tracePt t="25860" x="4676775" y="4203700"/>
          <p14:tracePt t="25866" x="4667250" y="4186238"/>
          <p14:tracePt t="25872" x="4659313" y="4176713"/>
          <p14:tracePt t="25891" x="4649788" y="4167188"/>
          <p14:tracePt t="25962" x="4640263" y="4159250"/>
          <p14:tracePt t="26482" x="4622800" y="4159250"/>
          <p14:tracePt t="26592" x="4613275" y="4159250"/>
          <p14:tracePt t="26600" x="4613275" y="4167188"/>
          <p14:tracePt t="26608" x="4613275" y="4186238"/>
          <p14:tracePt t="26616" x="4613275" y="4195763"/>
          <p14:tracePt t="26624" x="4603750" y="4213225"/>
          <p14:tracePt t="26632" x="4586288" y="4232275"/>
          <p14:tracePt t="26640" x="4557713" y="4240213"/>
          <p14:tracePt t="26648" x="4530725" y="4240213"/>
          <p14:tracePt t="26657" x="4521200" y="4249738"/>
          <p14:tracePt t="26664" x="4513263" y="4259263"/>
          <p14:tracePt t="26834" x="4513263" y="4268788"/>
          <p14:tracePt t="26850" x="4513263" y="4276725"/>
          <p14:tracePt t="26866" x="4513263" y="4295775"/>
          <p14:tracePt t="26885" x="4503738" y="4303713"/>
          <p14:tracePt t="26890" x="4503738" y="4313238"/>
          <p14:tracePt t="26898" x="4494213" y="4322763"/>
          <p14:tracePt t="26910" x="4484688" y="4322763"/>
          <p14:tracePt t="26914" x="4476750" y="4340225"/>
          <p14:tracePt t="26922" x="4467225" y="4349750"/>
          <p14:tracePt t="26930" x="4457700" y="4368800"/>
          <p14:tracePt t="26941" x="4440238" y="4376738"/>
          <p14:tracePt t="26945" x="4440238" y="4386263"/>
          <p14:tracePt t="26961" x="4421188" y="4405313"/>
          <p14:tracePt t="26969" x="4394200" y="4413250"/>
          <p14:tracePt t="26977" x="4384675" y="4432300"/>
          <p14:tracePt t="26987" x="4376738" y="4441825"/>
          <p14:tracePt t="27001" x="4367213" y="4449763"/>
          <p14:tracePt t="27009" x="4348163" y="4459288"/>
          <p14:tracePt t="27049" x="4348163" y="4468813"/>
          <p14:tracePt t="27298" x="4340225" y="4478338"/>
          <p14:tracePt t="27322" x="4330700" y="4486275"/>
          <p14:tracePt t="27938" x="4348163" y="4486275"/>
          <p14:tracePt t="27946" x="4403725" y="4486275"/>
          <p14:tracePt t="27955" x="4457700" y="4486275"/>
          <p14:tracePt t="27962" x="4494213" y="4486275"/>
          <p14:tracePt t="27972" x="4530725" y="4486275"/>
          <p14:tracePt t="27978" x="4567238" y="4486275"/>
          <p14:tracePt t="27988" x="4613275" y="4486275"/>
          <p14:tracePt t="27994" x="4622800" y="4486275"/>
          <p14:tracePt t="28002" x="4640263" y="4486275"/>
          <p14:tracePt t="28009" x="4659313" y="4486275"/>
          <p14:tracePt t="28018" x="4667250" y="4486275"/>
          <p14:tracePt t="28025" x="4686300" y="4486275"/>
          <p14:tracePt t="28033" x="4695825" y="4486275"/>
          <p14:tracePt t="28594" x="4703763" y="4486275"/>
          <p14:tracePt t="28602" x="4703763" y="4468813"/>
          <p14:tracePt t="32322" x="4649788" y="4459288"/>
          <p14:tracePt t="32330" x="4267200" y="4459288"/>
          <p14:tracePt t="32338" x="3600450" y="4459288"/>
          <p14:tracePt t="32346" x="2935288" y="4459288"/>
          <p14:tracePt t="32356" x="2270125" y="4459288"/>
          <p14:tracePt t="32363" x="1824038" y="4459288"/>
          <p14:tracePt t="32372" x="1595438" y="4459288"/>
          <p14:tracePt t="32378" x="1504950" y="4449763"/>
          <p14:tracePt t="32386" x="1476375" y="4449763"/>
          <p14:tracePt t="32393" x="1468438" y="4449763"/>
          <p14:tracePt t="32402" x="1449388" y="4449763"/>
          <p14:tracePt t="32409" x="1431925" y="4449763"/>
          <p14:tracePt t="32418" x="1395413" y="4449763"/>
          <p14:tracePt t="32426" x="1312863" y="4478338"/>
          <p14:tracePt t="32434" x="1249363" y="4486275"/>
          <p14:tracePt t="32443" x="1176338" y="4495800"/>
          <p14:tracePt t="32450" x="1112838" y="4541838"/>
          <p14:tracePt t="32460" x="1047750" y="4551363"/>
          <p14:tracePt t="32466" x="974725" y="4559300"/>
          <p14:tracePt t="32476" x="893763" y="4605338"/>
          <p14:tracePt t="32482" x="830263" y="4624388"/>
          <p14:tracePt t="32489" x="774700" y="4624388"/>
          <p14:tracePt t="32497" x="728663" y="4651375"/>
          <p14:tracePt t="32506" x="701675" y="4660900"/>
          <p14:tracePt t="32513" x="674688" y="4668838"/>
          <p14:tracePt t="32521" x="655638" y="4678363"/>
          <p14:tracePt t="32529" x="647700" y="4678363"/>
          <p14:tracePt t="32674" x="720725" y="4678363"/>
          <p14:tracePt t="32682" x="884238" y="4678363"/>
          <p14:tracePt t="32689" x="1093788" y="4724400"/>
          <p14:tracePt t="32698" x="1276350" y="4760913"/>
          <p14:tracePt t="32705" x="1476375" y="4768850"/>
          <p14:tracePt t="32714" x="1585913" y="4805363"/>
          <p14:tracePt t="32724" x="1751013" y="4814888"/>
          <p14:tracePt t="32730" x="1895475" y="4814888"/>
          <p14:tracePt t="32739" x="2005013" y="4814888"/>
          <p14:tracePt t="32745" x="2114550" y="4814888"/>
          <p14:tracePt t="32755" x="2160588" y="4814888"/>
          <p14:tracePt t="32761" x="2187575" y="4814888"/>
          <p14:tracePt t="32771" x="2206625" y="4805363"/>
          <p14:tracePt t="32777" x="2224088" y="4797425"/>
          <p14:tracePt t="32785" x="2233613" y="4787900"/>
          <p14:tracePt t="32793" x="2260600" y="4760913"/>
          <p14:tracePt t="32809" x="2270125" y="4751388"/>
          <p14:tracePt t="32817" x="2279650" y="4751388"/>
          <p14:tracePt t="32833" x="2279650" y="4741863"/>
          <p14:tracePt t="32889" x="2279650" y="4732338"/>
          <p14:tracePt t="32897" x="2306638" y="4724400"/>
          <p14:tracePt t="32906" x="2370138" y="4714875"/>
          <p14:tracePt t="32913" x="2443163" y="4697413"/>
          <p14:tracePt t="32922" x="2543175" y="4668838"/>
          <p14:tracePt t="32929" x="2635250" y="4660900"/>
          <p14:tracePt t="32938" x="2744788" y="4641850"/>
          <p14:tracePt t="32945" x="2817813" y="4641850"/>
          <p14:tracePt t="32955" x="2881313" y="4632325"/>
          <p14:tracePt t="32961" x="2898775" y="4624388"/>
          <p14:tracePt t="32972" x="2917825" y="4605338"/>
          <p14:tracePt t="33234" x="2944813" y="4605338"/>
          <p14:tracePt t="33242" x="3017838" y="4605338"/>
          <p14:tracePt t="33250" x="3127375" y="4605338"/>
          <p14:tracePt t="33257" x="3254375" y="4605338"/>
          <p14:tracePt t="33266" x="3346450" y="4605338"/>
          <p14:tracePt t="33273" x="3455988" y="4605338"/>
          <p14:tracePt t="33282" x="3546475" y="4605338"/>
          <p14:tracePt t="33289" x="3646488" y="4624388"/>
          <p14:tracePt t="33298" x="3702050" y="4624388"/>
          <p14:tracePt t="33305" x="3729038" y="4624388"/>
          <p14:tracePt t="33314" x="3765550" y="4624388"/>
          <p14:tracePt t="33323" x="3802063" y="4624388"/>
          <p14:tracePt t="33698" x="3810000" y="4624388"/>
          <p14:tracePt t="33707" x="3819525" y="4624388"/>
          <p14:tracePt t="33714" x="3838575" y="4624388"/>
          <p14:tracePt t="33723" x="3846513" y="4624388"/>
          <p14:tracePt t="33730" x="3865563" y="4624388"/>
          <p14:tracePt t="33740" x="3883025" y="4624388"/>
          <p14:tracePt t="33746" x="3892550" y="4624388"/>
          <p14:tracePt t="33757" x="3902075" y="4624388"/>
          <p14:tracePt t="33762" x="3919538" y="4614863"/>
          <p14:tracePt t="33773" x="3929063" y="4614863"/>
          <p14:tracePt t="33785" x="3938588" y="4605338"/>
          <p14:tracePt t="34259" x="3929063" y="4614863"/>
          <p14:tracePt t="34274" x="3902075" y="4614863"/>
          <p14:tracePt t="34283" x="3829050" y="4614863"/>
          <p14:tracePt t="34289" x="3775075" y="4614863"/>
          <p14:tracePt t="34298" x="3702050" y="4614863"/>
          <p14:tracePt t="34305" x="3656013" y="4614863"/>
          <p14:tracePt t="34314" x="3600450" y="4595813"/>
          <p14:tracePt t="34323" x="3582988" y="4587875"/>
          <p14:tracePt t="34330" x="3563938" y="4568825"/>
          <p14:tracePt t="34339" x="3556000" y="4559300"/>
          <p14:tracePt t="34363" x="3546475" y="4551363"/>
          <p14:tracePt t="34386" x="3546475" y="4541838"/>
          <p14:tracePt t="34402" x="3546475" y="4532313"/>
          <p14:tracePt t="34410" x="3546475" y="4522788"/>
          <p14:tracePt t="34426" x="3546475" y="4505325"/>
          <p14:tracePt t="34602" x="3546475" y="4486275"/>
          <p14:tracePt t="34610" x="3556000" y="4478338"/>
          <p14:tracePt t="34617" x="3563938" y="4468813"/>
          <p14:tracePt t="34634" x="3573463" y="4468813"/>
          <p14:tracePt t="34666" x="3573463" y="4459288"/>
          <p14:tracePt t="34945" x="3573463" y="4468813"/>
          <p14:tracePt t="34953" x="3546475" y="4495800"/>
          <p14:tracePt t="34977" x="3519488" y="4505325"/>
          <p14:tracePt t="34986" x="3509963" y="4505325"/>
          <p14:tracePt t="34993" x="3490913" y="4522788"/>
          <p14:tracePt t="35009" x="3473450" y="4522788"/>
          <p14:tracePt t="35017" x="3463925" y="4532313"/>
          <p14:tracePt t="35025" x="3446463" y="4532313"/>
          <p14:tracePt t="35033" x="3427413" y="4541838"/>
          <p14:tracePt t="35049" x="3409950" y="4541838"/>
          <p14:tracePt t="35057" x="3409950" y="4551363"/>
          <p14:tracePt t="35081" x="3390900" y="4551363"/>
          <p14:tracePt t="36178" x="3400425" y="4551363"/>
          <p14:tracePt t="36283" x="3419475" y="4551363"/>
          <p14:tracePt t="36289" x="3427413" y="4541838"/>
          <p14:tracePt t="36298" x="3436938" y="4532313"/>
          <p14:tracePt t="36305" x="3446463" y="4532313"/>
          <p14:tracePt t="36314" x="3455988" y="4532313"/>
          <p14:tracePt t="36322" x="3463925" y="4532313"/>
          <p14:tracePt t="36330" x="3490913" y="4522788"/>
          <p14:tracePt t="36338" x="3490913" y="4514850"/>
          <p14:tracePt t="36362" x="3500438" y="4514850"/>
          <p14:tracePt t="36372" x="3509963" y="4505325"/>
          <p14:tracePt t="36457" x="3536950" y="4505325"/>
          <p14:tracePt t="36466" x="3556000" y="4505325"/>
          <p14:tracePt t="36473" x="3573463" y="4505325"/>
          <p14:tracePt t="36482" x="3592513" y="4505325"/>
          <p14:tracePt t="36489" x="3600450" y="4505325"/>
          <p14:tracePt t="36498" x="3609975" y="4505325"/>
          <p14:tracePt t="36506" x="3619500" y="4505325"/>
          <p14:tracePt t="36521" x="3629025" y="4505325"/>
          <p14:tracePt t="36898" x="3656013" y="4505325"/>
          <p14:tracePt t="36921" x="3665538" y="4505325"/>
          <p14:tracePt t="37090" x="3673475" y="4505325"/>
          <p14:tracePt t="37136" x="3683000" y="4505325"/>
          <p14:tracePt t="37152" x="3702050" y="4505325"/>
          <p14:tracePt t="37201" x="3709988" y="4505325"/>
          <p14:tracePt t="37473" x="3702050" y="4505325"/>
          <p14:tracePt t="37482" x="3673475" y="4505325"/>
          <p14:tracePt t="37489" x="3646488" y="4505325"/>
          <p14:tracePt t="37498" x="3619500" y="4505325"/>
          <p14:tracePt t="37504" x="3600450" y="4505325"/>
          <p14:tracePt t="37514" x="3573463" y="4505325"/>
          <p14:tracePt t="37523" x="3556000" y="4505325"/>
          <p14:tracePt t="37530" x="3527425" y="4505325"/>
          <p14:tracePt t="37539" x="3519488" y="4505325"/>
          <p14:tracePt t="37545" x="3509963" y="4505325"/>
          <p14:tracePt t="37555" x="3482975" y="4505325"/>
          <p14:tracePt t="37562" x="3473450" y="4505325"/>
          <p14:tracePt t="37572" x="3463925" y="4505325"/>
          <p14:tracePt t="37579" x="3455988" y="4505325"/>
          <p14:tracePt t="37588" x="3436938" y="4505325"/>
          <p14:tracePt t="37593" x="3400425" y="4505325"/>
          <p14:tracePt t="37608" x="3382963" y="4505325"/>
          <p14:tracePt t="37616" x="3354388" y="4505325"/>
          <p14:tracePt t="37624" x="3336925" y="4505325"/>
          <p14:tracePt t="37632" x="3273425" y="4514850"/>
          <p14:tracePt t="37640" x="3244850" y="4514850"/>
          <p14:tracePt t="37648" x="3217863" y="4532313"/>
          <p14:tracePt t="37656" x="3200400" y="4532313"/>
          <p14:tracePt t="37664" x="3181350" y="4541838"/>
          <p14:tracePt t="37672" x="3154363" y="4541838"/>
          <p14:tracePt t="37680" x="3144838" y="4541838"/>
          <p14:tracePt t="37688" x="3136900" y="4551363"/>
          <p14:tracePt t="37696" x="3117850" y="4551363"/>
          <p14:tracePt t="37704" x="3100388" y="4559300"/>
          <p14:tracePt t="37712" x="3090863" y="4559300"/>
          <p14:tracePt t="37721" x="3071813" y="4578350"/>
          <p14:tracePt t="37728" x="3063875" y="4578350"/>
          <p14:tracePt t="37736" x="3054350" y="4578350"/>
          <p14:tracePt t="37744" x="3008313" y="4578350"/>
          <p14:tracePt t="37753" x="2998788" y="4578350"/>
          <p14:tracePt t="37762" x="2990850" y="4578350"/>
          <p14:tracePt t="37773" x="2954338" y="4587875"/>
          <p14:tracePt t="37778" x="2944813" y="4587875"/>
          <p14:tracePt t="37787" x="2917825" y="4587875"/>
          <p14:tracePt t="37794" x="2889250" y="4587875"/>
          <p14:tracePt t="37802" x="2871788" y="4587875"/>
          <p14:tracePt t="37810" x="2844800" y="4587875"/>
          <p14:tracePt t="37819" x="2789238" y="4587875"/>
          <p14:tracePt t="37825" x="2716213" y="4587875"/>
          <p14:tracePt t="37833" x="2662238" y="4587875"/>
          <p14:tracePt t="37841" x="2589213" y="4587875"/>
          <p14:tracePt t="37849" x="2479675" y="4587875"/>
          <p14:tracePt t="37857" x="2397125" y="4587875"/>
          <p14:tracePt t="37865" x="2324100" y="4568825"/>
          <p14:tracePt t="37873" x="2270125" y="4568825"/>
          <p14:tracePt t="37881" x="2224088" y="4568825"/>
          <p14:tracePt t="37907" x="2206625" y="4559300"/>
          <p14:tracePt t="38137" x="2206625" y="4551363"/>
          <p14:tracePt t="38145" x="2214563" y="4532313"/>
          <p14:tracePt t="38153" x="2233613" y="4522788"/>
          <p14:tracePt t="38161" x="2260600" y="4514850"/>
          <p14:tracePt t="38170" x="2287588" y="4495800"/>
          <p14:tracePt t="38177" x="2316163" y="4468813"/>
          <p14:tracePt t="38186" x="2324100" y="4459288"/>
          <p14:tracePt t="38193" x="2360613" y="4449763"/>
          <p14:tracePt t="38201" x="2379663" y="4432300"/>
          <p14:tracePt t="38209" x="2397125" y="4422775"/>
          <p14:tracePt t="38217" x="2406650" y="4413250"/>
          <p14:tracePt t="38233" x="2425700" y="4405313"/>
          <p14:tracePt t="38241" x="2443163" y="4386263"/>
          <p14:tracePt t="38249" x="2462213" y="4376738"/>
          <p14:tracePt t="38265" x="2470150" y="4376738"/>
          <p14:tracePt t="38289" x="2489200" y="4376738"/>
          <p14:tracePt t="38297" x="2498725" y="4376738"/>
          <p14:tracePt t="38305" x="2516188" y="4376738"/>
          <p14:tracePt t="38313" x="2533650" y="4349750"/>
          <p14:tracePt t="38322" x="2552700" y="4349750"/>
          <p14:tracePt t="38330" x="2579688" y="4349750"/>
          <p14:tracePt t="38337" x="2598738" y="4349750"/>
          <p14:tracePt t="38345" x="2625725" y="4349750"/>
          <p14:tracePt t="38354" x="2662238" y="4349750"/>
          <p14:tracePt t="38362" x="2735263" y="4340225"/>
          <p14:tracePt t="38369" x="2808288" y="4340225"/>
          <p14:tracePt t="38376" x="2898775" y="4340225"/>
          <p14:tracePt t="38384" x="3027363" y="4340225"/>
          <p14:tracePt t="38392" x="3171825" y="4340225"/>
          <p14:tracePt t="38400" x="3300413" y="4340225"/>
          <p14:tracePt t="38409" x="3390900" y="4340225"/>
          <p14:tracePt t="38418" x="3500438" y="4340225"/>
          <p14:tracePt t="38425" x="3582988" y="4340225"/>
          <p14:tracePt t="38434" x="3636963" y="4340225"/>
          <p14:tracePt t="38442" x="3665538" y="4340225"/>
          <p14:tracePt t="38450" x="3673475" y="4340225"/>
          <p14:tracePt t="38690" x="3665538" y="4349750"/>
          <p14:tracePt t="38698" x="3665538" y="4359275"/>
          <p14:tracePt t="38705" x="3665538" y="4376738"/>
          <p14:tracePt t="38714" x="3665538" y="4386263"/>
          <p14:tracePt t="38722" x="3656013" y="4395788"/>
          <p14:tracePt t="38729" x="3636963" y="4422775"/>
          <p14:tracePt t="38736" x="3636963" y="4441825"/>
          <p14:tracePt t="38754" x="3636963" y="4459288"/>
          <p14:tracePt t="38761" x="3636963" y="4468813"/>
          <p14:tracePt t="38771" x="3629025" y="4495800"/>
          <p14:tracePt t="38777" x="3629025" y="4505325"/>
          <p14:tracePt t="38793" x="3629025" y="4514850"/>
          <p14:tracePt t="38801" x="3629025" y="4532313"/>
          <p14:tracePt t="38809" x="3629025" y="4541838"/>
          <p14:tracePt t="38817" x="3629025" y="4551363"/>
          <p14:tracePt t="38833" x="3629025" y="4559300"/>
          <p14:tracePt t="39002" x="3619500" y="4568825"/>
          <p14:tracePt t="39018" x="3600450" y="4568825"/>
          <p14:tracePt t="39105" x="3636963" y="4568825"/>
          <p14:tracePt t="39113" x="3692525" y="4568825"/>
          <p14:tracePt t="39121" x="3765550" y="4568825"/>
          <p14:tracePt t="39129" x="3819525" y="4568825"/>
          <p14:tracePt t="39137" x="3911600" y="4568825"/>
          <p14:tracePt t="39145" x="4002088" y="4568825"/>
          <p14:tracePt t="39154" x="4111625" y="4568825"/>
          <p14:tracePt t="39161" x="4194175" y="4568825"/>
          <p14:tracePt t="39170" x="4284663" y="4568825"/>
          <p14:tracePt t="39177" x="4340225" y="4568825"/>
          <p14:tracePt t="39186" x="4376738" y="4568825"/>
          <p14:tracePt t="39208" x="4403725" y="4568825"/>
          <p14:tracePt t="39594" x="4384675" y="4568825"/>
          <p14:tracePt t="39763" x="4367213" y="4568825"/>
          <p14:tracePt t="39769" x="4330700" y="4568825"/>
          <p14:tracePt t="39784" x="4321175" y="4568825"/>
          <p14:tracePt t="39792" x="4294188" y="4568825"/>
          <p14:tracePt t="39808" x="4284663" y="4568825"/>
          <p14:tracePt t="39898" x="4275138" y="4568825"/>
          <p14:tracePt t="39930" x="4275138" y="4559300"/>
          <p14:tracePt t="40344" x="4267200" y="4551363"/>
          <p14:tracePt t="40457" x="4284663" y="4541838"/>
          <p14:tracePt t="40466" x="4340225" y="4541838"/>
          <p14:tracePt t="40473" x="4421188" y="4514850"/>
          <p14:tracePt t="40482" x="4530725" y="4495800"/>
          <p14:tracePt t="40491" x="4640263" y="4486275"/>
          <p14:tracePt t="40498" x="4767263" y="4468813"/>
          <p14:tracePt t="40507" x="4876800" y="4468813"/>
          <p14:tracePt t="40514" x="4978400" y="4441825"/>
          <p14:tracePt t="40521" x="5032375" y="4432300"/>
          <p14:tracePt t="40530" x="5114925" y="4413250"/>
          <p14:tracePt t="40539" x="5141913" y="4413250"/>
          <p14:tracePt t="40546" x="5159375" y="4405313"/>
          <p14:tracePt t="40555" x="5178425" y="4405313"/>
          <p14:tracePt t="40561" x="5187950" y="4405313"/>
          <p14:tracePt t="41640" x="5195888" y="4405313"/>
          <p14:tracePt t="41657" x="5195888" y="4413250"/>
          <p14:tracePt t="41698" x="5195888" y="4422775"/>
          <p14:tracePt t="42146" x="5205413" y="4422775"/>
          <p14:tracePt t="42154" x="5214938" y="4413250"/>
          <p14:tracePt t="42170" x="5232400" y="4376738"/>
          <p14:tracePt t="42177" x="5241925" y="4368800"/>
          <p14:tracePt t="42187" x="5241925" y="4340225"/>
          <p14:tracePt t="42193" x="5241925" y="4332288"/>
          <p14:tracePt t="42201" x="5241925" y="4303713"/>
          <p14:tracePt t="42216" x="5241925" y="4286250"/>
          <p14:tracePt t="42232" x="5241925" y="4268788"/>
          <p14:tracePt t="42240" x="5251450" y="4249738"/>
          <p14:tracePt t="43618" x="5224463" y="4249738"/>
          <p14:tracePt t="43625" x="5159375" y="4276725"/>
          <p14:tracePt t="43634" x="5132388" y="4303713"/>
          <p14:tracePt t="43641" x="5105400" y="4322763"/>
          <p14:tracePt t="43650" x="5059363" y="4359275"/>
          <p14:tracePt t="43658" x="5022850" y="4395788"/>
          <p14:tracePt t="43666" x="4995863" y="4422775"/>
          <p14:tracePt t="43677" x="4949825" y="4449763"/>
          <p14:tracePt t="43682" x="4941888" y="4449763"/>
          <p14:tracePt t="43688" x="4913313" y="4468813"/>
          <p14:tracePt t="43696" x="4895850" y="4478338"/>
          <p14:tracePt t="43720" x="4868863" y="4486275"/>
          <p14:tracePt t="43728" x="4859338" y="4495800"/>
          <p14:tracePt t="43737" x="4832350" y="4514850"/>
          <p14:tracePt t="43744" x="4803775" y="4522788"/>
          <p14:tracePt t="43753" x="4759325" y="4532313"/>
          <p14:tracePt t="43760" x="4740275" y="4541838"/>
          <p14:tracePt t="43770" x="4695825" y="4559300"/>
          <p14:tracePt t="43777" x="4667250" y="4568825"/>
          <p14:tracePt t="43786" x="4622800" y="4568825"/>
          <p14:tracePt t="43792" x="4594225" y="4578350"/>
          <p14:tracePt t="43801" x="4549775" y="4595813"/>
          <p14:tracePt t="43808" x="4513263" y="4595813"/>
          <p14:tracePt t="43816" x="4494213" y="4614863"/>
          <p14:tracePt t="43825" x="4476750" y="4614863"/>
          <p14:tracePt t="43832" x="4467225" y="4614863"/>
          <p14:tracePt t="43840" x="4457700" y="4614863"/>
          <p14:tracePt t="43856" x="4430713" y="4614863"/>
          <p14:tracePt t="43872" x="4413250" y="4614863"/>
          <p14:tracePt t="43880" x="4384675" y="4614863"/>
          <p14:tracePt t="43888" x="4376738" y="4614863"/>
          <p14:tracePt t="43903" x="4367213" y="4614863"/>
          <p14:tracePt t="43905" x="4321175" y="4614863"/>
          <p14:tracePt t="43912" x="4294188" y="4614863"/>
          <p14:tracePt t="43920" x="4275138" y="4614863"/>
          <p14:tracePt t="43929" x="4230688" y="4614863"/>
          <p14:tracePt t="43939" x="4211638" y="4614863"/>
          <p14:tracePt t="43946" x="4184650" y="4614863"/>
          <p14:tracePt t="43955" x="4165600" y="4614863"/>
          <p14:tracePt t="43962" x="4138613" y="4614863"/>
          <p14:tracePt t="43971" x="4094163" y="4632325"/>
          <p14:tracePt t="43978" x="4065588" y="4641850"/>
          <p14:tracePt t="43987" x="4021138" y="4668838"/>
          <p14:tracePt t="43994" x="3992563" y="4687888"/>
          <p14:tracePt t="44004" x="3965575" y="4697413"/>
          <p14:tracePt t="44009" x="3919538" y="4732338"/>
          <p14:tracePt t="44018" x="3883025" y="4741863"/>
          <p14:tracePt t="44027" x="3856038" y="4760913"/>
          <p14:tracePt t="44033" x="3838575" y="4768850"/>
          <p14:tracePt t="44040" x="3829050" y="4778375"/>
          <p14:tracePt t="44048" x="3810000" y="4787900"/>
          <p14:tracePt t="45314" x="3819525" y="4787900"/>
          <p14:tracePt t="45338" x="3819525" y="4778375"/>
          <p14:tracePt t="45697" x="3819525" y="4768850"/>
          <p14:tracePt t="45721" x="3829050" y="4760913"/>
          <p14:tracePt t="45736" x="3829050" y="4751388"/>
          <p14:tracePt t="45753" x="3838575" y="4741863"/>
          <p14:tracePt t="45771" x="3838575" y="4724400"/>
          <p14:tracePt t="45778" x="3846513" y="4714875"/>
          <p14:tracePt t="48586" x="3856038" y="4714875"/>
          <p14:tracePt t="48592" x="3875088" y="4687888"/>
          <p14:tracePt t="48600" x="3883025" y="4687888"/>
          <p14:tracePt t="48608" x="3892550" y="4687888"/>
          <p14:tracePt t="48616" x="3902075" y="4687888"/>
          <p14:tracePt t="48624" x="3919538" y="4678363"/>
          <p14:tracePt t="48632" x="3938588" y="4668838"/>
          <p14:tracePt t="48648" x="3948113" y="4668838"/>
          <p14:tracePt t="48664" x="3965575" y="4660900"/>
          <p14:tracePt t="48672" x="3975100" y="4651375"/>
          <p14:tracePt t="48680" x="4011613" y="4651375"/>
          <p14:tracePt t="48689" x="4057650" y="4651375"/>
          <p14:tracePt t="48697" x="4094163" y="4651375"/>
          <p14:tracePt t="48705" x="4165600" y="4651375"/>
          <p14:tracePt t="48713" x="4221163" y="4651375"/>
          <p14:tracePt t="48721" x="4311650" y="4651375"/>
          <p14:tracePt t="48729" x="4384675" y="4651375"/>
          <p14:tracePt t="48737" x="4440238" y="4651375"/>
          <p14:tracePt t="48745" x="4503738" y="4641850"/>
          <p14:tracePt t="48752" x="4540250" y="4641850"/>
          <p14:tracePt t="48761" x="4557713" y="4632325"/>
          <p14:tracePt t="48769" x="4576763" y="4624388"/>
          <p14:tracePt t="48777" x="4586288" y="4624388"/>
          <p14:tracePt t="48785" x="4603750" y="4624388"/>
          <p14:tracePt t="48793" x="4613275" y="4614863"/>
          <p14:tracePt t="48808" x="4622800" y="4605338"/>
          <p14:tracePt t="48922" x="4630738" y="4605338"/>
          <p14:tracePt t="48930" x="4640263" y="4605338"/>
          <p14:tracePt t="48937" x="4686300" y="4605338"/>
          <p14:tracePt t="48946" x="4722813" y="4605338"/>
          <p14:tracePt t="48955" x="4776788" y="4605338"/>
          <p14:tracePt t="48962" x="4822825" y="4605338"/>
          <p14:tracePt t="48971" x="4886325" y="4605338"/>
          <p14:tracePt t="48978" x="4922838" y="4605338"/>
          <p14:tracePt t="48988" x="4959350" y="4605338"/>
          <p14:tracePt t="48994" x="4986338" y="4605338"/>
          <p14:tracePt t="49005" x="5005388" y="4605338"/>
          <p14:tracePt t="49010" x="5014913" y="4605338"/>
          <p14:tracePt t="49020" x="5032375" y="4605338"/>
          <p14:tracePt t="49114" x="5049838" y="4632325"/>
          <p14:tracePt t="49130" x="5049838" y="4641850"/>
          <p14:tracePt t="49137" x="5059363" y="4660900"/>
          <p14:tracePt t="49146" x="5068888" y="4697413"/>
          <p14:tracePt t="49154" x="5068888" y="4714875"/>
          <p14:tracePt t="49161" x="5095875" y="4741863"/>
          <p14:tracePt t="49171" x="5105400" y="4768850"/>
          <p14:tracePt t="49178" x="5105400" y="4787900"/>
          <p14:tracePt t="49187" x="5105400" y="4797425"/>
          <p14:tracePt t="49193" x="5114925" y="4824413"/>
          <p14:tracePt t="49322" x="5114925" y="4833938"/>
          <p14:tracePt t="49330" x="5114925" y="4851400"/>
          <p14:tracePt t="49426" x="5114925" y="4870450"/>
          <p14:tracePt t="49434" x="5105400" y="4878388"/>
          <p14:tracePt t="49442" x="5095875" y="4887913"/>
          <p14:tracePt t="49450" x="5068888" y="4887913"/>
          <p14:tracePt t="49457" x="5059363" y="4887913"/>
          <p14:tracePt t="49466" x="5041900" y="4887913"/>
          <p14:tracePt t="49474" x="5014913" y="4887913"/>
          <p14:tracePt t="49482" x="4995863" y="4887913"/>
          <p14:tracePt t="49489" x="4968875" y="4887913"/>
          <p14:tracePt t="49498" x="4959350" y="4887913"/>
          <p14:tracePt t="49514" x="4949825" y="4887913"/>
          <p14:tracePt t="49585" x="4941888" y="4887913"/>
          <p14:tracePt t="49616" x="4941888" y="4878388"/>
          <p14:tracePt t="49624" x="4941888" y="4870450"/>
          <p14:tracePt t="49632" x="4949825" y="4860925"/>
          <p14:tracePt t="49648" x="4959350" y="4860925"/>
          <p14:tracePt t="49656" x="4968875" y="4851400"/>
          <p14:tracePt t="49672" x="4978400" y="4841875"/>
          <p14:tracePt t="49680" x="4986338" y="4833938"/>
          <p14:tracePt t="49689" x="5005388" y="4833938"/>
          <p14:tracePt t="49697" x="5014913" y="4833938"/>
          <p14:tracePt t="49706" x="5041900" y="4824413"/>
          <p14:tracePt t="49713" x="5049838" y="4824413"/>
          <p14:tracePt t="49721" x="5059363" y="4824413"/>
          <p14:tracePt t="49729" x="5078413" y="4824413"/>
          <p14:tracePt t="49874" x="5068888" y="4824413"/>
          <p14:tracePt t="49882" x="5059363" y="4824413"/>
          <p14:tracePt t="49898" x="5049838" y="4824413"/>
          <p14:tracePt t="49913" x="5032375" y="4833938"/>
          <p14:tracePt t="50098" x="5022850" y="4833938"/>
          <p14:tracePt t="50105" x="5041900" y="4833938"/>
          <p14:tracePt t="50121" x="5049838" y="4833938"/>
          <p14:tracePt t="50130" x="5059363" y="4824413"/>
          <p14:tracePt t="50137" x="5078413" y="4824413"/>
          <p14:tracePt t="50146" x="5095875" y="4814888"/>
          <p14:tracePt t="50170" x="5105400" y="4805363"/>
          <p14:tracePt t="50354" x="5095875" y="4805363"/>
          <p14:tracePt t="50362" x="5086350" y="4805363"/>
          <p14:tracePt t="50370" x="5078413" y="4805363"/>
          <p14:tracePt t="50388" x="5059363" y="4805363"/>
          <p14:tracePt t="50394" x="5041900" y="4805363"/>
          <p14:tracePt t="50404" x="5005388" y="4805363"/>
          <p14:tracePt t="50410" x="4959350" y="4805363"/>
          <p14:tracePt t="50420" x="4895850" y="4805363"/>
          <p14:tracePt t="50426" x="4849813" y="4805363"/>
          <p14:tracePt t="50434" x="4786313" y="4805363"/>
          <p14:tracePt t="50442" x="4722813" y="4797425"/>
          <p14:tracePt t="50450" x="4667250" y="4787900"/>
          <p14:tracePt t="50457" x="4613275" y="4787900"/>
          <p14:tracePt t="50466" x="4549775" y="4778375"/>
          <p14:tracePt t="50474" x="4513263" y="4778375"/>
          <p14:tracePt t="50482" x="4476750" y="4778375"/>
          <p14:tracePt t="50489" x="4440238" y="4778375"/>
          <p14:tracePt t="50497" x="4413250" y="4778375"/>
          <p14:tracePt t="50505" x="4394200" y="4778375"/>
          <p14:tracePt t="50513" x="4384675" y="4778375"/>
          <p14:tracePt t="50521" x="4367213" y="4778375"/>
          <p14:tracePt t="50529" x="4348163" y="4778375"/>
          <p14:tracePt t="50537" x="4340225" y="4778375"/>
          <p14:tracePt t="50553" x="4311650" y="4778375"/>
          <p14:tracePt t="50561" x="4284663" y="4778375"/>
          <p14:tracePt t="50570" x="4267200" y="4778375"/>
          <p14:tracePt t="50577" x="4238625" y="4778375"/>
          <p14:tracePt t="50587" x="4211638" y="4778375"/>
          <p14:tracePt t="50593" x="4184650" y="4778375"/>
          <p14:tracePt t="50602" x="4157663" y="4778375"/>
          <p14:tracePt t="50608" x="4111625" y="4778375"/>
          <p14:tracePt t="50616" x="4075113" y="4778375"/>
          <p14:tracePt t="50624" x="4029075" y="4778375"/>
          <p14:tracePt t="50632" x="4002088" y="4778375"/>
          <p14:tracePt t="50640" x="3956050" y="4778375"/>
          <p14:tracePt t="50648" x="3929063" y="4778375"/>
          <p14:tracePt t="50657" x="3911600" y="4778375"/>
          <p14:tracePt t="50664" x="3883025" y="4778375"/>
          <p14:tracePt t="50672" x="3865563" y="4778375"/>
          <p14:tracePt t="50680" x="3856038" y="4778375"/>
          <p14:tracePt t="50688" x="3838575" y="4778375"/>
          <p14:tracePt t="50704" x="3829050" y="4778375"/>
          <p14:tracePt t="50713" x="3802063" y="4778375"/>
          <p14:tracePt t="50721" x="3783013" y="4778375"/>
          <p14:tracePt t="50729" x="3775075" y="4787900"/>
          <p14:tracePt t="50737" x="3746500" y="4787900"/>
          <p14:tracePt t="50745" x="3729038" y="4787900"/>
          <p14:tracePt t="50753" x="3702050" y="4797425"/>
          <p14:tracePt t="50760" x="3692525" y="4797425"/>
          <p14:tracePt t="50768" x="3665538" y="4797425"/>
          <p14:tracePt t="50777" x="3646488" y="4797425"/>
          <p14:tracePt t="50785" x="3619500" y="4805363"/>
          <p14:tracePt t="50793" x="3600450" y="4805363"/>
          <p14:tracePt t="50802" x="3582988" y="4814888"/>
          <p14:tracePt t="50809" x="3573463" y="4814888"/>
          <p14:tracePt t="50817" x="3563938" y="4814888"/>
          <p14:tracePt t="50824" x="3556000" y="4814888"/>
          <p14:tracePt t="50848" x="3536950" y="4814888"/>
          <p14:tracePt t="50857" x="3527425" y="4814888"/>
          <p14:tracePt t="50865" x="3519488" y="4814888"/>
          <p14:tracePt t="50873" x="3509963" y="4814888"/>
          <p14:tracePt t="50889" x="3473450" y="4814888"/>
          <p14:tracePt t="50897" x="3455988" y="4814888"/>
          <p14:tracePt t="50904" x="3436938" y="4814888"/>
          <p14:tracePt t="50913" x="3400425" y="4814888"/>
          <p14:tracePt t="50921" x="3390900" y="4814888"/>
          <p14:tracePt t="50929" x="3354388" y="4814888"/>
          <p14:tracePt t="50937" x="3336925" y="4814888"/>
          <p14:tracePt t="50945" x="3317875" y="4814888"/>
          <p14:tracePt t="50961" x="3309938" y="4814888"/>
          <p14:tracePt t="50969" x="3300413" y="4814888"/>
          <p14:tracePt t="51017" x="3290888" y="4814888"/>
          <p14:tracePt t="51025" x="3273425" y="4814888"/>
          <p14:tracePt t="51033" x="3263900" y="4814888"/>
          <p14:tracePt t="51041" x="3244850" y="4814888"/>
          <p14:tracePt t="51049" x="3208338" y="4814888"/>
          <p14:tracePt t="51057" x="3181350" y="4814888"/>
          <p14:tracePt t="51065" x="3163888" y="4814888"/>
          <p14:tracePt t="51073" x="3127375" y="4814888"/>
          <p14:tracePt t="51081" x="3090863" y="4814888"/>
          <p14:tracePt t="51089" x="3063875" y="4814888"/>
          <p14:tracePt t="51097" x="3054350" y="4814888"/>
          <p14:tracePt t="51105" x="3017838" y="4814888"/>
          <p14:tracePt t="51113" x="2990850" y="4814888"/>
          <p14:tracePt t="51121" x="2981325" y="4814888"/>
          <p14:tracePt t="51130" x="2971800" y="4814888"/>
          <p14:tracePt t="51137" x="2935288" y="4814888"/>
          <p14:tracePt t="51153" x="2925763" y="4814888"/>
          <p14:tracePt t="51161" x="2917825" y="4814888"/>
          <p14:tracePt t="51170" x="2908300" y="4814888"/>
          <p14:tracePt t="51177" x="2898775" y="4814888"/>
          <p14:tracePt t="51418" x="2889250" y="4814888"/>
          <p14:tracePt t="51450" x="2898775" y="4805363"/>
          <p14:tracePt t="51458" x="2908300" y="4797425"/>
          <p14:tracePt t="52066" x="2944813" y="4797425"/>
          <p14:tracePt t="52073" x="3017838" y="4797425"/>
          <p14:tracePt t="52082" x="3154363" y="4814888"/>
          <p14:tracePt t="52089" x="3244850" y="4814888"/>
          <p14:tracePt t="52098" x="3390900" y="4814888"/>
          <p14:tracePt t="52106" x="3527425" y="4814888"/>
          <p14:tracePt t="52114" x="3692525" y="4814888"/>
          <p14:tracePt t="52121" x="3802063" y="4814888"/>
          <p14:tracePt t="52130" x="3929063" y="4814888"/>
          <p14:tracePt t="52137" x="4038600" y="4814888"/>
          <p14:tracePt t="52146" x="4138613" y="4814888"/>
          <p14:tracePt t="52154" x="4194175" y="4814888"/>
          <p14:tracePt t="52162" x="4221163" y="4814888"/>
          <p14:tracePt t="52171" x="4230688" y="4814888"/>
          <p14:tracePt t="52178" x="4238625" y="4814888"/>
          <p14:tracePt t="52226" x="4238625" y="4824413"/>
          <p14:tracePt t="52233" x="4267200" y="4841875"/>
          <p14:tracePt t="52242" x="4330700" y="4851400"/>
          <p14:tracePt t="52250" x="4367213" y="4860925"/>
          <p14:tracePt t="52257" x="4430713" y="4870450"/>
          <p14:tracePt t="52265" x="4494213" y="4897438"/>
          <p14:tracePt t="52273" x="4521200" y="4906963"/>
          <p14:tracePt t="52282" x="4576763" y="4914900"/>
          <p14:tracePt t="52299" x="4603750" y="4933950"/>
          <p14:tracePt t="52418" x="4603750" y="4943475"/>
          <p14:tracePt t="52434" x="4603750" y="4951413"/>
          <p14:tracePt t="52450" x="4603750" y="4960938"/>
          <p14:tracePt t="52457" x="4603750" y="4979988"/>
          <p14:tracePt t="52473" x="4613275" y="4987925"/>
          <p14:tracePt t="52481" x="4622800" y="4987925"/>
          <p14:tracePt t="52488" x="4640263" y="4987925"/>
          <p14:tracePt t="52496" x="4649788" y="4987925"/>
          <p14:tracePt t="52504" x="4659313" y="4987925"/>
          <p14:tracePt t="52512" x="4695825" y="4987925"/>
          <p14:tracePt t="52520" x="4713288" y="4987925"/>
          <p14:tracePt t="52528" x="4749800" y="4987925"/>
          <p14:tracePt t="52536" x="4776788" y="4987925"/>
          <p14:tracePt t="52544" x="4795838" y="4987925"/>
          <p14:tracePt t="52552" x="4822825" y="4987925"/>
          <p14:tracePt t="52560" x="4859338" y="4987925"/>
          <p14:tracePt t="52568" x="4886325" y="4987925"/>
          <p14:tracePt t="52576" x="4905375" y="4987925"/>
          <p14:tracePt t="52585" x="4932363" y="4987925"/>
          <p14:tracePt t="52592" x="4941888" y="4987925"/>
          <p14:tracePt t="52658" x="4949825" y="4997450"/>
          <p14:tracePt t="52706" x="4949825" y="5016500"/>
          <p14:tracePt t="52801" x="4949825" y="5024438"/>
          <p14:tracePt t="52818" x="4949825" y="5033963"/>
          <p14:tracePt t="52826" x="4949825" y="5043488"/>
          <p14:tracePt t="52834" x="4949825" y="5053013"/>
          <p14:tracePt t="52850" x="4941888" y="5080000"/>
          <p14:tracePt t="52857" x="4932363" y="5080000"/>
          <p14:tracePt t="52866" x="4922838" y="5089525"/>
          <p14:tracePt t="52873" x="4922838" y="5097463"/>
          <p14:tracePt t="52890" x="4886325" y="5126038"/>
          <p14:tracePt t="52897" x="4876800" y="5133975"/>
          <p14:tracePt t="52905" x="4868863" y="5143500"/>
          <p14:tracePt t="52913" x="4849813" y="5160963"/>
          <p14:tracePt t="52922" x="4840288" y="5170488"/>
          <p14:tracePt t="52939" x="4822825" y="5180013"/>
          <p14:tracePt t="52952" x="4803775" y="5180013"/>
          <p14:tracePt t="52970" x="4795838" y="5180013"/>
          <p14:tracePt t="52986" x="4776788" y="5189538"/>
          <p14:tracePt t="52993" x="4767263" y="5189538"/>
          <p14:tracePt t="53002" x="4749800" y="5189538"/>
          <p14:tracePt t="53009" x="4722813" y="5189538"/>
          <p14:tracePt t="53018" x="4713288" y="5189538"/>
          <p14:tracePt t="53025" x="4676775" y="5189538"/>
          <p14:tracePt t="53033" x="4622800" y="5189538"/>
          <p14:tracePt t="53041" x="4586288" y="5189538"/>
          <p14:tracePt t="53049" x="4530725" y="5189538"/>
          <p14:tracePt t="53057" x="4457700" y="5189538"/>
          <p14:tracePt t="53065" x="4403725" y="5189538"/>
          <p14:tracePt t="53073" x="4321175" y="5189538"/>
          <p14:tracePt t="53081" x="4267200" y="5189538"/>
          <p14:tracePt t="53089" x="4211638" y="5189538"/>
          <p14:tracePt t="53097" x="4175125" y="5189538"/>
          <p14:tracePt t="53105" x="4121150" y="5189538"/>
          <p14:tracePt t="53113" x="4102100" y="5189538"/>
          <p14:tracePt t="53121" x="4057650" y="5189538"/>
          <p14:tracePt t="53129" x="4029075" y="5189538"/>
          <p14:tracePt t="53137" x="4011613" y="5189538"/>
          <p14:tracePt t="53145" x="4002088" y="5189538"/>
          <p14:tracePt t="53153" x="3975100" y="5189538"/>
          <p14:tracePt t="53161" x="3965575" y="5189538"/>
          <p14:tracePt t="53169" x="3948113" y="5189538"/>
          <p14:tracePt t="53177" x="3929063" y="5189538"/>
          <p14:tracePt t="53186" x="3892550" y="5189538"/>
          <p14:tracePt t="53193" x="3865563" y="5189538"/>
          <p14:tracePt t="53202" x="3829050" y="5189538"/>
          <p14:tracePt t="53209" x="3775075" y="5189538"/>
          <p14:tracePt t="53219" x="3709988" y="5180013"/>
          <p14:tracePt t="53225" x="3673475" y="5180013"/>
          <p14:tracePt t="53233" x="3619500" y="5180013"/>
          <p14:tracePt t="53241" x="3556000" y="5170488"/>
          <p14:tracePt t="53249" x="3509963" y="5143500"/>
          <p14:tracePt t="53257" x="3482975" y="5143500"/>
          <p14:tracePt t="53265" x="3436938" y="5143500"/>
          <p14:tracePt t="53273" x="3409950" y="5143500"/>
          <p14:tracePt t="53281" x="3390900" y="5143500"/>
          <p14:tracePt t="53289" x="3382963" y="5143500"/>
          <p14:tracePt t="53297" x="3373438" y="5143500"/>
          <p14:tracePt t="53305" x="3363913" y="5143500"/>
          <p14:tracePt t="53313" x="3354388" y="5143500"/>
          <p14:tracePt t="53321" x="3346450" y="5143500"/>
          <p14:tracePt t="53329" x="3317875" y="5143500"/>
          <p14:tracePt t="53337" x="3300413" y="5143500"/>
          <p14:tracePt t="53345" x="3281363" y="5143500"/>
          <p14:tracePt t="53354" x="3273425" y="5143500"/>
          <p14:tracePt t="53360" x="3263900" y="5143500"/>
          <p14:tracePt t="53370" x="3244850" y="5143500"/>
          <p14:tracePt t="53377" x="3227388" y="5143500"/>
          <p14:tracePt t="53387" x="3217863" y="5143500"/>
          <p14:tracePt t="53404" x="3200400" y="5143500"/>
          <p14:tracePt t="53585" x="3190875" y="5143500"/>
          <p14:tracePt t="53594" x="3181350" y="5143500"/>
          <p14:tracePt t="53608" x="3154363" y="5143500"/>
          <p14:tracePt t="53616" x="3144838" y="5143500"/>
          <p14:tracePt t="53624" x="3117850" y="5143500"/>
          <p14:tracePt t="53632" x="3100388" y="5143500"/>
          <p14:tracePt t="53640" x="3090863" y="5143500"/>
          <p14:tracePt t="53648" x="3071813" y="5143500"/>
          <p14:tracePt t="53664" x="3063875" y="5153025"/>
          <p14:tracePt t="53673" x="3054350" y="5160963"/>
          <p14:tracePt t="53680" x="3035300" y="5160963"/>
          <p14:tracePt t="53696" x="3017838" y="5180013"/>
          <p14:tracePt t="53842" x="3008313" y="5180013"/>
          <p14:tracePt t="53962" x="3017838" y="5170488"/>
          <p14:tracePt t="54194" x="3017838" y="5153025"/>
          <p14:tracePt t="54202" x="3027363" y="5143500"/>
          <p14:tracePt t="54226" x="3035300" y="5133975"/>
          <p14:tracePt t="54346" x="3044825" y="5133975"/>
          <p14:tracePt t="54361" x="3054350" y="5126038"/>
          <p14:tracePt t="54402" x="3063875" y="5116513"/>
          <p14:tracePt t="54962" x="3063875" y="5143500"/>
          <p14:tracePt t="54987" x="3054350" y="5153025"/>
          <p14:tracePt t="55402" x="3063875" y="5153025"/>
          <p14:tracePt t="55410" x="3108325" y="5153025"/>
          <p14:tracePt t="55419" x="3144838" y="5153025"/>
          <p14:tracePt t="55425" x="3200400" y="5153025"/>
          <p14:tracePt t="55436" x="3254375" y="5153025"/>
          <p14:tracePt t="55442" x="3336925" y="5160963"/>
          <p14:tracePt t="55450" x="3390900" y="5170488"/>
          <p14:tracePt t="55458" x="3463925" y="5170488"/>
          <p14:tracePt t="55466" x="3546475" y="5197475"/>
          <p14:tracePt t="55473" x="3636963" y="5197475"/>
          <p14:tracePt t="55482" x="3729038" y="5197475"/>
          <p14:tracePt t="55490" x="3838575" y="5197475"/>
          <p14:tracePt t="55498" x="3929063" y="5197475"/>
          <p14:tracePt t="55506" x="3975100" y="5197475"/>
          <p14:tracePt t="55514" x="4029075" y="5197475"/>
          <p14:tracePt t="55522" x="4102100" y="5170488"/>
          <p14:tracePt t="55530" x="4165600" y="5143500"/>
          <p14:tracePt t="55539" x="4211638" y="5126038"/>
          <p14:tracePt t="55545" x="4257675" y="5116513"/>
          <p14:tracePt t="55553" x="4303713" y="5080000"/>
          <p14:tracePt t="55561" x="4330700" y="5070475"/>
          <p14:tracePt t="55569" x="4340225" y="5070475"/>
          <p14:tracePt t="55577" x="4357688" y="5060950"/>
          <p14:tracePt t="55722" x="4376738" y="5043488"/>
          <p14:tracePt t="55770" x="4384675" y="5033963"/>
          <p14:tracePt t="55777" x="4403725" y="5024438"/>
          <p14:tracePt t="55786" x="4421188" y="5016500"/>
          <p14:tracePt t="55794" x="4467225" y="4979988"/>
          <p14:tracePt t="55803" x="4484688" y="4970463"/>
          <p14:tracePt t="55809" x="4530725" y="4933950"/>
          <p14:tracePt t="55818" x="4549775" y="4914900"/>
          <p14:tracePt t="55825" x="4594225" y="4878388"/>
          <p14:tracePt t="55833" x="4613275" y="4860925"/>
          <p14:tracePt t="55841" x="4640263" y="4841875"/>
          <p14:tracePt t="55849" x="4649788" y="4833938"/>
          <p14:tracePt t="55857" x="4667250" y="4814888"/>
          <p14:tracePt t="55865" x="4676775" y="4805363"/>
          <p14:tracePt t="55873" x="4703763" y="4787900"/>
          <p14:tracePt t="55888" x="4722813" y="4778375"/>
          <p14:tracePt t="55905" x="4730750" y="4768850"/>
          <p14:tracePt t="56114" x="4730750" y="4778375"/>
          <p14:tracePt t="56122" x="4730750" y="4787900"/>
          <p14:tracePt t="56194" x="4730750" y="4797425"/>
          <p14:tracePt t="56369" x="4740275" y="4797425"/>
          <p14:tracePt t="56378" x="4749800" y="4797425"/>
          <p14:tracePt t="56385" x="4767263" y="4797425"/>
          <p14:tracePt t="56394" x="4803775" y="4797425"/>
          <p14:tracePt t="56405" x="4849813" y="4797425"/>
          <p14:tracePt t="56410" x="4905375" y="4797425"/>
          <p14:tracePt t="56420" x="4959350" y="4797425"/>
          <p14:tracePt t="56426" x="5005388" y="4797425"/>
          <p14:tracePt t="56436" x="5032375" y="4797425"/>
          <p14:tracePt t="56442" x="5059363" y="4797425"/>
          <p14:tracePt t="56450" x="5078413" y="4797425"/>
          <p14:tracePt t="56458" x="5095875" y="4797425"/>
          <p14:tracePt t="56466" x="5105400" y="4797425"/>
          <p14:tracePt t="56874" x="5105400" y="4814888"/>
          <p14:tracePt t="56882" x="5095875" y="4824413"/>
          <p14:tracePt t="56898" x="5078413" y="4824413"/>
          <p14:tracePt t="56905" x="5068888" y="4833938"/>
          <p14:tracePt t="56921" x="5059363" y="4833938"/>
          <p14:tracePt t="56954" x="5049838" y="4841875"/>
          <p14:tracePt t="56962" x="5041900" y="4841875"/>
          <p14:tracePt t="56993" x="5032375" y="4841875"/>
          <p14:tracePt t="57074" x="5022850" y="4841875"/>
          <p14:tracePt t="57082" x="5014913" y="4841875"/>
          <p14:tracePt t="57089" x="4995863" y="4841875"/>
          <p14:tracePt t="57114" x="4978400" y="4841875"/>
          <p14:tracePt t="57121" x="4959350" y="4841875"/>
          <p14:tracePt t="57130" x="4949825" y="4841875"/>
          <p14:tracePt t="57146" x="4941888" y="4841875"/>
          <p14:tracePt t="57162" x="4932363" y="4851400"/>
          <p14:tracePt t="57194" x="4922838" y="4851400"/>
          <p14:tracePt t="57203" x="4913313" y="4851400"/>
          <p14:tracePt t="57210" x="4895850" y="4860925"/>
          <p14:tracePt t="57221" x="4886325" y="4860925"/>
          <p14:tracePt t="57226" x="4876800" y="4870450"/>
          <p14:tracePt t="57237" x="4868863" y="4870450"/>
          <p14:tracePt t="57241" x="4849813" y="4870450"/>
          <p14:tracePt t="57256" x="4832350" y="4878388"/>
          <p14:tracePt t="57290" x="4822825" y="4878388"/>
          <p14:tracePt t="57562" x="4876800" y="4878388"/>
          <p14:tracePt t="57570" x="4941888" y="4878388"/>
          <p14:tracePt t="57578" x="5014913" y="4878388"/>
          <p14:tracePt t="57587" x="5086350" y="4878388"/>
          <p14:tracePt t="57593" x="5159375" y="4878388"/>
          <p14:tracePt t="57601" x="5205413" y="4878388"/>
          <p14:tracePt t="57608" x="5232400" y="4878388"/>
          <p14:tracePt t="57617" x="5260975" y="4878388"/>
          <p14:tracePt t="57624" x="5287963" y="4870450"/>
          <p14:tracePt t="57640" x="5324475" y="4860925"/>
          <p14:tracePt t="57738" x="5341938" y="4860925"/>
          <p14:tracePt t="57746" x="5368925" y="4860925"/>
          <p14:tracePt t="57753" x="5387975" y="4860925"/>
          <p14:tracePt t="57762" x="5405438" y="4860925"/>
          <p14:tracePt t="57771" x="5424488" y="4860925"/>
          <p14:tracePt t="57793" x="5441950" y="4860925"/>
          <p14:tracePt t="58082" x="5424488" y="4860925"/>
          <p14:tracePt t="58090" x="5405438" y="4860925"/>
          <p14:tracePt t="58097" x="5387975" y="4860925"/>
          <p14:tracePt t="58105" x="5360988" y="4860925"/>
          <p14:tracePt t="58114" x="5351463" y="4870450"/>
          <p14:tracePt t="58122" x="5324475" y="4870450"/>
          <p14:tracePt t="58130" x="5305425" y="4870450"/>
          <p14:tracePt t="58139" x="5278438" y="4870450"/>
          <p14:tracePt t="58146" x="5260975" y="4870450"/>
          <p14:tracePt t="58153" x="5232400" y="4870450"/>
          <p14:tracePt t="58162" x="5214938" y="4870450"/>
          <p14:tracePt t="58170" x="5187950" y="4870450"/>
          <p14:tracePt t="58177" x="5168900" y="4870450"/>
          <p14:tracePt t="58187" x="5141913" y="4870450"/>
          <p14:tracePt t="58194" x="5132388" y="4870450"/>
          <p14:tracePt t="58204" x="5122863" y="4870450"/>
          <p14:tracePt t="58210" x="5095875" y="4870450"/>
          <p14:tracePt t="58220" x="5086350" y="4870450"/>
          <p14:tracePt t="58237" x="5078413" y="4870450"/>
          <p14:tracePt t="58241" x="5059363" y="4870450"/>
          <p14:tracePt t="58258" x="5049838" y="4870450"/>
          <p14:tracePt t="58273" x="5041900" y="4878388"/>
          <p14:tracePt t="58281" x="5022850" y="4878388"/>
          <p14:tracePt t="58298" x="5014913" y="4878388"/>
          <p14:tracePt t="58385" x="4995863" y="4887913"/>
          <p14:tracePt t="58402" x="4978400" y="4887913"/>
          <p14:tracePt t="58409" x="4968875" y="4887913"/>
          <p14:tracePt t="58419" x="4959350" y="4887913"/>
          <p14:tracePt t="58425" x="4932363" y="4887913"/>
          <p14:tracePt t="58441" x="4913313" y="4887913"/>
          <p14:tracePt t="58449" x="4895850" y="4887913"/>
          <p14:tracePt t="58562" x="4886325" y="4887913"/>
          <p14:tracePt t="58884" x="4895850" y="4887913"/>
          <p14:tracePt t="58889" x="4905375" y="4887913"/>
          <p14:tracePt t="58898" x="4913313" y="4887913"/>
          <p14:tracePt t="58905" x="4932363" y="4887913"/>
          <p14:tracePt t="58913" x="4995863" y="4860925"/>
          <p14:tracePt t="58921" x="5014913" y="4860925"/>
          <p14:tracePt t="58929" x="5041900" y="4860925"/>
          <p14:tracePt t="58937" x="5078413" y="4860925"/>
          <p14:tracePt t="58945" x="5122863" y="4860925"/>
          <p14:tracePt t="58953" x="5141913" y="4860925"/>
          <p14:tracePt t="58961" x="5178425" y="4860925"/>
          <p14:tracePt t="58970" x="5224463" y="4860925"/>
          <p14:tracePt t="58977" x="5251450" y="4860925"/>
          <p14:tracePt t="58985" x="5278438" y="4860925"/>
          <p14:tracePt t="58993" x="5305425" y="4860925"/>
          <p14:tracePt t="59002" x="5324475" y="4860925"/>
          <p14:tracePt t="59009" x="5334000" y="4860925"/>
          <p14:tracePt t="59018" x="5360988" y="4860925"/>
          <p14:tracePt t="59025" x="5368925" y="4860925"/>
          <p14:tracePt t="59034" x="5378450" y="4860925"/>
          <p14:tracePt t="59041" x="5397500" y="4860925"/>
          <p14:tracePt t="59106" x="5405438" y="4851400"/>
          <p14:tracePt t="59490" x="5397500" y="4851400"/>
          <p14:tracePt t="59498" x="5351463" y="4851400"/>
          <p14:tracePt t="59505" x="5278438" y="4833938"/>
          <p14:tracePt t="59514" x="5168900" y="4787900"/>
          <p14:tracePt t="59523" x="5105400" y="4760913"/>
          <p14:tracePt t="59530" x="4968875" y="4705350"/>
          <p14:tracePt t="59538" x="4822825" y="4641850"/>
          <p14:tracePt t="59545" x="4667250" y="4587875"/>
          <p14:tracePt t="59555" x="4549775" y="4541838"/>
          <p14:tracePt t="59561" x="4440238" y="4468813"/>
          <p14:tracePt t="59569" x="4257675" y="4349750"/>
          <p14:tracePt t="59577" x="4138613" y="4276725"/>
          <p14:tracePt t="59585" x="4021138" y="4195763"/>
          <p14:tracePt t="59592" x="3902075" y="4103688"/>
          <p14:tracePt t="59602" x="3838575" y="4030663"/>
          <p14:tracePt t="59608" x="3746500" y="3948113"/>
          <p14:tracePt t="59617" x="3665538" y="3848100"/>
          <p14:tracePt t="59624" x="3609975" y="3784600"/>
          <p14:tracePt t="59632" x="3546475" y="3702050"/>
          <p14:tracePt t="59640" x="3490913" y="3629025"/>
          <p14:tracePt t="59648" x="3463925" y="3602038"/>
          <p14:tracePt t="59656" x="3436938" y="3575050"/>
          <p14:tracePt t="59664" x="3390900" y="3519488"/>
          <p14:tracePt t="59672" x="3354388" y="3502025"/>
          <p14:tracePt t="59680" x="3300413" y="3438525"/>
          <p14:tracePt t="59688" x="3290888" y="3429000"/>
          <p14:tracePt t="59696" x="3273425" y="3411538"/>
          <p14:tracePt t="59704" x="3254375" y="3392488"/>
          <p14:tracePt t="59712" x="3217863" y="3365500"/>
          <p14:tracePt t="59720" x="3200400" y="3346450"/>
          <p14:tracePt t="59728" x="3190875" y="3338513"/>
          <p14:tracePt t="59736" x="3171825" y="3319463"/>
          <p14:tracePt t="59744" x="3163888" y="3309938"/>
          <p14:tracePt t="59752" x="3163888" y="3302000"/>
          <p14:tracePt t="59760" x="3154363" y="3292475"/>
          <p14:tracePt t="59776" x="3144838" y="3282950"/>
          <p14:tracePt t="60017" x="3136900" y="3273425"/>
          <p14:tracePt t="60026" x="3136900" y="3255963"/>
          <p14:tracePt t="60034" x="3136900" y="3246438"/>
          <p14:tracePt t="60042" x="3136900" y="3236913"/>
          <p14:tracePt t="60050" x="3144838" y="3192463"/>
          <p14:tracePt t="60058" x="3144838" y="3182938"/>
          <p14:tracePt t="60066" x="3154363" y="3146425"/>
          <p14:tracePt t="60073" x="3154363" y="3100388"/>
          <p14:tracePt t="60082" x="3163888" y="3046413"/>
          <p14:tracePt t="60089" x="3181350" y="2990850"/>
          <p14:tracePt t="60098" x="3181350" y="2946400"/>
          <p14:tracePt t="60106" x="3181350" y="2890838"/>
          <p14:tracePt t="60114" x="3181350" y="2863850"/>
          <p14:tracePt t="60122" x="3181350" y="2808288"/>
          <p14:tracePt t="60131" x="3181350" y="2781300"/>
          <p14:tracePt t="60137" x="3181350" y="2771775"/>
          <p14:tracePt t="60146" x="3181350" y="2763838"/>
          <p14:tracePt t="60250" x="3181350" y="2781300"/>
          <p14:tracePt t="60257" x="3181350" y="2808288"/>
          <p14:tracePt t="60266" x="3181350" y="2827338"/>
          <p14:tracePt t="60274" x="3181350" y="2836863"/>
          <p14:tracePt t="60282" x="3181350" y="2863850"/>
          <p14:tracePt t="60289" x="3181350" y="2873375"/>
          <p14:tracePt t="60305" x="3190875" y="2881313"/>
          <p14:tracePt t="61010" x="3181350" y="2881313"/>
          <p14:tracePt t="61026" x="3181350" y="2873375"/>
          <p14:tracePt t="61034" x="3190875" y="2863850"/>
          <p14:tracePt t="61041" x="3200400" y="2854325"/>
          <p14:tracePt t="61050" x="3200400" y="2836863"/>
          <p14:tracePt t="61057" x="3227388" y="2817813"/>
          <p14:tracePt t="61074" x="3227388" y="2808288"/>
          <p14:tracePt t="61089" x="3236913" y="2790825"/>
          <p14:tracePt t="61097" x="3244850" y="2781300"/>
          <p14:tracePt t="61106" x="3254375" y="2781300"/>
          <p14:tracePt t="61114" x="3263900" y="2781300"/>
          <p14:tracePt t="61129" x="3273425" y="2781300"/>
          <p14:tracePt t="61137" x="3281363" y="2781300"/>
          <p14:tracePt t="61146" x="3290888" y="2781300"/>
          <p14:tracePt t="61153" x="3309938" y="2771775"/>
          <p14:tracePt t="61178" x="3317875" y="2771775"/>
          <p14:tracePt t="61186" x="3336925" y="2771775"/>
          <p14:tracePt t="61194" x="3346450" y="2771775"/>
          <p14:tracePt t="61204" x="3354388" y="2771775"/>
          <p14:tracePt t="61210" x="3363913" y="2771775"/>
          <p14:tracePt t="61220" x="3390900" y="2771775"/>
          <p14:tracePt t="61236" x="3400425" y="2771775"/>
          <p14:tracePt t="61242" x="3427413" y="2771775"/>
          <p14:tracePt t="61251" x="3446463" y="2771775"/>
          <p14:tracePt t="61330" x="3446463" y="2790825"/>
          <p14:tracePt t="61345" x="3446463" y="2808288"/>
          <p14:tracePt t="61353" x="3446463" y="2817813"/>
          <p14:tracePt t="61362" x="3446463" y="2827338"/>
          <p14:tracePt t="61378" x="3446463" y="2836863"/>
          <p14:tracePt t="61393" x="3446463" y="2854325"/>
          <p14:tracePt t="61403" x="3436938" y="2873375"/>
          <p14:tracePt t="61426" x="3427413" y="2881313"/>
          <p14:tracePt t="61442" x="3419475" y="2890838"/>
          <p14:tracePt t="61452" x="3409950" y="2900363"/>
          <p14:tracePt t="61456" x="3409950" y="2917825"/>
          <p14:tracePt t="61466" x="3400425" y="2927350"/>
          <p14:tracePt t="61489" x="3390900" y="2927350"/>
          <p14:tracePt t="61675" x="3463925" y="2927350"/>
          <p14:tracePt t="61681" x="3556000" y="2927350"/>
          <p14:tracePt t="61689" x="3646488" y="2954338"/>
          <p14:tracePt t="61698" x="3765550" y="2973388"/>
          <p14:tracePt t="61706" x="3819525" y="2973388"/>
          <p14:tracePt t="61714" x="3846513" y="2982913"/>
          <p14:tracePt t="61722" x="3875088" y="2982913"/>
          <p14:tracePt t="61978" x="3846513" y="2982913"/>
          <p14:tracePt t="61985" x="3838575" y="2973388"/>
          <p14:tracePt t="61993" x="3819525" y="2954338"/>
          <p14:tracePt t="62002" x="3810000" y="2946400"/>
          <p14:tracePt t="62008" x="3802063" y="2927350"/>
          <p14:tracePt t="62017" x="3792538" y="2917825"/>
          <p14:tracePt t="62024" x="3792538" y="2909888"/>
          <p14:tracePt t="62033" x="3783013" y="2900363"/>
          <p14:tracePt t="62040" x="3783013" y="2890838"/>
          <p14:tracePt t="62056" x="3783013" y="2881313"/>
          <p14:tracePt t="62089" x="3783013" y="2873375"/>
          <p14:tracePt t="62218" x="3783013" y="2854325"/>
          <p14:tracePt t="62361" x="3775075" y="2863850"/>
          <p14:tracePt t="62369" x="3775075" y="2873375"/>
          <p14:tracePt t="62378" x="3756025" y="2890838"/>
          <p14:tracePt t="62386" x="3746500" y="2900363"/>
          <p14:tracePt t="62394" x="3746500" y="2909888"/>
          <p14:tracePt t="62403" x="3738563" y="2917825"/>
          <p14:tracePt t="62409" x="3719513" y="2927350"/>
          <p14:tracePt t="62419" x="3709988" y="2936875"/>
          <p14:tracePt t="62435" x="3702050" y="2946400"/>
          <p14:tracePt t="62442" x="3673475" y="2954338"/>
          <p14:tracePt t="62466" x="3665538" y="2963863"/>
          <p14:tracePt t="62473" x="3656013" y="2973388"/>
          <p14:tracePt t="62802" x="3646488" y="2973388"/>
          <p14:tracePt t="62810" x="3636963" y="2973388"/>
          <p14:tracePt t="62816" x="3619500" y="2973388"/>
          <p14:tracePt t="62824" x="3592513" y="2973388"/>
          <p14:tracePt t="62833" x="3546475" y="2973388"/>
          <p14:tracePt t="62840" x="3536950" y="2973388"/>
          <p14:tracePt t="62848" x="3500438" y="2973388"/>
          <p14:tracePt t="62856" x="3482975" y="2973388"/>
          <p14:tracePt t="62913" x="3463925" y="2973388"/>
          <p14:tracePt t="62930" x="3455988" y="2973388"/>
          <p14:tracePt t="62946" x="3446463" y="2973388"/>
          <p14:tracePt t="62954" x="3436938" y="2973388"/>
          <p14:tracePt t="62961" x="3427413" y="2973388"/>
          <p14:tracePt t="62994" x="3419475" y="2982913"/>
          <p14:tracePt t="63185" x="3419475" y="2990850"/>
          <p14:tracePt t="63194" x="3427413" y="3017838"/>
          <p14:tracePt t="63202" x="3482975" y="3036888"/>
          <p14:tracePt t="63209" x="3556000" y="3136900"/>
          <p14:tracePt t="63219" x="3656013" y="3209925"/>
          <p14:tracePt t="63226" x="3756025" y="3282950"/>
          <p14:tracePt t="63236" x="3846513" y="3402013"/>
          <p14:tracePt t="63242" x="3911600" y="3482975"/>
          <p14:tracePt t="63252" x="4021138" y="3602038"/>
          <p14:tracePt t="63258" x="4121150" y="3694113"/>
          <p14:tracePt t="63266" x="4221163" y="3775075"/>
          <p14:tracePt t="63273" x="4257675" y="3811588"/>
          <p14:tracePt t="63281" x="4340225" y="3894138"/>
          <p14:tracePt t="63289" x="4403725" y="3948113"/>
          <p14:tracePt t="63297" x="4503738" y="3984625"/>
          <p14:tracePt t="63305" x="4567238" y="4013200"/>
          <p14:tracePt t="63313" x="4613275" y="4049713"/>
          <p14:tracePt t="63321" x="4640263" y="4057650"/>
          <p14:tracePt t="63330" x="4686300" y="4067175"/>
          <p14:tracePt t="63337" x="4703763" y="4076700"/>
          <p14:tracePt t="63345" x="4722813" y="4076700"/>
          <p14:tracePt t="63354" x="4740275" y="4094163"/>
          <p14:tracePt t="63363" x="4767263" y="4094163"/>
          <p14:tracePt t="63368" x="4786313" y="4103688"/>
          <p14:tracePt t="63376" x="4795838" y="4103688"/>
          <p14:tracePt t="63384" x="4832350" y="4122738"/>
          <p14:tracePt t="63392" x="4876800" y="4130675"/>
          <p14:tracePt t="63400" x="4913313" y="4149725"/>
          <p14:tracePt t="63408" x="4978400" y="4159250"/>
          <p14:tracePt t="63417" x="5032375" y="4176713"/>
          <p14:tracePt t="63424" x="5095875" y="4186238"/>
          <p14:tracePt t="63435" x="5178425" y="4213225"/>
          <p14:tracePt t="63442" x="5232400" y="4240213"/>
          <p14:tracePt t="63452" x="5241925" y="4240213"/>
          <p14:tracePt t="63457" x="5268913" y="4249738"/>
          <p14:tracePt t="63473" x="5278438" y="4249738"/>
          <p14:tracePt t="63546" x="5287963" y="4249738"/>
          <p14:tracePt t="63553" x="5287963" y="4259263"/>
          <p14:tracePt t="63562" x="5287963" y="4268788"/>
          <p14:tracePt t="63578" x="5287963" y="4295775"/>
          <p14:tracePt t="63587" x="5287963" y="4303713"/>
          <p14:tracePt t="63593" x="5287963" y="4313238"/>
          <p14:tracePt t="63600" x="5287963" y="4340225"/>
          <p14:tracePt t="63608" x="5287963" y="4359275"/>
          <p14:tracePt t="63625" x="5287963" y="4386263"/>
          <p14:tracePt t="63633" x="5287963" y="4395788"/>
          <p14:tracePt t="63640" x="5287963" y="4405313"/>
          <p14:tracePt t="63657" x="5287963" y="4432300"/>
          <p14:tracePt t="63680" x="5287963" y="4441825"/>
          <p14:tracePt t="63770" x="5287963" y="4449763"/>
          <p14:tracePt t="63778" x="5260975" y="4449763"/>
          <p14:tracePt t="63785" x="5232400" y="4449763"/>
          <p14:tracePt t="63794" x="5178425" y="4432300"/>
          <p14:tracePt t="63803" x="5141913" y="4422775"/>
          <p14:tracePt t="63810" x="5122863" y="4405313"/>
          <p14:tracePt t="63820" x="5078413" y="4359275"/>
          <p14:tracePt t="63826" x="5049838" y="4322763"/>
          <p14:tracePt t="63837" x="5005388" y="4259263"/>
          <p14:tracePt t="63841" x="4986338" y="4186238"/>
          <p14:tracePt t="63849" x="4941888" y="4122738"/>
          <p14:tracePt t="63856" x="4932363" y="4057650"/>
          <p14:tracePt t="63864" x="4876800" y="3957638"/>
          <p14:tracePt t="63872" x="4868863" y="3921125"/>
          <p14:tracePt t="63887" x="4849813" y="3821113"/>
          <p14:tracePt t="63890" x="4786313" y="3757613"/>
          <p14:tracePt t="63896" x="4713288" y="3694113"/>
          <p14:tracePt t="63904" x="4649788" y="3602038"/>
          <p14:tracePt t="63912" x="4530725" y="3519488"/>
          <p14:tracePt t="63920" x="4413250" y="3429000"/>
          <p14:tracePt t="63928" x="4311650" y="3375025"/>
          <p14:tracePt t="63937" x="4194175" y="3309938"/>
          <p14:tracePt t="63944" x="4075113" y="3236913"/>
          <p14:tracePt t="63954" x="3992563" y="3173413"/>
          <p14:tracePt t="63960" x="3911600" y="3100388"/>
          <p14:tracePt t="63969" x="3846513" y="3063875"/>
          <p14:tracePt t="63976" x="3792538" y="3009900"/>
          <p14:tracePt t="63985" x="3746500" y="2963863"/>
          <p14:tracePt t="63992" x="3729038" y="2946400"/>
          <p14:tracePt t="64000" x="3692525" y="2909888"/>
          <p14:tracePt t="64008" x="3673475" y="2890838"/>
          <p14:tracePt t="64017" x="3646488" y="2863850"/>
          <p14:tracePt t="64024" x="3629025" y="2844800"/>
          <p14:tracePt t="64033" x="3609975" y="2827338"/>
          <p14:tracePt t="64040" x="3600450" y="2827338"/>
          <p14:tracePt t="64049" x="3592513" y="2817813"/>
          <p14:tracePt t="64065" x="3582988" y="2808288"/>
          <p14:tracePt t="64097" x="3573463" y="2808288"/>
          <p14:tracePt t="64113" x="3563938" y="2808288"/>
          <p14:tracePt t="64121" x="3546475" y="2808288"/>
          <p14:tracePt t="64129" x="3536950" y="2808288"/>
          <p14:tracePt t="64137" x="3519488" y="2817813"/>
          <p14:tracePt t="64145" x="3509963" y="2827338"/>
          <p14:tracePt t="64155" x="3509963" y="2836863"/>
          <p14:tracePt t="64161" x="3490913" y="2844800"/>
          <p14:tracePt t="64169" x="3490913" y="2863850"/>
          <p14:tracePt t="64177" x="3463925" y="2927350"/>
          <p14:tracePt t="64185" x="3463925" y="2963863"/>
          <p14:tracePt t="64193" x="3463925" y="3009900"/>
          <p14:tracePt t="64202" x="3463925" y="3073400"/>
          <p14:tracePt t="64209" x="3463925" y="3163888"/>
          <p14:tracePt t="64219" x="3463925" y="3273425"/>
          <p14:tracePt t="64225" x="3463925" y="3355975"/>
          <p14:tracePt t="64236" x="3463925" y="3465513"/>
          <p14:tracePt t="64241" x="3463925" y="3519488"/>
          <p14:tracePt t="64251" x="3482975" y="3592513"/>
          <p14:tracePt t="64257" x="3509963" y="3694113"/>
          <p14:tracePt t="64265" x="3556000" y="3757613"/>
          <p14:tracePt t="64273" x="3582988" y="3803650"/>
          <p14:tracePt t="64282" x="3629025" y="3867150"/>
          <p14:tracePt t="64289" x="3673475" y="3930650"/>
          <p14:tracePt t="64297" x="3746500" y="3984625"/>
          <p14:tracePt t="64305" x="3829050" y="4040188"/>
          <p14:tracePt t="64313" x="3875088" y="4076700"/>
          <p14:tracePt t="64321" x="3975100" y="4149725"/>
          <p14:tracePt t="64331" x="4038600" y="4203700"/>
          <p14:tracePt t="64337" x="4102100" y="4240213"/>
          <p14:tracePt t="64345" x="4148138" y="4276725"/>
          <p14:tracePt t="64355" x="4211638" y="4313238"/>
          <p14:tracePt t="64363" x="4267200" y="4349750"/>
          <p14:tracePt t="64369" x="4294188" y="4376738"/>
          <p14:tracePt t="64377" x="4340225" y="4413250"/>
          <p14:tracePt t="64385" x="4394200" y="4468813"/>
          <p14:tracePt t="64393" x="4457700" y="4505325"/>
          <p14:tracePt t="64401" x="4484688" y="4522788"/>
          <p14:tracePt t="64409" x="4513263" y="4541838"/>
          <p14:tracePt t="64417" x="4557713" y="4578350"/>
          <p14:tracePt t="64425" x="4613275" y="4614863"/>
          <p14:tracePt t="64434" x="4630738" y="4624388"/>
          <p14:tracePt t="64440" x="4676775" y="4668838"/>
          <p14:tracePt t="64449" x="4686300" y="4678363"/>
          <p14:tracePt t="64457" x="4730750" y="4724400"/>
          <p14:tracePt t="64465" x="4767263" y="4741863"/>
          <p14:tracePt t="64473" x="4795838" y="4768850"/>
          <p14:tracePt t="64481" x="4813300" y="4778375"/>
          <p14:tracePt t="64489" x="4849813" y="4814888"/>
          <p14:tracePt t="64497" x="4868863" y="4824413"/>
          <p14:tracePt t="64505" x="4886325" y="4841875"/>
          <p14:tracePt t="64514" x="4886325" y="4851400"/>
          <p14:tracePt t="64523" x="4895850" y="4860925"/>
          <p14:tracePt t="64546" x="4905375" y="4870450"/>
          <p14:tracePt t="64578" x="4913313" y="4878388"/>
          <p14:tracePt t="64595" x="4922838" y="4887913"/>
          <p14:tracePt t="64600" x="4932363" y="4906963"/>
          <p14:tracePt t="64609" x="4941888" y="4914900"/>
          <p14:tracePt t="64617" x="4949825" y="4924425"/>
          <p14:tracePt t="64625" x="4968875" y="4943475"/>
          <p14:tracePt t="64634" x="4986338" y="4951413"/>
          <p14:tracePt t="64802" x="4995863" y="4960938"/>
          <p14:tracePt t="64809" x="4995863" y="4970463"/>
          <p14:tracePt t="64818" x="4995863" y="4979988"/>
          <p14:tracePt t="64826" x="4995863" y="4987925"/>
          <p14:tracePt t="64836" x="4995863" y="4997450"/>
          <p14:tracePt t="64842" x="4995863" y="5024438"/>
          <p14:tracePt t="64858" x="4995863" y="5033963"/>
          <p14:tracePt t="64866" x="4995863" y="5070475"/>
          <p14:tracePt t="64874" x="4995863" y="5089525"/>
          <p14:tracePt t="64892" x="5041900" y="5126038"/>
          <p14:tracePt t="64898" x="5068888" y="5170488"/>
          <p14:tracePt t="64905" x="5068888" y="5180013"/>
          <p14:tracePt t="64913" x="5068888" y="5197475"/>
          <p14:tracePt t="64921" x="5095875" y="5226050"/>
          <p14:tracePt t="64929" x="5105400" y="5233988"/>
          <p14:tracePt t="64937" x="5114925" y="5253038"/>
          <p14:tracePt t="64961" x="5122863" y="5253038"/>
          <p14:tracePt t="65177" x="5095875" y="5253038"/>
          <p14:tracePt t="65185" x="5041900" y="5253038"/>
          <p14:tracePt t="65194" x="4968875" y="5243513"/>
          <p14:tracePt t="65202" x="4886325" y="5226050"/>
          <p14:tracePt t="65209" x="4813300" y="5197475"/>
          <p14:tracePt t="65220" x="4713288" y="5170488"/>
          <p14:tracePt t="65225" x="4659313" y="5160963"/>
          <p14:tracePt t="65235" x="4557713" y="5133975"/>
          <p14:tracePt t="65241" x="4503738" y="5133975"/>
          <p14:tracePt t="65250" x="4457700" y="5126038"/>
          <p14:tracePt t="65257" x="4421188" y="5126038"/>
          <p14:tracePt t="65265" x="4403725" y="5126038"/>
          <p14:tracePt t="65273" x="4376738" y="5126038"/>
          <p14:tracePt t="65283" x="4367213" y="5126038"/>
          <p14:tracePt t="65321" x="4357688" y="5126038"/>
          <p14:tracePt t="65330" x="4340225" y="5126038"/>
          <p14:tracePt t="65345" x="4321175" y="5126038"/>
          <p14:tracePt t="65353" x="4311650" y="5126038"/>
          <p14:tracePt t="65377" x="4303713" y="5126038"/>
          <p14:tracePt t="65384" x="4284663" y="5126038"/>
          <p14:tracePt t="65400" x="4267200" y="5143500"/>
          <p14:tracePt t="65408" x="4257675" y="5143500"/>
          <p14:tracePt t="65416" x="4248150" y="5143500"/>
          <p14:tracePt t="65424" x="4238625" y="5143500"/>
          <p14:tracePt t="65433" x="4230688" y="5143500"/>
          <p14:tracePt t="65440" x="4221163" y="5143500"/>
          <p14:tracePt t="65449" x="4202113" y="5143500"/>
          <p14:tracePt t="65457" x="4194175" y="5143500"/>
          <p14:tracePt t="65473" x="4175125" y="5143500"/>
          <p14:tracePt t="65481" x="4165600" y="5143500"/>
          <p14:tracePt t="65489" x="4157663" y="5143500"/>
          <p14:tracePt t="65497" x="4138613" y="5143500"/>
          <p14:tracePt t="65505" x="4129088" y="5143500"/>
          <p14:tracePt t="65512" x="4094163" y="5170488"/>
          <p14:tracePt t="65520" x="4075113" y="5170488"/>
          <p14:tracePt t="65529" x="4057650" y="5170488"/>
          <p14:tracePt t="65536" x="4021138" y="5180013"/>
          <p14:tracePt t="65545" x="3992563" y="5180013"/>
          <p14:tracePt t="65552" x="3956050" y="5180013"/>
          <p14:tracePt t="65561" x="3929063" y="5180013"/>
          <p14:tracePt t="65568" x="3911600" y="5189538"/>
          <p14:tracePt t="65577" x="3875088" y="5189538"/>
          <p14:tracePt t="65585" x="3838575" y="5189538"/>
          <p14:tracePt t="65592" x="3819525" y="5189538"/>
          <p14:tracePt t="65601" x="3783013" y="5189538"/>
          <p14:tracePt t="65608" x="3738563" y="5189538"/>
          <p14:tracePt t="65616" x="3709988" y="5189538"/>
          <p14:tracePt t="65624" x="3673475" y="5189538"/>
          <p14:tracePt t="65633" x="3636963" y="5180013"/>
          <p14:tracePt t="65640" x="3609975" y="5180013"/>
          <p14:tracePt t="65648" x="3582988" y="5170488"/>
          <p14:tracePt t="65656" x="3563938" y="5170488"/>
          <p14:tracePt t="65664" x="3536950" y="5153025"/>
          <p14:tracePt t="65672" x="3519488" y="5153025"/>
          <p14:tracePt t="65680" x="3500438" y="5143500"/>
          <p14:tracePt t="65696" x="3490913" y="5143500"/>
          <p14:tracePt t="65704" x="3482975" y="5143500"/>
          <p14:tracePt t="65712" x="3473450" y="5143500"/>
          <p14:tracePt t="65721" x="3455988" y="5143500"/>
          <p14:tracePt t="65736" x="3427413" y="5160963"/>
          <p14:tracePt t="65744" x="3419475" y="5170488"/>
          <p14:tracePt t="65752" x="3400425" y="5180013"/>
          <p14:tracePt t="65760" x="3390900" y="5180013"/>
          <p14:tracePt t="65768" x="3373438" y="5189538"/>
          <p14:tracePt t="65777" x="3363913" y="5189538"/>
          <p14:tracePt t="65785" x="3346450" y="5207000"/>
          <p14:tracePt t="66122" x="3327400" y="5207000"/>
          <p14:tracePt t="66130" x="3290888" y="5207000"/>
          <p14:tracePt t="66137" x="3217863" y="5207000"/>
          <p14:tracePt t="66146" x="3163888" y="5207000"/>
          <p14:tracePt t="66154" x="3108325" y="5207000"/>
          <p14:tracePt t="66162" x="3081338" y="5207000"/>
          <p14:tracePt t="66168" x="3035300" y="5207000"/>
          <p14:tracePt t="66178" x="3017838" y="5197475"/>
          <p14:tracePt t="66562" x="3017838" y="5180013"/>
          <p14:tracePt t="66569" x="3017838" y="5170488"/>
          <p14:tracePt t="66578" x="3017838" y="5160963"/>
          <p14:tracePt t="66586" x="3017838" y="5153025"/>
          <p14:tracePt t="66593" x="3017838" y="5133975"/>
          <p14:tracePt t="66608" x="3008313" y="5116513"/>
          <p14:tracePt t="66616" x="2998788" y="5106988"/>
          <p14:tracePt t="66624" x="2998788" y="5089525"/>
          <p14:tracePt t="66633" x="2998788" y="5080000"/>
          <p14:tracePt t="66640" x="2990850" y="5070475"/>
          <p14:tracePt t="66648" x="2990850" y="5060950"/>
          <p14:tracePt t="66657" x="2981325" y="5043488"/>
          <p14:tracePt t="66673" x="2981325" y="5033963"/>
          <p14:tracePt t="66680" x="2981325" y="5006975"/>
          <p14:tracePt t="66696" x="2981325" y="4987925"/>
          <p14:tracePt t="66704" x="2981325" y="4970463"/>
          <p14:tracePt t="66713" x="2981325" y="4951413"/>
          <p14:tracePt t="66721" x="2981325" y="4924425"/>
          <p14:tracePt t="66729" x="2981325" y="4906963"/>
          <p14:tracePt t="66736" x="2981325" y="4897438"/>
          <p14:tracePt t="66745" x="2990850" y="4878388"/>
          <p14:tracePt t="66753" x="2998788" y="4860925"/>
          <p14:tracePt t="66777" x="3008313" y="4851400"/>
          <p14:tracePt t="67002" x="3008313" y="4833938"/>
          <p14:tracePt t="67042" x="3008313" y="4824413"/>
          <p14:tracePt t="67066" x="3008313" y="4814888"/>
          <p14:tracePt t="67082" x="3008313" y="4797425"/>
          <p14:tracePt t="67194" x="3008313" y="4787900"/>
          <p14:tracePt t="67201" x="2998788" y="4787900"/>
          <p14:tracePt t="67210" x="2990850" y="4787900"/>
          <p14:tracePt t="67218" x="2971800" y="4787900"/>
          <p14:tracePt t="67226" x="2962275" y="4787900"/>
          <p14:tracePt t="67237" x="2954338" y="4778375"/>
          <p14:tracePt t="67298" x="2954338" y="4768850"/>
          <p14:tracePt t="67410" x="2962275" y="4760913"/>
          <p14:tracePt t="67418" x="2971800" y="4751388"/>
          <p14:tracePt t="67434" x="2990850" y="4741863"/>
          <p14:tracePt t="67450" x="3017838" y="4724400"/>
          <p14:tracePt t="67458" x="3035300" y="4724400"/>
          <p14:tracePt t="67466" x="3054350" y="4724400"/>
          <p14:tracePt t="67474" x="3081338" y="4724400"/>
          <p14:tracePt t="67482" x="3108325" y="4705350"/>
          <p14:tracePt t="67489" x="3136900" y="4705350"/>
          <p14:tracePt t="67505" x="3144838" y="4705350"/>
          <p14:tracePt t="67640" x="3154363" y="4705350"/>
          <p14:tracePt t="67737" x="3127375" y="4705350"/>
          <p14:tracePt t="67745" x="3090863" y="4697413"/>
          <p14:tracePt t="67753" x="3063875" y="4697413"/>
          <p14:tracePt t="67761" x="3035300" y="4687888"/>
          <p14:tracePt t="67778" x="3027363" y="4678363"/>
          <p14:tracePt t="67794" x="3008313" y="4678363"/>
          <p14:tracePt t="67803" x="2998788" y="4668838"/>
          <p14:tracePt t="67834" x="2998788" y="4660900"/>
          <p14:tracePt t="67842" x="2998788" y="4651375"/>
          <p14:tracePt t="67858" x="3008313" y="4641850"/>
          <p14:tracePt t="67920" x="3035300" y="4632325"/>
          <p14:tracePt t="68162" x="3044825" y="4632325"/>
          <p14:tracePt t="68169" x="3044825" y="4651375"/>
          <p14:tracePt t="68178" x="3044825" y="4668838"/>
          <p14:tracePt t="68185" x="3054350" y="4697413"/>
          <p14:tracePt t="68194" x="3054350" y="4714875"/>
          <p14:tracePt t="68210" x="3054350" y="4741863"/>
          <p14:tracePt t="68226" x="3054350" y="4751388"/>
          <p14:tracePt t="68242" x="3054350" y="4760913"/>
          <p14:tracePt t="68258" x="3054350" y="4778375"/>
          <p14:tracePt t="68266" x="3054350" y="4787900"/>
          <p14:tracePt t="68283" x="3054350" y="4805363"/>
          <p14:tracePt t="68289" x="3054350" y="4824413"/>
          <p14:tracePt t="68305" x="3054350" y="4833938"/>
          <p14:tracePt t="68314" x="3054350" y="4860925"/>
          <p14:tracePt t="68322" x="3054350" y="4870450"/>
          <p14:tracePt t="68337" x="3054350" y="4878388"/>
          <p14:tracePt t="68417" x="3044825" y="4897438"/>
          <p14:tracePt t="68425" x="3027363" y="4914900"/>
          <p14:tracePt t="68442" x="3017838" y="4924425"/>
          <p14:tracePt t="68450" x="3008313" y="4924425"/>
          <p14:tracePt t="68457" x="2998788" y="4933950"/>
          <p14:tracePt t="68482" x="2990850" y="4943475"/>
          <p14:tracePt t="68489" x="2981325" y="4951413"/>
          <p14:tracePt t="68505" x="2981325" y="4970463"/>
          <p14:tracePt t="68514" x="2981325" y="4987925"/>
          <p14:tracePt t="68521" x="2971800" y="5006975"/>
          <p14:tracePt t="68601" x="2954338" y="5016500"/>
          <p14:tracePt t="68616" x="2944813" y="5024438"/>
          <p14:tracePt t="68633" x="2925763" y="5043488"/>
          <p14:tracePt t="69426" x="2925763" y="5053013"/>
          <p14:tracePt t="70858" x="2935288" y="5053013"/>
          <p14:tracePt t="71818" x="2935288" y="5033963"/>
          <p14:tracePt t="71826" x="2935288" y="5016500"/>
          <p14:tracePt t="71834" x="2954338" y="4997450"/>
          <p14:tracePt t="72139" x="2889250" y="4997450"/>
          <p14:tracePt t="72145" x="2781300" y="4997450"/>
          <p14:tracePt t="72154" x="2671763" y="5016500"/>
          <p14:tracePt t="72161" x="2579688" y="5024438"/>
          <p14:tracePt t="72171" x="2498725" y="5024438"/>
          <p14:tracePt t="72178" x="2425700" y="5043488"/>
          <p14:tracePt t="72185" x="2389188" y="5043488"/>
          <p14:tracePt t="72193" x="2343150" y="5043488"/>
          <p14:tracePt t="72200" x="2333625" y="5043488"/>
          <p14:tracePt t="72209" x="2324100" y="5043488"/>
          <p14:tracePt t="72298" x="2316163" y="5043488"/>
          <p14:tracePt t="72738" x="2306638" y="5043488"/>
          <p14:tracePt t="72777" x="2297113" y="5043488"/>
          <p14:tracePt t="73050" x="2297113" y="5033963"/>
          <p14:tracePt t="73057" x="2297113" y="5024438"/>
          <p14:tracePt t="73067" x="2306638" y="5016500"/>
          <p14:tracePt t="73082" x="2306638" y="5006975"/>
          <p14:tracePt t="73090" x="2306638" y="4997450"/>
          <p14:tracePt t="73106" x="2316163" y="4987925"/>
          <p14:tracePt t="74546" x="2352675" y="4987925"/>
          <p14:tracePt t="74552" x="2470150" y="4987925"/>
          <p14:tracePt t="74560" x="2635250" y="4987925"/>
          <p14:tracePt t="74568" x="2771775" y="4987925"/>
          <p14:tracePt t="74576" x="2898775" y="4987925"/>
          <p14:tracePt t="74584" x="2981325" y="4987925"/>
          <p14:tracePt t="74592" x="3071813" y="4987925"/>
          <p14:tracePt t="74600" x="3100388" y="4987925"/>
          <p14:tracePt t="74608" x="3127375" y="4979988"/>
          <p14:tracePt t="74616" x="3144838" y="4970463"/>
          <p14:tracePt t="74842" x="3090863" y="4960938"/>
          <p14:tracePt t="74850" x="3044825" y="4960938"/>
          <p14:tracePt t="74857" x="3027363" y="4960938"/>
          <p14:tracePt t="74866" x="2971800" y="4933950"/>
          <p14:tracePt t="74874" x="2925763" y="4933950"/>
          <p14:tracePt t="74891" x="2881313" y="4933950"/>
          <p14:tracePt t="74898" x="2871788" y="4933950"/>
          <p14:tracePt t="75177" x="2862263" y="4924425"/>
          <p14:tracePt t="75210" x="2862263" y="4914900"/>
          <p14:tracePt t="75217" x="2871788" y="4914900"/>
          <p14:tracePt t="75225" x="2889250" y="4887913"/>
          <p14:tracePt t="75235" x="2908300" y="4878388"/>
          <p14:tracePt t="75241" x="2935288" y="4860925"/>
          <p14:tracePt t="75250" x="3008313" y="4860925"/>
          <p14:tracePt t="75257" x="3100388" y="4833938"/>
          <p14:tracePt t="75266" x="3181350" y="4824413"/>
          <p14:tracePt t="75273" x="3254375" y="4824413"/>
          <p14:tracePt t="75283" x="3327400" y="4824413"/>
          <p14:tracePt t="75289" x="3419475" y="4805363"/>
          <p14:tracePt t="75299" x="3500438" y="4797425"/>
          <p14:tracePt t="75305" x="3556000" y="4797425"/>
          <p14:tracePt t="75313" x="3619500" y="4768850"/>
          <p14:tracePt t="75321" x="3673475" y="4768850"/>
          <p14:tracePt t="75329" x="3729038" y="4768850"/>
          <p14:tracePt t="75337" x="3756025" y="4760913"/>
          <p14:tracePt t="75345" x="3810000" y="4760913"/>
          <p14:tracePt t="75353" x="3856038" y="4751388"/>
          <p14:tracePt t="75362" x="3892550" y="4751388"/>
          <p14:tracePt t="75368" x="3938588" y="4751388"/>
          <p14:tracePt t="75376" x="3992563" y="4741863"/>
          <p14:tracePt t="75384" x="4057650" y="4724400"/>
          <p14:tracePt t="75392" x="4057650" y="4714875"/>
          <p14:tracePt t="75400" x="4121150" y="4705350"/>
          <p14:tracePt t="75408" x="4211638" y="4705350"/>
          <p14:tracePt t="75416" x="4284663" y="4705350"/>
          <p14:tracePt t="75424" x="4367213" y="4705350"/>
          <p14:tracePt t="75432" x="4440238" y="4705350"/>
          <p14:tracePt t="75440" x="4494213" y="4705350"/>
          <p14:tracePt t="75449" x="4586288" y="4705350"/>
          <p14:tracePt t="75456" x="4640263" y="4705350"/>
          <p14:tracePt t="75464" x="4695825" y="4705350"/>
          <p14:tracePt t="75472" x="4767263" y="4705350"/>
          <p14:tracePt t="75482" x="4813300" y="4705350"/>
          <p14:tracePt t="75489" x="4868863" y="4705350"/>
          <p14:tracePt t="75498" x="4895850" y="4705350"/>
          <p14:tracePt t="75505" x="4941888" y="4705350"/>
          <p14:tracePt t="75513" x="4968875" y="4705350"/>
          <p14:tracePt t="75522" x="4995863" y="4705350"/>
          <p14:tracePt t="75530" x="5022850" y="4705350"/>
          <p14:tracePt t="75537" x="5041900" y="4705350"/>
          <p14:tracePt t="75546" x="5068888" y="4705350"/>
          <p14:tracePt t="75554" x="5086350" y="4705350"/>
          <p14:tracePt t="75570" x="5105400" y="4705350"/>
          <p14:tracePt t="75578" x="5114925" y="4705350"/>
          <p14:tracePt t="75970" x="5078413" y="4714875"/>
          <p14:tracePt t="75978" x="4995863" y="4732338"/>
          <p14:tracePt t="75986" x="4959350" y="4751388"/>
          <p14:tracePt t="75994" x="4859338" y="4824413"/>
          <p14:tracePt t="76002" x="4776788" y="4860925"/>
          <p14:tracePt t="76009" x="4695825" y="4870450"/>
          <p14:tracePt t="76018" x="4613275" y="4924425"/>
          <p14:tracePt t="76026" x="4540250" y="4943475"/>
          <p14:tracePt t="76035" x="4484688" y="4951413"/>
          <p14:tracePt t="76042" x="4421188" y="4987925"/>
          <p14:tracePt t="76051" x="4376738" y="4997450"/>
          <p14:tracePt t="76058" x="4330700" y="5016500"/>
          <p14:tracePt t="76068" x="4311650" y="5024438"/>
          <p14:tracePt t="76074" x="4267200" y="5043488"/>
          <p14:tracePt t="76234" x="4257675" y="5043488"/>
          <p14:tracePt t="76251" x="4238625" y="5043488"/>
          <p14:tracePt t="76266" x="4230688" y="5033963"/>
          <p14:tracePt t="76289" x="4211638" y="5024438"/>
          <p14:tracePt t="76938" x="4194175" y="5024438"/>
          <p14:tracePt t="77106" x="4184650" y="5024438"/>
          <p14:tracePt t="81178" x="4165600" y="5024438"/>
          <p14:tracePt t="82266" x="4138613" y="5060950"/>
          <p14:tracePt t="82274" x="4121150" y="5070475"/>
          <p14:tracePt t="82283" x="4111625" y="5080000"/>
          <p14:tracePt t="82298" x="4094163" y="5089525"/>
          <p14:tracePt t="82314" x="4084638" y="5097463"/>
          <p14:tracePt t="85986" x="4094163" y="5080000"/>
          <p14:tracePt t="85994" x="4102100" y="5070475"/>
          <p14:tracePt t="86010" x="4102100" y="5060950"/>
          <p14:tracePt t="86017" x="4102100" y="5053013"/>
          <p14:tracePt t="86026" x="4102100" y="5043488"/>
          <p14:tracePt t="86042" x="4102100" y="5033963"/>
          <p14:tracePt t="86051" x="4102100" y="5024438"/>
          <p14:tracePt t="86057" x="4102100" y="5016500"/>
          <p14:tracePt t="86068" x="4102100" y="5006975"/>
          <p14:tracePt t="86073" x="4102100" y="4997450"/>
          <p14:tracePt t="86090" x="4102100" y="4970463"/>
          <p14:tracePt t="86100" x="4102100" y="4951413"/>
          <p14:tracePt t="86106" x="4102100" y="4933950"/>
          <p14:tracePt t="86114" x="4102100" y="4914900"/>
          <p14:tracePt t="86122" x="4102100" y="4887913"/>
          <p14:tracePt t="86130" x="4102100" y="4870450"/>
          <p14:tracePt t="86137" x="4102100" y="4841875"/>
          <p14:tracePt t="86146" x="4102100" y="4833938"/>
          <p14:tracePt t="86153" x="4102100" y="4814888"/>
          <p14:tracePt t="86161" x="4102100" y="4787900"/>
          <p14:tracePt t="86169" x="4102100" y="4778375"/>
          <p14:tracePt t="86185" x="4102100" y="4760913"/>
          <p14:tracePt t="86194" x="4102100" y="4751388"/>
          <p14:tracePt t="86201" x="4102100" y="4741863"/>
          <p14:tracePt t="86217" x="4102100" y="4732338"/>
          <p14:tracePt t="86225" x="4102100" y="4714875"/>
          <p14:tracePt t="86882" x="4102100" y="4732338"/>
          <p14:tracePt t="86890" x="4102100" y="4751388"/>
          <p14:tracePt t="86900" x="4094163" y="4760913"/>
          <p14:tracePt t="86913" x="4084638" y="4768850"/>
          <p14:tracePt t="86921" x="4084638" y="4778375"/>
          <p14:tracePt t="86929" x="4075113" y="4778375"/>
          <p14:tracePt t="86945" x="4075113" y="4787900"/>
          <p14:tracePt t="86953" x="4065588" y="4797425"/>
          <p14:tracePt t="86985" x="4057650" y="4797425"/>
          <p14:tracePt t="86993" x="4048125" y="4805363"/>
          <p14:tracePt t="87017" x="4029075" y="4814888"/>
          <p14:tracePt t="87025" x="4011613" y="4833938"/>
          <p14:tracePt t="87034" x="4002088" y="4841875"/>
          <p14:tracePt t="87049" x="3992563" y="4841875"/>
          <p14:tracePt t="87057" x="3975100" y="4841875"/>
          <p14:tracePt t="87065" x="3965575" y="4841875"/>
          <p14:tracePt t="87073" x="3956050" y="4841875"/>
          <p14:tracePt t="87083" x="3929063" y="4841875"/>
          <p14:tracePt t="87089" x="3919538" y="4841875"/>
          <p14:tracePt t="87099" x="3911600" y="4841875"/>
          <p14:tracePt t="87105" x="3892550" y="4841875"/>
          <p14:tracePt t="87113" x="3883025" y="4841875"/>
          <p14:tracePt t="87145" x="3875088" y="4841875"/>
          <p14:tracePt t="87153" x="3856038" y="4841875"/>
          <p14:tracePt t="87161" x="3838575" y="4841875"/>
          <p14:tracePt t="87168" x="3819525" y="4841875"/>
          <p14:tracePt t="87176" x="3792538" y="4841875"/>
          <p14:tracePt t="87184" x="3765550" y="4841875"/>
          <p14:tracePt t="87192" x="3746500" y="4841875"/>
          <p14:tracePt t="87200" x="3719513" y="4841875"/>
          <p14:tracePt t="87208" x="3709988" y="4841875"/>
          <p14:tracePt t="87216" x="3692525" y="4841875"/>
          <p14:tracePt t="87224" x="3673475" y="4841875"/>
          <p14:tracePt t="87232" x="3665538" y="4841875"/>
          <p14:tracePt t="87256" x="3656013" y="4841875"/>
          <p14:tracePt t="87264" x="3646488" y="4841875"/>
          <p14:tracePt t="87272" x="3646488" y="4833938"/>
          <p14:tracePt t="87296" x="3636963" y="4814888"/>
          <p14:tracePt t="87304" x="3629025" y="4814888"/>
          <p14:tracePt t="87394" x="3619500" y="4814888"/>
          <p14:tracePt t="87401" x="3609975" y="4814888"/>
          <p14:tracePt t="87426" x="3592513" y="4814888"/>
          <p14:tracePt t="87449" x="3582988" y="4814888"/>
          <p14:tracePt t="87586" x="3582988" y="4805363"/>
          <p14:tracePt t="87633" x="3582988" y="4797425"/>
          <p14:tracePt t="87641" x="3556000" y="4787900"/>
          <p14:tracePt t="87649" x="3546475" y="4787900"/>
          <p14:tracePt t="87658" x="3519488" y="4787900"/>
          <p14:tracePt t="87667" x="3509963" y="4787900"/>
          <p14:tracePt t="87674" x="3500438" y="4778375"/>
          <p14:tracePt t="87730" x="3482975" y="4787900"/>
          <p14:tracePt t="87745" x="3473450" y="4797425"/>
          <p14:tracePt t="87761" x="3463925" y="4805363"/>
          <p14:tracePt t="87778" x="3455988" y="4805363"/>
          <p14:tracePt t="87785" x="3436938" y="4814888"/>
          <p14:tracePt t="87793" x="3427413" y="4814888"/>
          <p14:tracePt t="87810" x="3409950" y="4824413"/>
          <p14:tracePt t="88066" x="3400425" y="4833938"/>
          <p14:tracePt t="88106" x="3409950" y="4841875"/>
          <p14:tracePt t="88138" x="3419475" y="4851400"/>
          <p14:tracePt t="88433" x="3419475" y="4841875"/>
          <p14:tracePt t="88457" x="3419475" y="4824413"/>
          <p14:tracePt t="88482" x="3427413" y="4824413"/>
          <p14:tracePt t="88498" x="3436938" y="4814888"/>
          <p14:tracePt t="88514" x="3436938" y="4805363"/>
          <p14:tracePt t="88530" x="3455988" y="4797425"/>
          <p14:tracePt t="88538" x="3455988" y="4787900"/>
          <p14:tracePt t="88562" x="3463925" y="4778375"/>
          <p14:tracePt t="88578" x="3463925" y="4760913"/>
          <p14:tracePt t="88594" x="3473450" y="4760913"/>
          <p14:tracePt t="88616" x="3473450" y="4751388"/>
          <p14:tracePt t="89049" x="3473450" y="4741863"/>
          <p14:tracePt t="89344" x="3473450" y="4732338"/>
          <p14:tracePt t="89384" x="3473450" y="4741863"/>
          <p14:tracePt t="89392" x="3473450" y="4751388"/>
          <p14:tracePt t="89400" x="3473450" y="4760913"/>
          <p14:tracePt t="89489" x="3473450" y="4768850"/>
          <p14:tracePt t="89498" x="3482975" y="4768850"/>
          <p14:tracePt t="89505" x="3500438" y="4768850"/>
          <p14:tracePt t="89514" x="3509963" y="4768850"/>
          <p14:tracePt t="89522" x="3519488" y="4768850"/>
          <p14:tracePt t="89530" x="3527425" y="4768850"/>
          <p14:tracePt t="89537" x="3546475" y="4751388"/>
          <p14:tracePt t="89545" x="3563938" y="4741863"/>
          <p14:tracePt t="89554" x="3582988" y="4732338"/>
          <p14:tracePt t="89561" x="3592513" y="4732338"/>
          <p14:tracePt t="89571" x="3619500" y="4724400"/>
          <p14:tracePt t="89577" x="3636963" y="4724400"/>
          <p14:tracePt t="89584" x="3683000" y="4724400"/>
          <p14:tracePt t="89600" x="3709988" y="4714875"/>
          <p14:tracePt t="89608" x="3729038" y="4714875"/>
          <p14:tracePt t="89616" x="3746500" y="4714875"/>
          <p14:tracePt t="89624" x="3765550" y="4705350"/>
          <p14:tracePt t="89762" x="3792538" y="4705350"/>
          <p14:tracePt t="89770" x="3802063" y="4705350"/>
          <p14:tracePt t="89777" x="3810000" y="4705350"/>
          <p14:tracePt t="89785" x="3819525" y="4705350"/>
          <p14:tracePt t="89793" x="3838575" y="4705350"/>
          <p14:tracePt t="89804" x="3856038" y="4705350"/>
          <p14:tracePt t="89898" x="3865563" y="4705350"/>
          <p14:tracePt t="89905" x="3883025" y="4705350"/>
          <p14:tracePt t="89914" x="3892550" y="4705350"/>
          <p14:tracePt t="89921" x="3919538" y="4705350"/>
          <p14:tracePt t="89929" x="3948113" y="4705350"/>
          <p14:tracePt t="89937" x="3984625" y="4705350"/>
          <p14:tracePt t="89945" x="4002088" y="4705350"/>
          <p14:tracePt t="89954" x="4038600" y="4705350"/>
          <p14:tracePt t="89961" x="4048125" y="4705350"/>
          <p14:tracePt t="89969" x="4065588" y="4705350"/>
          <p14:tracePt t="89977" x="4075113" y="4705350"/>
          <p14:tracePt t="90258" x="4111625" y="4705350"/>
          <p14:tracePt t="90266" x="4121150" y="4705350"/>
          <p14:tracePt t="90274" x="4138613" y="4705350"/>
          <p14:tracePt t="90284" x="4165600" y="4705350"/>
          <p14:tracePt t="90289" x="4175125" y="4705350"/>
          <p14:tracePt t="90301" x="4194175" y="4714875"/>
          <p14:tracePt t="90458" x="4202113" y="4724400"/>
          <p14:tracePt t="90530" x="4194175" y="4724400"/>
          <p14:tracePt t="90537" x="4148138" y="4751388"/>
          <p14:tracePt t="90546" x="4121150" y="4751388"/>
          <p14:tracePt t="90553" x="4094163" y="4751388"/>
          <p14:tracePt t="90561" x="4038600" y="4751388"/>
          <p14:tracePt t="90568" x="3992563" y="4751388"/>
          <p14:tracePt t="90576" x="3956050" y="4751388"/>
          <p14:tracePt t="90584" x="3911600" y="4751388"/>
          <p14:tracePt t="90592" x="3892550" y="4751388"/>
          <p14:tracePt t="90600" x="3865563" y="4751388"/>
          <p14:tracePt t="90609" x="3856038" y="4751388"/>
          <p14:tracePt t="90624" x="3846513" y="4751388"/>
          <p14:tracePt t="90632" x="3829050" y="4751388"/>
          <p14:tracePt t="90640" x="3819525" y="4751388"/>
          <p14:tracePt t="90648" x="3810000" y="4751388"/>
          <p14:tracePt t="90656" x="3802063" y="4751388"/>
          <p14:tracePt t="90665" x="3792538" y="4751388"/>
          <p14:tracePt t="90674" x="3775075" y="4751388"/>
          <p14:tracePt t="90681" x="3756025" y="4760913"/>
          <p14:tracePt t="90688" x="3738563" y="4760913"/>
          <p14:tracePt t="90697" x="3719513" y="4760913"/>
          <p14:tracePt t="90704" x="3673475" y="4760913"/>
          <p14:tracePt t="90712" x="3646488" y="4760913"/>
          <p14:tracePt t="90720" x="3619500" y="4760913"/>
          <p14:tracePt t="90728" x="3592513" y="4760913"/>
          <p14:tracePt t="90737" x="3573463" y="4760913"/>
          <p14:tracePt t="90745" x="3556000" y="4760913"/>
          <p14:tracePt t="90753" x="3536950" y="4760913"/>
          <p14:tracePt t="90761" x="3527425" y="4760913"/>
          <p14:tracePt t="90769" x="3509963" y="4760913"/>
          <p14:tracePt t="90777" x="3500438" y="4760913"/>
          <p14:tracePt t="90785" x="3490913" y="4760913"/>
          <p14:tracePt t="90817" x="3473450" y="4760913"/>
          <p14:tracePt t="90825" x="3463925" y="4760913"/>
          <p14:tracePt t="90841" x="3455988" y="4760913"/>
          <p14:tracePt t="90849" x="3446463" y="4760913"/>
          <p14:tracePt t="90857" x="3427413" y="4760913"/>
          <p14:tracePt t="91090" x="3446463" y="4760913"/>
          <p14:tracePt t="91099" x="3455988" y="4760913"/>
          <p14:tracePt t="91106" x="3490913" y="4760913"/>
          <p14:tracePt t="91114" x="3500438" y="4760913"/>
          <p14:tracePt t="91122" x="3519488" y="4760913"/>
          <p14:tracePt t="91130" x="3536950" y="4760913"/>
          <p14:tracePt t="91138" x="3556000" y="4760913"/>
          <p14:tracePt t="91154" x="3582988" y="4760913"/>
          <p14:tracePt t="91161" x="3592513" y="4760913"/>
          <p14:tracePt t="91169" x="3600450" y="4760913"/>
          <p14:tracePt t="91177" x="3629025" y="4760913"/>
          <p14:tracePt t="91185" x="3636963" y="4760913"/>
          <p14:tracePt t="91194" x="3646488" y="4760913"/>
          <p14:tracePt t="91202" x="3656013" y="4760913"/>
          <p14:tracePt t="91209" x="3665538" y="4760913"/>
          <p14:tracePt t="91218" x="3683000" y="4760913"/>
          <p14:tracePt t="91226" x="3702050" y="4760913"/>
          <p14:tracePt t="91233" x="3709988" y="4760913"/>
          <p14:tracePt t="91241" x="3729038" y="4760913"/>
          <p14:tracePt t="91249" x="3746500" y="4760913"/>
          <p14:tracePt t="91256" x="3765550" y="4760913"/>
          <p14:tracePt t="91264" x="3792538" y="4760913"/>
          <p14:tracePt t="91272" x="3810000" y="4760913"/>
          <p14:tracePt t="91283" x="3838575" y="4760913"/>
          <p14:tracePt t="91288" x="3856038" y="4760913"/>
          <p14:tracePt t="91297" x="3865563" y="4760913"/>
          <p14:tracePt t="91312" x="3892550" y="4760913"/>
          <p14:tracePt t="91418" x="3902075" y="4760913"/>
          <p14:tracePt t="91442" x="3911600" y="4760913"/>
          <p14:tracePt t="91449" x="3929063" y="4760913"/>
          <p14:tracePt t="91458" x="3938588" y="4760913"/>
          <p14:tracePt t="91474" x="3948113" y="4768850"/>
          <p14:tracePt t="91808" x="3956050" y="4768850"/>
          <p14:tracePt t="91816" x="3965575" y="4768850"/>
          <p14:tracePt t="91824" x="3975100" y="4768850"/>
          <p14:tracePt t="91832" x="3992563" y="4768850"/>
          <p14:tracePt t="91840" x="4011613" y="4768850"/>
          <p14:tracePt t="91848" x="4029075" y="4768850"/>
          <p14:tracePt t="91864" x="4048125" y="4768850"/>
          <p14:tracePt t="92194" x="4057650" y="4768850"/>
          <p14:tracePt t="92202" x="4094163" y="4768850"/>
          <p14:tracePt t="92209" x="4148138" y="4768850"/>
          <p14:tracePt t="92217" x="4202113" y="4797425"/>
          <p14:tracePt t="92225" x="4238625" y="4805363"/>
          <p14:tracePt t="92233" x="4267200" y="4814888"/>
          <p14:tracePt t="92241" x="4284663" y="4814888"/>
          <p14:tracePt t="92257" x="4303713" y="4824413"/>
          <p14:tracePt t="92497" x="4311650" y="4824413"/>
          <p14:tracePt t="92506" x="4321175" y="4824413"/>
          <p14:tracePt t="92530" x="4340225" y="4824413"/>
          <p14:tracePt t="92537" x="4357688" y="4833938"/>
          <p14:tracePt t="92545" x="4367213" y="4841875"/>
          <p14:tracePt t="92570" x="4384675" y="4841875"/>
          <p14:tracePt t="92577" x="4394200" y="4841875"/>
          <p14:tracePt t="92585" x="4413250" y="4851400"/>
          <p14:tracePt t="92601" x="4440238" y="4860925"/>
          <p14:tracePt t="92608" x="4457700" y="4870450"/>
          <p14:tracePt t="92616" x="4476750" y="4870450"/>
          <p14:tracePt t="92624" x="4494213" y="4887913"/>
          <p14:tracePt t="92632" x="4521200" y="4887913"/>
          <p14:tracePt t="92640" x="4530725" y="4897438"/>
          <p14:tracePt t="92648" x="4540250" y="4897438"/>
          <p14:tracePt t="92808" x="4557713" y="4897438"/>
          <p14:tracePt t="92816" x="4557713" y="4887913"/>
          <p14:tracePt t="92824" x="4576763" y="4860925"/>
          <p14:tracePt t="92832" x="4576763" y="4841875"/>
          <p14:tracePt t="92849" x="4586288" y="4824413"/>
          <p14:tracePt t="92857" x="4586288" y="4814888"/>
          <p14:tracePt t="92865" x="4586288" y="4805363"/>
          <p14:tracePt t="92873" x="4586288" y="4778375"/>
          <p14:tracePt t="92889" x="4594225" y="4768850"/>
          <p14:tracePt t="93003" x="4603750" y="4751388"/>
          <p14:tracePt t="93040" x="4613275" y="4751388"/>
          <p14:tracePt t="93064" x="4622800" y="4751388"/>
          <p14:tracePt t="93072" x="4630738" y="4741863"/>
          <p14:tracePt t="93088" x="4640263" y="4732338"/>
          <p14:tracePt t="93290" x="4640263" y="4741863"/>
          <p14:tracePt t="93465" x="4640263" y="4732338"/>
          <p14:tracePt t="93473" x="4640263" y="4724400"/>
          <p14:tracePt t="93489" x="4659313" y="4705350"/>
          <p14:tracePt t="93826" x="4649788" y="4687888"/>
          <p14:tracePt t="93833" x="4594225" y="4687888"/>
          <p14:tracePt t="93841" x="4494213" y="4668838"/>
          <p14:tracePt t="93851" x="4421188" y="4660900"/>
          <p14:tracePt t="93858" x="4367213" y="4660900"/>
          <p14:tracePt t="93867" x="4303713" y="4651375"/>
          <p14:tracePt t="93873" x="4284663" y="4651375"/>
          <p14:tracePt t="93886" x="4230688" y="4641850"/>
          <p14:tracePt t="93888" x="4221163" y="4632325"/>
          <p14:tracePt t="93898" x="4202113" y="4624388"/>
          <p14:tracePt t="93929" x="4194175" y="4624388"/>
          <p14:tracePt t="93937" x="4175125" y="4624388"/>
          <p14:tracePt t="93945" x="4157663" y="4614863"/>
          <p14:tracePt t="93953" x="4129088" y="4614863"/>
          <p14:tracePt t="93961" x="4075113" y="4614863"/>
          <p14:tracePt t="93969" x="4029075" y="4614863"/>
          <p14:tracePt t="93977" x="3948113" y="4614863"/>
          <p14:tracePt t="93985" x="3875088" y="4614863"/>
          <p14:tracePt t="93993" x="3765550" y="4614863"/>
          <p14:tracePt t="94001" x="3692525" y="4614863"/>
          <p14:tracePt t="94009" x="3609975" y="4614863"/>
          <p14:tracePt t="94018" x="3556000" y="4614863"/>
          <p14:tracePt t="94025" x="3482975" y="4614863"/>
          <p14:tracePt t="94035" x="3473450" y="4614863"/>
          <p14:tracePt t="94042" x="3436938" y="4614863"/>
          <p14:tracePt t="94050" x="3419475" y="4632325"/>
          <p14:tracePt t="94056" x="3409950" y="4632325"/>
          <p14:tracePt t="94072" x="3400425" y="4632325"/>
          <p14:tracePt t="94097" x="3373438" y="4632325"/>
          <p14:tracePt t="94104" x="3354388" y="4632325"/>
          <p14:tracePt t="94113" x="3327400" y="4632325"/>
          <p14:tracePt t="94120" x="3281363" y="4641850"/>
          <p14:tracePt t="94128" x="3227388" y="4641850"/>
          <p14:tracePt t="94136" x="3181350" y="4651375"/>
          <p14:tracePt t="94144" x="3127375" y="4651375"/>
          <p14:tracePt t="94152" x="3081338" y="4678363"/>
          <p14:tracePt t="94160" x="3027363" y="4678363"/>
          <p14:tracePt t="94168" x="2998788" y="4687888"/>
          <p14:tracePt t="94176" x="2954338" y="4687888"/>
          <p14:tracePt t="94184" x="2935288" y="4697413"/>
          <p14:tracePt t="94200" x="2925763" y="4697413"/>
          <p14:tracePt t="94354" x="2908300" y="4705350"/>
          <p14:tracePt t="94369" x="2889250" y="4724400"/>
          <p14:tracePt t="94482" x="2889250" y="4732338"/>
          <p14:tracePt t="94594" x="2889250" y="4741863"/>
          <p14:tracePt t="94625" x="2908300" y="4741863"/>
          <p14:tracePt t="94649" x="2935288" y="4760913"/>
          <p14:tracePt t="94657" x="2944813" y="4760913"/>
          <p14:tracePt t="94665" x="2971800" y="4778375"/>
          <p14:tracePt t="94674" x="2990850" y="4787900"/>
          <p14:tracePt t="94681" x="3035300" y="4814888"/>
          <p14:tracePt t="94689" x="3100388" y="4841875"/>
          <p14:tracePt t="94698" x="3136900" y="4851400"/>
          <p14:tracePt t="94705" x="3217863" y="4887913"/>
          <p14:tracePt t="94714" x="3281363" y="4897438"/>
          <p14:tracePt t="94721" x="3354388" y="4924425"/>
          <p14:tracePt t="94729" x="3400425" y="4960938"/>
          <p14:tracePt t="94737" x="3463925" y="4979988"/>
          <p14:tracePt t="94745" x="3509963" y="5006975"/>
          <p14:tracePt t="94752" x="3527425" y="5033963"/>
          <p14:tracePt t="94760" x="3563938" y="5060950"/>
          <p14:tracePt t="94768" x="3573463" y="5070475"/>
          <p14:tracePt t="94776" x="3573463" y="5080000"/>
          <p14:tracePt t="94784" x="3573463" y="5089525"/>
          <p14:tracePt t="94906" x="3582988" y="5089525"/>
          <p14:tracePt t="95112" x="3609975" y="5089525"/>
          <p14:tracePt t="95128" x="3619500" y="5089525"/>
          <p14:tracePt t="95144" x="3646488" y="5089525"/>
          <p14:tracePt t="95152" x="3692525" y="5053013"/>
          <p14:tracePt t="95160" x="3709988" y="5053013"/>
          <p14:tracePt t="95168" x="3719513" y="5043488"/>
          <p14:tracePt t="95176" x="3746500" y="5024438"/>
          <p14:tracePt t="95192" x="3775075" y="5006975"/>
          <p14:tracePt t="95200" x="3802063" y="4997450"/>
          <p14:tracePt t="95216" x="3819525" y="4987925"/>
          <p14:tracePt t="95224" x="3838575" y="4979988"/>
          <p14:tracePt t="95232" x="3846513" y="4979988"/>
          <p14:tracePt t="95240" x="3865563" y="4979988"/>
          <p14:tracePt t="95248" x="3883025" y="4960938"/>
          <p14:tracePt t="95256" x="3892550" y="4960938"/>
          <p14:tracePt t="95264" x="3902075" y="4960938"/>
          <p14:tracePt t="95272" x="3929063" y="4960938"/>
          <p14:tracePt t="95289" x="3948113" y="4951413"/>
          <p14:tracePt t="95300" x="3956050" y="4951413"/>
          <p14:tracePt t="95305" x="3975100" y="4943475"/>
          <p14:tracePt t="95315" x="3992563" y="4943475"/>
          <p14:tracePt t="95333" x="4029075" y="4943475"/>
          <p14:tracePt t="95338" x="4065588" y="4943475"/>
          <p14:tracePt t="95354" x="4094163" y="4943475"/>
          <p14:tracePt t="95361" x="4121150" y="4943475"/>
          <p14:tracePt t="95368" x="4157663" y="4943475"/>
          <p14:tracePt t="95376" x="4175125" y="4943475"/>
          <p14:tracePt t="95384" x="4202113" y="4943475"/>
          <p14:tracePt t="95392" x="4221163" y="4943475"/>
          <p14:tracePt t="95400" x="4248150" y="4943475"/>
          <p14:tracePt t="95408" x="4257675" y="4943475"/>
          <p14:tracePt t="95416" x="4275138" y="4943475"/>
          <p14:tracePt t="95424" x="4284663" y="4943475"/>
          <p14:tracePt t="95432" x="4294188" y="4943475"/>
          <p14:tracePt t="95474" x="4311650" y="4943475"/>
          <p14:tracePt t="95738" x="4303713" y="4960938"/>
          <p14:tracePt t="95762" x="4294188" y="4960938"/>
          <p14:tracePt t="95770" x="4294188" y="4970463"/>
          <p14:tracePt t="95818" x="4275138" y="4987925"/>
          <p14:tracePt t="95834" x="4257675" y="4997450"/>
          <p14:tracePt t="95858" x="4248150" y="5006975"/>
          <p14:tracePt t="95882" x="4238625" y="5016500"/>
          <p14:tracePt t="95899" x="4230688" y="5016500"/>
          <p14:tracePt t="95914" x="4221163" y="5024438"/>
          <p14:tracePt t="95937" x="4202113" y="5043488"/>
          <p14:tracePt t="95953" x="4184650" y="5043488"/>
          <p14:tracePt t="95961" x="4165600" y="5043488"/>
          <p14:tracePt t="95969" x="4129088" y="5043488"/>
          <p14:tracePt t="95977" x="4111625" y="5043488"/>
          <p14:tracePt t="95986" x="4084638" y="5043488"/>
          <p14:tracePt t="95993" x="4065588" y="5043488"/>
          <p14:tracePt t="96001" x="4038600" y="5043488"/>
          <p14:tracePt t="96009" x="4021138" y="5043488"/>
          <p14:tracePt t="96017" x="3984625" y="5043488"/>
          <p14:tracePt t="96025" x="3984625" y="5033963"/>
          <p14:tracePt t="96033" x="3965575" y="5024438"/>
          <p14:tracePt t="96041" x="3956050" y="5016500"/>
          <p14:tracePt t="96050" x="3938588" y="4997450"/>
          <p14:tracePt t="96057" x="3929063" y="4987925"/>
          <p14:tracePt t="96065" x="3919538" y="4979988"/>
          <p14:tracePt t="96073" x="3911600" y="4970463"/>
          <p14:tracePt t="96082" x="3892550" y="4960938"/>
          <p14:tracePt t="96089" x="3875088" y="4943475"/>
          <p14:tracePt t="96098" x="3846513" y="4933950"/>
          <p14:tracePt t="96105" x="3838575" y="4924425"/>
          <p14:tracePt t="96114" x="3802063" y="4906963"/>
          <p14:tracePt t="96121" x="3775075" y="4897438"/>
          <p14:tracePt t="96129" x="3738563" y="4887913"/>
          <p14:tracePt t="96137" x="3709988" y="4878388"/>
          <p14:tracePt t="96145" x="3665538" y="4860925"/>
          <p14:tracePt t="96153" x="3609975" y="4833938"/>
          <p14:tracePt t="96161" x="3582988" y="4824413"/>
          <p14:tracePt t="96169" x="3527425" y="4814888"/>
          <p14:tracePt t="96177" x="3500438" y="4805363"/>
          <p14:tracePt t="96185" x="3473450" y="4787900"/>
          <p14:tracePt t="96193" x="3446463" y="4787900"/>
          <p14:tracePt t="96200" x="3436938" y="4787900"/>
          <p14:tracePt t="96209" x="3427413" y="4787900"/>
          <p14:tracePt t="96241" x="3409950" y="4787900"/>
          <p14:tracePt t="96249" x="3400425" y="4787900"/>
          <p14:tracePt t="96265" x="3390900" y="4787900"/>
          <p14:tracePt t="96273" x="3382963" y="4787900"/>
          <p14:tracePt t="96288" x="3373438" y="4797425"/>
          <p14:tracePt t="96312" x="3354388" y="4805363"/>
          <p14:tracePt t="96320" x="3346450" y="4814888"/>
          <p14:tracePt t="96337" x="3327400" y="4814888"/>
          <p14:tracePt t="96345" x="3309938" y="4824413"/>
          <p14:tracePt t="96482" x="3309938" y="4833938"/>
          <p14:tracePt t="96489" x="3317875" y="4833938"/>
          <p14:tracePt t="96498" x="3354388" y="4833938"/>
          <p14:tracePt t="96506" x="3363913" y="4833938"/>
          <p14:tracePt t="96516" x="3382963" y="4833938"/>
          <p14:tracePt t="96522" x="3390900" y="4841875"/>
          <p14:tracePt t="96530" x="3400425" y="4841875"/>
          <p14:tracePt t="96544" x="3409950" y="4841875"/>
          <p14:tracePt t="96696" x="3400425" y="4841875"/>
          <p14:tracePt t="96704" x="3390900" y="4841875"/>
          <p14:tracePt t="96730" x="3373438" y="4841875"/>
          <p14:tracePt t="96736" x="3363913" y="4841875"/>
          <p14:tracePt t="96744" x="3354388" y="4841875"/>
          <p14:tracePt t="96754" x="3346450" y="4841875"/>
          <p14:tracePt t="96761" x="3317875" y="4841875"/>
          <p14:tracePt t="96768" x="3309938" y="4841875"/>
          <p14:tracePt t="96776" x="3290888" y="4841875"/>
          <p14:tracePt t="96784" x="3281363" y="4841875"/>
          <p14:tracePt t="96792" x="3273425" y="4841875"/>
          <p14:tracePt t="96800" x="3254375" y="4841875"/>
          <p14:tracePt t="96808" x="3244850" y="4841875"/>
          <p14:tracePt t="96896" x="3236913" y="4841875"/>
          <p14:tracePt t="96904" x="3227388" y="4841875"/>
          <p14:tracePt t="96912" x="3227388" y="4833938"/>
          <p14:tracePt t="96928" x="3217863" y="4824413"/>
          <p14:tracePt t="96945" x="3200400" y="4814888"/>
          <p14:tracePt t="96954" x="3190875" y="4814888"/>
          <p14:tracePt t="96960" x="3181350" y="4805363"/>
          <p14:tracePt t="96976" x="3171825" y="4797425"/>
          <p14:tracePt t="96985" x="3163888" y="4787900"/>
          <p14:tracePt t="97000" x="3163888" y="4768850"/>
          <p14:tracePt t="97016" x="3163888" y="4760913"/>
          <p14:tracePt t="97024" x="3154363" y="4751388"/>
          <p14:tracePt t="97049" x="3144838" y="4732338"/>
          <p14:tracePt t="97057" x="3144838" y="4724400"/>
          <p14:tracePt t="97066" x="3144838" y="4714875"/>
          <p14:tracePt t="97074" x="3136900" y="4705350"/>
          <p14:tracePt t="97082" x="3136900" y="4687888"/>
          <p14:tracePt t="97090" x="3117850" y="4668838"/>
          <p14:tracePt t="97100" x="3117850" y="4660900"/>
          <p14:tracePt t="97106" x="3108325" y="4651375"/>
          <p14:tracePt t="97122" x="3100388" y="4641850"/>
          <p14:tracePt t="97194" x="3108325" y="4624388"/>
          <p14:tracePt t="97202" x="3117850" y="4614863"/>
          <p14:tracePt t="97218" x="3127375" y="4614863"/>
          <p14:tracePt t="97226" x="3154363" y="4605338"/>
          <p14:tracePt t="97233" x="3154363" y="4595813"/>
          <p14:tracePt t="97240" x="3154363" y="4587875"/>
          <p14:tracePt t="97248" x="3181350" y="4578350"/>
          <p14:tracePt t="97256" x="3200400" y="4568825"/>
          <p14:tracePt t="97272" x="3227388" y="4559300"/>
          <p14:tracePt t="97282" x="3244850" y="4541838"/>
          <p14:tracePt t="97288" x="3263900" y="4532313"/>
          <p14:tracePt t="97297" x="3281363" y="4532313"/>
          <p14:tracePt t="97304" x="3281363" y="4522788"/>
          <p14:tracePt t="97320" x="3290888" y="4522788"/>
          <p14:tracePt t="97329" x="3309938" y="4505325"/>
          <p14:tracePt t="97336" x="3317875" y="4495800"/>
          <p14:tracePt t="97344" x="3327400" y="4495800"/>
          <p14:tracePt t="97352" x="3346450" y="4495800"/>
          <p14:tracePt t="97360" x="3363913" y="4495800"/>
          <p14:tracePt t="97368" x="3382963" y="4495800"/>
          <p14:tracePt t="97376" x="3419475" y="4495800"/>
          <p14:tracePt t="97384" x="3436938" y="4495800"/>
          <p14:tracePt t="97392" x="3463925" y="4495800"/>
          <p14:tracePt t="97400" x="3482975" y="4495800"/>
          <p14:tracePt t="97408" x="3527425" y="4495800"/>
          <p14:tracePt t="97424" x="3546475" y="4495800"/>
          <p14:tracePt t="97432" x="3556000" y="4495800"/>
          <p14:tracePt t="97530" x="3563938" y="4495800"/>
          <p14:tracePt t="97553" x="3563938" y="4505325"/>
          <p14:tracePt t="97562" x="3573463" y="4514850"/>
          <p14:tracePt t="97586" x="3573463" y="4541838"/>
          <p14:tracePt t="97594" x="3592513" y="4559300"/>
          <p14:tracePt t="97601" x="3619500" y="4587875"/>
          <p14:tracePt t="97624" x="3629025" y="4595813"/>
          <p14:tracePt t="97648" x="3636963" y="4614863"/>
          <p14:tracePt t="97657" x="3646488" y="4624388"/>
          <p14:tracePt t="97672" x="3656013" y="4632325"/>
          <p14:tracePt t="97680" x="3656013" y="4641850"/>
          <p14:tracePt t="97696" x="3656013" y="4651375"/>
          <p14:tracePt t="97704" x="3656013" y="4660900"/>
          <p14:tracePt t="97720" x="3656013" y="4668838"/>
          <p14:tracePt t="97826" x="3656013" y="4678363"/>
          <p14:tracePt t="97858" x="3656013" y="4687888"/>
          <p14:tracePt t="97874" x="3646488" y="4705350"/>
          <p14:tracePt t="97905" x="3636963" y="4724400"/>
          <p14:tracePt t="97978" x="3619500" y="4732338"/>
          <p14:tracePt t="97986" x="3600450" y="4741863"/>
          <p14:tracePt t="98001" x="3582988" y="4760913"/>
          <p14:tracePt t="98010" x="3573463" y="4760913"/>
          <p14:tracePt t="98018" x="3556000" y="4760913"/>
          <p14:tracePt t="98026" x="3546475" y="4768850"/>
          <p14:tracePt t="98226" x="3536950" y="4768850"/>
          <p14:tracePt t="98235" x="3519488" y="4768850"/>
          <p14:tracePt t="98241" x="3500438" y="4778375"/>
          <p14:tracePt t="98249" x="3490913" y="4778375"/>
          <p14:tracePt t="98257" x="3473450" y="4778375"/>
          <p14:tracePt t="98266" x="3463925" y="4778375"/>
          <p14:tracePt t="98273" x="3446463" y="4778375"/>
          <p14:tracePt t="98284" x="3427413" y="4778375"/>
          <p14:tracePt t="98289" x="3419475" y="4778375"/>
          <p14:tracePt t="98300" x="3400425" y="4778375"/>
          <p14:tracePt t="98305" x="3390900" y="4787900"/>
          <p14:tracePt t="98317" x="3363913" y="4787900"/>
          <p14:tracePt t="98322" x="3354388" y="4797425"/>
          <p14:tracePt t="98332" x="3346450" y="4805363"/>
          <p14:tracePt t="98338" x="3336925" y="4805363"/>
          <p14:tracePt t="98346" x="3317875" y="4805363"/>
          <p14:tracePt t="98370" x="3309938" y="4805363"/>
          <p14:tracePt t="98385" x="3300413" y="4805363"/>
          <p14:tracePt t="98394" x="3290888" y="4814888"/>
          <p14:tracePt t="98410" x="3281363" y="4814888"/>
          <p14:tracePt t="98657" x="3273425" y="4814888"/>
          <p14:tracePt t="98689" x="3273425" y="4797425"/>
          <p14:tracePt t="98697" x="3273425" y="4778375"/>
          <p14:tracePt t="98705" x="3273425" y="4760913"/>
          <p14:tracePt t="98713" x="3273425" y="4751388"/>
          <p14:tracePt t="98721" x="3273425" y="4732338"/>
          <p14:tracePt t="98729" x="3273425" y="4714875"/>
          <p14:tracePt t="98745" x="3273425" y="4705350"/>
          <p14:tracePt t="99065" x="3273425" y="4724400"/>
          <p14:tracePt t="99073" x="3273425" y="4732338"/>
          <p14:tracePt t="99081" x="3273425" y="4751388"/>
          <p14:tracePt t="99089" x="3273425" y="4760913"/>
          <p14:tracePt t="99105" x="3273425" y="4768850"/>
          <p14:tracePt t="99121" x="3273425" y="4778375"/>
          <p14:tracePt t="99363" x="3273425" y="4787900"/>
          <p14:tracePt t="99393" x="3273425" y="4797425"/>
          <p14:tracePt t="99409" x="3273425" y="4805363"/>
          <p14:tracePt t="99425" x="3263900" y="4814888"/>
          <p14:tracePt t="99465" x="3263900" y="4833938"/>
          <p14:tracePt t="99473" x="3263900" y="4841875"/>
          <p14:tracePt t="99481" x="3263900" y="4851400"/>
          <p14:tracePt t="99489" x="3254375" y="4851400"/>
          <p14:tracePt t="99515" x="3254375" y="4870450"/>
          <p14:tracePt t="99529" x="3254375" y="4878388"/>
          <p14:tracePt t="99681" x="3263900" y="4878388"/>
          <p14:tracePt t="99705" x="3281363" y="4870450"/>
          <p14:tracePt t="99753" x="3290888" y="4860925"/>
          <p14:tracePt t="99769" x="3300413" y="4860925"/>
          <p14:tracePt t="99793" x="3317875" y="4841875"/>
          <p14:tracePt t="99833" x="3327400" y="4841875"/>
          <p14:tracePt t="100457" x="3346450" y="4841875"/>
          <p14:tracePt t="100474" x="3354388" y="4841875"/>
          <p14:tracePt t="100481" x="3363913" y="4841875"/>
          <p14:tracePt t="100489" x="3390900" y="4841875"/>
          <p14:tracePt t="100498" x="3400425" y="4841875"/>
          <p14:tracePt t="100515" x="3409950" y="4841875"/>
          <p14:tracePt t="100562" x="3419475" y="4833938"/>
          <p14:tracePt t="100618" x="3427413" y="4824413"/>
          <p14:tracePt t="100737" x="3409950" y="4824413"/>
          <p14:tracePt t="100762" x="3400425" y="4824413"/>
          <p14:tracePt t="100784" x="3390900" y="4833938"/>
          <p14:tracePt t="100792" x="3382963" y="4833938"/>
          <p14:tracePt t="101081" x="3390900" y="4824413"/>
          <p14:tracePt t="101130" x="3400425" y="4814888"/>
          <p14:tracePt t="101242" x="3400425" y="4805363"/>
          <p14:tracePt t="101385" x="3427413" y="4797425"/>
          <p14:tracePt t="101394" x="3482975" y="4797425"/>
          <p14:tracePt t="101401" x="3536950" y="4797425"/>
          <p14:tracePt t="101409" x="3600450" y="4787900"/>
          <p14:tracePt t="101417" x="3656013" y="4778375"/>
          <p14:tracePt t="101425" x="3673475" y="4778375"/>
          <p14:tracePt t="101434" x="3709988" y="4751388"/>
          <p14:tracePt t="101442" x="3719513" y="4751388"/>
          <p14:tracePt t="101681" x="3702050" y="4751388"/>
          <p14:tracePt t="101690" x="3665538" y="4751388"/>
          <p14:tracePt t="101698" x="3629025" y="4751388"/>
          <p14:tracePt t="101706" x="3573463" y="4751388"/>
          <p14:tracePt t="101716" x="3527425" y="4751388"/>
          <p14:tracePt t="101722" x="3482975" y="4751388"/>
          <p14:tracePt t="101732" x="3455988" y="4768850"/>
          <p14:tracePt t="101737" x="3446463" y="4768850"/>
          <p14:tracePt t="102066" x="3455988" y="4768850"/>
          <p14:tracePt t="102073" x="3463925" y="4768850"/>
          <p14:tracePt t="102082" x="3490913" y="4768850"/>
          <p14:tracePt t="102089" x="3500438" y="4768850"/>
          <p14:tracePt t="102098" x="3509963" y="4768850"/>
          <p14:tracePt t="102104" x="3527425" y="4768850"/>
          <p14:tracePt t="102113" x="3546475" y="4760913"/>
          <p14:tracePt t="102120" x="3556000" y="4760913"/>
          <p14:tracePt t="102137" x="3573463" y="4760913"/>
          <p14:tracePt t="102154" x="3582988" y="4760913"/>
          <p14:tracePt t="102162" x="3592513" y="4760913"/>
          <p14:tracePt t="102178" x="3600450" y="4760913"/>
          <p14:tracePt t="102185" x="3619500" y="4760913"/>
          <p14:tracePt t="102194" x="3646488" y="4760913"/>
          <p14:tracePt t="102210" x="3702050" y="4760913"/>
          <p14:tracePt t="102217" x="3756025" y="4760913"/>
          <p14:tracePt t="102226" x="3810000" y="4760913"/>
          <p14:tracePt t="102234" x="3856038" y="4760913"/>
          <p14:tracePt t="102242" x="3892550" y="4760913"/>
          <p14:tracePt t="102249" x="3911600" y="4760913"/>
          <p14:tracePt t="102257" x="3938588" y="4760913"/>
          <p14:tracePt t="102266" x="3984625" y="4760913"/>
          <p14:tracePt t="102273" x="3992563" y="4760913"/>
          <p14:tracePt t="102290" x="3992563" y="4751388"/>
          <p14:tracePt t="102387" x="4002088" y="4741863"/>
          <p14:tracePt t="102393" x="4021138" y="4741863"/>
          <p14:tracePt t="102401" x="4038600" y="4732338"/>
          <p14:tracePt t="102410" x="4057650" y="4732338"/>
          <p14:tracePt t="102417" x="4075113" y="4732338"/>
          <p14:tracePt t="102425" x="4094163" y="4732338"/>
          <p14:tracePt t="102434" x="4111625" y="4732338"/>
          <p14:tracePt t="102441" x="4121150" y="4732338"/>
          <p14:tracePt t="102450" x="4129088" y="4732338"/>
          <p14:tracePt t="102457" x="4148138" y="4732338"/>
          <p14:tracePt t="102466" x="4157663" y="4732338"/>
          <p14:tracePt t="104562" x="4165600" y="4732338"/>
          <p14:tracePt t="104610" x="4165600" y="4741863"/>
          <p14:tracePt t="104713" x="4157663" y="4741863"/>
          <p14:tracePt t="104818" x="4157663" y="4732338"/>
          <p14:tracePt t="104898" x="4111625" y="4714875"/>
          <p14:tracePt t="104921" x="4102100" y="4714875"/>
          <p14:tracePt t="104930" x="4094163" y="4714875"/>
          <p14:tracePt t="104938" x="4057650" y="4705350"/>
          <p14:tracePt t="104954" x="4029075" y="4705350"/>
          <p14:tracePt t="104962" x="4011613" y="4705350"/>
          <p14:tracePt t="104970" x="3984625" y="4705350"/>
          <p14:tracePt t="104978" x="3965575" y="4705350"/>
          <p14:tracePt t="104986" x="3938588" y="4705350"/>
          <p14:tracePt t="104993" x="3929063" y="4705350"/>
          <p14:tracePt t="105001" x="3919538" y="4705350"/>
          <p14:tracePt t="105009" x="3902075" y="4705350"/>
          <p14:tracePt t="105026" x="3892550" y="4705350"/>
          <p14:tracePt t="105034" x="3865563" y="4705350"/>
          <p14:tracePt t="105042" x="3846513" y="4705350"/>
          <p14:tracePt t="105050" x="3819525" y="4705350"/>
          <p14:tracePt t="105057" x="3783013" y="4705350"/>
          <p14:tracePt t="105066" x="3756025" y="4705350"/>
          <p14:tracePt t="105073" x="3702050" y="4705350"/>
          <p14:tracePt t="105081" x="3665538" y="4705350"/>
          <p14:tracePt t="105089" x="3609975" y="4705350"/>
          <p14:tracePt t="105098" x="3582988" y="4705350"/>
          <p14:tracePt t="105105" x="3527425" y="4705350"/>
          <p14:tracePt t="105114" x="3490913" y="4705350"/>
          <p14:tracePt t="105121" x="3455988" y="4705350"/>
          <p14:tracePt t="105131" x="3427413" y="4705350"/>
          <p14:tracePt t="105137" x="3400425" y="4705350"/>
          <p14:tracePt t="105145" x="3363913" y="4705350"/>
          <p14:tracePt t="105153" x="3346450" y="4705350"/>
          <p14:tracePt t="105169" x="3336925" y="4705350"/>
          <p14:tracePt t="105177" x="3317875" y="4697413"/>
          <p14:tracePt t="105209" x="3309938" y="4697413"/>
          <p14:tracePt t="105314" x="3327400" y="4697413"/>
          <p14:tracePt t="105321" x="3336925" y="4697413"/>
          <p14:tracePt t="105337" x="3346450" y="4687888"/>
          <p14:tracePt t="105409" x="3354388" y="4678363"/>
          <p14:tracePt t="105433" x="3354388" y="4660900"/>
          <p14:tracePt t="105441" x="3354388" y="4651375"/>
          <p14:tracePt t="105449" x="3354388" y="4641850"/>
          <p14:tracePt t="105465" x="3354388" y="4632325"/>
          <p14:tracePt t="105473" x="3354388" y="4624388"/>
          <p14:tracePt t="105481" x="3354388" y="4614863"/>
          <p14:tracePt t="105498" x="3354388" y="4595813"/>
          <p14:tracePt t="105505" x="3354388" y="4587875"/>
          <p14:tracePt t="105672" x="3354388" y="4578350"/>
          <p14:tracePt t="105680" x="3336925" y="4578350"/>
          <p14:tracePt t="105688" x="3327400" y="4578350"/>
          <p14:tracePt t="105696" x="3327400" y="4587875"/>
          <p14:tracePt t="105704" x="3327400" y="4614863"/>
          <p14:tracePt t="105712" x="3327400" y="4632325"/>
          <p14:tracePt t="105720" x="3300413" y="4651375"/>
          <p14:tracePt t="105729" x="3300413" y="4660900"/>
          <p14:tracePt t="105736" x="3300413" y="4678363"/>
          <p14:tracePt t="105744" x="3300413" y="4697413"/>
          <p14:tracePt t="105752" x="3290888" y="4714875"/>
          <p14:tracePt t="105761" x="3290888" y="4724400"/>
          <p14:tracePt t="105769" x="3281363" y="4732338"/>
          <p14:tracePt t="105777" x="3281363" y="4741863"/>
          <p14:tracePt t="105785" x="3281363" y="4751388"/>
          <p14:tracePt t="105793" x="3281363" y="4760913"/>
          <p14:tracePt t="105809" x="3281363" y="4768850"/>
          <p14:tracePt t="106041" x="3290888" y="4768850"/>
          <p14:tracePt t="106050" x="3300413" y="4768850"/>
          <p14:tracePt t="106064" x="3309938" y="4768850"/>
          <p14:tracePt t="106089" x="3327400" y="4768850"/>
          <p14:tracePt t="106097" x="3336925" y="4768850"/>
          <p14:tracePt t="106106" x="3346450" y="4768850"/>
          <p14:tracePt t="106233" x="3363913" y="4768850"/>
          <p14:tracePt t="106249" x="3373438" y="4768850"/>
          <p14:tracePt t="106257" x="3382963" y="4768850"/>
          <p14:tracePt t="106290" x="3390900" y="4768850"/>
          <p14:tracePt t="106314" x="3409950" y="4768850"/>
          <p14:tracePt t="106338" x="3409950" y="4778375"/>
          <p14:tracePt t="106353" x="3427413" y="4787900"/>
          <p14:tracePt t="106362" x="3436938" y="4797425"/>
          <p14:tracePt t="106370" x="3436938" y="4805363"/>
          <p14:tracePt t="106378" x="3446463" y="4814888"/>
          <p14:tracePt t="106385" x="3455988" y="4824413"/>
          <p14:tracePt t="106394" x="3463925" y="4841875"/>
          <p14:tracePt t="106553" x="3463925" y="4833938"/>
          <p14:tracePt t="106569" x="3473450" y="4814888"/>
          <p14:tracePt t="106586" x="3473450" y="4805363"/>
          <p14:tracePt t="106593" x="3482975" y="4787900"/>
          <p14:tracePt t="106608" x="3500438" y="4778375"/>
          <p14:tracePt t="106640" x="3509963" y="4768850"/>
          <p14:tracePt t="106680" x="3519488" y="4760913"/>
          <p14:tracePt t="106720" x="3519488" y="4751388"/>
          <p14:tracePt t="107098" x="3536950" y="4751388"/>
          <p14:tracePt t="107105" x="3546475" y="4751388"/>
          <p14:tracePt t="107114" x="3556000" y="4751388"/>
          <p14:tracePt t="107121" x="3582988" y="4751388"/>
          <p14:tracePt t="107132" x="3592513" y="4751388"/>
          <p14:tracePt t="107137" x="3619500" y="4741863"/>
          <p14:tracePt t="107162" x="3629025" y="4741863"/>
          <p14:tracePt t="107329" x="3636963" y="4741863"/>
          <p14:tracePt t="107338" x="3665538" y="4741863"/>
          <p14:tracePt t="107347" x="3673475" y="4741863"/>
          <p14:tracePt t="107353" x="3709988" y="4741863"/>
          <p14:tracePt t="107365" x="3719513" y="4741863"/>
          <p14:tracePt t="107369" x="3746500" y="4741863"/>
          <p14:tracePt t="107377" x="3765550" y="4751388"/>
          <p14:tracePt t="107385" x="3775075" y="4751388"/>
          <p14:tracePt t="108012" x="3792538" y="4751388"/>
          <p14:tracePt t="108018" x="3802063" y="4751388"/>
          <p14:tracePt t="108026" x="3810000" y="4751388"/>
          <p14:tracePt t="108033" x="3829050" y="4751388"/>
          <p14:tracePt t="108057" x="3838575" y="4751388"/>
          <p14:tracePt t="108106" x="3846513" y="4751388"/>
          <p14:tracePt t="108138" x="3865563" y="4751388"/>
          <p14:tracePt t="108146" x="3875088" y="4751388"/>
          <p14:tracePt t="108153" x="3892550" y="4751388"/>
          <p14:tracePt t="108162" x="3919538" y="4751388"/>
          <p14:tracePt t="108170" x="3929063" y="4751388"/>
          <p14:tracePt t="108177" x="3948113" y="4751388"/>
          <p14:tracePt t="108185" x="3956050" y="4751388"/>
          <p14:tracePt t="108193" x="3965575" y="4751388"/>
          <p14:tracePt t="108201" x="3975100" y="4751388"/>
          <p14:tracePt t="108218" x="3992563" y="4751388"/>
          <p14:tracePt t="108234" x="4011613" y="4741863"/>
          <p14:tracePt t="108578" x="4011613" y="4751388"/>
          <p14:tracePt t="108585" x="4011613" y="4760913"/>
          <p14:tracePt t="108592" x="4011613" y="4768850"/>
          <p14:tracePt t="108600" x="4021138" y="4778375"/>
          <p14:tracePt t="108625" x="4029075" y="4787900"/>
          <p14:tracePt t="108634" x="4038600" y="4797425"/>
          <p14:tracePt t="108641" x="4048125" y="4797425"/>
          <p14:tracePt t="108650" x="4057650" y="4797425"/>
          <p14:tracePt t="108665" x="4084638" y="4797425"/>
          <p14:tracePt t="108689" x="4094163" y="4797425"/>
          <p14:tracePt t="108699" x="4102100" y="4797425"/>
          <p14:tracePt t="108707" x="4121150" y="4797425"/>
          <p14:tracePt t="108716" x="4129088" y="4797425"/>
          <p14:tracePt t="108738" x="4138613" y="4787900"/>
          <p14:tracePt t="108770" x="4148138" y="4787900"/>
          <p14:tracePt t="108778" x="4148138" y="4778375"/>
          <p14:tracePt t="108785" x="4157663" y="4778375"/>
          <p14:tracePt t="108794" x="4165600" y="4768850"/>
          <p14:tracePt t="108801" x="4175125" y="4760913"/>
          <p14:tracePt t="108825" x="4184650" y="4751388"/>
          <p14:tracePt t="108858" x="4194175" y="4751388"/>
          <p14:tracePt t="108921" x="4194175" y="4732338"/>
          <p14:tracePt t="108937" x="4194175" y="4724400"/>
          <p14:tracePt t="109402" x="4221163" y="4714875"/>
          <p14:tracePt t="109409" x="4275138" y="4714875"/>
          <p14:tracePt t="109417" x="4348163" y="4705350"/>
          <p14:tracePt t="109425" x="4376738" y="4705350"/>
          <p14:tracePt t="109434" x="4421188" y="4687888"/>
          <p14:tracePt t="109442" x="4448175" y="4687888"/>
          <p14:tracePt t="109450" x="4503738" y="4678363"/>
          <p14:tracePt t="109458" x="4521200" y="4668838"/>
          <p14:tracePt t="109465" x="4549775" y="4668838"/>
          <p14:tracePt t="109473" x="4567238" y="4660900"/>
          <p14:tracePt t="109489" x="4576763" y="4660900"/>
          <p14:tracePt t="109562" x="4586288" y="4651375"/>
          <p14:tracePt t="109786" x="4576763" y="4651375"/>
          <p14:tracePt t="109793" x="4576763" y="4660900"/>
          <p14:tracePt t="109809" x="4576763" y="4668838"/>
          <p14:tracePt t="109818" x="4576763" y="4678363"/>
          <p14:tracePt t="109826" x="4576763" y="4705350"/>
          <p14:tracePt t="109842" x="4576763" y="4724400"/>
          <p14:tracePt t="109849" x="4586288" y="4732338"/>
          <p14:tracePt t="109866" x="4594225" y="4751388"/>
          <p14:tracePt t="109887" x="4603750" y="4760913"/>
          <p14:tracePt t="110258" x="4613275" y="4760913"/>
          <p14:tracePt t="110290" x="4567238" y="4768850"/>
          <p14:tracePt t="110297" x="4340225" y="4805363"/>
          <p14:tracePt t="110306" x="4029075" y="4824413"/>
          <p14:tracePt t="110314" x="3619500" y="4841875"/>
          <p14:tracePt t="110322" x="3290888" y="4906963"/>
          <p14:tracePt t="110332" x="3054350" y="4924425"/>
          <p14:tracePt t="110337" x="2871788" y="4933950"/>
          <p14:tracePt t="110348" x="2708275" y="4979988"/>
          <p14:tracePt t="110353" x="2598738" y="4997450"/>
          <p14:tracePt t="110362" x="2533650" y="4997450"/>
          <p14:tracePt t="110369" x="2506663" y="4997450"/>
          <p14:tracePt t="110401" x="2525713" y="4997450"/>
          <p14:tracePt t="110409" x="2552700" y="4987925"/>
          <p14:tracePt t="110417" x="2570163" y="4970463"/>
          <p14:tracePt t="110425" x="2598738" y="4970463"/>
          <p14:tracePt t="110433" x="2616200" y="4943475"/>
          <p14:tracePt t="110441" x="2635250" y="4924425"/>
          <p14:tracePt t="110449" x="2643188" y="4914900"/>
          <p14:tracePt t="110505" x="2652713" y="4914900"/>
          <p14:tracePt t="110537" x="2671763" y="4914900"/>
          <p14:tracePt t="110546" x="2679700" y="4914900"/>
          <p14:tracePt t="110561" x="2708275" y="4914900"/>
          <p14:tracePt t="110569" x="2725738" y="4914900"/>
          <p14:tracePt t="110577" x="2771775" y="4914900"/>
          <p14:tracePt t="110585" x="2835275" y="4924425"/>
          <p14:tracePt t="110594" x="2917825" y="4951413"/>
          <p14:tracePt t="110601" x="3008313" y="4951413"/>
          <p14:tracePt t="110608" x="3100388" y="4951413"/>
          <p14:tracePt t="110616" x="3200400" y="4979988"/>
          <p14:tracePt t="110624" x="3273425" y="4979988"/>
          <p14:tracePt t="110632" x="3363913" y="4979988"/>
          <p14:tracePt t="110640" x="3419475" y="4979988"/>
          <p14:tracePt t="110648" x="3463925" y="4979988"/>
          <p14:tracePt t="110657" x="3490913" y="4970463"/>
          <p14:tracePt t="110664" x="3509963" y="4951413"/>
          <p14:tracePt t="110673" x="3519488" y="4943475"/>
          <p14:tracePt t="110954" x="3509963" y="4943475"/>
          <p14:tracePt t="110962" x="3482975" y="4943475"/>
          <p14:tracePt t="110969" x="3473450" y="4943475"/>
          <p14:tracePt t="110978" x="3463925" y="4943475"/>
          <p14:tracePt t="111170" x="3427413" y="4933950"/>
          <p14:tracePt t="111185" x="3390900" y="4933950"/>
          <p14:tracePt t="111194" x="3373438" y="4914900"/>
          <p14:tracePt t="111210" x="3363913" y="4906963"/>
          <p14:tracePt t="111481" x="3373438" y="4897438"/>
          <p14:tracePt t="111497" x="3390900" y="4897438"/>
          <p14:tracePt t="111505" x="3446463" y="4887913"/>
          <p14:tracePt t="111512" x="3482975" y="4870450"/>
          <p14:tracePt t="111521" x="3536950" y="4870450"/>
          <p14:tracePt t="111530" x="3592513" y="4870450"/>
          <p14:tracePt t="111536" x="3646488" y="4870450"/>
          <p14:tracePt t="111546" x="3683000" y="4870450"/>
          <p14:tracePt t="111553" x="3738563" y="4870450"/>
          <p14:tracePt t="111561" x="3775075" y="4870450"/>
          <p14:tracePt t="111569" x="3810000" y="4870450"/>
          <p14:tracePt t="111577" x="3838575" y="4870450"/>
          <p14:tracePt t="111585" x="3846513" y="4870450"/>
          <p14:tracePt t="111656" x="3856038" y="4870450"/>
          <p14:tracePt t="111665" x="3865563" y="4870450"/>
          <p14:tracePt t="111681" x="3883025" y="4870450"/>
          <p14:tracePt t="111689" x="3902075" y="4860925"/>
          <p14:tracePt t="111705" x="3911600" y="4860925"/>
          <p14:tracePt t="111713" x="3919538" y="4860925"/>
          <p14:tracePt t="111721" x="3929063" y="4851400"/>
          <p14:tracePt t="111737" x="3938588" y="4851400"/>
          <p14:tracePt t="111987" x="3965575" y="4851400"/>
          <p14:tracePt t="111993" x="3984625" y="4851400"/>
          <p14:tracePt t="112001" x="4029075" y="4824413"/>
          <p14:tracePt t="112009" x="4048125" y="4824413"/>
          <p14:tracePt t="112017" x="4075113" y="4824413"/>
          <p14:tracePt t="112026" x="4111625" y="4824413"/>
          <p14:tracePt t="112033" x="4129088" y="4814888"/>
          <p14:tracePt t="112041" x="4175125" y="4814888"/>
          <p14:tracePt t="112051" x="4194175" y="4814888"/>
          <p14:tracePt t="112058" x="4230688" y="4805363"/>
          <p14:tracePt t="112067" x="4267200" y="4805363"/>
          <p14:tracePt t="112074" x="4294188" y="4797425"/>
          <p14:tracePt t="112082" x="4321175" y="4797425"/>
          <p14:tracePt t="112089" x="4340225" y="4797425"/>
          <p14:tracePt t="112097" x="4367213" y="4797425"/>
          <p14:tracePt t="112105" x="4384675" y="4797425"/>
          <p14:tracePt t="112114" x="4403725" y="4778375"/>
          <p14:tracePt t="112120" x="4421188" y="4778375"/>
          <p14:tracePt t="112128" x="4448175" y="4778375"/>
          <p14:tracePt t="112136" x="4467225" y="4778375"/>
          <p14:tracePt t="112144" x="4476750" y="4778375"/>
          <p14:tracePt t="112152" x="4513263" y="4778375"/>
          <p14:tracePt t="112160" x="4540250" y="4778375"/>
          <p14:tracePt t="112168" x="4557713" y="4778375"/>
          <p14:tracePt t="112176" x="4603750" y="4778375"/>
          <p14:tracePt t="112184" x="4613275" y="4778375"/>
          <p14:tracePt t="112200" x="4630738" y="4778375"/>
          <p14:tracePt t="112224" x="4640263" y="4768850"/>
          <p14:tracePt t="112402" x="4649788" y="4760913"/>
          <p14:tracePt t="112521" x="4649788" y="4741863"/>
          <p14:tracePt t="112546" x="4649788" y="4732338"/>
          <p14:tracePt t="112553" x="4649788" y="4724400"/>
          <p14:tracePt t="112578" x="4649788" y="4705350"/>
          <p14:tracePt t="112586" x="4649788" y="4697413"/>
          <p14:tracePt t="112593" x="4659313" y="4687888"/>
          <p14:tracePt t="112632" x="4659313" y="4678363"/>
          <p14:tracePt t="112648" x="4667250" y="4678363"/>
          <p14:tracePt t="112664" x="4667250" y="4668838"/>
          <p14:tracePt t="112680" x="4667250" y="4660900"/>
          <p14:tracePt t="112955" x="4667250" y="4668838"/>
          <p14:tracePt t="112969" x="4667250" y="4678363"/>
          <p14:tracePt t="113009" x="4667250" y="4687888"/>
          <p14:tracePt t="114058" x="4667250" y="4697413"/>
          <p14:tracePt t="114066" x="4649788" y="4697413"/>
          <p14:tracePt t="114074" x="4640263" y="4697413"/>
          <p14:tracePt t="114081" x="4630738" y="4697413"/>
          <p14:tracePt t="114090" x="4603750" y="4697413"/>
          <p14:tracePt t="114099" x="4586288" y="4697413"/>
          <p14:tracePt t="114106" x="4567238" y="4697413"/>
          <p14:tracePt t="114121" x="4557713" y="4697413"/>
          <p14:tracePt t="114132" x="4530725" y="4697413"/>
          <p14:tracePt t="114138" x="4513263" y="4697413"/>
          <p14:tracePt t="114149" x="4484688" y="4705350"/>
          <p14:tracePt t="114153" x="4467225" y="4705350"/>
          <p14:tracePt t="114164" x="4421188" y="4714875"/>
          <p14:tracePt t="114169" x="4413250" y="4714875"/>
          <p14:tracePt t="114178" x="4384675" y="4714875"/>
          <p14:tracePt t="114185" x="4367213" y="4741863"/>
          <p14:tracePt t="114193" x="4348163" y="4751388"/>
          <p14:tracePt t="114202" x="4340225" y="4751388"/>
          <p14:tracePt t="114218" x="4330700" y="4751388"/>
          <p14:tracePt t="114338" x="4303713" y="4751388"/>
          <p14:tracePt t="114347" x="4275138" y="4751388"/>
          <p14:tracePt t="114353" x="4221163" y="4751388"/>
          <p14:tracePt t="114362" x="4175125" y="4751388"/>
          <p14:tracePt t="114369" x="4138613" y="4751388"/>
          <p14:tracePt t="114377" x="4121150" y="4751388"/>
          <p14:tracePt t="114385" x="4094163" y="4751388"/>
          <p14:tracePt t="114393" x="4084638" y="4751388"/>
          <p14:tracePt t="114401" x="4057650" y="4751388"/>
          <p14:tracePt t="114409" x="4048125" y="4751388"/>
          <p14:tracePt t="114425" x="4029075" y="4751388"/>
          <p14:tracePt t="114441" x="4002088" y="4741863"/>
          <p14:tracePt t="114457" x="3984625" y="4724400"/>
          <p14:tracePt t="114473" x="3975100" y="4724400"/>
          <p14:tracePt t="114490" x="3956050" y="4724400"/>
          <p14:tracePt t="114499" x="3948113" y="4724400"/>
          <p14:tracePt t="114505" x="3938588" y="4714875"/>
          <p14:tracePt t="114515" x="3929063" y="4705350"/>
          <p14:tracePt t="114522" x="3919538" y="4697413"/>
          <p14:tracePt t="114537" x="3902075" y="4687888"/>
          <p14:tracePt t="114550" x="3883025" y="4678363"/>
          <p14:tracePt t="114553" x="3865563" y="4678363"/>
          <p14:tracePt t="114564" x="3838575" y="4651375"/>
          <p14:tracePt t="114570" x="3819525" y="4641850"/>
          <p14:tracePt t="114578" x="3792538" y="4624388"/>
          <p14:tracePt t="114588" x="3765550" y="4595813"/>
          <p14:tracePt t="114593" x="3756025" y="4587875"/>
          <p14:tracePt t="114600" x="3746500" y="4578350"/>
          <p14:tracePt t="114608" x="3719513" y="4551363"/>
          <p14:tracePt t="114616" x="3692525" y="4505325"/>
          <p14:tracePt t="114624" x="3673475" y="4486275"/>
          <p14:tracePt t="114632" x="3665538" y="4459288"/>
          <p14:tracePt t="114640" x="3656013" y="4432300"/>
          <p14:tracePt t="114648" x="3646488" y="4413250"/>
          <p14:tracePt t="114657" x="3646488" y="4405313"/>
          <p14:tracePt t="114673" x="3646488" y="4395788"/>
          <p14:tracePt t="114680" x="3636963" y="4386263"/>
          <p14:tracePt t="114947" x="3629025" y="4386263"/>
          <p14:tracePt t="114954" x="3629025" y="4413250"/>
          <p14:tracePt t="114963" x="3629025" y="4441825"/>
          <p14:tracePt t="114969" x="3629025" y="4459288"/>
          <p14:tracePt t="114978" x="3629025" y="4486275"/>
          <p14:tracePt t="114986" x="3629025" y="4505325"/>
          <p14:tracePt t="114994" x="3656013" y="4522788"/>
          <p14:tracePt t="115002" x="3656013" y="4541838"/>
          <p14:tracePt t="115018" x="3656013" y="4551363"/>
          <p14:tracePt t="115466" x="3656013" y="4559300"/>
          <p14:tracePt t="115474" x="3636963" y="4559300"/>
          <p14:tracePt t="115482" x="3629025" y="4559300"/>
          <p14:tracePt t="115489" x="3619500" y="4559300"/>
          <p14:tracePt t="115505" x="3609975" y="4559300"/>
          <p14:tracePt t="116202" x="3609975" y="4587875"/>
          <p14:tracePt t="116209" x="3629025" y="4587875"/>
          <p14:tracePt t="116217" x="3646488" y="4587875"/>
          <p14:tracePt t="116225" x="3692525" y="4587875"/>
          <p14:tracePt t="116234" x="3719513" y="4587875"/>
          <p14:tracePt t="116241" x="3746500" y="4595813"/>
          <p14:tracePt t="116249" x="3792538" y="4605338"/>
          <p14:tracePt t="116257" x="3819525" y="4614863"/>
          <p14:tracePt t="116266" x="3846513" y="4614863"/>
          <p14:tracePt t="116274" x="3911600" y="4641850"/>
          <p14:tracePt t="116281" x="3938588" y="4641850"/>
          <p14:tracePt t="116289" x="3956050" y="4641850"/>
          <p14:tracePt t="116298" x="4011613" y="4641850"/>
          <p14:tracePt t="116305" x="4048125" y="4641850"/>
          <p14:tracePt t="116314" x="4094163" y="4641850"/>
          <p14:tracePt t="116321" x="4129088" y="4641850"/>
          <p14:tracePt t="116331" x="4175125" y="4651375"/>
          <p14:tracePt t="116337" x="4202113" y="4651375"/>
          <p14:tracePt t="116347" x="4238625" y="4651375"/>
          <p14:tracePt t="116353" x="4294188" y="4651375"/>
          <p14:tracePt t="116363" x="4340225" y="4651375"/>
          <p14:tracePt t="116369" x="4394200" y="4651375"/>
          <p14:tracePt t="116377" x="4421188" y="4651375"/>
          <p14:tracePt t="116385" x="4448175" y="4651375"/>
          <p14:tracePt t="116393" x="4467225" y="4651375"/>
          <p14:tracePt t="116401" x="4484688" y="4651375"/>
          <p14:tracePt t="116409" x="4494213" y="4651375"/>
          <p14:tracePt t="116553" x="4503738" y="4660900"/>
          <p14:tracePt t="116698" x="4530725" y="4668838"/>
          <p14:tracePt t="116705" x="4557713" y="4687888"/>
          <p14:tracePt t="116713" x="4586288" y="4687888"/>
          <p14:tracePt t="116722" x="4630738" y="4697413"/>
          <p14:tracePt t="116731" x="4649788" y="4705350"/>
          <p14:tracePt t="116738" x="4667250" y="4714875"/>
          <p14:tracePt t="116747" x="4686300" y="4714875"/>
          <p14:tracePt t="116764" x="4703763" y="4714875"/>
          <p14:tracePt t="116897" x="4722813" y="4714875"/>
          <p14:tracePt t="116962" x="4730750" y="4714875"/>
          <p14:tracePt t="117050" x="4703763" y="4714875"/>
          <p14:tracePt t="117057" x="4676775" y="4714875"/>
          <p14:tracePt t="117065" x="4630738" y="4714875"/>
          <p14:tracePt t="117074" x="4594225" y="4714875"/>
          <p14:tracePt t="117081" x="4576763" y="4714875"/>
          <p14:tracePt t="117090" x="4530725" y="4697413"/>
          <p14:tracePt t="117099" x="4521200" y="4697413"/>
          <p14:tracePt t="117106" x="4503738" y="4697413"/>
          <p14:tracePt t="117114" x="4494213" y="4687888"/>
          <p14:tracePt t="117322" x="4448175" y="4687888"/>
          <p14:tracePt t="117331" x="4394200" y="4687888"/>
          <p14:tracePt t="117338" x="4284663" y="4668838"/>
          <p14:tracePt t="117346" x="4148138" y="4632325"/>
          <p14:tracePt t="117353" x="4057650" y="4632325"/>
          <p14:tracePt t="117364" x="3948113" y="4614863"/>
          <p14:tracePt t="117370" x="3802063" y="4614863"/>
          <p14:tracePt t="117378" x="3709988" y="4605338"/>
          <p14:tracePt t="117385" x="3619500" y="4605338"/>
          <p14:tracePt t="117394" x="3500438" y="4559300"/>
          <p14:tracePt t="117402" x="3446463" y="4559300"/>
          <p14:tracePt t="117409" x="3400425" y="4559300"/>
          <p14:tracePt t="117417" x="3373438" y="4559300"/>
          <p14:tracePt t="117425" x="3363913" y="4559300"/>
          <p14:tracePt t="117433" x="3346450" y="4559300"/>
          <p14:tracePt t="117465" x="3327400" y="4559300"/>
          <p14:tracePt t="117473" x="3309938" y="4568825"/>
          <p14:tracePt t="117481" x="3281363" y="4568825"/>
          <p14:tracePt t="117489" x="3244850" y="4578350"/>
          <p14:tracePt t="117496" x="3163888" y="4605338"/>
          <p14:tracePt t="117505" x="3100388" y="4632325"/>
          <p14:tracePt t="117513" x="3027363" y="4641850"/>
          <p14:tracePt t="117521" x="2935288" y="4641850"/>
          <p14:tracePt t="117529" x="2898775" y="4641850"/>
          <p14:tracePt t="117537" x="2862263" y="4660900"/>
          <p14:tracePt t="117546" x="2817813" y="4660900"/>
          <p14:tracePt t="117553" x="2798763" y="4668838"/>
          <p14:tracePt t="117564" x="2771775" y="4668838"/>
          <p14:tracePt t="117569" x="2762250" y="4668838"/>
          <p14:tracePt t="117577" x="2752725" y="4668838"/>
          <p14:tracePt t="117585" x="2735263" y="4668838"/>
          <p14:tracePt t="117609" x="2725738" y="4678363"/>
          <p14:tracePt t="117641" x="2716213" y="4678363"/>
          <p14:tracePt t="117649" x="2698750" y="4678363"/>
          <p14:tracePt t="117722" x="2689225" y="4687888"/>
          <p14:tracePt t="117746" x="2679700" y="4705350"/>
          <p14:tracePt t="117754" x="2671763" y="4714875"/>
          <p14:tracePt t="117770" x="2652713" y="4724400"/>
          <p14:tracePt t="117778" x="2652713" y="4732338"/>
          <p14:tracePt t="117785" x="2652713" y="4741863"/>
          <p14:tracePt t="117794" x="2643188" y="4741863"/>
          <p14:tracePt t="117810" x="2635250" y="4751388"/>
          <p14:tracePt t="118057" x="2643188" y="4751388"/>
          <p14:tracePt t="118073" x="2652713" y="4751388"/>
          <p14:tracePt t="118097" x="2689225" y="4751388"/>
          <p14:tracePt t="118106" x="2708275" y="4751388"/>
          <p14:tracePt t="118113" x="2762250" y="4778375"/>
          <p14:tracePt t="118122" x="2825750" y="4833938"/>
          <p14:tracePt t="118130" x="2944813" y="4870450"/>
          <p14:tracePt t="118137" x="3035300" y="4887913"/>
          <p14:tracePt t="118147" x="3163888" y="4897438"/>
          <p14:tracePt t="118154" x="3300413" y="4943475"/>
          <p14:tracePt t="118171" x="3500438" y="4970463"/>
          <p14:tracePt t="118177" x="3582988" y="4987925"/>
          <p14:tracePt t="118185" x="3636963" y="4987925"/>
          <p14:tracePt t="118193" x="3665538" y="5006975"/>
          <p14:tracePt t="118201" x="3673475" y="5006975"/>
          <p14:tracePt t="118217" x="3683000" y="5006975"/>
          <p14:tracePt t="118265" x="3683000" y="4997450"/>
          <p14:tracePt t="118289" x="3692525" y="4987925"/>
          <p14:tracePt t="118305" x="3719513" y="4987925"/>
          <p14:tracePt t="118313" x="3738563" y="4987925"/>
          <p14:tracePt t="118321" x="3765550" y="4987925"/>
          <p14:tracePt t="118330" x="3802063" y="4987925"/>
          <p14:tracePt t="118337" x="3819525" y="4987925"/>
          <p14:tracePt t="118347" x="3829050" y="4987925"/>
          <p14:tracePt t="118353" x="3846513" y="4987925"/>
          <p14:tracePt t="118364" x="3856038" y="4987925"/>
          <p14:tracePt t="118369" x="3875088" y="4987925"/>
          <p14:tracePt t="118384" x="3883025" y="4987925"/>
          <p14:tracePt t="118392" x="3892550" y="4987925"/>
          <p14:tracePt t="118400" x="3902075" y="4987925"/>
          <p14:tracePt t="118408" x="3911600" y="4987925"/>
          <p14:tracePt t="118416" x="3938588" y="4979988"/>
          <p14:tracePt t="118424" x="3948113" y="4970463"/>
          <p14:tracePt t="118432" x="3956050" y="4970463"/>
          <p14:tracePt t="118448" x="3965575" y="4960938"/>
          <p14:tracePt t="118456" x="3965575" y="4951413"/>
          <p14:tracePt t="118464" x="3975100" y="4943475"/>
          <p14:tracePt t="118473" x="3984625" y="4924425"/>
          <p14:tracePt t="118481" x="3992563" y="4914900"/>
          <p14:tracePt t="118674" x="4002088" y="4906963"/>
          <p14:tracePt t="118682" x="4011613" y="4906963"/>
          <p14:tracePt t="118689" x="4021138" y="4906963"/>
          <p14:tracePt t="118697" x="4065588" y="4906963"/>
          <p14:tracePt t="118707" x="4094163" y="4933950"/>
          <p14:tracePt t="118714" x="4111625" y="4933950"/>
          <p14:tracePt t="118722" x="4129088" y="4943475"/>
          <p14:tracePt t="118801" x="4138613" y="4951413"/>
          <p14:tracePt t="118826" x="4138613" y="4960938"/>
          <p14:tracePt t="118849" x="4138613" y="4970463"/>
          <p14:tracePt t="118865" x="4121150" y="4987925"/>
          <p14:tracePt t="119010" x="4138613" y="4987925"/>
          <p14:tracePt t="119017" x="4165600" y="4987925"/>
          <p14:tracePt t="119026" x="4184650" y="4979988"/>
          <p14:tracePt t="119033" x="4202113" y="4979988"/>
          <p14:tracePt t="119041" x="4248150" y="4979988"/>
          <p14:tracePt t="119049" x="4275138" y="4970463"/>
          <p14:tracePt t="119056" x="4303713" y="4960938"/>
          <p14:tracePt t="119064" x="4348163" y="4951413"/>
          <p14:tracePt t="119072" x="4376738" y="4943475"/>
          <p14:tracePt t="119080" x="4384675" y="4933950"/>
          <p14:tracePt t="119088" x="4403725" y="4914900"/>
          <p14:tracePt t="119098" x="4413250" y="4906963"/>
          <p14:tracePt t="119104" x="4421188" y="4897438"/>
          <p14:tracePt t="119113" x="4430713" y="4887913"/>
          <p14:tracePt t="119120" x="4430713" y="4878388"/>
          <p14:tracePt t="119129" x="4440238" y="4870450"/>
          <p14:tracePt t="119136" x="4457700" y="4841875"/>
          <p14:tracePt t="119152" x="4467225" y="4841875"/>
          <p14:tracePt t="119168" x="4467225" y="4833938"/>
          <p14:tracePt t="119184" x="4467225" y="4814888"/>
          <p14:tracePt t="119192" x="4494213" y="4797425"/>
          <p14:tracePt t="119217" x="4503738" y="4787900"/>
          <p14:tracePt t="119225" x="4521200" y="4778375"/>
          <p14:tracePt t="119233" x="4530725" y="4768850"/>
          <p14:tracePt t="119241" x="4530725" y="4760913"/>
          <p14:tracePt t="119249" x="4540250" y="4751388"/>
          <p14:tracePt t="119257" x="4549775" y="4751388"/>
          <p14:tracePt t="119281" x="4549775" y="4732338"/>
          <p14:tracePt t="119330" x="4557713" y="4724400"/>
          <p14:tracePt t="119474" x="4557713" y="4732338"/>
          <p14:tracePt t="119482" x="4557713" y="4760913"/>
          <p14:tracePt t="119489" x="4557713" y="4768850"/>
          <p14:tracePt t="119497" x="4586288" y="4797425"/>
          <p14:tracePt t="119505" x="4586288" y="4805363"/>
          <p14:tracePt t="119530" x="4586288" y="4814888"/>
          <p14:tracePt t="119818" x="4586288" y="4833938"/>
          <p14:tracePt t="119826" x="4586288" y="4851400"/>
          <p14:tracePt t="119834" x="4586288" y="4878388"/>
          <p14:tracePt t="119842" x="4586288" y="4897438"/>
          <p14:tracePt t="119850" x="4594225" y="4906963"/>
          <p14:tracePt t="119858" x="4594225" y="4924425"/>
          <p14:tracePt t="119865" x="4594225" y="4933950"/>
          <p14:tracePt t="119872" x="4594225" y="4943475"/>
          <p14:tracePt t="119970" x="4594225" y="4960938"/>
          <p14:tracePt t="119987" x="4594225" y="4970463"/>
          <p14:tracePt t="120010" x="4603750" y="4987925"/>
          <p14:tracePt t="120098" x="4613275" y="4987925"/>
          <p14:tracePt t="120121" x="4630738" y="4997450"/>
          <p14:tracePt t="120153" x="4649788" y="5016500"/>
          <p14:tracePt t="120385" x="4659313" y="5016500"/>
          <p14:tracePt t="120416" x="4667250" y="5006975"/>
          <p14:tracePt t="120456" x="4676775" y="4997450"/>
          <p14:tracePt t="120786" x="4676775" y="5006975"/>
          <p14:tracePt t="120929" x="4676775" y="5016500"/>
          <p14:tracePt t="121001" x="4686300" y="5016500"/>
          <p14:tracePt t="121008" x="4695825" y="5024438"/>
          <p14:tracePt t="121042" x="4695825" y="5033963"/>
          <p14:tracePt t="121064" x="4695825" y="5053013"/>
          <p14:tracePt t="121072" x="4686300" y="5060950"/>
          <p14:tracePt t="121096" x="4676775" y="5060950"/>
          <p14:tracePt t="121104" x="4667250" y="5070475"/>
          <p14:tracePt t="121154" x="4659313" y="5070475"/>
          <p14:tracePt t="121163" x="4649788" y="5080000"/>
          <p14:tracePt t="121178" x="4630738" y="5080000"/>
          <p14:tracePt t="121194" x="4622800" y="5080000"/>
          <p14:tracePt t="121202" x="4622800" y="5089525"/>
          <p14:tracePt t="121298" x="4613275" y="5097463"/>
          <p14:tracePt t="121322" x="4594225" y="5097463"/>
          <p14:tracePt t="121329" x="4586288" y="5097463"/>
          <p14:tracePt t="121393" x="4576763" y="5097463"/>
          <p14:tracePt t="121466" x="4567238" y="5097463"/>
          <p14:tracePt t="121473" x="4557713" y="5097463"/>
          <p14:tracePt t="121481" x="4549775" y="5097463"/>
          <p14:tracePt t="121497" x="4540250" y="5097463"/>
          <p14:tracePt t="121505" x="4530725" y="5097463"/>
          <p14:tracePt t="121521" x="4503738" y="5097463"/>
          <p14:tracePt t="121532" x="4494213" y="5097463"/>
          <p14:tracePt t="121537" x="4484688" y="5097463"/>
          <p14:tracePt t="121553" x="4476750" y="5097463"/>
          <p14:tracePt t="121579" x="4467225" y="5089525"/>
          <p14:tracePt t="121624" x="4457700" y="5080000"/>
          <p14:tracePt t="121640" x="4448175" y="5070475"/>
          <p14:tracePt t="121680" x="4448175" y="5060950"/>
          <p14:tracePt t="122144" x="4448175" y="5053013"/>
          <p14:tracePt t="122161" x="4440238" y="5024438"/>
          <p14:tracePt t="122168" x="4430713" y="5024438"/>
          <p14:tracePt t="122209" x="4413250" y="5016500"/>
          <p14:tracePt t="122362" x="4413250" y="5006975"/>
          <p14:tracePt t="122369" x="4403725" y="4997450"/>
          <p14:tracePt t="122394" x="4403725" y="4987925"/>
          <p14:tracePt t="122450" x="4403725" y="4979988"/>
          <p14:tracePt t="122545" x="4403725" y="4970463"/>
          <p14:tracePt t="122648" x="4413250" y="4970463"/>
          <p14:tracePt t="122656" x="4421188" y="4960938"/>
          <p14:tracePt t="122664" x="4440238" y="4960938"/>
          <p14:tracePt t="122673" x="4467225" y="4960938"/>
          <p14:tracePt t="122681" x="4476750" y="4960938"/>
          <p14:tracePt t="122689" x="4503738" y="4960938"/>
          <p14:tracePt t="122697" x="4521200" y="4960938"/>
          <p14:tracePt t="122706" x="4549775" y="4960938"/>
          <p14:tracePt t="122713" x="4567238" y="4960938"/>
          <p14:tracePt t="122721" x="4586288" y="4960938"/>
          <p14:tracePt t="122729" x="4594225" y="4960938"/>
          <p14:tracePt t="123065" x="4586288" y="4960938"/>
          <p14:tracePt t="123073" x="4567238" y="4960938"/>
          <p14:tracePt t="123081" x="4557713" y="4960938"/>
          <p14:tracePt t="123097" x="4549775" y="4960938"/>
          <p14:tracePt t="123322" x="4530725" y="4987925"/>
          <p14:tracePt t="123338" x="4513263" y="4997450"/>
          <p14:tracePt t="123364" x="4503738" y="5006975"/>
          <p14:tracePt t="123385" x="4494213" y="5016500"/>
          <p14:tracePt t="123402" x="4484688" y="5024438"/>
          <p14:tracePt t="123410" x="4467225" y="5033963"/>
          <p14:tracePt t="123426" x="4457700" y="5043488"/>
          <p14:tracePt t="123465" x="4448175" y="5053013"/>
          <p14:tracePt t="123498" x="4440238" y="5060950"/>
          <p14:tracePt t="123898" x="4430713" y="5060950"/>
          <p14:tracePt t="123913" x="4421188" y="5060950"/>
          <p14:tracePt t="123921" x="4413250" y="5070475"/>
          <p14:tracePt t="123946" x="4413250" y="5089525"/>
          <p14:tracePt t="123954" x="4413250" y="5097463"/>
          <p14:tracePt t="123969" x="4413250" y="5106988"/>
          <p14:tracePt t="123978" x="4413250" y="5116513"/>
          <p14:tracePt t="123995" x="4413250" y="5133975"/>
          <p14:tracePt t="124011" x="4413250" y="5143500"/>
          <p14:tracePt t="124017" x="4413250" y="5153025"/>
          <p14:tracePt t="124024" x="4413250" y="5170488"/>
          <p14:tracePt t="124040" x="4413250" y="5180013"/>
          <p14:tracePt t="124226" x="4394200" y="5153025"/>
          <p14:tracePt t="124234" x="4394200" y="5126038"/>
          <p14:tracePt t="124241" x="4394200" y="5097463"/>
          <p14:tracePt t="124249" x="4384675" y="5080000"/>
          <p14:tracePt t="124257" x="4330700" y="4987925"/>
          <p14:tracePt t="124266" x="4330700" y="4970463"/>
          <p14:tracePt t="124274" x="4330700" y="4933950"/>
          <p14:tracePt t="124284" x="4330700" y="4914900"/>
          <p14:tracePt t="124289" x="4330700" y="4878388"/>
          <p14:tracePt t="124297" x="4330700" y="4860925"/>
          <p14:tracePt t="124305" x="4321175" y="4841875"/>
          <p14:tracePt t="124313" x="4321175" y="4824413"/>
          <p14:tracePt t="124321" x="4321175" y="4814888"/>
          <p14:tracePt t="124330" x="4321175" y="4797425"/>
          <p14:tracePt t="124337" x="4321175" y="4778375"/>
          <p14:tracePt t="124346" x="4321175" y="4751388"/>
          <p14:tracePt t="124353" x="4321175" y="4741863"/>
          <p14:tracePt t="124362" x="4321175" y="4732338"/>
          <p14:tracePt t="124369" x="4321175" y="4714875"/>
          <p14:tracePt t="124378" x="4321175" y="4705350"/>
          <p14:tracePt t="124385" x="4321175" y="4697413"/>
          <p14:tracePt t="124393" x="4321175" y="4687888"/>
          <p14:tracePt t="124602" x="4330700" y="4687888"/>
          <p14:tracePt t="124610" x="4340225" y="4687888"/>
          <p14:tracePt t="124616" x="4357688" y="4687888"/>
          <p14:tracePt t="124632" x="4367213" y="4687888"/>
          <p14:tracePt t="124745" x="4376738" y="4687888"/>
          <p14:tracePt t="124770" x="4376738" y="4678363"/>
          <p14:tracePt t="124882" x="4376738" y="4668838"/>
          <p14:tracePt t="124898" x="4367213" y="4668838"/>
          <p14:tracePt t="124906" x="4357688" y="4678363"/>
          <p14:tracePt t="124913" x="4321175" y="4687888"/>
          <p14:tracePt t="124929" x="4275138" y="4697413"/>
          <p14:tracePt t="124938" x="4275138" y="4705350"/>
          <p14:tracePt t="124947" x="4267200" y="4705350"/>
          <p14:tracePt t="124963" x="4248150" y="4714875"/>
          <p14:tracePt t="124980" x="4230688" y="4724400"/>
          <p14:tracePt t="125154" x="4238625" y="4724400"/>
          <p14:tracePt t="125162" x="4275138" y="4724400"/>
          <p14:tracePt t="125170" x="4330700" y="4724400"/>
          <p14:tracePt t="125178" x="4403725" y="4724400"/>
          <p14:tracePt t="125186" x="4457700" y="4724400"/>
          <p14:tracePt t="125196" x="4540250" y="4724400"/>
          <p14:tracePt t="125202" x="4613275" y="4724400"/>
          <p14:tracePt t="125210" x="4649788" y="4724400"/>
          <p14:tracePt t="125217" x="4695825" y="4724400"/>
          <p14:tracePt t="125225" x="4722813" y="4724400"/>
          <p14:tracePt t="125234" x="4740275" y="4705350"/>
          <p14:tracePt t="125249" x="4749800" y="4697413"/>
          <p14:tracePt t="125267" x="4759325" y="4687888"/>
          <p14:tracePt t="125370" x="4749800" y="4687888"/>
          <p14:tracePt t="125378" x="4740275" y="4687888"/>
          <p14:tracePt t="125385" x="4722813" y="4687888"/>
          <p14:tracePt t="125402" x="4713288" y="4697413"/>
          <p14:tracePt t="125530" x="4703763" y="4697413"/>
          <p14:tracePt t="125537" x="4686300" y="4697413"/>
          <p14:tracePt t="125562" x="4686300" y="4687888"/>
          <p14:tracePt t="125569" x="4676775" y="4660900"/>
          <p14:tracePt t="125578" x="4667250" y="4660900"/>
          <p14:tracePt t="125586" x="4659313" y="4651375"/>
          <p14:tracePt t="125616" x="4649788" y="4624388"/>
          <p14:tracePt t="125648" x="4640263" y="4614863"/>
          <p14:tracePt t="125689" x="4630738" y="4614863"/>
          <p14:tracePt t="125697" x="4613275" y="4605338"/>
          <p14:tracePt t="125721" x="4603750" y="4605338"/>
          <p14:tracePt t="125761" x="4586288" y="4605338"/>
          <p14:tracePt t="125785" x="4557713" y="4605338"/>
          <p14:tracePt t="125793" x="4521200" y="4605338"/>
          <p14:tracePt t="125801" x="4467225" y="4605338"/>
          <p14:tracePt t="125809" x="4430713" y="4605338"/>
          <p14:tracePt t="125817" x="4403725" y="4605338"/>
          <p14:tracePt t="125825" x="4348163" y="4605338"/>
          <p14:tracePt t="125833" x="4303713" y="4605338"/>
          <p14:tracePt t="125841" x="4248150" y="4605338"/>
          <p14:tracePt t="125849" x="4211638" y="4605338"/>
          <p14:tracePt t="125857" x="4165600" y="4605338"/>
          <p14:tracePt t="125865" x="4148138" y="4605338"/>
          <p14:tracePt t="125873" x="4121150" y="4595813"/>
          <p14:tracePt t="125881" x="4102100" y="4595813"/>
          <p14:tracePt t="125889" x="4084638" y="4578350"/>
          <p14:tracePt t="125901" x="4075113" y="4578350"/>
          <p14:tracePt t="125905" x="4057650" y="4568825"/>
          <p14:tracePt t="125912" x="4048125" y="4559300"/>
          <p14:tracePt t="125921" x="4038600" y="4559300"/>
          <p14:tracePt t="125929" x="4021138" y="4551363"/>
          <p14:tracePt t="125937" x="4011613" y="4551363"/>
          <p14:tracePt t="125945" x="3975100" y="4532313"/>
          <p14:tracePt t="125954" x="3929063" y="4532313"/>
          <p14:tracePt t="125962" x="3892550" y="4532313"/>
          <p14:tracePt t="125970" x="3838575" y="4532313"/>
          <p14:tracePt t="125979" x="3775075" y="4532313"/>
          <p14:tracePt t="125985" x="3719513" y="4532313"/>
          <p14:tracePt t="125993" x="3692525" y="4532313"/>
          <p14:tracePt t="126001" x="3656013" y="4532313"/>
          <p14:tracePt t="126009" x="3609975" y="4541838"/>
          <p14:tracePt t="126017" x="3563938" y="4541838"/>
          <p14:tracePt t="126025" x="3546475" y="4551363"/>
          <p14:tracePt t="126033" x="3536950" y="4551363"/>
          <p14:tracePt t="126041" x="3500438" y="4568825"/>
          <p14:tracePt t="126049" x="3473450" y="4568825"/>
          <p14:tracePt t="126057" x="3446463" y="4578350"/>
          <p14:tracePt t="126065" x="3409950" y="4595813"/>
          <p14:tracePt t="126081" x="3382963" y="4595813"/>
          <p14:tracePt t="126089" x="3363913" y="4605338"/>
          <p14:tracePt t="126098" x="3327400" y="4624388"/>
          <p14:tracePt t="126105" x="3317875" y="4624388"/>
          <p14:tracePt t="126114" x="3281363" y="4624388"/>
          <p14:tracePt t="126121" x="3273425" y="4624388"/>
          <p14:tracePt t="126128" x="3227388" y="4624388"/>
          <p14:tracePt t="126137" x="3190875" y="4624388"/>
          <p14:tracePt t="126146" x="3154363" y="4624388"/>
          <p14:tracePt t="126153" x="3100388" y="4624388"/>
          <p14:tracePt t="126162" x="3044825" y="4624388"/>
          <p14:tracePt t="126169" x="2990850" y="4632325"/>
          <p14:tracePt t="126178" x="2944813" y="4641850"/>
          <p14:tracePt t="126185" x="2908300" y="4641850"/>
          <p14:tracePt t="126193" x="2889250" y="4651375"/>
          <p14:tracePt t="126201" x="2844800" y="4678363"/>
          <p14:tracePt t="126217" x="2835275" y="4687888"/>
          <p14:tracePt t="126225" x="2817813" y="4687888"/>
          <p14:tracePt t="126233" x="2808288" y="4687888"/>
          <p14:tracePt t="126241" x="2798763" y="4687888"/>
          <p14:tracePt t="126249" x="2781300" y="4697413"/>
          <p14:tracePt t="126297" x="2771775" y="4697413"/>
          <p14:tracePt t="126306" x="2762250" y="4697413"/>
          <p14:tracePt t="126322" x="2752725" y="4697413"/>
          <p14:tracePt t="126433" x="2744788" y="4705350"/>
          <p14:tracePt t="126521" x="2752725" y="4714875"/>
          <p14:tracePt t="126529" x="2781300" y="4714875"/>
          <p14:tracePt t="126537" x="2835275" y="4714875"/>
          <p14:tracePt t="126546" x="2954338" y="4697413"/>
          <p14:tracePt t="126553" x="3081338" y="4697413"/>
          <p14:tracePt t="126563" x="3227388" y="4697413"/>
          <p14:tracePt t="126569" x="3382963" y="4697413"/>
          <p14:tracePt t="126580" x="3527425" y="4697413"/>
          <p14:tracePt t="126585" x="3673475" y="4697413"/>
          <p14:tracePt t="126593" x="3783013" y="4697413"/>
          <p14:tracePt t="126600" x="3892550" y="4697413"/>
          <p14:tracePt t="126608" x="3975100" y="4697413"/>
          <p14:tracePt t="126616" x="4029075" y="4697413"/>
          <p14:tracePt t="126624" x="4057650" y="4697413"/>
          <p14:tracePt t="126632" x="4065588" y="4697413"/>
          <p14:tracePt t="126648" x="4075113" y="4697413"/>
          <p14:tracePt t="126657" x="4075113" y="4705350"/>
          <p14:tracePt t="126672" x="4075113" y="4714875"/>
          <p14:tracePt t="126680" x="4084638" y="4732338"/>
          <p14:tracePt t="126688" x="4084638" y="4751388"/>
          <p14:tracePt t="126697" x="4094163" y="4778375"/>
          <p14:tracePt t="126705" x="4111625" y="4797425"/>
          <p14:tracePt t="126713" x="4129088" y="4833938"/>
          <p14:tracePt t="126721" x="4157663" y="4851400"/>
          <p14:tracePt t="126728" x="4202113" y="4870450"/>
          <p14:tracePt t="126737" x="4267200" y="4906963"/>
          <p14:tracePt t="126745" x="4284663" y="4906963"/>
          <p14:tracePt t="126753" x="4311650" y="4924425"/>
          <p14:tracePt t="126762" x="4330700" y="4924425"/>
          <p14:tracePt t="126769" x="4367213" y="4924425"/>
          <p14:tracePt t="126785" x="4376738" y="4924425"/>
          <p14:tracePt t="126793" x="4394200" y="4924425"/>
          <p14:tracePt t="126817" x="4403725" y="4924425"/>
          <p14:tracePt t="126825" x="4413250" y="4914900"/>
          <p14:tracePt t="126929" x="4413250" y="4906963"/>
          <p14:tracePt t="127025" x="4403725" y="4897438"/>
          <p14:tracePt t="127033" x="4403725" y="4887913"/>
          <p14:tracePt t="127041" x="4403725" y="4878388"/>
          <p14:tracePt t="127051" x="4403725" y="4851400"/>
          <p14:tracePt t="127058" x="4403725" y="4814888"/>
          <p14:tracePt t="127249" x="4367213" y="4814888"/>
          <p14:tracePt t="127257" x="4311650" y="4814888"/>
          <p14:tracePt t="127265" x="4230688" y="4814888"/>
          <p14:tracePt t="127274" x="4175125" y="4814888"/>
          <p14:tracePt t="127283" x="4102100" y="4814888"/>
          <p14:tracePt t="127290" x="4048125" y="4814888"/>
          <p14:tracePt t="127298" x="3984625" y="4805363"/>
          <p14:tracePt t="127306" x="3929063" y="4805363"/>
          <p14:tracePt t="127314" x="3875088" y="4805363"/>
          <p14:tracePt t="127322" x="3838575" y="4805363"/>
          <p14:tracePt t="127331" x="3792538" y="4805363"/>
          <p14:tracePt t="127337" x="3775075" y="4805363"/>
          <p14:tracePt t="127347" x="3746500" y="4805363"/>
          <p14:tracePt t="127353" x="3738563" y="4805363"/>
          <p14:tracePt t="127362" x="3719513" y="4805363"/>
          <p14:tracePt t="127369" x="3702050" y="4805363"/>
          <p14:tracePt t="127378" x="3646488" y="4814888"/>
          <p14:tracePt t="127385" x="3636963" y="4824413"/>
          <p14:tracePt t="127393" x="3629025" y="4833938"/>
          <p14:tracePt t="127401" x="3600450" y="4841875"/>
          <p14:tracePt t="127425" x="3573463" y="4851400"/>
          <p14:tracePt t="127433" x="3563938" y="4860925"/>
          <p14:tracePt t="127441" x="3556000" y="4870450"/>
          <p14:tracePt t="127465" x="3546475" y="4870450"/>
          <p14:tracePt t="127473" x="3527425" y="4870450"/>
          <p14:tracePt t="127481" x="3519488" y="4870450"/>
          <p14:tracePt t="127497" x="3509963" y="4870450"/>
          <p14:tracePt t="127513" x="3482975" y="4870450"/>
          <p14:tracePt t="127521" x="3463925" y="4870450"/>
          <p14:tracePt t="127529" x="3436938" y="4878388"/>
          <p14:tracePt t="127537" x="3419475" y="4878388"/>
          <p14:tracePt t="127545" x="3390900" y="4878388"/>
          <p14:tracePt t="127553" x="3346450" y="4878388"/>
          <p14:tracePt t="127562" x="3327400" y="4897438"/>
          <p14:tracePt t="127569" x="3281363" y="4914900"/>
          <p14:tracePt t="127580" x="3263900" y="4924425"/>
          <p14:tracePt t="127584" x="3236913" y="4933950"/>
          <p14:tracePt t="127593" x="3217863" y="4933950"/>
          <p14:tracePt t="127601" x="3200400" y="4933950"/>
          <p14:tracePt t="127609" x="3181350" y="4943475"/>
          <p14:tracePt t="127617" x="3163888" y="4943475"/>
          <p14:tracePt t="127625" x="3136900" y="4960938"/>
          <p14:tracePt t="127641" x="3127375" y="4960938"/>
          <p14:tracePt t="127649" x="3100388" y="4970463"/>
          <p14:tracePt t="128114" x="3081338" y="4979988"/>
          <p14:tracePt t="128129" x="3063875" y="4987925"/>
          <p14:tracePt t="128137" x="3054350" y="4987925"/>
          <p14:tracePt t="128146" x="3035300" y="5006975"/>
          <p14:tracePt t="128153" x="3017838" y="5006975"/>
          <p14:tracePt t="128163" x="3008313" y="5006975"/>
          <p14:tracePt t="128169" x="2990850" y="5016500"/>
          <p14:tracePt t="128180" x="2990850" y="5024438"/>
          <p14:tracePt t="128186" x="2962275" y="5024438"/>
          <p14:tracePt t="128196" x="2954338" y="5024438"/>
          <p14:tracePt t="128202" x="2925763" y="5033963"/>
          <p14:tracePt t="128210" x="2908300" y="5033963"/>
          <p14:tracePt t="128218" x="2889250" y="5033963"/>
          <p14:tracePt t="128226" x="2871788" y="5033963"/>
          <p14:tracePt t="128234" x="2862263" y="5033963"/>
          <p14:tracePt t="128241" x="2844800" y="5033963"/>
          <p14:tracePt t="128258" x="2835275" y="5033963"/>
          <p14:tracePt t="128274" x="2825750" y="5033963"/>
          <p14:tracePt t="128283" x="2808288" y="5033963"/>
          <p14:tracePt t="128290" x="2798763" y="5033963"/>
          <p14:tracePt t="128299" x="2781300" y="5033963"/>
          <p14:tracePt t="128305" x="2781300" y="5024438"/>
          <p14:tracePt t="128313" x="2762250" y="5006975"/>
          <p14:tracePt t="128322" x="2752725" y="4997450"/>
          <p14:tracePt t="128338" x="2735263" y="4970463"/>
          <p14:tracePt t="128347" x="2716213" y="4943475"/>
          <p14:tracePt t="128354" x="2708275" y="4933950"/>
          <p14:tracePt t="128364" x="2698750" y="4914900"/>
          <p14:tracePt t="128369" x="2698750" y="4887913"/>
          <p14:tracePt t="128380" x="2671763" y="4860925"/>
          <p14:tracePt t="128386" x="2662238" y="4841875"/>
          <p14:tracePt t="128396" x="2662238" y="4824413"/>
          <p14:tracePt t="128401" x="2652713" y="4797425"/>
          <p14:tracePt t="128410" x="2652713" y="4787900"/>
          <p14:tracePt t="128418" x="2643188" y="4768850"/>
          <p14:tracePt t="128433" x="2643188" y="4751388"/>
          <p14:tracePt t="128442" x="2643188" y="4741863"/>
          <p14:tracePt t="128449" x="2643188" y="4732338"/>
          <p14:tracePt t="128457" x="2643188" y="4724400"/>
          <p14:tracePt t="128474" x="2643188" y="4714875"/>
          <p14:tracePt t="128490" x="2643188" y="4705350"/>
          <p14:tracePt t="128498" x="2643188" y="4697413"/>
          <p14:tracePt t="128505" x="2643188" y="4687888"/>
          <p14:tracePt t="128522" x="2643188" y="4660900"/>
          <p14:tracePt t="128531" x="2679700" y="4651375"/>
          <p14:tracePt t="128537" x="2698750" y="4651375"/>
          <p14:tracePt t="128546" x="2716213" y="4641850"/>
          <p14:tracePt t="128553" x="2752725" y="4632325"/>
          <p14:tracePt t="128563" x="2771775" y="4632325"/>
          <p14:tracePt t="128570" x="2825750" y="4632325"/>
          <p14:tracePt t="128583" x="2871788" y="4632325"/>
          <p14:tracePt t="128585" x="2908300" y="4632325"/>
          <p14:tracePt t="128595" x="2954338" y="4632325"/>
          <p14:tracePt t="128600" x="2981325" y="4632325"/>
          <p14:tracePt t="128608" x="3008313" y="4632325"/>
          <p14:tracePt t="128616" x="3027363" y="4632325"/>
          <p14:tracePt t="128624" x="3044825" y="4632325"/>
          <p14:tracePt t="128632" x="3063875" y="4632325"/>
          <p14:tracePt t="128640" x="3071813" y="4632325"/>
          <p14:tracePt t="128648" x="3100388" y="4632325"/>
          <p14:tracePt t="128657" x="3108325" y="4632325"/>
          <p14:tracePt t="128664" x="3144838" y="4632325"/>
          <p14:tracePt t="128673" x="3163888" y="4632325"/>
          <p14:tracePt t="128680" x="3200400" y="4632325"/>
          <p14:tracePt t="128688" x="3227388" y="4632325"/>
          <p14:tracePt t="128696" x="3244850" y="4632325"/>
          <p14:tracePt t="128705" x="3254375" y="4632325"/>
          <p14:tracePt t="128712" x="3273425" y="4632325"/>
          <p14:tracePt t="128720" x="3281363" y="4632325"/>
          <p14:tracePt t="128728" x="3290888" y="4632325"/>
          <p14:tracePt t="128770" x="3300413" y="4632325"/>
          <p14:tracePt t="128779" x="3309938" y="4641850"/>
          <p14:tracePt t="128786" x="3317875" y="4651375"/>
          <p14:tracePt t="128802" x="3327400" y="4660900"/>
          <p14:tracePt t="128818" x="3327400" y="4678363"/>
          <p14:tracePt t="128826" x="3327400" y="4687888"/>
          <p14:tracePt t="128833" x="3327400" y="4697413"/>
          <p14:tracePt t="128841" x="3336925" y="4697413"/>
          <p14:tracePt t="128849" x="3336925" y="4724400"/>
          <p14:tracePt t="128858" x="3336925" y="4732338"/>
          <p14:tracePt t="128865" x="3346450" y="4741863"/>
          <p14:tracePt t="128880" x="3346450" y="4760913"/>
          <p14:tracePt t="128897" x="3346450" y="4778375"/>
          <p14:tracePt t="129074" x="3346450" y="4787900"/>
          <p14:tracePt t="129080" x="3346450" y="4797425"/>
          <p14:tracePt t="129096" x="3346450" y="4805363"/>
          <p14:tracePt t="129104" x="3336925" y="4814888"/>
          <p14:tracePt t="129112" x="3327400" y="4824413"/>
          <p14:tracePt t="129170" x="3317875" y="4841875"/>
          <p14:tracePt t="129194" x="3309938" y="4860925"/>
          <p14:tracePt t="129210" x="3300413" y="4870450"/>
          <p14:tracePt t="129226" x="3300413" y="4878388"/>
          <p14:tracePt t="129233" x="3290888" y="4887913"/>
          <p14:tracePt t="129241" x="3273425" y="4897438"/>
          <p14:tracePt t="129283" x="3263900" y="4906963"/>
          <p14:tracePt t="129289" x="3254375" y="4906963"/>
          <p14:tracePt t="129297" x="3236913" y="4924425"/>
          <p14:tracePt t="129314" x="3227388" y="4933950"/>
          <p14:tracePt t="129321" x="3217863" y="4943475"/>
          <p14:tracePt t="129337" x="3208338" y="4951413"/>
          <p14:tracePt t="129761" x="3227388" y="4951413"/>
          <p14:tracePt t="129770" x="3236913" y="4951413"/>
          <p14:tracePt t="129776" x="3244850" y="4979988"/>
          <p14:tracePt t="129784" x="3254375" y="4987925"/>
          <p14:tracePt t="129792" x="3254375" y="5016500"/>
          <p14:tracePt t="129808" x="3254375" y="5024438"/>
          <p14:tracePt t="129832" x="3263900" y="5033963"/>
          <p14:tracePt t="129840" x="3273425" y="5033963"/>
          <p14:tracePt t="129848" x="3281363" y="5016500"/>
          <p14:tracePt t="129856" x="3300413" y="4997450"/>
          <p14:tracePt t="129864" x="3317875" y="4951413"/>
          <p14:tracePt t="129872" x="3327400" y="4951413"/>
          <p14:tracePt t="129880" x="3336925" y="4924425"/>
          <p14:tracePt t="129897" x="3336925" y="4906963"/>
          <p14:tracePt t="129904" x="3336925" y="4887913"/>
          <p14:tracePt t="129968" x="3336925" y="4906963"/>
          <p14:tracePt t="129976" x="3336925" y="4924425"/>
          <p14:tracePt t="129993" x="3336925" y="4933950"/>
          <p14:tracePt t="130098" x="3336925" y="4924425"/>
          <p14:tracePt t="130105" x="3336925" y="4914900"/>
          <p14:tracePt t="130113" x="3336925" y="4906963"/>
          <p14:tracePt t="130122" x="3346450" y="4897438"/>
          <p14:tracePt t="130137" x="3354388" y="4887913"/>
          <p14:tracePt t="130146" x="3363913" y="4878388"/>
          <p14:tracePt t="130329" x="3373438" y="4878388"/>
          <p14:tracePt t="130345" x="3382963" y="4878388"/>
          <p14:tracePt t="130489" x="3390900" y="4870450"/>
          <p14:tracePt t="130498" x="3400425" y="4870450"/>
          <p14:tracePt t="130505" x="3455988" y="4870450"/>
          <p14:tracePt t="130512" x="3519488" y="4870450"/>
          <p14:tracePt t="130522" x="3592513" y="4870450"/>
          <p14:tracePt t="130530" x="3646488" y="4860925"/>
          <p14:tracePt t="130538" x="3729038" y="4833938"/>
          <p14:tracePt t="130546" x="3765550" y="4833938"/>
          <p14:tracePt t="130554" x="3802063" y="4824413"/>
          <p14:tracePt t="130563" x="3829050" y="4824413"/>
          <p14:tracePt t="130570" x="3856038" y="4824413"/>
          <p14:tracePt t="130582" x="3875088" y="4824413"/>
          <p14:tracePt t="130585" x="3892550" y="4814888"/>
          <p14:tracePt t="130593" x="3911600" y="4814888"/>
          <p14:tracePt t="130600" x="3919538" y="4805363"/>
          <p14:tracePt t="130616" x="3948113" y="4805363"/>
          <p14:tracePt t="130624" x="3965575" y="4797425"/>
          <p14:tracePt t="130632" x="3984625" y="4787900"/>
          <p14:tracePt t="130640" x="4002088" y="4787900"/>
          <p14:tracePt t="130648" x="4029075" y="4787900"/>
          <p14:tracePt t="130657" x="4048125" y="4787900"/>
          <p14:tracePt t="130664" x="4075113" y="4787900"/>
          <p14:tracePt t="130672" x="4084638" y="4787900"/>
          <p14:tracePt t="130680" x="4102100" y="4787900"/>
          <p14:tracePt t="130688" x="4129088" y="4787900"/>
          <p14:tracePt t="130696" x="4138613" y="4787900"/>
          <p14:tracePt t="130889" x="4165600" y="4787900"/>
          <p14:tracePt t="130898" x="4175125" y="4787900"/>
          <p14:tracePt t="130906" x="4248150" y="4787900"/>
          <p14:tracePt t="130912" x="4303713" y="4787900"/>
          <p14:tracePt t="130921" x="4394200" y="4787900"/>
          <p14:tracePt t="130929" x="4467225" y="4787900"/>
          <p14:tracePt t="130938" x="4530725" y="4787900"/>
          <p14:tracePt t="130947" x="4603750" y="4787900"/>
          <p14:tracePt t="130953" x="4640263" y="4787900"/>
          <p14:tracePt t="130963" x="4676775" y="4787900"/>
          <p14:tracePt t="130970" x="4686300" y="4787900"/>
          <p14:tracePt t="130980" x="4695825" y="4787900"/>
          <p14:tracePt t="131178" x="4703763" y="4787900"/>
          <p14:tracePt t="131194" x="4695825" y="4787900"/>
          <p14:tracePt t="131201" x="4676775" y="4797425"/>
          <p14:tracePt t="131210" x="4640263" y="4805363"/>
          <p14:tracePt t="131217" x="4603750" y="4824413"/>
          <p14:tracePt t="131226" x="4549775" y="4833938"/>
          <p14:tracePt t="131234" x="4494213" y="4851400"/>
          <p14:tracePt t="131241" x="4457700" y="4860925"/>
          <p14:tracePt t="131249" x="4421188" y="4860925"/>
          <p14:tracePt t="131257" x="4357688" y="4897438"/>
          <p14:tracePt t="131266" x="4321175" y="4897438"/>
          <p14:tracePt t="131274" x="4267200" y="4914900"/>
          <p14:tracePt t="131284" x="4248150" y="4914900"/>
          <p14:tracePt t="131289" x="4202113" y="4943475"/>
          <p14:tracePt t="131299" x="4157663" y="4951413"/>
          <p14:tracePt t="131305" x="4129088" y="4951413"/>
          <p14:tracePt t="131313" x="4102100" y="4951413"/>
          <p14:tracePt t="131320" x="4057650" y="4960938"/>
          <p14:tracePt t="131329" x="4021138" y="4960938"/>
          <p14:tracePt t="131336" x="3984625" y="4960938"/>
          <p14:tracePt t="131344" x="3956050" y="4970463"/>
          <p14:tracePt t="131352" x="3938588" y="4970463"/>
          <p14:tracePt t="131360" x="3919538" y="4970463"/>
          <p14:tracePt t="131368" x="3902075" y="4970463"/>
          <p14:tracePt t="131384" x="3883025" y="4970463"/>
          <p14:tracePt t="131395" x="3875088" y="4970463"/>
          <p14:tracePt t="131401" x="3865563" y="4970463"/>
          <p14:tracePt t="131409" x="3846513" y="4987925"/>
          <p14:tracePt t="131417" x="3838575" y="4987925"/>
          <p14:tracePt t="131425" x="3829050" y="4987925"/>
          <p14:tracePt t="131433" x="3819525" y="4997450"/>
          <p14:tracePt t="131441" x="3810000" y="5006975"/>
          <p14:tracePt t="131665" x="3846513" y="5006975"/>
          <p14:tracePt t="131675" x="3911600" y="5006975"/>
          <p14:tracePt t="131681" x="3956050" y="5006975"/>
          <p14:tracePt t="131689" x="3992563" y="5006975"/>
          <p14:tracePt t="131698" x="4038600" y="5006975"/>
          <p14:tracePt t="131712" x="4048125" y="5006975"/>
          <p14:tracePt t="131914" x="4065588" y="4997450"/>
          <p14:tracePt t="131922" x="4102100" y="4987925"/>
          <p14:tracePt t="131929" x="4129088" y="4987925"/>
          <p14:tracePt t="131937" x="4165600" y="4987925"/>
          <p14:tracePt t="131944" x="4184650" y="4987925"/>
          <p14:tracePt t="131953" x="4211638" y="4987925"/>
          <p14:tracePt t="131962" x="4230688" y="4987925"/>
          <p14:tracePt t="131969" x="4267200" y="4987925"/>
          <p14:tracePt t="131978" x="4284663" y="4987925"/>
          <p14:tracePt t="131995" x="4303713" y="4987925"/>
          <p14:tracePt t="132001" x="4311650" y="4987925"/>
          <p14:tracePt t="132017" x="4321175" y="4987925"/>
          <p14:tracePt t="132033" x="4330700" y="4987925"/>
          <p14:tracePt t="132049" x="4348163" y="4987925"/>
          <p14:tracePt t="132065" x="4357688" y="4987925"/>
          <p14:tracePt t="132089" x="4367213" y="4987925"/>
          <p14:tracePt t="132113" x="4384675" y="4987925"/>
          <p14:tracePt t="132145" x="4394200" y="4987925"/>
          <p14:tracePt t="132402" x="4413250" y="4987925"/>
          <p14:tracePt t="132410" x="4448175" y="4987925"/>
          <p14:tracePt t="132418" x="4521200" y="4987925"/>
          <p14:tracePt t="132426" x="4557713" y="4987925"/>
          <p14:tracePt t="132434" x="4603750" y="4987925"/>
          <p14:tracePt t="132441" x="4640263" y="4987925"/>
          <p14:tracePt t="132449" x="4649788" y="4987925"/>
          <p14:tracePt t="132457" x="4659313" y="4987925"/>
          <p14:tracePt t="132578" x="4667250" y="4987925"/>
          <p14:tracePt t="133762" x="4659313" y="4997450"/>
          <p14:tracePt t="133778" x="4649788" y="4997450"/>
          <p14:tracePt t="133858" x="4640263" y="4997450"/>
          <p14:tracePt t="134794" x="4630738" y="5006975"/>
          <p14:tracePt t="135033" x="4603750" y="5006975"/>
          <p14:tracePt t="135042" x="4557713" y="5006975"/>
          <p14:tracePt t="135051" x="4484688" y="5006975"/>
          <p14:tracePt t="135057" x="4394200" y="5033963"/>
          <p14:tracePt t="135066" x="4311650" y="5043488"/>
          <p14:tracePt t="135073" x="4257675" y="5043488"/>
          <p14:tracePt t="135083" x="4221163" y="5060950"/>
          <p14:tracePt t="135090" x="4184650" y="5060950"/>
          <p14:tracePt t="135098" x="4157663" y="5060950"/>
          <p14:tracePt t="135106" x="4138613" y="5070475"/>
          <p14:tracePt t="135194" x="4111625" y="5070475"/>
          <p14:tracePt t="135201" x="4084638" y="5089525"/>
          <p14:tracePt t="135210" x="4048125" y="5089525"/>
          <p14:tracePt t="135217" x="4011613" y="5089525"/>
          <p14:tracePt t="135226" x="3956050" y="5097463"/>
          <p14:tracePt t="135233" x="3911600" y="5106988"/>
          <p14:tracePt t="135240" x="3883025" y="5106988"/>
          <p14:tracePt t="135248" x="3838575" y="5106988"/>
          <p14:tracePt t="135256" x="3810000" y="5106988"/>
          <p14:tracePt t="135264" x="3783013" y="5116513"/>
          <p14:tracePt t="135272" x="3765550" y="5143500"/>
          <p14:tracePt t="135280" x="3756025" y="5143500"/>
          <p14:tracePt t="135288" x="3746500" y="5143500"/>
          <p14:tracePt t="135296" x="3719513" y="5143500"/>
          <p14:tracePt t="135304" x="3709988" y="5143500"/>
          <p14:tracePt t="135312" x="3702050" y="5143500"/>
          <p14:tracePt t="135320" x="3665538" y="5143500"/>
          <p14:tracePt t="135329" x="3629025" y="5160963"/>
          <p14:tracePt t="135336" x="3582988" y="5170488"/>
          <p14:tracePt t="135345" x="3546475" y="5170488"/>
          <p14:tracePt t="135352" x="3509963" y="5170488"/>
          <p14:tracePt t="135361" x="3473450" y="5170488"/>
          <p14:tracePt t="135368" x="3419475" y="5170488"/>
          <p14:tracePt t="135377" x="3336925" y="5226050"/>
          <p14:tracePt t="135384" x="3281363" y="5226050"/>
          <p14:tracePt t="135393" x="3263900" y="5233988"/>
          <p14:tracePt t="135400" x="3217863" y="5253038"/>
          <p14:tracePt t="135409" x="3171825" y="5253038"/>
          <p14:tracePt t="135416" x="3136900" y="5262563"/>
          <p14:tracePt t="135424" x="3117850" y="5262563"/>
          <p14:tracePt t="135432" x="3071813" y="5262563"/>
          <p14:tracePt t="135440" x="3054350" y="5270500"/>
          <p14:tracePt t="135448" x="3027363" y="5270500"/>
          <p14:tracePt t="135456" x="2990850" y="5270500"/>
          <p14:tracePt t="135464" x="2971800" y="5280025"/>
          <p14:tracePt t="135472" x="2935288" y="5280025"/>
          <p14:tracePt t="135480" x="2917825" y="5280025"/>
          <p14:tracePt t="135488" x="2889250" y="5307013"/>
          <p14:tracePt t="135496" x="2862263" y="5307013"/>
          <p14:tracePt t="135504" x="2835275" y="5307013"/>
          <p14:tracePt t="135512" x="2817813" y="5316538"/>
          <p14:tracePt t="135520" x="2781300" y="5316538"/>
          <p14:tracePt t="135528" x="2744788" y="5316538"/>
          <p14:tracePt t="135536" x="2725738" y="5326063"/>
          <p14:tracePt t="135545" x="2716213" y="5326063"/>
          <p14:tracePt t="135552" x="2689225" y="5326063"/>
          <p14:tracePt t="135560" x="2671763" y="5326063"/>
          <p14:tracePt t="135568" x="2652713" y="5326063"/>
          <p14:tracePt t="135578" x="2643188" y="5335588"/>
          <p14:tracePt t="135600" x="2625725" y="5343525"/>
          <p14:tracePt t="135698" x="2616200" y="5343525"/>
          <p14:tracePt t="135705" x="2606675" y="5343525"/>
          <p14:tracePt t="135713" x="2589213" y="5353050"/>
          <p14:tracePt t="135729" x="2562225" y="5353050"/>
          <p14:tracePt t="135737" x="2552700" y="5353050"/>
          <p14:tracePt t="135747" x="2525713" y="5353050"/>
          <p14:tracePt t="135753" x="2506663" y="5353050"/>
          <p14:tracePt t="135769" x="2479675" y="5362575"/>
          <p14:tracePt t="135779" x="2462213" y="5362575"/>
          <p14:tracePt t="135785" x="2433638" y="5362575"/>
          <p14:tracePt t="135794" x="2416175" y="5362575"/>
          <p14:tracePt t="135801" x="2389188" y="5380038"/>
          <p14:tracePt t="135809" x="2370138" y="5380038"/>
          <p14:tracePt t="135817" x="2343150" y="5380038"/>
          <p14:tracePt t="135825" x="2324100" y="5380038"/>
          <p14:tracePt t="135833" x="2287588" y="5399088"/>
          <p14:tracePt t="135841" x="2270125" y="5399088"/>
          <p14:tracePt t="135849" x="2243138" y="5408613"/>
          <p14:tracePt t="135857" x="2224088" y="5408613"/>
          <p14:tracePt t="135865" x="2197100" y="5408613"/>
          <p14:tracePt t="135873" x="2179638" y="5408613"/>
          <p14:tracePt t="135898" x="2143125" y="5408613"/>
          <p14:tracePt t="135905" x="2133600" y="5408613"/>
          <p14:tracePt t="136354" x="2124075" y="5408613"/>
          <p14:tracePt t="136361" x="2114550" y="5426075"/>
          <p14:tracePt t="136410" x="2106613" y="5435600"/>
          <p14:tracePt t="136892" x="2097088" y="5435600"/>
          <p14:tracePt t="136898" x="2087563" y="5435600"/>
          <p14:tracePt t="136906" x="2060575" y="5435600"/>
          <p14:tracePt t="136914" x="2051050" y="5435600"/>
          <p14:tracePt t="136922" x="2024063" y="5435600"/>
          <p14:tracePt t="137113" x="2041525" y="5435600"/>
          <p14:tracePt t="137122" x="2051050" y="5435600"/>
          <p14:tracePt t="137137" x="2070100" y="5435600"/>
          <p14:tracePt t="137146" x="2097088" y="5435600"/>
          <p14:tracePt t="137161" x="2114550" y="5435600"/>
          <p14:tracePt t="137169" x="2133600" y="5435600"/>
          <p14:tracePt t="137179" x="2143125" y="5435600"/>
          <p14:tracePt t="137185" x="2151063" y="5435600"/>
          <p14:tracePt t="137202" x="2160588" y="5435600"/>
          <p14:tracePt t="137530" x="2179638" y="5435600"/>
          <p14:tracePt t="137538" x="2197100" y="5435600"/>
          <p14:tracePt t="137545" x="2214563" y="5435600"/>
          <p14:tracePt t="137561" x="2224088" y="5435600"/>
          <p14:tracePt t="137987" x="2233613" y="5435600"/>
          <p14:tracePt t="138026" x="2251075" y="5426075"/>
          <p14:tracePt t="138042" x="2260600" y="5426075"/>
          <p14:tracePt t="138058" x="2270125" y="5416550"/>
          <p14:tracePt t="138210" x="2270125" y="5408613"/>
          <p14:tracePt t="138218" x="2287588" y="5408613"/>
          <p14:tracePt t="138226" x="2316163" y="5408613"/>
          <p14:tracePt t="138235" x="2360613" y="5408613"/>
          <p14:tracePt t="138242" x="2416175" y="5416550"/>
          <p14:tracePt t="138250" x="2462213" y="5416550"/>
          <p14:tracePt t="138257" x="2543175" y="5416550"/>
          <p14:tracePt t="138265" x="2579688" y="5416550"/>
          <p14:tracePt t="138273" x="2635250" y="5435600"/>
          <p14:tracePt t="138282" x="2652713" y="5435600"/>
          <p14:tracePt t="138289" x="2689225" y="5435600"/>
          <p14:tracePt t="138297" x="2708275" y="5435600"/>
          <p14:tracePt t="138409" x="2725738" y="5408613"/>
          <p14:tracePt t="138426" x="2725738" y="5399088"/>
          <p14:tracePt t="138433" x="2725738" y="5380038"/>
          <p14:tracePt t="138442" x="2725738" y="5372100"/>
          <p14:tracePt t="138457" x="2725738" y="5362575"/>
          <p14:tracePt t="138465" x="2725738" y="5353050"/>
          <p14:tracePt t="138490" x="2725738" y="5343525"/>
          <p14:tracePt t="138608" x="2725738" y="5335588"/>
          <p14:tracePt t="138616" x="2725738" y="5326063"/>
          <p14:tracePt t="138632" x="2725738" y="5316538"/>
          <p14:tracePt t="138648" x="2725738" y="5299075"/>
          <p14:tracePt t="138657" x="2725738" y="5289550"/>
          <p14:tracePt t="138680" x="2725738" y="5280025"/>
          <p14:tracePt t="138697" x="2725738" y="5262563"/>
          <p14:tracePt t="138730" x="2725738" y="5253038"/>
          <p14:tracePt t="139066" x="2735263" y="5243513"/>
          <p14:tracePt t="139089" x="2744788" y="5243513"/>
          <p14:tracePt t="139097" x="2762250" y="5243513"/>
          <p14:tracePt t="139106" x="2771775" y="5243513"/>
          <p14:tracePt t="139114" x="2781300" y="5233988"/>
          <p14:tracePt t="139154" x="2789238" y="5233988"/>
          <p14:tracePt t="139682" x="2771775" y="5262563"/>
          <p14:tracePt t="139697" x="2771775" y="5289550"/>
          <p14:tracePt t="139705" x="2771775" y="5299075"/>
          <p14:tracePt t="139713" x="2771775" y="5326063"/>
          <p14:tracePt t="139721" x="2771775" y="5335588"/>
          <p14:tracePt t="139729" x="2771775" y="5343525"/>
          <p14:tracePt t="139737" x="2771775" y="5362575"/>
          <p14:tracePt t="139745" x="2781300" y="5372100"/>
          <p14:tracePt t="139762" x="2789238" y="5372100"/>
          <p14:tracePt t="139801" x="2798763" y="5372100"/>
          <p14:tracePt t="139810" x="2808288" y="5372100"/>
          <p14:tracePt t="139818" x="2817813" y="5372100"/>
          <p14:tracePt t="139826" x="2852738" y="5372100"/>
          <p14:tracePt t="139841" x="2881313" y="5372100"/>
          <p14:tracePt t="139849" x="2889250" y="5372100"/>
          <p14:tracePt t="139857" x="2908300" y="5372100"/>
          <p14:tracePt t="139865" x="2925763" y="5372100"/>
          <p14:tracePt t="140121" x="2925763" y="5380038"/>
          <p14:tracePt t="140129" x="2898775" y="5380038"/>
          <p14:tracePt t="140137" x="2889250" y="5380038"/>
          <p14:tracePt t="140145" x="2862263" y="5380038"/>
          <p14:tracePt t="140153" x="2852738" y="5380038"/>
          <p14:tracePt t="140162" x="2844800" y="5380038"/>
          <p14:tracePt t="140169" x="2817813" y="5389563"/>
          <p14:tracePt t="140179" x="2808288" y="5389563"/>
          <p14:tracePt t="140186" x="2781300" y="5389563"/>
          <p14:tracePt t="140195" x="2762250" y="5389563"/>
          <p14:tracePt t="140202" x="2735263" y="5389563"/>
          <p14:tracePt t="140212" x="2725738" y="5389563"/>
          <p14:tracePt t="140217" x="2716213" y="5389563"/>
          <p14:tracePt t="140370" x="2725738" y="5389563"/>
          <p14:tracePt t="140377" x="2752725" y="5389563"/>
          <p14:tracePt t="140385" x="2781300" y="5389563"/>
          <p14:tracePt t="140394" x="2835275" y="5389563"/>
          <p14:tracePt t="140402" x="2898775" y="5389563"/>
          <p14:tracePt t="140412" x="2935288" y="5389563"/>
          <p14:tracePt t="140417" x="3008313" y="5389563"/>
          <p14:tracePt t="140426" x="3063875" y="5389563"/>
          <p14:tracePt t="140433" x="3117850" y="5389563"/>
          <p14:tracePt t="140442" x="3208338" y="5389563"/>
          <p14:tracePt t="140449" x="3281363" y="5389563"/>
          <p14:tracePt t="140457" x="3354388" y="5389563"/>
          <p14:tracePt t="140465" x="3419475" y="5389563"/>
          <p14:tracePt t="140474" x="3473450" y="5380038"/>
          <p14:tracePt t="140481" x="3536950" y="5362575"/>
          <p14:tracePt t="140489" x="3582988" y="5353050"/>
          <p14:tracePt t="140496" x="3619500" y="5343525"/>
          <p14:tracePt t="140505" x="3656013" y="5326063"/>
          <p14:tracePt t="140513" x="3692525" y="5326063"/>
          <p14:tracePt t="140521" x="3738563" y="5316538"/>
          <p14:tracePt t="140531" x="3775075" y="5316538"/>
          <p14:tracePt t="140536" x="3802063" y="5316538"/>
          <p14:tracePt t="140545" x="3846513" y="5299075"/>
          <p14:tracePt t="140553" x="3883025" y="5299075"/>
          <p14:tracePt t="140560" x="3902075" y="5299075"/>
          <p14:tracePt t="140569" x="3938588" y="5289550"/>
          <p14:tracePt t="140585" x="3965575" y="5289550"/>
          <p14:tracePt t="140594" x="3975100" y="5289550"/>
          <p14:tracePt t="140601" x="3984625" y="5289550"/>
          <p14:tracePt t="140610" x="4011613" y="5289550"/>
          <p14:tracePt t="140617" x="4021138" y="5289550"/>
          <p14:tracePt t="140633" x="4029075" y="5289550"/>
          <p14:tracePt t="140696" x="4048125" y="5289550"/>
          <p14:tracePt t="140712" x="4057650" y="5289550"/>
          <p14:tracePt t="140720" x="4065588" y="5289550"/>
          <p14:tracePt t="140736" x="4075113" y="5289550"/>
          <p14:tracePt t="140744" x="4094163" y="5289550"/>
          <p14:tracePt t="140752" x="4102100" y="5289550"/>
          <p14:tracePt t="140760" x="4111625" y="5289550"/>
          <p14:tracePt t="140768" x="4129088" y="5289550"/>
          <p14:tracePt t="140777" x="4138613" y="5289550"/>
          <p14:tracePt t="140795" x="4148138" y="5289550"/>
          <p14:tracePt t="140801" x="4157663" y="5289550"/>
          <p14:tracePt t="140812" x="4175125" y="5289550"/>
          <p14:tracePt t="140829" x="4194175" y="5289550"/>
          <p14:tracePt t="140842" x="4211638" y="5289550"/>
          <p14:tracePt t="140850" x="4221163" y="5289550"/>
          <p14:tracePt t="140858" x="4230688" y="5289550"/>
          <p14:tracePt t="140865" x="4257675" y="5289550"/>
          <p14:tracePt t="140874" x="4275138" y="5289550"/>
          <p14:tracePt t="140882" x="4284663" y="5289550"/>
          <p14:tracePt t="140889" x="4303713" y="5289550"/>
          <p14:tracePt t="140897" x="4311650" y="5289550"/>
          <p14:tracePt t="140929" x="4321175" y="5289550"/>
          <p14:tracePt t="141042" x="4311650" y="5307013"/>
          <p14:tracePt t="141051" x="4257675" y="5307013"/>
          <p14:tracePt t="141058" x="4202113" y="5307013"/>
          <p14:tracePt t="141065" x="4129088" y="5307013"/>
          <p14:tracePt t="141074" x="4057650" y="5307013"/>
          <p14:tracePt t="141081" x="3984625" y="5307013"/>
          <p14:tracePt t="141089" x="3911600" y="5307013"/>
          <p14:tracePt t="141098" x="3846513" y="5316538"/>
          <p14:tracePt t="141106" x="3802063" y="5335588"/>
          <p14:tracePt t="141114" x="3775075" y="5335588"/>
          <p14:tracePt t="141121" x="3746500" y="5335588"/>
          <p14:tracePt t="141128" x="3738563" y="5335588"/>
          <p14:tracePt t="141137" x="3709988" y="5335588"/>
          <p14:tracePt t="141145" x="3692525" y="5335588"/>
          <p14:tracePt t="141165" x="3646488" y="5362575"/>
          <p14:tracePt t="141168" x="3629025" y="5362575"/>
          <p14:tracePt t="141178" x="3582988" y="5372100"/>
          <p14:tracePt t="141185" x="3556000" y="5372100"/>
          <p14:tracePt t="141194" x="3536950" y="5380038"/>
          <p14:tracePt t="141201" x="3509963" y="5380038"/>
          <p14:tracePt t="141210" x="3482975" y="5389563"/>
          <p14:tracePt t="141217" x="3455988" y="5389563"/>
          <p14:tracePt t="141225" x="3436938" y="5389563"/>
          <p14:tracePt t="141233" x="3400425" y="5389563"/>
          <p14:tracePt t="141249" x="3373438" y="5389563"/>
          <p14:tracePt t="141257" x="3363913" y="5389563"/>
          <p14:tracePt t="141281" x="3354388" y="5389563"/>
          <p14:tracePt t="141337" x="3346450" y="5389563"/>
          <p14:tracePt t="141345" x="3327400" y="5389563"/>
          <p14:tracePt t="141354" x="3300413" y="5399088"/>
          <p14:tracePt t="141364" x="3281363" y="5408613"/>
          <p14:tracePt t="141370" x="3254375" y="5408613"/>
          <p14:tracePt t="141379" x="3208338" y="5408613"/>
          <p14:tracePt t="141385" x="3181350" y="5416550"/>
          <p14:tracePt t="141395" x="3154363" y="5416550"/>
          <p14:tracePt t="141401" x="3127375" y="5416550"/>
          <p14:tracePt t="141409" x="3100388" y="5426075"/>
          <p14:tracePt t="141424" x="3071813" y="5426075"/>
          <p14:tracePt t="141432" x="3063875" y="5426075"/>
          <p14:tracePt t="141456" x="3044825" y="5426075"/>
          <p14:tracePt t="141473" x="3035300" y="5426075"/>
          <p14:tracePt t="141497" x="3027363" y="5426075"/>
          <p14:tracePt t="141722" x="3044825" y="5426075"/>
          <p14:tracePt t="141730" x="3081338" y="5426075"/>
          <p14:tracePt t="141737" x="3154363" y="5426075"/>
          <p14:tracePt t="141745" x="3208338" y="5426075"/>
          <p14:tracePt t="141753" x="3281363" y="5426075"/>
          <p14:tracePt t="141762" x="3354388" y="5426075"/>
          <p14:tracePt t="141769" x="3436938" y="5426075"/>
          <p14:tracePt t="141779" x="3473450" y="5426075"/>
          <p14:tracePt t="141785" x="3500438" y="5426075"/>
          <p14:tracePt t="141795" x="3546475" y="5426075"/>
          <p14:tracePt t="141801" x="3556000" y="5426075"/>
          <p14:tracePt t="141812" x="3582988" y="5426075"/>
          <p14:tracePt t="141828" x="3592513" y="5426075"/>
          <p14:tracePt t="141833" x="3609975" y="5426075"/>
          <p14:tracePt t="141842" x="3619500" y="5426075"/>
          <p14:tracePt t="141858" x="3636963" y="5426075"/>
          <p14:tracePt t="141865" x="3656013" y="5426075"/>
          <p14:tracePt t="141872" x="3673475" y="5426075"/>
          <p14:tracePt t="141880" x="3702050" y="5426075"/>
          <p14:tracePt t="141895" x="3729038" y="5426075"/>
          <p14:tracePt t="141896" x="3756025" y="5426075"/>
          <p14:tracePt t="141904" x="3775075" y="5426075"/>
          <p14:tracePt t="141913" x="3802063" y="5426075"/>
          <p14:tracePt t="141920" x="3846513" y="5426075"/>
          <p14:tracePt t="141928" x="3865563" y="5426075"/>
          <p14:tracePt t="141936" x="3892550" y="5426075"/>
          <p14:tracePt t="141944" x="3911600" y="5426075"/>
          <p14:tracePt t="141953" x="3919538" y="5426075"/>
          <p14:tracePt t="141961" x="3929063" y="5426075"/>
          <p14:tracePt t="141968" x="3938588" y="5426075"/>
          <p14:tracePt t="141977" x="3948113" y="5426075"/>
          <p14:tracePt t="141984" x="3956050" y="5426075"/>
          <p14:tracePt t="141993" x="3975100" y="5426075"/>
          <p14:tracePt t="142000" x="3984625" y="5426075"/>
          <p14:tracePt t="142010" x="3992563" y="5426075"/>
          <p14:tracePt t="142032" x="4011613" y="5426075"/>
          <p14:tracePt t="142040" x="4021138" y="5426075"/>
          <p14:tracePt t="142056" x="4029075" y="5426075"/>
          <p14:tracePt t="142072" x="4038600" y="5426075"/>
          <p14:tracePt t="142080" x="4065588" y="5426075"/>
          <p14:tracePt t="142088" x="4075113" y="5416550"/>
          <p14:tracePt t="142648" x="4102100" y="5408613"/>
          <p14:tracePt t="142657" x="4121150" y="5399088"/>
          <p14:tracePt t="142664" x="4138613" y="5399088"/>
          <p14:tracePt t="142680" x="4148138" y="5399088"/>
          <p14:tracePt t="143242" x="4165600" y="5380038"/>
          <p14:tracePt t="143258" x="4175125" y="5372100"/>
          <p14:tracePt t="143281" x="4194175" y="5353050"/>
          <p14:tracePt t="143761" x="4184650" y="5353050"/>
          <p14:tracePt t="143770" x="4129088" y="5353050"/>
          <p14:tracePt t="143777" x="4075113" y="5353050"/>
          <p14:tracePt t="143786" x="4021138" y="5353050"/>
          <p14:tracePt t="143795" x="3984625" y="5353050"/>
          <p14:tracePt t="143812" x="3956050" y="5353050"/>
          <p14:tracePt t="143818" x="3948113" y="5353050"/>
          <p14:tracePt t="144041" x="3956050" y="5353050"/>
          <p14:tracePt t="144049" x="3975100" y="5335588"/>
          <p14:tracePt t="144057" x="3984625" y="5335588"/>
          <p14:tracePt t="144065" x="3992563" y="5326063"/>
          <p14:tracePt t="144074" x="4011613" y="5326063"/>
          <p14:tracePt t="144081" x="4021138" y="5326063"/>
          <p14:tracePt t="144089" x="4029075" y="5326063"/>
          <p14:tracePt t="144145" x="4038600" y="5316538"/>
          <p14:tracePt t="144273" x="4038600" y="5299075"/>
          <p14:tracePt t="144283" x="4048125" y="5280025"/>
          <p14:tracePt t="144297" x="4048125" y="5270500"/>
          <p14:tracePt t="144305" x="4048125" y="5243513"/>
          <p14:tracePt t="144314" x="4048125" y="5233988"/>
          <p14:tracePt t="144331" x="4048125" y="5207000"/>
          <p14:tracePt t="144337" x="4048125" y="5189538"/>
          <p14:tracePt t="144346" x="4048125" y="5170488"/>
          <p14:tracePt t="144353" x="4048125" y="5160963"/>
          <p14:tracePt t="144361" x="4048125" y="5153025"/>
          <p14:tracePt t="144369" x="4048125" y="5143500"/>
          <p14:tracePt t="144385" x="4048125" y="5133975"/>
          <p14:tracePt t="144410" x="4048125" y="5126038"/>
          <p14:tracePt t="144690" x="4029075" y="5133975"/>
          <p14:tracePt t="144697" x="4011613" y="5143500"/>
          <p14:tracePt t="144705" x="3965575" y="5170488"/>
          <p14:tracePt t="144714" x="3902075" y="5226050"/>
          <p14:tracePt t="144722" x="3802063" y="5299075"/>
          <p14:tracePt t="144731" x="3719513" y="5335588"/>
          <p14:tracePt t="144737" x="3656013" y="5389563"/>
          <p14:tracePt t="144746" x="3556000" y="5445125"/>
          <p14:tracePt t="144753" x="3490913" y="5499100"/>
          <p14:tracePt t="144761" x="3390900" y="5572125"/>
          <p14:tracePt t="144769" x="3317875" y="5626100"/>
          <p14:tracePt t="144777" x="3273425" y="5662613"/>
          <p14:tracePt t="144785" x="3208338" y="5681663"/>
          <p14:tracePt t="144793" x="3181350" y="5699125"/>
          <p14:tracePt t="144801" x="3163888" y="5718175"/>
          <p14:tracePt t="144817" x="3144838" y="5718175"/>
          <p14:tracePt t="144841" x="3136900" y="5718175"/>
          <p14:tracePt t="144849" x="3117850" y="5718175"/>
          <p14:tracePt t="144857" x="3090863" y="5718175"/>
          <p14:tracePt t="144865" x="3081338" y="5718175"/>
          <p14:tracePt t="144873" x="3044825" y="5718175"/>
          <p14:tracePt t="144881" x="3035300" y="5718175"/>
          <p14:tracePt t="144897" x="2998788" y="5718175"/>
          <p14:tracePt t="145090" x="2990850" y="5718175"/>
          <p14:tracePt t="145098" x="2971800" y="5718175"/>
          <p14:tracePt t="145106" x="2954338" y="5718175"/>
          <p14:tracePt t="145122" x="2944813" y="5718175"/>
          <p14:tracePt t="145130" x="2925763" y="5718175"/>
          <p14:tracePt t="145145" x="2917825" y="5718175"/>
          <p14:tracePt t="145259" x="2908300" y="5718175"/>
          <p14:tracePt t="145266" x="2889250" y="5718175"/>
          <p14:tracePt t="145274" x="2881313" y="5718175"/>
          <p14:tracePt t="145282" x="2871788" y="5718175"/>
          <p14:tracePt t="145289" x="2862263" y="5718175"/>
          <p14:tracePt t="145297" x="2852738" y="5718175"/>
          <p14:tracePt t="145305" x="2844800" y="5718175"/>
          <p14:tracePt t="145321" x="2835275" y="5718175"/>
          <p14:tracePt t="146106" x="2852738" y="5718175"/>
          <p14:tracePt t="146113" x="2889250" y="5718175"/>
          <p14:tracePt t="146121" x="2944813" y="5718175"/>
          <p14:tracePt t="146130" x="2990850" y="5718175"/>
          <p14:tracePt t="146137" x="3008313" y="5718175"/>
          <p14:tracePt t="146146" x="3035300" y="5718175"/>
          <p14:tracePt t="146154" x="3054350" y="5718175"/>
          <p14:tracePt t="146169" x="3071813" y="5718175"/>
          <p14:tracePt t="146482" x="3054350" y="5718175"/>
          <p14:tracePt t="146489" x="2998788" y="5718175"/>
          <p14:tracePt t="146497" x="2935288" y="5718175"/>
          <p14:tracePt t="146506" x="2917825" y="5718175"/>
          <p14:tracePt t="146513" x="2881313" y="5718175"/>
          <p14:tracePt t="146521" x="2844800" y="5718175"/>
          <p14:tracePt t="146529" x="2825750" y="5718175"/>
          <p14:tracePt t="146537" x="2789238" y="5718175"/>
          <p14:tracePt t="146690" x="2817813" y="5718175"/>
          <p14:tracePt t="146698" x="2835275" y="5718175"/>
          <p14:tracePt t="146706" x="2862263" y="5718175"/>
          <p14:tracePt t="146713" x="2917825" y="5718175"/>
          <p14:tracePt t="146721" x="2944813" y="5699125"/>
          <p14:tracePt t="146731" x="2998788" y="5699125"/>
          <p14:tracePt t="146737" x="3054350" y="5699125"/>
          <p14:tracePt t="146744" x="3100388" y="5691188"/>
          <p14:tracePt t="146753" x="3171825" y="5681663"/>
          <p14:tracePt t="146762" x="3200400" y="5681663"/>
          <p14:tracePt t="146769" x="3244850" y="5672138"/>
          <p14:tracePt t="146778" x="3273425" y="5672138"/>
          <p14:tracePt t="146785" x="3300413" y="5672138"/>
          <p14:tracePt t="146794" x="3336925" y="5645150"/>
          <p14:tracePt t="146938" x="3327400" y="5645150"/>
          <p14:tracePt t="146945" x="3309938" y="5635625"/>
          <p14:tracePt t="146954" x="3281363" y="5635625"/>
          <p14:tracePt t="146961" x="3244850" y="5626100"/>
          <p14:tracePt t="146970" x="3227388" y="5618163"/>
          <p14:tracePt t="146979" x="3200400" y="5599113"/>
          <p14:tracePt t="146986" x="3154363" y="5581650"/>
          <p14:tracePt t="146994" x="3144838" y="5572125"/>
          <p14:tracePt t="147001" x="3108325" y="5526088"/>
          <p14:tracePt t="147011" x="3090863" y="5508625"/>
          <p14:tracePt t="147017" x="3054350" y="5481638"/>
          <p14:tracePt t="147026" x="3008313" y="5416550"/>
          <p14:tracePt t="147033" x="2981325" y="5380038"/>
          <p14:tracePt t="147041" x="2935288" y="5326063"/>
          <p14:tracePt t="147049" x="2917825" y="5280025"/>
          <p14:tracePt t="147057" x="2889250" y="5243513"/>
          <p14:tracePt t="147065" x="2871788" y="5170488"/>
          <p14:tracePt t="147073" x="2862263" y="5153025"/>
          <p14:tracePt t="147081" x="2835275" y="5116513"/>
          <p14:tracePt t="147089" x="2835275" y="5080000"/>
          <p14:tracePt t="147097" x="2825750" y="5053013"/>
          <p14:tracePt t="147105" x="2825750" y="5024438"/>
          <p14:tracePt t="147113" x="2825750" y="4979988"/>
          <p14:tracePt t="147121" x="2825750" y="4951413"/>
          <p14:tracePt t="147129" x="2825750" y="4897438"/>
          <p14:tracePt t="147137" x="2825750" y="4860925"/>
          <p14:tracePt t="147145" x="2825750" y="4833938"/>
          <p14:tracePt t="147153" x="2825750" y="4787900"/>
          <p14:tracePt t="147161" x="2844800" y="4724400"/>
          <p14:tracePt t="147169" x="2852738" y="4668838"/>
          <p14:tracePt t="147176" x="2862263" y="4605338"/>
          <p14:tracePt t="147185" x="2862263" y="4568825"/>
          <p14:tracePt t="147193" x="2898775" y="4541838"/>
          <p14:tracePt t="147201" x="2908300" y="4495800"/>
          <p14:tracePt t="147210" x="2908300" y="4441825"/>
          <p14:tracePt t="147217" x="2908300" y="4395788"/>
          <p14:tracePt t="147227" x="2917825" y="4359275"/>
          <p14:tracePt t="147233" x="2917825" y="4340225"/>
          <p14:tracePt t="147241" x="2935288" y="4295775"/>
          <p14:tracePt t="147249" x="2935288" y="4276725"/>
          <p14:tracePt t="147257" x="2935288" y="4259263"/>
          <p14:tracePt t="147265" x="2935288" y="4249738"/>
          <p14:tracePt t="147273" x="2935288" y="4240213"/>
          <p14:tracePt t="147402" x="2935288" y="4232275"/>
          <p14:tracePt t="147410" x="2944813" y="4213225"/>
          <p14:tracePt t="147426" x="2954338" y="4203700"/>
          <p14:tracePt t="147436" x="2962275" y="4186238"/>
          <p14:tracePt t="147443" x="2981325" y="4167188"/>
          <p14:tracePt t="147450" x="2998788" y="4149725"/>
          <p14:tracePt t="147458" x="3008313" y="4140200"/>
          <p14:tracePt t="147465" x="3035300" y="4122738"/>
          <p14:tracePt t="147473" x="3044825" y="4113213"/>
          <p14:tracePt t="147481" x="3063875" y="4103688"/>
          <p14:tracePt t="147489" x="3090863" y="4086225"/>
          <p14:tracePt t="147497" x="3100388" y="4076700"/>
          <p14:tracePt t="147505" x="3117850" y="4067175"/>
          <p14:tracePt t="147513" x="3136900" y="4057650"/>
          <p14:tracePt t="147529" x="3154363" y="4040188"/>
          <p14:tracePt t="147537" x="3163888" y="4040188"/>
          <p14:tracePt t="147545" x="3181350" y="4021138"/>
          <p14:tracePt t="147609" x="3208338" y="4013200"/>
          <p14:tracePt t="147640" x="3217863" y="4003675"/>
          <p14:tracePt t="147656" x="3227388" y="3994150"/>
          <p14:tracePt t="147680" x="3227388" y="3984625"/>
          <p14:tracePt t="147850" x="3227388" y="3976688"/>
          <p14:tracePt t="147858" x="3227388" y="3957638"/>
          <p14:tracePt t="147874" x="3227388" y="3948113"/>
          <p14:tracePt t="147884" x="3227388" y="3940175"/>
          <p14:tracePt t="148004" x="3217863" y="3930650"/>
          <p14:tracePt t="148010" x="3200400" y="3930650"/>
          <p14:tracePt t="148018" x="3163888" y="3930650"/>
          <p14:tracePt t="148027" x="3081338" y="3957638"/>
          <p14:tracePt t="148033" x="3027363" y="3967163"/>
          <p14:tracePt t="148041" x="2908300" y="3994150"/>
          <p14:tracePt t="148051" x="2817813" y="4021138"/>
          <p14:tracePt t="148058" x="2679700" y="4057650"/>
          <p14:tracePt t="148065" x="2635250" y="4086225"/>
          <p14:tracePt t="148074" x="2533650" y="4113213"/>
          <p14:tracePt t="148081" x="2406650" y="4159250"/>
          <p14:tracePt t="148089" x="2343150" y="4176713"/>
          <p14:tracePt t="148097" x="2270125" y="4203700"/>
          <p14:tracePt t="148105" x="2206625" y="4222750"/>
          <p14:tracePt t="148114" x="2179638" y="4232275"/>
          <p14:tracePt t="148121" x="2143125" y="4240213"/>
          <p14:tracePt t="148129" x="2133600" y="4240213"/>
          <p14:tracePt t="148137" x="2106613" y="4249738"/>
          <p14:tracePt t="148194" x="2097088" y="4249738"/>
          <p14:tracePt t="148337" x="2087563" y="4249738"/>
          <p14:tracePt t="148345" x="2078038" y="4249738"/>
          <p14:tracePt t="148353" x="2060575" y="4240213"/>
          <p14:tracePt t="148366" x="2041525" y="4222750"/>
          <p14:tracePt t="148379" x="1997075" y="4186238"/>
          <p14:tracePt t="148386" x="1978025" y="4167188"/>
          <p14:tracePt t="148395" x="1931988" y="4140200"/>
          <p14:tracePt t="148401" x="1924050" y="4130675"/>
          <p14:tracePt t="148411" x="1895475" y="4122738"/>
          <p14:tracePt t="148417" x="1887538" y="4122738"/>
          <p14:tracePt t="148427" x="1878013" y="4113213"/>
          <p14:tracePt t="148433" x="1851025" y="4086225"/>
          <p14:tracePt t="148449" x="1831975" y="4076700"/>
          <p14:tracePt t="148465" x="1824038" y="4067175"/>
          <p14:tracePt t="148473" x="1804988" y="4067175"/>
          <p14:tracePt t="148481" x="1795463" y="4057650"/>
          <p14:tracePt t="148489" x="1787525" y="4040188"/>
          <p14:tracePt t="148497" x="1778000" y="4030663"/>
          <p14:tracePt t="148505" x="1758950" y="4003675"/>
          <p14:tracePt t="148512" x="1741488" y="3984625"/>
          <p14:tracePt t="148521" x="1722438" y="3940175"/>
          <p14:tracePt t="148529" x="1704975" y="3921125"/>
          <p14:tracePt t="148537" x="1695450" y="3903663"/>
          <p14:tracePt t="148547" x="1658938" y="3857625"/>
          <p14:tracePt t="148553" x="1658938" y="3830638"/>
          <p14:tracePt t="148561" x="1641475" y="3784600"/>
          <p14:tracePt t="148577" x="1631950" y="3757613"/>
          <p14:tracePt t="148584" x="1631950" y="3738563"/>
          <p14:tracePt t="148594" x="1631950" y="3721100"/>
          <p14:tracePt t="148601" x="1631950" y="3702050"/>
          <p14:tracePt t="148616" x="1631950" y="3694113"/>
          <p14:tracePt t="148626" x="1631950" y="3675063"/>
          <p14:tracePt t="148632" x="1631950" y="3665538"/>
          <p14:tracePt t="148640" x="1631950" y="3657600"/>
          <p14:tracePt t="148664" x="1631950" y="3638550"/>
          <p14:tracePt t="148689" x="1631950" y="3629025"/>
          <p14:tracePt t="148729" x="1631950" y="3621088"/>
          <p14:tracePt t="148737" x="1641475" y="3621088"/>
          <p14:tracePt t="148745" x="1658938" y="3621088"/>
          <p14:tracePt t="148754" x="1685925" y="3621088"/>
          <p14:tracePt t="148761" x="1731963" y="3621088"/>
          <p14:tracePt t="148770" x="1758950" y="3621088"/>
          <p14:tracePt t="148778" x="1804988" y="3629025"/>
          <p14:tracePt t="148785" x="1841500" y="3648075"/>
          <p14:tracePt t="148794" x="1878013" y="3657600"/>
          <p14:tracePt t="148801" x="1905000" y="3665538"/>
          <p14:tracePt t="148811" x="1914525" y="3675063"/>
          <p14:tracePt t="148817" x="1924050" y="3675063"/>
          <p14:tracePt t="148826" x="1924050" y="3694113"/>
          <p14:tracePt t="148882" x="1931988" y="3702050"/>
          <p14:tracePt t="148890" x="1931988" y="3711575"/>
          <p14:tracePt t="148897" x="1931988" y="3721100"/>
          <p14:tracePt t="148906" x="1931988" y="3748088"/>
          <p14:tracePt t="148913" x="1931988" y="3757613"/>
          <p14:tracePt t="148922" x="1931988" y="3775075"/>
          <p14:tracePt t="148929" x="1924050" y="3794125"/>
          <p14:tracePt t="148937" x="1895475" y="3830638"/>
          <p14:tracePt t="148947" x="1887538" y="3840163"/>
          <p14:tracePt t="148955" x="1868488" y="3867150"/>
          <p14:tracePt t="148960" x="1851025" y="3884613"/>
          <p14:tracePt t="148968" x="1841500" y="3903663"/>
          <p14:tracePt t="148976" x="1814513" y="3948113"/>
          <p14:tracePt t="148984" x="1795463" y="3967163"/>
          <p14:tracePt t="148992" x="1787525" y="3976688"/>
          <p14:tracePt t="149000" x="1778000" y="3984625"/>
          <p14:tracePt t="149008" x="1778000" y="4003675"/>
          <p14:tracePt t="149025" x="1758950" y="4021138"/>
          <p14:tracePt t="149145" x="1741488" y="4021138"/>
          <p14:tracePt t="149153" x="1714500" y="4021138"/>
          <p14:tracePt t="149161" x="1695450" y="3994150"/>
          <p14:tracePt t="149169" x="1677988" y="3948113"/>
          <p14:tracePt t="149178" x="1677988" y="3903663"/>
          <p14:tracePt t="149185" x="1658938" y="3875088"/>
          <p14:tracePt t="149193" x="1658938" y="3840163"/>
          <p14:tracePt t="149201" x="1658938" y="3803650"/>
          <p14:tracePt t="149210" x="1658938" y="3775075"/>
          <p14:tracePt t="149217" x="1658938" y="3757613"/>
          <p14:tracePt t="149226" x="1658938" y="3738563"/>
          <p14:tracePt t="149233" x="1658938" y="3711575"/>
          <p14:tracePt t="149241" x="1668463" y="3702050"/>
          <p14:tracePt t="149249" x="1677988" y="3694113"/>
          <p14:tracePt t="149256" x="1695450" y="3675063"/>
          <p14:tracePt t="149265" x="1695450" y="3657600"/>
          <p14:tracePt t="149282" x="1704975" y="3648075"/>
          <p14:tracePt t="149305" x="1714500" y="3638550"/>
          <p14:tracePt t="149321" x="1714500" y="3629025"/>
          <p14:tracePt t="149329" x="1714500" y="3621088"/>
          <p14:tracePt t="149353" x="1722438" y="3611563"/>
          <p14:tracePt t="149361" x="1731963" y="3611563"/>
          <p14:tracePt t="149369" x="1741488" y="3611563"/>
          <p14:tracePt t="149377" x="1741488" y="3602038"/>
          <p14:tracePt t="149385" x="1768475" y="3602038"/>
          <p14:tracePt t="149394" x="1814513" y="3602038"/>
          <p14:tracePt t="149403" x="1851025" y="3602038"/>
          <p14:tracePt t="149410" x="1895475" y="3602038"/>
          <p14:tracePt t="149417" x="1941513" y="3621088"/>
          <p14:tracePt t="149426" x="1987550" y="3638550"/>
          <p14:tracePt t="149433" x="2014538" y="3675063"/>
          <p14:tracePt t="149441" x="2033588" y="3684588"/>
          <p14:tracePt t="149449" x="2041525" y="3694113"/>
          <p14:tracePt t="149457" x="2051050" y="3711575"/>
          <p14:tracePt t="149473" x="2051050" y="3721100"/>
          <p14:tracePt t="149481" x="2051050" y="3738563"/>
          <p14:tracePt t="149489" x="2051050" y="3757613"/>
          <p14:tracePt t="149496" x="2051050" y="3767138"/>
          <p14:tracePt t="149505" x="2051050" y="3794125"/>
          <p14:tracePt t="149512" x="2041525" y="3811588"/>
          <p14:tracePt t="149521" x="2033588" y="3821113"/>
          <p14:tracePt t="149529" x="2033588" y="3840163"/>
          <p14:tracePt t="149537" x="2024063" y="3840163"/>
          <p14:tracePt t="149545" x="1997075" y="3867150"/>
          <p14:tracePt t="149553" x="1978025" y="3894138"/>
          <p14:tracePt t="149577" x="1941513" y="3921125"/>
          <p14:tracePt t="149592" x="1914525" y="3940175"/>
          <p14:tracePt t="149601" x="1887538" y="3948113"/>
          <p14:tracePt t="149612" x="1851025" y="3957638"/>
          <p14:tracePt t="149616" x="1841500" y="3957638"/>
          <p14:tracePt t="149626" x="1795463" y="3976688"/>
          <p14:tracePt t="149633" x="1787525" y="3976688"/>
          <p14:tracePt t="149641" x="1758950" y="3976688"/>
          <p14:tracePt t="149649" x="1741488" y="3994150"/>
          <p14:tracePt t="149660" x="1731963" y="3994150"/>
          <p14:tracePt t="149664" x="1714500" y="3994150"/>
          <p14:tracePt t="149674" x="1704975" y="3994150"/>
          <p14:tracePt t="149689" x="1695450" y="3994150"/>
          <p14:tracePt t="149697" x="1668463" y="3984625"/>
          <p14:tracePt t="149705" x="1658938" y="3976688"/>
          <p14:tracePt t="149712" x="1631950" y="3948113"/>
          <p14:tracePt t="149721" x="1612900" y="3930650"/>
          <p14:tracePt t="149729" x="1595438" y="3911600"/>
          <p14:tracePt t="149737" x="1568450" y="3884613"/>
          <p14:tracePt t="149746" x="1549400" y="3867150"/>
          <p14:tracePt t="149753" x="1541463" y="3857625"/>
          <p14:tracePt t="149762" x="1531938" y="3848100"/>
          <p14:tracePt t="149769" x="1512888" y="3830638"/>
          <p14:tracePt t="149777" x="1512888" y="3811588"/>
          <p14:tracePt t="149785" x="1512888" y="3775075"/>
          <p14:tracePt t="149801" x="1512888" y="3767138"/>
          <p14:tracePt t="149810" x="1512888" y="3738563"/>
          <p14:tracePt t="149817" x="1512888" y="3730625"/>
          <p14:tracePt t="149826" x="1512888" y="3711575"/>
          <p14:tracePt t="149833" x="1512888" y="3694113"/>
          <p14:tracePt t="149841" x="1512888" y="3684588"/>
          <p14:tracePt t="149857" x="1512888" y="3675063"/>
          <p14:tracePt t="149865" x="1522413" y="3648075"/>
          <p14:tracePt t="149873" x="1531938" y="3638550"/>
          <p14:tracePt t="149881" x="1549400" y="3629025"/>
          <p14:tracePt t="149889" x="1585913" y="3611563"/>
          <p14:tracePt t="149897" x="1604963" y="3592513"/>
          <p14:tracePt t="149905" x="1612900" y="3592513"/>
          <p14:tracePt t="149913" x="1612900" y="3584575"/>
          <p14:tracePt t="149921" x="1641475" y="3575050"/>
          <p14:tracePt t="149929" x="1677988" y="3548063"/>
          <p14:tracePt t="149945" x="1714500" y="3548063"/>
          <p14:tracePt t="149953" x="1741488" y="3548063"/>
          <p14:tracePt t="149961" x="1758950" y="3538538"/>
          <p14:tracePt t="149969" x="1778000" y="3538538"/>
          <p14:tracePt t="149977" x="1814513" y="3538538"/>
          <p14:tracePt t="149985" x="1851025" y="3538538"/>
          <p14:tracePt t="149993" x="1878013" y="3538538"/>
          <p14:tracePt t="150001" x="1905000" y="3538538"/>
          <p14:tracePt t="150010" x="1941513" y="3538538"/>
          <p14:tracePt t="150017" x="1960563" y="3556000"/>
          <p14:tracePt t="150026" x="1978025" y="3575050"/>
          <p14:tracePt t="150033" x="1997075" y="3592513"/>
          <p14:tracePt t="150041" x="2005013" y="3621088"/>
          <p14:tracePt t="150049" x="2005013" y="3638550"/>
          <p14:tracePt t="150057" x="2005013" y="3657600"/>
          <p14:tracePt t="150065" x="2005013" y="3675063"/>
          <p14:tracePt t="150073" x="2005013" y="3694113"/>
          <p14:tracePt t="150081" x="2005013" y="3702050"/>
          <p14:tracePt t="150089" x="2005013" y="3730625"/>
          <p14:tracePt t="150105" x="2005013" y="3738563"/>
          <p14:tracePt t="150113" x="2005013" y="3757613"/>
          <p14:tracePt t="150121" x="2005013" y="3767138"/>
          <p14:tracePt t="150137" x="2005013" y="3775075"/>
          <p14:tracePt t="150145" x="1997075" y="3803650"/>
          <p14:tracePt t="150153" x="1997075" y="3811588"/>
          <p14:tracePt t="150161" x="1978025" y="3830638"/>
          <p14:tracePt t="150169" x="1960563" y="3848100"/>
          <p14:tracePt t="150176" x="1951038" y="3848100"/>
          <p14:tracePt t="150185" x="1941513" y="3857625"/>
          <p14:tracePt t="150193" x="1941513" y="3867150"/>
          <p14:tracePt t="150210" x="1924050" y="3884613"/>
          <p14:tracePt t="150284" x="1924050" y="3894138"/>
          <p14:tracePt t="150297" x="1924050" y="3903663"/>
          <p14:tracePt t="150305" x="1924050" y="3921125"/>
          <p14:tracePt t="150314" x="1941513" y="3940175"/>
          <p14:tracePt t="150321" x="1987550" y="3976688"/>
          <p14:tracePt t="150330" x="2087563" y="4030663"/>
          <p14:tracePt t="150337" x="2197100" y="4103688"/>
          <p14:tracePt t="150347" x="2333625" y="4176713"/>
          <p14:tracePt t="150353" x="2506663" y="4268788"/>
          <p14:tracePt t="150361" x="2643188" y="4349750"/>
          <p14:tracePt t="150369" x="2762250" y="4422775"/>
          <p14:tracePt t="150379" x="2862263" y="4505325"/>
          <p14:tracePt t="150385" x="2944813" y="4595813"/>
          <p14:tracePt t="150394" x="2998788" y="4641850"/>
          <p14:tracePt t="150401" x="3063875" y="4705350"/>
          <p14:tracePt t="150411" x="3081338" y="4741863"/>
          <p14:tracePt t="150417" x="3108325" y="4768850"/>
          <p14:tracePt t="150427" x="3127375" y="4787900"/>
          <p14:tracePt t="150433" x="3127375" y="4814888"/>
          <p14:tracePt t="150443" x="3136900" y="4824413"/>
          <p14:tracePt t="150449" x="3144838" y="4841875"/>
          <p14:tracePt t="150457" x="3163888" y="4878388"/>
          <p14:tracePt t="150465" x="3171825" y="4878388"/>
          <p14:tracePt t="150473" x="3181350" y="4897438"/>
          <p14:tracePt t="150481" x="3200400" y="4933950"/>
          <p14:tracePt t="150489" x="3208338" y="4933950"/>
          <p14:tracePt t="150497" x="3227388" y="4951413"/>
          <p14:tracePt t="150505" x="3244850" y="4979988"/>
          <p14:tracePt t="150513" x="3254375" y="4997450"/>
          <p14:tracePt t="150521" x="3263900" y="5016500"/>
          <p14:tracePt t="150528" x="3273425" y="5043488"/>
          <p14:tracePt t="150537" x="3281363" y="5053013"/>
          <p14:tracePt t="150546" x="3290888" y="5060950"/>
          <p14:tracePt t="150568" x="3290888" y="5080000"/>
          <p14:tracePt t="150576" x="3290888" y="5089525"/>
          <p14:tracePt t="150592" x="3290888" y="5097463"/>
          <p14:tracePt t="150616" x="3290888" y="5106988"/>
          <p14:tracePt t="150625" x="3290888" y="5126038"/>
          <p14:tracePt t="150641" x="3290888" y="5143500"/>
          <p14:tracePt t="150657" x="3290888" y="5160963"/>
          <p14:tracePt t="150664" x="3290888" y="5180013"/>
          <p14:tracePt t="150672" x="3290888" y="5189538"/>
          <p14:tracePt t="150680" x="3281363" y="5207000"/>
          <p14:tracePt t="150688" x="3281363" y="5226050"/>
          <p14:tracePt t="150696" x="3263900" y="5253038"/>
          <p14:tracePt t="150704" x="3254375" y="5289550"/>
          <p14:tracePt t="150712" x="3244850" y="5307013"/>
          <p14:tracePt t="150721" x="3244850" y="5316538"/>
          <p14:tracePt t="150736" x="3244850" y="5353050"/>
          <p14:tracePt t="150753" x="3244850" y="5389563"/>
          <p14:tracePt t="150761" x="3244850" y="5399088"/>
          <p14:tracePt t="150769" x="3236913" y="5416550"/>
          <p14:tracePt t="150777" x="3236913" y="5453063"/>
          <p14:tracePt t="150784" x="3236913" y="5462588"/>
          <p14:tracePt t="150793" x="3227388" y="5462588"/>
          <p14:tracePt t="150801" x="3227388" y="5481638"/>
          <p14:tracePt t="150810" x="3227388" y="5489575"/>
          <p14:tracePt t="150817" x="3227388" y="5499100"/>
          <p14:tracePt t="150833" x="3227388" y="5508625"/>
          <p14:tracePt t="150865" x="3208338" y="5535613"/>
          <p14:tracePt t="150888" x="3200400" y="5545138"/>
          <p14:tracePt t="150904" x="3190875" y="5545138"/>
          <p14:tracePt t="150920" x="3171825" y="5545138"/>
          <p14:tracePt t="150928" x="3163888" y="5554663"/>
          <p14:tracePt t="150954" x="3144838" y="5554663"/>
          <p14:tracePt t="150969" x="3127375" y="5572125"/>
          <p14:tracePt t="150986" x="3117850" y="5572125"/>
          <p14:tracePt t="151001" x="3117850" y="5581650"/>
          <p14:tracePt t="151081" x="3108325" y="5572125"/>
          <p14:tracePt t="151097" x="3108325" y="5554663"/>
          <p14:tracePt t="151105" x="3108325" y="5535613"/>
          <p14:tracePt t="151113" x="3108325" y="5526088"/>
          <p14:tracePt t="151121" x="3108325" y="5499100"/>
          <p14:tracePt t="151131" x="3117850" y="5472113"/>
          <p14:tracePt t="151145" x="3127375" y="5453063"/>
          <p14:tracePt t="151161" x="3136900" y="5445125"/>
          <p14:tracePt t="151169" x="3136900" y="5435600"/>
          <p14:tracePt t="151185" x="3144838" y="5416550"/>
          <p14:tracePt t="151297" x="3144838" y="5435600"/>
          <p14:tracePt t="151304" x="3144838" y="5445125"/>
          <p14:tracePt t="151320" x="3144838" y="5472113"/>
          <p14:tracePt t="151328" x="3144838" y="5489575"/>
          <p14:tracePt t="151336" x="3144838" y="5499100"/>
          <p14:tracePt t="151344" x="3144838" y="5518150"/>
          <p14:tracePt t="151352" x="3144838" y="5526088"/>
          <p14:tracePt t="151360" x="3144838" y="5535613"/>
          <p14:tracePt t="151376" x="3144838" y="5554663"/>
          <p14:tracePt t="151384" x="3144838" y="5562600"/>
          <p14:tracePt t="151400" x="3144838" y="5572125"/>
          <p14:tracePt t="151507" x="3163888" y="5589588"/>
          <p14:tracePt t="151545" x="3171825" y="5589588"/>
          <p14:tracePt t="151585" x="3190875" y="5589588"/>
          <p14:tracePt t="151592" x="3200400" y="5589588"/>
          <p14:tracePt t="151600" x="3217863" y="5589588"/>
          <p14:tracePt t="151608" x="3244850" y="5589588"/>
          <p14:tracePt t="151616" x="3290888" y="5589588"/>
          <p14:tracePt t="151625" x="3346450" y="5589588"/>
          <p14:tracePt t="151632" x="3400425" y="5589588"/>
          <p14:tracePt t="151640" x="3490913" y="5589588"/>
          <p14:tracePt t="151648" x="3563938" y="5589588"/>
          <p14:tracePt t="151656" x="3673475" y="5589588"/>
          <p14:tracePt t="151664" x="3729038" y="5589588"/>
          <p14:tracePt t="151673" x="3819525" y="5589588"/>
          <p14:tracePt t="151680" x="3948113" y="5589588"/>
          <p14:tracePt t="151688" x="4021138" y="5589588"/>
          <p14:tracePt t="151696" x="4121150" y="5581650"/>
          <p14:tracePt t="151704" x="4211638" y="5581650"/>
          <p14:tracePt t="151712" x="4284663" y="5581650"/>
          <p14:tracePt t="151720" x="4340225" y="5581650"/>
          <p14:tracePt t="151728" x="4394200" y="5581650"/>
          <p14:tracePt t="151737" x="4484688" y="5581650"/>
          <p14:tracePt t="151745" x="4530725" y="5581650"/>
          <p14:tracePt t="151753" x="4594225" y="5581650"/>
          <p14:tracePt t="151761" x="4630738" y="5581650"/>
          <p14:tracePt t="151769" x="4686300" y="5581650"/>
          <p14:tracePt t="151777" x="4722813" y="5581650"/>
          <p14:tracePt t="151785" x="4776788" y="5581650"/>
          <p14:tracePt t="151793" x="4822825" y="5581650"/>
          <p14:tracePt t="151801" x="4859338" y="5562600"/>
          <p14:tracePt t="151810" x="4868863" y="5554663"/>
          <p14:tracePt t="151817" x="4886325" y="5554663"/>
          <p14:tracePt t="151826" x="4905375" y="5554663"/>
          <p14:tracePt t="151833" x="4913313" y="5554663"/>
          <p14:tracePt t="151842" x="4932363" y="5545138"/>
          <p14:tracePt t="151883" x="4949825" y="5545138"/>
          <p14:tracePt t="151889" x="4949825" y="5535613"/>
          <p14:tracePt t="151913" x="4959350" y="5535613"/>
          <p14:tracePt t="151921" x="4986338" y="5535613"/>
          <p14:tracePt t="151928" x="5005388" y="5535613"/>
          <p14:tracePt t="151937" x="5014913" y="5535613"/>
          <p14:tracePt t="151945" x="5032375" y="5535613"/>
          <p14:tracePt t="152145" x="4978400" y="5518150"/>
          <p14:tracePt t="152154" x="4959350" y="5508625"/>
          <p14:tracePt t="152162" x="4941888" y="5508625"/>
          <p14:tracePt t="152169" x="4886325" y="5499100"/>
          <p14:tracePt t="152178" x="4859338" y="5462588"/>
          <p14:tracePt t="152184" x="4832350" y="5453063"/>
          <p14:tracePt t="152193" x="4795838" y="5445125"/>
          <p14:tracePt t="152200" x="4776788" y="5426075"/>
          <p14:tracePt t="152208" x="4749800" y="5399088"/>
          <p14:tracePt t="152216" x="4722813" y="5380038"/>
          <p14:tracePt t="152225" x="4703763" y="5343525"/>
          <p14:tracePt t="152232" x="4695825" y="5335588"/>
          <p14:tracePt t="152241" x="4667250" y="5307013"/>
          <p14:tracePt t="152248" x="4640263" y="5280025"/>
          <p14:tracePt t="152257" x="4622800" y="5262563"/>
          <p14:tracePt t="152264" x="4576763" y="5216525"/>
          <p14:tracePt t="152272" x="4567238" y="5197475"/>
          <p14:tracePt t="152280" x="4530725" y="5133975"/>
          <p14:tracePt t="152288" x="4476750" y="5089525"/>
          <p14:tracePt t="152296" x="4440238" y="5033963"/>
          <p14:tracePt t="152304" x="4413250" y="5006975"/>
          <p14:tracePt t="152313" x="4357688" y="4943475"/>
          <p14:tracePt t="152320" x="4330700" y="4906963"/>
          <p14:tracePt t="152329" x="4275138" y="4860925"/>
          <p14:tracePt t="152336" x="4230688" y="4824413"/>
          <p14:tracePt t="152344" x="4184650" y="4778375"/>
          <p14:tracePt t="152352" x="4102100" y="4705350"/>
          <p14:tracePt t="152360" x="4048125" y="4660900"/>
          <p14:tracePt t="152368" x="3965575" y="4587875"/>
          <p14:tracePt t="152377" x="3883025" y="4514850"/>
          <p14:tracePt t="152384" x="3829050" y="4468813"/>
          <p14:tracePt t="152393" x="3765550" y="4413250"/>
          <p14:tracePt t="152400" x="3746500" y="4386263"/>
          <p14:tracePt t="152408" x="3683000" y="4322763"/>
          <p14:tracePt t="152416" x="3629025" y="4259263"/>
          <p14:tracePt t="152425" x="3582988" y="4195763"/>
          <p14:tracePt t="152432" x="3527425" y="4122738"/>
          <p14:tracePt t="152441" x="3509963" y="4094163"/>
          <p14:tracePt t="152448" x="3473450" y="4049713"/>
          <p14:tracePt t="152456" x="3446463" y="4003675"/>
          <p14:tracePt t="152464" x="3419475" y="3957638"/>
          <p14:tracePt t="152472" x="3390900" y="3930650"/>
          <p14:tracePt t="152480" x="3382963" y="3903663"/>
          <p14:tracePt t="152488" x="3354388" y="3867150"/>
          <p14:tracePt t="152496" x="3336925" y="3830638"/>
          <p14:tracePt t="152505" x="3327400" y="3811588"/>
          <p14:tracePt t="152512" x="3309938" y="3794125"/>
          <p14:tracePt t="152520" x="3290888" y="3775075"/>
          <p14:tracePt t="152528" x="3290888" y="3757613"/>
          <p14:tracePt t="152536" x="3263900" y="3738563"/>
          <p14:tracePt t="152552" x="3254375" y="3721100"/>
          <p14:tracePt t="152809" x="3254375" y="3684588"/>
          <p14:tracePt t="152817" x="3263900" y="3665538"/>
          <p14:tracePt t="152826" x="3273425" y="3665538"/>
          <p14:tracePt t="152833" x="3300413" y="3657600"/>
          <p14:tracePt t="152843" x="3327400" y="3621088"/>
          <p14:tracePt t="152850" x="3346450" y="3611563"/>
          <p14:tracePt t="152858" x="3354388" y="3611563"/>
          <p14:tracePt t="152865" x="3382963" y="3611563"/>
          <p14:tracePt t="152881" x="3390900" y="3611563"/>
          <p14:tracePt t="152978" x="3382963" y="3611563"/>
          <p14:tracePt t="152987" x="3373438" y="3629025"/>
          <p14:tracePt t="152994" x="3373438" y="3638550"/>
          <p14:tracePt t="153001" x="3363913" y="3665538"/>
          <p14:tracePt t="153011" x="3354388" y="3675063"/>
          <p14:tracePt t="153018" x="3346450" y="3684588"/>
          <p14:tracePt t="153033" x="3327400" y="3694113"/>
          <p14:tracePt t="153169" x="3317875" y="3702050"/>
          <p14:tracePt t="153177" x="3290888" y="3702050"/>
          <p14:tracePt t="153185" x="3273425" y="3684588"/>
          <p14:tracePt t="153195" x="3244850" y="3657600"/>
          <p14:tracePt t="153201" x="3236913" y="3638550"/>
          <p14:tracePt t="153211" x="3217863" y="3602038"/>
          <p14:tracePt t="153218" x="3200400" y="3584575"/>
          <p14:tracePt t="153227" x="3181350" y="3565525"/>
          <p14:tracePt t="153233" x="3163888" y="3548063"/>
          <p14:tracePt t="153274" x="3163888" y="3529013"/>
          <p14:tracePt t="153305" x="3163888" y="3519488"/>
          <p14:tracePt t="153314" x="3163888" y="3511550"/>
          <p14:tracePt t="153330" x="3163888" y="3482975"/>
          <p14:tracePt t="153338" x="3171825" y="3475038"/>
          <p14:tracePt t="153346" x="3181350" y="3465513"/>
          <p14:tracePt t="153354" x="3190875" y="3455988"/>
          <p14:tracePt t="153364" x="3200400" y="3455988"/>
          <p14:tracePt t="153368" x="3217863" y="3438525"/>
          <p14:tracePt t="153379" x="3227388" y="3429000"/>
          <p14:tracePt t="153383" x="3236913" y="3429000"/>
          <p14:tracePt t="153393" x="3254375" y="3419475"/>
          <p14:tracePt t="153400" x="3273425" y="3411538"/>
          <p14:tracePt t="153408" x="3290888" y="3411538"/>
          <p14:tracePt t="153416" x="3327400" y="3411538"/>
          <p14:tracePt t="153425" x="3382963" y="3411538"/>
          <p14:tracePt t="153432" x="3409950" y="3411538"/>
          <p14:tracePt t="153441" x="3446463" y="3411538"/>
          <p14:tracePt t="153448" x="3500438" y="3411538"/>
          <p14:tracePt t="153456" x="3556000" y="3411538"/>
          <p14:tracePt t="153464" x="3600450" y="3411538"/>
          <p14:tracePt t="153472" x="3656013" y="3411538"/>
          <p14:tracePt t="153480" x="3673475" y="3411538"/>
          <p14:tracePt t="153488" x="3709988" y="3411538"/>
          <p14:tracePt t="153496" x="3729038" y="3411538"/>
          <p14:tracePt t="153504" x="3746500" y="3411538"/>
          <p14:tracePt t="153512" x="3756025" y="3411538"/>
          <p14:tracePt t="153528" x="3775075" y="3429000"/>
          <p14:tracePt t="153545" x="3792538" y="3446463"/>
          <p14:tracePt t="153561" x="3792538" y="3475038"/>
          <p14:tracePt t="153569" x="3802063" y="3492500"/>
          <p14:tracePt t="153577" x="3802063" y="3529013"/>
          <p14:tracePt t="153595" x="3802063" y="3556000"/>
          <p14:tracePt t="153601" x="3802063" y="3565525"/>
          <p14:tracePt t="153611" x="3802063" y="3584575"/>
          <p14:tracePt t="153617" x="3802063" y="3602038"/>
          <p14:tracePt t="153626" x="3802063" y="3611563"/>
          <p14:tracePt t="153633" x="3802063" y="3629025"/>
          <p14:tracePt t="153642" x="3783013" y="3657600"/>
          <p14:tracePt t="153649" x="3775075" y="3665538"/>
          <p14:tracePt t="153658" x="3738563" y="3675063"/>
          <p14:tracePt t="153665" x="3692525" y="3694113"/>
          <p14:tracePt t="153673" x="3665538" y="3721100"/>
          <p14:tracePt t="153681" x="3592513" y="3730625"/>
          <p14:tracePt t="153689" x="3527425" y="3738563"/>
          <p14:tracePt t="153697" x="3473450" y="3767138"/>
          <p14:tracePt t="153705" x="3409950" y="3767138"/>
          <p14:tracePt t="153713" x="3373438" y="3775075"/>
          <p14:tracePt t="153721" x="3346450" y="3775075"/>
          <p14:tracePt t="153729" x="3327400" y="3775075"/>
          <p14:tracePt t="153833" x="3317875" y="3775075"/>
          <p14:tracePt t="153881" x="3317875" y="3757613"/>
          <p14:tracePt t="153913" x="3327400" y="3748088"/>
          <p14:tracePt t="154017" x="3336925" y="3748088"/>
          <p14:tracePt t="154026" x="3354388" y="3738563"/>
          <p14:tracePt t="154033" x="3363913" y="3738563"/>
          <p14:tracePt t="154042" x="3373438" y="3730625"/>
          <p14:tracePt t="154050" x="3390900" y="3721100"/>
          <p14:tracePt t="154058" x="3409950" y="3702050"/>
          <p14:tracePt t="154066" x="3419475" y="3694113"/>
          <p14:tracePt t="154074" x="3446463" y="3665538"/>
          <p14:tracePt t="154082" x="3490913" y="3629025"/>
          <p14:tracePt t="154089" x="3509963" y="3611563"/>
          <p14:tracePt t="154098" x="3556000" y="3575050"/>
          <p14:tracePt t="154105" x="3609975" y="3538538"/>
          <p14:tracePt t="154115" x="3629025" y="3519488"/>
          <p14:tracePt t="154121" x="3646488" y="3502025"/>
          <p14:tracePt t="154130" x="3656013" y="3492500"/>
          <p14:tracePt t="154136" x="3665538" y="3482975"/>
          <p14:tracePt t="154274" x="3665538" y="3492500"/>
          <p14:tracePt t="154283" x="3665538" y="3511550"/>
          <p14:tracePt t="154305" x="3665538" y="3519488"/>
          <p14:tracePt t="154513" x="3665538" y="3529013"/>
          <p14:tracePt t="154522" x="3673475" y="3584575"/>
          <p14:tracePt t="154529" x="3738563" y="3648075"/>
          <p14:tracePt t="154537" x="3810000" y="3767138"/>
          <p14:tracePt t="154545" x="3919538" y="3884613"/>
          <p14:tracePt t="154552" x="4038600" y="4003675"/>
          <p14:tracePt t="154560" x="4129088" y="4140200"/>
          <p14:tracePt t="154568" x="4202113" y="4295775"/>
          <p14:tracePt t="154578" x="4275138" y="4413250"/>
          <p14:tracePt t="154584" x="4348163" y="4541838"/>
          <p14:tracePt t="154592" x="4421188" y="4678363"/>
          <p14:tracePt t="154600" x="4494213" y="4797425"/>
          <p14:tracePt t="154608" x="4540250" y="4878388"/>
          <p14:tracePt t="154617" x="4567238" y="4943475"/>
          <p14:tracePt t="154627" x="4603750" y="4987925"/>
          <p14:tracePt t="154633" x="4613275" y="5043488"/>
          <p14:tracePt t="154643" x="4622800" y="5080000"/>
          <p14:tracePt t="154649" x="4640263" y="5116513"/>
          <p14:tracePt t="154661" x="4649788" y="5126038"/>
          <p14:tracePt t="154665" x="4659313" y="5153025"/>
          <p14:tracePt t="154674" x="4667250" y="5160963"/>
          <p14:tracePt t="154683" x="4676775" y="5180013"/>
          <p14:tracePt t="154689" x="4686300" y="5189538"/>
          <p14:tracePt t="154697" x="4686300" y="5197475"/>
          <p14:tracePt t="154705" x="4695825" y="5216525"/>
          <p14:tracePt t="154712" x="4695825" y="5233988"/>
          <p14:tracePt t="154721" x="4703763" y="5253038"/>
          <p14:tracePt t="154729" x="4713288" y="5280025"/>
          <p14:tracePt t="154737" x="4713288" y="5307013"/>
          <p14:tracePt t="154745" x="4722813" y="5335588"/>
          <p14:tracePt t="154753" x="4730750" y="5343525"/>
          <p14:tracePt t="154762" x="4740275" y="5372100"/>
          <p14:tracePt t="154769" x="4740275" y="5380038"/>
          <p14:tracePt t="154777" x="4749800" y="5399088"/>
          <p14:tracePt t="154785" x="4749800" y="5416550"/>
          <p14:tracePt t="154792" x="4759325" y="5426075"/>
          <p14:tracePt t="154907" x="4767263" y="5445125"/>
          <p14:tracePt t="154913" x="4767263" y="5453063"/>
          <p14:tracePt t="154922" x="4776788" y="5472113"/>
          <p14:tracePt t="154929" x="4795838" y="5489575"/>
          <p14:tracePt t="154937" x="4822825" y="5508625"/>
          <p14:tracePt t="154947" x="4822825" y="5518150"/>
          <p14:tracePt t="154953" x="4832350" y="5526088"/>
          <p14:tracePt t="154963" x="4840288" y="5545138"/>
          <p14:tracePt t="154969" x="4849813" y="5554663"/>
          <p14:tracePt t="155217" x="4868863" y="5562600"/>
          <p14:tracePt t="155298" x="4868863" y="5589588"/>
          <p14:tracePt t="155336" x="4868863" y="5599113"/>
          <p14:tracePt t="155360" x="4868863" y="5608638"/>
          <p14:tracePt t="155398" x="4868863" y="5618163"/>
          <p14:tracePt t="155408" x="4868863" y="5626100"/>
          <p14:tracePt t="155424" x="4868863" y="5635625"/>
          <p14:tracePt t="155456" x="4868863" y="5645150"/>
          <p14:tracePt t="155472" x="4868863" y="5654675"/>
          <p14:tracePt t="155480" x="4876800" y="5672138"/>
          <p14:tracePt t="155488" x="4886325" y="5681663"/>
          <p14:tracePt t="155520" x="4895850" y="5681663"/>
          <p14:tracePt t="155713" x="4886325" y="5672138"/>
          <p14:tracePt t="155722" x="4840288" y="5626100"/>
          <p14:tracePt t="155729" x="4803775" y="5599113"/>
          <p14:tracePt t="155737" x="4759325" y="5554663"/>
          <p14:tracePt t="155747" x="4713288" y="5518150"/>
          <p14:tracePt t="155753" x="4667250" y="5499100"/>
          <p14:tracePt t="155761" x="4603750" y="5462588"/>
          <p14:tracePt t="155768" x="4576763" y="5453063"/>
          <p14:tracePt t="155778" x="4521200" y="5453063"/>
          <p14:tracePt t="155784" x="4484688" y="5445125"/>
          <p14:tracePt t="155793" x="4457700" y="5445125"/>
          <p14:tracePt t="155800" x="4430713" y="5445125"/>
          <p14:tracePt t="155809" x="4421188" y="5445125"/>
          <p14:tracePt t="155825" x="4403725" y="5445125"/>
          <p14:tracePt t="155832" x="4376738" y="5445125"/>
          <p14:tracePt t="155842" x="4357688" y="5445125"/>
          <p14:tracePt t="155848" x="4330700" y="5445125"/>
          <p14:tracePt t="155856" x="4311650" y="5462588"/>
          <p14:tracePt t="155864" x="4303713" y="5472113"/>
          <p14:tracePt t="155873" x="4275138" y="5481638"/>
          <p14:tracePt t="155880" x="4267200" y="5481638"/>
          <p14:tracePt t="155894" x="4248150" y="5499100"/>
          <p14:tracePt t="155896" x="4230688" y="5526088"/>
          <p14:tracePt t="155904" x="4221163" y="5545138"/>
          <p14:tracePt t="155912" x="4211638" y="5545138"/>
          <p14:tracePt t="155920" x="4202113" y="5554663"/>
          <p14:tracePt t="155936" x="4202113" y="5562600"/>
          <p14:tracePt t="155952" x="4184650" y="5581650"/>
          <p14:tracePt t="155976" x="4175125" y="5589588"/>
          <p14:tracePt t="155992" x="4165600" y="5589588"/>
          <p14:tracePt t="156000" x="4157663" y="5599113"/>
          <p14:tracePt t="156009" x="4148138" y="5608638"/>
          <p14:tracePt t="156033" x="4129088" y="5626100"/>
          <p14:tracePt t="156042" x="4121150" y="5626100"/>
          <p14:tracePt t="156057" x="4111625" y="5635625"/>
          <p14:tracePt t="156073" x="4102100" y="5645150"/>
          <p14:tracePt t="156081" x="4084638" y="5662613"/>
          <p14:tracePt t="156097" x="4075113" y="5672138"/>
          <p14:tracePt t="156105" x="4057650" y="5681663"/>
          <p14:tracePt t="156129" x="4048125" y="5691188"/>
          <p14:tracePt t="156376" x="4038600" y="5691188"/>
          <p14:tracePt t="156384" x="4029075" y="5691188"/>
          <p14:tracePt t="156392" x="4021138" y="5691188"/>
          <p14:tracePt t="156400" x="4002088" y="5691188"/>
          <p14:tracePt t="156417" x="3992563" y="5691188"/>
          <p14:tracePt t="156428" x="3984625" y="5691188"/>
          <p14:tracePt t="156433" x="3975100" y="5691188"/>
          <p14:tracePt t="156443" x="3975100" y="5681663"/>
          <p14:tracePt t="156449" x="3965575" y="5672138"/>
          <p14:tracePt t="156459" x="3956050" y="5662613"/>
          <p14:tracePt t="156473" x="3948113" y="5654675"/>
          <p14:tracePt t="156507" x="3938588" y="5645150"/>
          <p14:tracePt t="156616" x="3911600" y="5645150"/>
          <p14:tracePt t="156625" x="3892550" y="5645150"/>
          <p14:tracePt t="156633" x="3875088" y="5645150"/>
          <p14:tracePt t="156664" x="3865563" y="5645150"/>
          <p14:tracePt t="156784" x="3902075" y="5645150"/>
          <p14:tracePt t="156792" x="3929063" y="5645150"/>
          <p14:tracePt t="156801" x="3956050" y="5645150"/>
          <p14:tracePt t="156808" x="3975100" y="5645150"/>
          <p14:tracePt t="156817" x="4002088" y="5635625"/>
          <p14:tracePt t="156826" x="4011613" y="5626100"/>
          <p14:tracePt t="156833" x="4021138" y="5626100"/>
          <p14:tracePt t="156842" x="4029075" y="5626100"/>
          <p14:tracePt t="156849" x="4048125" y="5618163"/>
          <p14:tracePt t="157194" x="4048125" y="5608638"/>
          <p14:tracePt t="157202" x="4048125" y="5589588"/>
          <p14:tracePt t="157235" x="4048125" y="5581650"/>
          <p14:tracePt t="157243" x="4048125" y="5572125"/>
          <p14:tracePt t="157290" x="4048125" y="5562600"/>
          <p14:tracePt t="157537" x="4048125" y="5535613"/>
          <p14:tracePt t="157545" x="4011613" y="5526088"/>
          <p14:tracePt t="157553" x="3992563" y="5518150"/>
          <p14:tracePt t="157563" x="3948113" y="5489575"/>
          <p14:tracePt t="157570" x="3929063" y="5481638"/>
          <p14:tracePt t="157577" x="3883025" y="5445125"/>
          <p14:tracePt t="157586" x="3865563" y="5416550"/>
          <p14:tracePt t="157592" x="3838575" y="5380038"/>
          <p14:tracePt t="157600" x="3810000" y="5362575"/>
          <p14:tracePt t="157608" x="3783013" y="5316538"/>
          <p14:tracePt t="157616" x="3775075" y="5299075"/>
          <p14:tracePt t="157624" x="3738563" y="5253038"/>
          <p14:tracePt t="157632" x="3729038" y="5207000"/>
          <p14:tracePt t="157641" x="3719513" y="5170488"/>
          <p14:tracePt t="157648" x="3683000" y="5106988"/>
          <p14:tracePt t="157656" x="3665538" y="5043488"/>
          <p14:tracePt t="157664" x="3656013" y="4970463"/>
          <p14:tracePt t="157673" x="3609975" y="4870450"/>
          <p14:tracePt t="157680" x="3592513" y="4805363"/>
          <p14:tracePt t="157688" x="3546475" y="4714875"/>
          <p14:tracePt t="157696" x="3536950" y="4632325"/>
          <p14:tracePt t="157704" x="3509963" y="4541838"/>
          <p14:tracePt t="157712" x="3482975" y="4459288"/>
          <p14:tracePt t="157720" x="3463925" y="4386263"/>
          <p14:tracePt t="157728" x="3436938" y="4303713"/>
          <p14:tracePt t="157736" x="3419475" y="4240213"/>
          <p14:tracePt t="157744" x="3419475" y="4149725"/>
          <p14:tracePt t="157753" x="3400425" y="4094163"/>
          <p14:tracePt t="157761" x="3400425" y="4030663"/>
          <p14:tracePt t="157769" x="3390900" y="3976688"/>
          <p14:tracePt t="157778" x="3390900" y="3948113"/>
          <p14:tracePt t="157785" x="3390900" y="3903663"/>
          <p14:tracePt t="157792" x="3390900" y="3875088"/>
          <p14:tracePt t="157801" x="3390900" y="3857625"/>
          <p14:tracePt t="157810" x="3390900" y="3848100"/>
          <p14:tracePt t="157817" x="3390900" y="3821113"/>
          <p14:tracePt t="157827" x="3390900" y="3811588"/>
          <p14:tracePt t="157833" x="3400425" y="3803650"/>
          <p14:tracePt t="157843" x="3409950" y="3794125"/>
          <p14:tracePt t="157859" x="3409950" y="3784600"/>
          <p14:tracePt t="157865" x="3409950" y="3767138"/>
          <p14:tracePt t="157873" x="3419475" y="3748088"/>
          <p14:tracePt t="157881" x="3427413" y="3738563"/>
          <p14:tracePt t="157898" x="3455988" y="3702050"/>
          <p14:tracePt t="157905" x="3455988" y="3675063"/>
          <p14:tracePt t="157912" x="3482975" y="3648075"/>
          <p14:tracePt t="157920" x="3509963" y="3621088"/>
          <p14:tracePt t="157928" x="3546475" y="3584575"/>
          <p14:tracePt t="157937" x="3546475" y="3575050"/>
          <p14:tracePt t="157944" x="3563938" y="3548063"/>
          <p14:tracePt t="157953" x="3573463" y="3529013"/>
          <p14:tracePt t="157960" x="3600450" y="3502025"/>
          <p14:tracePt t="157969" x="3609975" y="3492500"/>
          <p14:tracePt t="157978" x="3609975" y="3482975"/>
          <p14:tracePt t="157985" x="3619500" y="3482975"/>
          <p14:tracePt t="157993" x="3629025" y="3475038"/>
          <p14:tracePt t="158008" x="3636963" y="3465513"/>
          <p14:tracePt t="158017" x="3646488" y="3465513"/>
          <p14:tracePt t="158025" x="3656013" y="3455988"/>
          <p14:tracePt t="158032" x="3673475" y="3438525"/>
          <p14:tracePt t="158041" x="3692525" y="3429000"/>
          <p14:tracePt t="158048" x="3692525" y="3419475"/>
          <p14:tracePt t="158056" x="3719513" y="3392488"/>
          <p14:tracePt t="158064" x="3738563" y="3375025"/>
          <p14:tracePt t="158072" x="3746500" y="3365500"/>
          <p14:tracePt t="158080" x="3775075" y="3328988"/>
          <p14:tracePt t="158088" x="3783013" y="3319463"/>
          <p14:tracePt t="158096" x="3792538" y="3302000"/>
          <p14:tracePt t="158104" x="3802063" y="3282950"/>
          <p14:tracePt t="158112" x="3810000" y="3273425"/>
          <p14:tracePt t="158120" x="3819525" y="3255963"/>
          <p14:tracePt t="158128" x="3819525" y="3236913"/>
          <p14:tracePt t="158136" x="3819525" y="3228975"/>
          <p14:tracePt t="158161" x="3829050" y="3200400"/>
          <p14:tracePt t="158185" x="3838575" y="3182938"/>
          <p14:tracePt t="158193" x="3846513" y="3173413"/>
          <p14:tracePt t="158201" x="3856038" y="3155950"/>
          <p14:tracePt t="158209" x="3875088" y="3136900"/>
          <p14:tracePt t="158217" x="3875088" y="3119438"/>
          <p14:tracePt t="158226" x="3902075" y="3082925"/>
          <p14:tracePt t="158233" x="3919538" y="3054350"/>
          <p14:tracePt t="158242" x="3929063" y="3036888"/>
          <p14:tracePt t="158249" x="3948113" y="3009900"/>
          <p14:tracePt t="158259" x="3965575" y="2982913"/>
          <p14:tracePt t="158265" x="3965575" y="2954338"/>
          <p14:tracePt t="158273" x="3975100" y="2946400"/>
          <p14:tracePt t="158281" x="3984625" y="2936875"/>
          <p14:tracePt t="158289" x="4002088" y="2927350"/>
          <p14:tracePt t="158297" x="4002088" y="2917825"/>
          <p14:tracePt t="158305" x="4002088" y="2909888"/>
          <p14:tracePt t="158313" x="4011613" y="2900363"/>
          <p14:tracePt t="158321" x="4021138" y="2890838"/>
          <p14:tracePt t="158515" x="4021138" y="2900363"/>
          <p14:tracePt t="158722" x="4021138" y="2909888"/>
          <p14:tracePt t="158729" x="4021138" y="2917825"/>
          <p14:tracePt t="158745" x="3992563" y="2963863"/>
          <p14:tracePt t="158753" x="3992563" y="2990850"/>
          <p14:tracePt t="158762" x="3975100" y="3046413"/>
          <p14:tracePt t="158769" x="3965575" y="3073400"/>
          <p14:tracePt t="158777" x="3965575" y="3109913"/>
          <p14:tracePt t="158785" x="3948113" y="3146425"/>
          <p14:tracePt t="158794" x="3948113" y="3182938"/>
          <p14:tracePt t="158801" x="3938588" y="3209925"/>
          <p14:tracePt t="158810" x="3929063" y="3255963"/>
          <p14:tracePt t="158818" x="3919538" y="3282950"/>
          <p14:tracePt t="158826" x="3892550" y="3309938"/>
          <p14:tracePt t="158834" x="3883025" y="3355975"/>
          <p14:tracePt t="158844" x="3875088" y="3375025"/>
          <p14:tracePt t="158848" x="3875088" y="3402013"/>
          <p14:tracePt t="158858" x="3865563" y="3419475"/>
          <p14:tracePt t="158864" x="3846513" y="3446463"/>
          <p14:tracePt t="158872" x="3838575" y="3475038"/>
          <p14:tracePt t="158894" x="3829050" y="3519488"/>
          <p14:tracePt t="158897" x="3829050" y="3548063"/>
          <p14:tracePt t="158904" x="3829050" y="3565525"/>
          <p14:tracePt t="158912" x="3819525" y="3602038"/>
          <p14:tracePt t="158920" x="3819525" y="3648075"/>
          <p14:tracePt t="158928" x="3819525" y="3675063"/>
          <p14:tracePt t="158936" x="3819525" y="3748088"/>
          <p14:tracePt t="158944" x="3819525" y="3803650"/>
          <p14:tracePt t="158952" x="3819525" y="3875088"/>
          <p14:tracePt t="158960" x="3819525" y="3930650"/>
          <p14:tracePt t="158968" x="3846513" y="4030663"/>
          <p14:tracePt t="158976" x="3846513" y="4103688"/>
          <p14:tracePt t="158985" x="3865563" y="4167188"/>
          <p14:tracePt t="158992" x="3892550" y="4259263"/>
          <p14:tracePt t="159000" x="3911600" y="4340225"/>
          <p14:tracePt t="159008" x="3929063" y="4432300"/>
          <p14:tracePt t="159016" x="3938588" y="4495800"/>
          <p14:tracePt t="159024" x="3956050" y="4551363"/>
          <p14:tracePt t="159032" x="3975100" y="4614863"/>
          <p14:tracePt t="159042" x="3975100" y="4668838"/>
          <p14:tracePt t="159050" x="3984625" y="4714875"/>
          <p14:tracePt t="159058" x="3984625" y="4741863"/>
          <p14:tracePt t="159064" x="3984625" y="4760913"/>
          <p14:tracePt t="159072" x="3984625" y="4768850"/>
          <p14:tracePt t="159080" x="3984625" y="4797425"/>
          <p14:tracePt t="159096" x="3992563" y="4805363"/>
          <p14:tracePt t="159120" x="3992563" y="4824413"/>
          <p14:tracePt t="159129" x="4002088" y="4841875"/>
          <p14:tracePt t="159144" x="4002088" y="4860925"/>
          <p14:tracePt t="159153" x="4011613" y="4878388"/>
          <p14:tracePt t="159161" x="4021138" y="4887913"/>
          <p14:tracePt t="159633" x="4029075" y="4851400"/>
          <p14:tracePt t="159641" x="4029075" y="4824413"/>
          <p14:tracePt t="159648" x="4038600" y="4778375"/>
          <p14:tracePt t="159656" x="4038600" y="4724400"/>
          <p14:tracePt t="159664" x="4038600" y="4687888"/>
          <p14:tracePt t="159672" x="4057650" y="4632325"/>
          <p14:tracePt t="159680" x="4057650" y="4587875"/>
          <p14:tracePt t="159688" x="4075113" y="4559300"/>
          <p14:tracePt t="159696" x="4075113" y="4541838"/>
          <p14:tracePt t="159706" x="4084638" y="4522788"/>
          <p14:tracePt t="159712" x="4094163" y="4486275"/>
          <p14:tracePt t="159729" x="4102100" y="4449763"/>
          <p14:tracePt t="159736" x="4102100" y="4432300"/>
          <p14:tracePt t="159744" x="4121150" y="4386263"/>
          <p14:tracePt t="159753" x="4138613" y="4322763"/>
          <p14:tracePt t="159761" x="4148138" y="4268788"/>
          <p14:tracePt t="159769" x="4148138" y="4222750"/>
          <p14:tracePt t="159778" x="4148138" y="4195763"/>
          <p14:tracePt t="159785" x="4148138" y="4113213"/>
          <p14:tracePt t="159793" x="4157663" y="4030663"/>
          <p14:tracePt t="159800" x="4157663" y="3940175"/>
          <p14:tracePt t="159808" x="4157663" y="3848100"/>
          <p14:tracePt t="159817" x="4157663" y="3775075"/>
          <p14:tracePt t="159825" x="4157663" y="3702050"/>
          <p14:tracePt t="159833" x="4157663" y="3629025"/>
          <p14:tracePt t="159842" x="4157663" y="3575050"/>
          <p14:tracePt t="159849" x="4157663" y="3519488"/>
          <p14:tracePt t="159859" x="4157663" y="3455988"/>
          <p14:tracePt t="159865" x="4157663" y="3419475"/>
          <p14:tracePt t="159873" x="4157663" y="3375025"/>
          <p14:tracePt t="159881" x="4157663" y="3355975"/>
          <p14:tracePt t="159897" x="4157663" y="3328988"/>
          <p14:tracePt t="159913" x="4157663" y="3319463"/>
          <p14:tracePt t="159921" x="4157663" y="3292475"/>
          <p14:tracePt t="159978" x="4157663" y="3282950"/>
          <p14:tracePt t="159985" x="4157663" y="3255963"/>
          <p14:tracePt t="159993" x="4157663" y="3236913"/>
          <p14:tracePt t="160001" x="4157663" y="3228975"/>
          <p14:tracePt t="160010" x="4157663" y="3192463"/>
          <p14:tracePt t="160017" x="4157663" y="3155950"/>
          <p14:tracePt t="160027" x="4157663" y="3109913"/>
          <p14:tracePt t="160033" x="4138613" y="3063875"/>
          <p14:tracePt t="160042" x="4111625" y="3036888"/>
          <p14:tracePt t="160049" x="4102100" y="3009900"/>
          <p14:tracePt t="160059" x="4084638" y="2990850"/>
          <p14:tracePt t="160065" x="4075113" y="2982913"/>
          <p14:tracePt t="160073" x="4065588" y="2954338"/>
          <p14:tracePt t="160081" x="4057650" y="2936875"/>
          <p14:tracePt t="160089" x="4057650" y="2927350"/>
          <p14:tracePt t="160097" x="4048125" y="2909888"/>
          <p14:tracePt t="160105" x="4038600" y="2900363"/>
          <p14:tracePt t="160121" x="4029075" y="2881313"/>
          <p14:tracePt t="160137" x="4021138" y="2863850"/>
          <p14:tracePt t="160153" x="4011613" y="2836863"/>
          <p14:tracePt t="160162" x="3984625" y="2808288"/>
          <p14:tracePt t="160169" x="3984625" y="2800350"/>
          <p14:tracePt t="160178" x="3975100" y="2790825"/>
          <p14:tracePt t="160185" x="3948113" y="2754313"/>
          <p14:tracePt t="160193" x="3938588" y="2744788"/>
          <p14:tracePt t="160201" x="3938588" y="2735263"/>
          <p14:tracePt t="160210" x="3929063" y="2727325"/>
          <p14:tracePt t="160409" x="3938588" y="2735263"/>
          <p14:tracePt t="160417" x="3938588" y="2744788"/>
          <p14:tracePt t="160426" x="3956050" y="2754313"/>
          <p14:tracePt t="160433" x="3965575" y="2763838"/>
          <p14:tracePt t="160444" x="3975100" y="2771775"/>
          <p14:tracePt t="160450" x="3984625" y="2781300"/>
          <p14:tracePt t="160460" x="3992563" y="2790825"/>
          <p14:tracePt t="160465" x="3992563" y="2800350"/>
          <p14:tracePt t="160474" x="4002088" y="2808288"/>
          <p14:tracePt t="160656" x="4021138" y="2800350"/>
          <p14:tracePt t="160664" x="4029075" y="2790825"/>
          <p14:tracePt t="160672" x="4038600" y="2763838"/>
          <p14:tracePt t="160680" x="4048125" y="2744788"/>
          <p14:tracePt t="160688" x="4048125" y="2727325"/>
          <p14:tracePt t="160696" x="4065588" y="2708275"/>
          <p14:tracePt t="160929" x="4075113" y="2698750"/>
          <p14:tracePt t="160937" x="4084638" y="2662238"/>
          <p14:tracePt t="160945" x="4094163" y="2654300"/>
          <p14:tracePt t="160957" x="4111625" y="2635250"/>
          <p14:tracePt t="160962" x="4121150" y="2617788"/>
          <p14:tracePt t="160968" x="4138613" y="2571750"/>
          <p14:tracePt t="160976" x="4148138" y="2571750"/>
          <p14:tracePt t="160985" x="4165600" y="2554288"/>
          <p14:tracePt t="160992" x="4175125" y="2535238"/>
          <p14:tracePt t="161032" x="4184650" y="2517775"/>
          <p14:tracePt t="161474" x="4211638" y="2544763"/>
          <p14:tracePt t="161481" x="4221163" y="2562225"/>
          <p14:tracePt t="161490" x="4257675" y="2598738"/>
          <p14:tracePt t="161497" x="4267200" y="2635250"/>
          <p14:tracePt t="161505" x="4284663" y="2681288"/>
          <p14:tracePt t="161513" x="4311650" y="2744788"/>
          <p14:tracePt t="161521" x="4340225" y="2844800"/>
          <p14:tracePt t="161533" x="4340225" y="2881313"/>
          <p14:tracePt t="161537" x="4376738" y="2946400"/>
          <p14:tracePt t="161545" x="4384675" y="3036888"/>
          <p14:tracePt t="161553" x="4403725" y="3082925"/>
          <p14:tracePt t="161561" x="4413250" y="3119438"/>
          <p14:tracePt t="161569" x="4430713" y="3163888"/>
          <p14:tracePt t="161580" x="4440238" y="3173413"/>
          <p14:tracePt t="161584" x="4440238" y="3192463"/>
          <p14:tracePt t="161593" x="4440238" y="3200400"/>
          <p14:tracePt t="161600" x="4440238" y="3209925"/>
          <p14:tracePt t="161874" x="4440238" y="3192463"/>
          <p14:tracePt t="161881" x="4440238" y="3146425"/>
          <p14:tracePt t="161898" x="4440238" y="3109913"/>
          <p14:tracePt t="161906" x="4440238" y="3073400"/>
          <p14:tracePt t="161913" x="4394200" y="3036888"/>
          <p14:tracePt t="161921" x="4321175" y="2990850"/>
          <p14:tracePt t="161929" x="4267200" y="2963863"/>
          <p14:tracePt t="161937" x="4202113" y="2936875"/>
          <p14:tracePt t="161944" x="4138613" y="2917825"/>
          <p14:tracePt t="161953" x="4111625" y="2900363"/>
          <p14:tracePt t="161962" x="4065588" y="2873375"/>
          <p14:tracePt t="161978" x="4057650" y="2873375"/>
          <p14:tracePt t="162793" x="4048125" y="2873375"/>
          <p14:tracePt t="162809" x="4048125" y="2881313"/>
          <p14:tracePt t="162818" x="4048125" y="2900363"/>
          <p14:tracePt t="162826" x="4048125" y="2927350"/>
          <p14:tracePt t="162833" x="4048125" y="2963863"/>
          <p14:tracePt t="162850" x="4048125" y="2982913"/>
          <p14:tracePt t="162860" x="4048125" y="2990850"/>
          <p14:tracePt t="162865" x="4057650" y="3009900"/>
          <p14:tracePt t="163177" x="4065588" y="3009900"/>
          <p14:tracePt t="163185" x="4121150" y="3009900"/>
          <p14:tracePt t="163193" x="4184650" y="3009900"/>
          <p14:tracePt t="163202" x="4257675" y="3009900"/>
          <p14:tracePt t="163210" x="4321175" y="2990850"/>
          <p14:tracePt t="163218" x="4413250" y="2990850"/>
          <p14:tracePt t="163227" x="4503738" y="2982913"/>
          <p14:tracePt t="163233" x="4557713" y="2973388"/>
          <p14:tracePt t="163243" x="4622800" y="2973388"/>
          <p14:tracePt t="163250" x="4649788" y="2946400"/>
          <p14:tracePt t="163258" x="4667250" y="2946400"/>
          <p14:tracePt t="163545" x="4659313" y="2946400"/>
          <p14:tracePt t="163553" x="4630738" y="2946400"/>
          <p14:tracePt t="163561" x="4622800" y="2946400"/>
          <p14:tracePt t="163570" x="4603750" y="2946400"/>
          <p14:tracePt t="163576" x="4586288" y="2946400"/>
          <p14:tracePt t="163585" x="4567238" y="2946400"/>
          <p14:tracePt t="163593" x="4530725" y="2954338"/>
          <p14:tracePt t="163600" x="4513263" y="2954338"/>
          <p14:tracePt t="163610" x="4484688" y="2954338"/>
          <p14:tracePt t="163617" x="4476750" y="2954338"/>
          <p14:tracePt t="163626" x="4467225" y="2963863"/>
          <p14:tracePt t="163633" x="4457700" y="2963863"/>
          <p14:tracePt t="163658" x="4448175" y="2963863"/>
          <p14:tracePt t="164074" x="4421188" y="2982913"/>
          <p14:tracePt t="164089" x="4413250" y="2982913"/>
          <p14:tracePt t="164177" x="4413250" y="2963863"/>
          <p14:tracePt t="164185" x="4413250" y="2927350"/>
          <p14:tracePt t="164193" x="4413250" y="2900363"/>
          <p14:tracePt t="164201" x="4413250" y="2854325"/>
          <p14:tracePt t="164210" x="4413250" y="2827338"/>
          <p14:tracePt t="164219" x="4413250" y="2781300"/>
          <p14:tracePt t="164227" x="4413250" y="2754313"/>
          <p14:tracePt t="164235" x="4413250" y="2735263"/>
          <p14:tracePt t="164243" x="4413250" y="2727325"/>
          <p14:tracePt t="164465" x="4413250" y="2735263"/>
          <p14:tracePt t="164474" x="4403725" y="2754313"/>
          <p14:tracePt t="164490" x="4403725" y="2771775"/>
          <p14:tracePt t="164497" x="4384675" y="2790825"/>
          <p14:tracePt t="164513" x="4384675" y="2800350"/>
          <p14:tracePt t="164521" x="4376738" y="2808288"/>
          <p14:tracePt t="164529" x="4376738" y="2817813"/>
          <p14:tracePt t="164545" x="4357688" y="2836863"/>
          <p14:tracePt t="164762" x="4340225" y="2863850"/>
          <p14:tracePt t="164769" x="4321175" y="2909888"/>
          <p14:tracePt t="164777" x="4275138" y="2973388"/>
          <p14:tracePt t="164786" x="4238625" y="3054350"/>
          <p14:tracePt t="164793" x="4230688" y="3127375"/>
          <p14:tracePt t="164801" x="4211638" y="3192463"/>
          <p14:tracePt t="164810" x="4202113" y="3282950"/>
          <p14:tracePt t="164817" x="4175125" y="3392488"/>
          <p14:tracePt t="164826" x="4157663" y="3475038"/>
          <p14:tracePt t="164833" x="4148138" y="3565525"/>
          <p14:tracePt t="164842" x="4148138" y="3675063"/>
          <p14:tracePt t="164849" x="4148138" y="3748088"/>
          <p14:tracePt t="164858" x="4129088" y="3857625"/>
          <p14:tracePt t="164865" x="4129088" y="3957638"/>
          <p14:tracePt t="164875" x="4129088" y="4067175"/>
          <p14:tracePt t="164897" x="4129088" y="4340225"/>
          <p14:tracePt t="164905" x="4129088" y="4449763"/>
          <p14:tracePt t="164913" x="4129088" y="4522788"/>
          <p14:tracePt t="164921" x="4129088" y="4595813"/>
          <p14:tracePt t="164929" x="4129088" y="4668838"/>
          <p14:tracePt t="164937" x="4129088" y="4741863"/>
          <p14:tracePt t="164945" x="4129088" y="4787900"/>
          <p14:tracePt t="164953" x="4129088" y="4841875"/>
          <p14:tracePt t="164961" x="4129088" y="4878388"/>
          <p14:tracePt t="164969" x="4111625" y="4914900"/>
          <p14:tracePt t="164977" x="4111625" y="4933950"/>
          <p14:tracePt t="164986" x="4111625" y="4960938"/>
          <p14:tracePt t="164993" x="4111625" y="4970463"/>
          <p14:tracePt t="165001" x="4111625" y="4987925"/>
          <p14:tracePt t="165017" x="4111625" y="4997450"/>
          <p14:tracePt t="165049" x="4102100" y="5024438"/>
          <p14:tracePt t="165073" x="4075113" y="5070475"/>
          <p14:tracePt t="165081" x="4057650" y="5097463"/>
          <p14:tracePt t="165089" x="4021138" y="5143500"/>
          <p14:tracePt t="165097" x="3965575" y="5207000"/>
          <p14:tracePt t="165105" x="3911600" y="5289550"/>
          <p14:tracePt t="165113" x="3865563" y="5343525"/>
          <p14:tracePt t="165121" x="3810000" y="5426075"/>
          <p14:tracePt t="165129" x="3756025" y="5472113"/>
          <p14:tracePt t="165137" x="3738563" y="5518150"/>
          <p14:tracePt t="165144" x="3702050" y="5581650"/>
          <p14:tracePt t="165153" x="3673475" y="5626100"/>
          <p14:tracePt t="165161" x="3665538" y="5654675"/>
          <p14:tracePt t="165169" x="3656013" y="5672138"/>
          <p14:tracePt t="165177" x="3656013" y="5708650"/>
          <p14:tracePt t="165185" x="3646488" y="5727700"/>
          <p14:tracePt t="165194" x="3636963" y="5727700"/>
          <p14:tracePt t="165337" x="3636963" y="5718175"/>
          <p14:tracePt t="165345" x="3646488" y="5681663"/>
          <p14:tracePt t="165353" x="3656013" y="5662613"/>
          <p14:tracePt t="165361" x="3692525" y="5645150"/>
          <p14:tracePt t="165368" x="3709988" y="5618163"/>
          <p14:tracePt t="165377" x="3729038" y="5608638"/>
          <p14:tracePt t="165385" x="3738563" y="5572125"/>
          <p14:tracePt t="165393" x="3746500" y="5572125"/>
          <p14:tracePt t="165400" x="3765550" y="5554663"/>
          <p14:tracePt t="165409" x="3775075" y="5535613"/>
          <p14:tracePt t="165416" x="3792538" y="5508625"/>
          <p14:tracePt t="165424" x="3792538" y="5499100"/>
          <p14:tracePt t="165432" x="3802063" y="5489575"/>
          <p14:tracePt t="165441" x="3819525" y="5481638"/>
          <p14:tracePt t="165616" x="3819525" y="5508625"/>
          <p14:tracePt t="165624" x="3819525" y="5526088"/>
          <p14:tracePt t="165632" x="3819525" y="5554663"/>
          <p14:tracePt t="165640" x="3819525" y="5572125"/>
          <p14:tracePt t="165648" x="3819525" y="5581650"/>
          <p14:tracePt t="165657" x="3819525" y="5599113"/>
          <p14:tracePt t="165664" x="3819525" y="5618163"/>
          <p14:tracePt t="165675" x="3819525" y="5626100"/>
          <p14:tracePt t="165689" x="3819525" y="5645150"/>
          <p14:tracePt t="165706" x="3819525" y="5654675"/>
          <p14:tracePt t="165777" x="3819525" y="5662613"/>
          <p14:tracePt t="165793" x="3819525" y="5681663"/>
          <p14:tracePt t="165808" x="3819525" y="5691188"/>
          <p14:tracePt t="165818" x="3819525" y="5699125"/>
          <p14:tracePt t="165833" x="3819525" y="5708650"/>
          <p14:tracePt t="165954" x="3865563" y="5718175"/>
          <p14:tracePt t="165960" x="3956050" y="5718175"/>
          <p14:tracePt t="165969" x="4038600" y="5708650"/>
          <p14:tracePt t="165977" x="4165600" y="5681663"/>
          <p14:tracePt t="165985" x="4294188" y="5681663"/>
          <p14:tracePt t="165994" x="4403725" y="5681663"/>
          <p14:tracePt t="166001" x="4513263" y="5681663"/>
          <p14:tracePt t="166008" x="4594225" y="5681663"/>
          <p14:tracePt t="166017" x="4649788" y="5681663"/>
          <p14:tracePt t="166025" x="4676775" y="5681663"/>
          <p14:tracePt t="166033" x="4703763" y="5681663"/>
          <p14:tracePt t="166042" x="4713288" y="5681663"/>
          <p14:tracePt t="166314" x="4722813" y="5681663"/>
          <p14:tracePt t="166322" x="4759325" y="5672138"/>
          <p14:tracePt t="166330" x="4776788" y="5662613"/>
          <p14:tracePt t="166338" x="4803775" y="5654675"/>
          <p14:tracePt t="166362" x="4813300" y="5654675"/>
          <p14:tracePt t="166369" x="4822825" y="5645150"/>
          <p14:tracePt t="166378" x="4832350" y="5645150"/>
          <p14:tracePt t="166507" x="4840288" y="5635625"/>
          <p14:tracePt t="166513" x="4849813" y="5626100"/>
          <p14:tracePt t="166801" x="4849813" y="5608638"/>
          <p14:tracePt t="166809" x="4849813" y="5599113"/>
          <p14:tracePt t="166818" x="4840288" y="5581650"/>
          <p14:tracePt t="166826" x="4822825" y="5572125"/>
          <p14:tracePt t="166833" x="4776788" y="5554663"/>
          <p14:tracePt t="166842" x="4759325" y="5545138"/>
          <p14:tracePt t="166849" x="4713288" y="5518150"/>
          <p14:tracePt t="166858" x="4686300" y="5508625"/>
          <p14:tracePt t="166864" x="4667250" y="5489575"/>
          <p14:tracePt t="166874" x="4659313" y="5489575"/>
          <p14:tracePt t="166921" x="4649788" y="5489575"/>
          <p14:tracePt t="166929" x="4640263" y="5481638"/>
          <p14:tracePt t="167057" x="4613275" y="5481638"/>
          <p14:tracePt t="167065" x="4576763" y="5481638"/>
          <p14:tracePt t="167074" x="4540250" y="5481638"/>
          <p14:tracePt t="167081" x="4503738" y="5481638"/>
          <p14:tracePt t="167089" x="4457700" y="5481638"/>
          <p14:tracePt t="167097" x="4448175" y="5481638"/>
          <p14:tracePt t="167105" x="4413250" y="5481638"/>
          <p14:tracePt t="167121" x="4376738" y="5481638"/>
          <p14:tracePt t="167129" x="4367213" y="5481638"/>
          <p14:tracePt t="167137" x="4330700" y="5481638"/>
          <p14:tracePt t="167145" x="4311650" y="5481638"/>
          <p14:tracePt t="167153" x="4284663" y="5481638"/>
          <p14:tracePt t="167161" x="4238625" y="5481638"/>
          <p14:tracePt t="167169" x="4211638" y="5481638"/>
          <p14:tracePt t="167177" x="4157663" y="5499100"/>
          <p14:tracePt t="167185" x="4111625" y="5508625"/>
          <p14:tracePt t="167195" x="4048125" y="5518150"/>
          <p14:tracePt t="167200" x="3992563" y="5518150"/>
          <p14:tracePt t="167209" x="3956050" y="5526088"/>
          <p14:tracePt t="167217" x="3892550" y="5526088"/>
          <p14:tracePt t="167224" x="3856038" y="5554663"/>
          <p14:tracePt t="167233" x="3829050" y="5562600"/>
          <p14:tracePt t="167241" x="3792538" y="5572125"/>
          <p14:tracePt t="167248" x="3783013" y="5572125"/>
          <p14:tracePt t="167258" x="3765550" y="5589588"/>
          <p14:tracePt t="167264" x="3738563" y="5608638"/>
          <p14:tracePt t="167274" x="3719513" y="5618163"/>
          <p14:tracePt t="167281" x="3709988" y="5626100"/>
          <p14:tracePt t="167288" x="3692525" y="5645150"/>
          <p14:tracePt t="167297" x="3673475" y="5662613"/>
          <p14:tracePt t="167313" x="3665538" y="5672138"/>
          <p14:tracePt t="167330" x="3656013" y="5681663"/>
          <p14:tracePt t="167345" x="3646488" y="5691188"/>
          <p14:tracePt t="167625" x="3646488" y="5699125"/>
          <p14:tracePt t="167633" x="3665538" y="5708650"/>
          <p14:tracePt t="167642" x="3719513" y="5735638"/>
          <p14:tracePt t="167649" x="3738563" y="5735638"/>
          <p14:tracePt t="167665" x="3792538" y="5735638"/>
          <p14:tracePt t="167677" x="3829050" y="5754688"/>
          <p14:tracePt t="167682" x="3883025" y="5772150"/>
          <p14:tracePt t="167692" x="3919538" y="5772150"/>
          <p14:tracePt t="167697" x="3965575" y="5772150"/>
          <p14:tracePt t="167705" x="3975100" y="5772150"/>
          <p14:tracePt t="167712" x="3984625" y="5772150"/>
          <p14:tracePt t="167826" x="3992563" y="5772150"/>
          <p14:tracePt t="167865" x="4002088" y="5772150"/>
          <p14:tracePt t="167881" x="4002088" y="5764213"/>
          <p14:tracePt t="167921" x="4011613" y="5754688"/>
          <p14:tracePt t="167929" x="4011613" y="5745163"/>
          <p14:tracePt t="167937" x="4021138" y="5735638"/>
          <p14:tracePt t="167945" x="4029075" y="5727700"/>
          <p14:tracePt t="167954" x="4048125" y="5708650"/>
          <p14:tracePt t="167962" x="4065588" y="5691188"/>
          <p14:tracePt t="167969" x="4084638" y="5672138"/>
          <p14:tracePt t="167979" x="4102100" y="5654675"/>
          <p14:tracePt t="167984" x="4121150" y="5635625"/>
          <p14:tracePt t="167995" x="4138613" y="5618163"/>
          <p14:tracePt t="168000" x="4138613" y="5608638"/>
          <p14:tracePt t="168009" x="4157663" y="5589588"/>
          <p14:tracePt t="168017" x="4194175" y="5554663"/>
          <p14:tracePt t="168024" x="4202113" y="5545138"/>
          <p14:tracePt t="168032" x="4211638" y="5545138"/>
          <p14:tracePt t="168041" x="4211638" y="5526088"/>
          <p14:tracePt t="168048" x="4238625" y="5508625"/>
          <p14:tracePt t="168058" x="4238625" y="5499100"/>
          <p14:tracePt t="168065" x="4248150" y="5489575"/>
          <p14:tracePt t="168074" x="4257675" y="5481638"/>
          <p14:tracePt t="168081" x="4275138" y="5462588"/>
          <p14:tracePt t="168097" x="4284663" y="5453063"/>
          <p14:tracePt t="168105" x="4284663" y="5445125"/>
          <p14:tracePt t="168121" x="4294188" y="5435600"/>
          <p14:tracePt t="168137" x="4303713" y="5426075"/>
          <p14:tracePt t="168193" x="4303713" y="5416550"/>
          <p14:tracePt t="168561" x="4303713" y="5435600"/>
          <p14:tracePt t="168570" x="4275138" y="5472113"/>
          <p14:tracePt t="168578" x="4257675" y="5499100"/>
          <p14:tracePt t="168585" x="4248150" y="5499100"/>
          <p14:tracePt t="168593" x="4238625" y="5508625"/>
          <p14:tracePt t="168600" x="4230688" y="5518150"/>
          <p14:tracePt t="168608" x="4221163" y="5526088"/>
          <p14:tracePt t="168616" x="4194175" y="5554663"/>
          <p14:tracePt t="168633" x="4184650" y="5562600"/>
          <p14:tracePt t="168640" x="4175125" y="5572125"/>
          <p14:tracePt t="168688" x="4165600" y="5581650"/>
          <p14:tracePt t="168704" x="4165600" y="5589588"/>
          <p14:tracePt t="168728" x="4148138" y="5599113"/>
          <p14:tracePt t="168736" x="4148138" y="5608638"/>
          <p14:tracePt t="168752" x="4138613" y="5618163"/>
          <p14:tracePt t="169066" x="4138613" y="5626100"/>
          <p14:tracePt t="169074" x="4157663" y="5626100"/>
          <p14:tracePt t="169082" x="4202113" y="5635625"/>
          <p14:tracePt t="169090" x="4257675" y="5645150"/>
          <p14:tracePt t="169097" x="4303713" y="5662613"/>
          <p14:tracePt t="169106" x="4348163" y="5681663"/>
          <p14:tracePt t="169113" x="4357688" y="5681663"/>
          <p14:tracePt t="169121" x="4367213" y="5691188"/>
          <p14:tracePt t="169128" x="4384675" y="5691188"/>
          <p14:tracePt t="169137" x="4403725" y="5699125"/>
          <p14:tracePt t="169153" x="4413250" y="5708650"/>
          <p14:tracePt t="169675" x="4413250" y="5691188"/>
          <p14:tracePt t="169681" x="4413250" y="5681663"/>
          <p14:tracePt t="169761" x="4413250" y="5672138"/>
          <p14:tracePt t="169785" x="4413250" y="5654675"/>
          <p14:tracePt t="169809" x="4413250" y="5635625"/>
          <p14:tracePt t="169817" x="4403725" y="5626100"/>
          <p14:tracePt t="169961" x="4403725" y="5618163"/>
          <p14:tracePt t="169977" x="4403725" y="5608638"/>
          <p14:tracePt t="170090" x="4403725" y="5599113"/>
          <p14:tracePt t="170129" x="4403725" y="5589588"/>
          <p14:tracePt t="170361" x="4384675" y="5599113"/>
          <p14:tracePt t="170369" x="4376738" y="5608638"/>
          <p14:tracePt t="170385" x="4367213" y="5608638"/>
          <p14:tracePt t="170393" x="4357688" y="5608638"/>
          <p14:tracePt t="170409" x="4348163" y="5608638"/>
          <p14:tracePt t="170569" x="4357688" y="5608638"/>
          <p14:tracePt t="170579" x="4384675" y="5608638"/>
          <p14:tracePt t="170585" x="4403725" y="5608638"/>
          <p14:tracePt t="170592" x="4421188" y="5608638"/>
          <p14:tracePt t="170841" x="4440238" y="5608638"/>
          <p14:tracePt t="170849" x="4448175" y="5608638"/>
          <p14:tracePt t="170865" x="4457700" y="5608638"/>
          <p14:tracePt t="170891" x="4476750" y="5608638"/>
          <p14:tracePt t="170900" x="4494213" y="5608638"/>
          <p14:tracePt t="170905" x="4503738" y="5608638"/>
          <p14:tracePt t="170912" x="4530725" y="5618163"/>
          <p14:tracePt t="170920" x="4549775" y="5618163"/>
          <p14:tracePt t="170928" x="4586288" y="5635625"/>
          <p14:tracePt t="170936" x="4622800" y="5654675"/>
          <p14:tracePt t="170944" x="4649788" y="5654675"/>
          <p14:tracePt t="170952" x="4676775" y="5654675"/>
          <p14:tracePt t="170960" x="4686300" y="5654675"/>
          <p14:tracePt t="170968" x="4713288" y="5654675"/>
          <p14:tracePt t="170976" x="4722813" y="5654675"/>
          <p14:tracePt t="171040" x="4730750" y="5654675"/>
          <p14:tracePt t="171080" x="4740275" y="5645150"/>
          <p14:tracePt t="171113" x="4740275" y="5635625"/>
          <p14:tracePt t="171298" x="4740275" y="5618163"/>
          <p14:tracePt t="171313" x="4767263" y="5599113"/>
          <p14:tracePt t="171330" x="4767263" y="5589588"/>
          <p14:tracePt t="171346" x="4776788" y="5572125"/>
          <p14:tracePt t="171361" x="4786313" y="5572125"/>
          <p14:tracePt t="171528" x="4767263" y="5572125"/>
          <p14:tracePt t="171536" x="4703763" y="5572125"/>
          <p14:tracePt t="171544" x="4594225" y="5572125"/>
          <p14:tracePt t="171552" x="4476750" y="5545138"/>
          <p14:tracePt t="171560" x="4348163" y="5545138"/>
          <p14:tracePt t="171569" x="4267200" y="5499100"/>
          <p14:tracePt t="171577" x="4138613" y="5499100"/>
          <p14:tracePt t="171585" x="4065588" y="5489575"/>
          <p14:tracePt t="171594" x="3975100" y="5472113"/>
          <p14:tracePt t="171601" x="3938588" y="5462588"/>
          <p14:tracePt t="171611" x="3902075" y="5462588"/>
          <p14:tracePt t="171617" x="3875088" y="5445125"/>
          <p14:tracePt t="171624" x="3865563" y="5445125"/>
          <p14:tracePt t="171633" x="3846513" y="5445125"/>
          <p14:tracePt t="171643" x="3819525" y="5445125"/>
          <p14:tracePt t="171649" x="3775075" y="5445125"/>
          <p14:tracePt t="171659" x="3719513" y="5445125"/>
          <p14:tracePt t="171665" x="3665538" y="5445125"/>
          <p14:tracePt t="171675" x="3609975" y="5445125"/>
          <p14:tracePt t="171681" x="3536950" y="5445125"/>
          <p14:tracePt t="171688" x="3482975" y="5445125"/>
          <p14:tracePt t="171696" x="3400425" y="5445125"/>
          <p14:tracePt t="171704" x="3346450" y="5445125"/>
          <p14:tracePt t="171712" x="3309938" y="5445125"/>
          <p14:tracePt t="171720" x="3290888" y="5445125"/>
          <p14:tracePt t="171728" x="3273425" y="5445125"/>
          <p14:tracePt t="171736" x="3263900" y="5445125"/>
          <p14:tracePt t="171818" x="3254375" y="5445125"/>
          <p14:tracePt t="171833" x="3244850" y="5445125"/>
          <p14:tracePt t="171841" x="3217863" y="5445125"/>
          <p14:tracePt t="171849" x="3190875" y="5445125"/>
          <p14:tracePt t="171859" x="3171825" y="5445125"/>
          <p14:tracePt t="171865" x="3154363" y="5445125"/>
          <p14:tracePt t="171876" x="3127375" y="5445125"/>
          <p14:tracePt t="171881" x="3108325" y="5445125"/>
          <p14:tracePt t="171889" x="3071813" y="5445125"/>
          <p14:tracePt t="171911" x="2990850" y="5445125"/>
          <p14:tracePt t="171914" x="2935288" y="5445125"/>
          <p14:tracePt t="171921" x="2908300" y="5445125"/>
          <p14:tracePt t="171929" x="2852738" y="5445125"/>
          <p14:tracePt t="171938" x="2789238" y="5445125"/>
          <p14:tracePt t="171945" x="2752725" y="5445125"/>
          <p14:tracePt t="171954" x="2725738" y="5445125"/>
          <p14:tracePt t="171961" x="2708275" y="5445125"/>
          <p14:tracePt t="171969" x="2662238" y="5445125"/>
          <p14:tracePt t="171986" x="2635250" y="5445125"/>
          <p14:tracePt t="171993" x="2625725" y="5445125"/>
          <p14:tracePt t="172001" x="2616200" y="5445125"/>
          <p14:tracePt t="172017" x="2606675" y="5445125"/>
          <p14:tracePt t="172033" x="2589213" y="5445125"/>
          <p14:tracePt t="172049" x="2579688" y="5445125"/>
          <p14:tracePt t="172058" x="2570163" y="5445125"/>
          <p14:tracePt t="172065" x="2533650" y="5445125"/>
          <p14:tracePt t="172074" x="2516188" y="5445125"/>
          <p14:tracePt t="172081" x="2462213" y="5435600"/>
          <p14:tracePt t="172090" x="2425700" y="5435600"/>
          <p14:tracePt t="172097" x="2370138" y="5416550"/>
          <p14:tracePt t="172105" x="2306638" y="5408613"/>
          <p14:tracePt t="172113" x="2251075" y="5408613"/>
          <p14:tracePt t="172121" x="2197100" y="5408613"/>
          <p14:tracePt t="172129" x="2133600" y="5380038"/>
          <p14:tracePt t="172137" x="2078038" y="5380038"/>
          <p14:tracePt t="172145" x="2033588" y="5380038"/>
          <p14:tracePt t="172153" x="1997075" y="5372100"/>
          <p14:tracePt t="172161" x="1978025" y="5372100"/>
          <p14:tracePt t="172169" x="1968500" y="5372100"/>
          <p14:tracePt t="172176" x="1951038" y="5372100"/>
          <p14:tracePt t="172274" x="1941513" y="5372100"/>
          <p14:tracePt t="172490" x="1941513" y="5362575"/>
          <p14:tracePt t="172513" x="1968500" y="5362575"/>
          <p14:tracePt t="172522" x="1987550" y="5362575"/>
          <p14:tracePt t="172529" x="2014538" y="5362575"/>
          <p14:tracePt t="172537" x="2033588" y="5353050"/>
          <p14:tracePt t="172545" x="2078038" y="5353050"/>
          <p14:tracePt t="172554" x="2106613" y="5353050"/>
          <p14:tracePt t="172561" x="2133600" y="5343525"/>
          <p14:tracePt t="172570" x="2160588" y="5335588"/>
          <p14:tracePt t="172580" x="2197100" y="5335588"/>
          <p14:tracePt t="172585" x="2233613" y="5326063"/>
          <p14:tracePt t="172594" x="2287588" y="5326063"/>
          <p14:tracePt t="172600" x="2333625" y="5316538"/>
          <p14:tracePt t="172609" x="2406650" y="5316538"/>
          <p14:tracePt t="172617" x="2470150" y="5307013"/>
          <p14:tracePt t="172626" x="2525713" y="5307013"/>
          <p14:tracePt t="172633" x="2606675" y="5280025"/>
          <p14:tracePt t="172642" x="2662238" y="5262563"/>
          <p14:tracePt t="172649" x="2716213" y="5262563"/>
          <p14:tracePt t="172659" x="2762250" y="5253038"/>
          <p14:tracePt t="172664" x="2798763" y="5253038"/>
          <p14:tracePt t="172673" x="2817813" y="5243513"/>
          <p14:tracePt t="172680" x="2835275" y="5243513"/>
          <p14:tracePt t="172688" x="2871788" y="5226050"/>
          <p14:tracePt t="172704" x="2889250" y="5226050"/>
          <p14:tracePt t="172728" x="2889250" y="5216525"/>
          <p14:tracePt t="173274" x="2871788" y="5216525"/>
          <p14:tracePt t="173281" x="2862263" y="5216525"/>
          <p14:tracePt t="173290" x="2852738" y="5216525"/>
          <p14:tracePt t="173297" x="2844800" y="5226050"/>
          <p14:tracePt t="173314" x="2844800" y="5233988"/>
          <p14:tracePt t="173321" x="2835275" y="5233988"/>
          <p14:tracePt t="173337" x="2825750" y="5253038"/>
          <p14:tracePt t="173345" x="2817813" y="5262563"/>
          <p14:tracePt t="173365" x="2808288" y="5270500"/>
          <p14:tracePt t="173369" x="2808288" y="5289550"/>
          <p14:tracePt t="173378" x="2808288" y="5299075"/>
          <p14:tracePt t="173385" x="2808288" y="5307013"/>
          <p14:tracePt t="173401" x="2808288" y="5335588"/>
          <p14:tracePt t="173409" x="2808288" y="5353050"/>
          <p14:tracePt t="173417" x="2808288" y="5372100"/>
          <p14:tracePt t="173425" x="2808288" y="5389563"/>
          <p14:tracePt t="173434" x="2844800" y="5435600"/>
          <p14:tracePt t="173449" x="2871788" y="5453063"/>
          <p14:tracePt t="173457" x="2944813" y="5472113"/>
          <p14:tracePt t="173465" x="2990850" y="5489575"/>
          <p14:tracePt t="173474" x="3044825" y="5489575"/>
          <p14:tracePt t="173481" x="3090863" y="5499100"/>
          <p14:tracePt t="173490" x="3117850" y="5499100"/>
          <p14:tracePt t="173497" x="3154363" y="5508625"/>
          <p14:tracePt t="173505" x="3163888" y="5508625"/>
          <p14:tracePt t="173513" x="3200400" y="5508625"/>
          <p14:tracePt t="173521" x="3217863" y="5508625"/>
          <p14:tracePt t="173529" x="3227388" y="5508625"/>
          <p14:tracePt t="173537" x="3254375" y="5508625"/>
          <p14:tracePt t="173545" x="3273425" y="5489575"/>
          <p14:tracePt t="173553" x="3281363" y="5489575"/>
          <p14:tracePt t="173560" x="3281363" y="5462588"/>
          <p14:tracePt t="173569" x="3309938" y="5445125"/>
          <p14:tracePt t="173585" x="3336925" y="5426075"/>
          <p14:tracePt t="173601" x="3354388" y="5408613"/>
          <p14:tracePt t="173610" x="3373438" y="5399088"/>
          <p14:tracePt t="173616" x="3390900" y="5380038"/>
          <p14:tracePt t="173624" x="3400425" y="5372100"/>
          <p14:tracePt t="173632" x="3409950" y="5362575"/>
          <p14:tracePt t="173641" x="3427413" y="5343525"/>
          <p14:tracePt t="173648" x="3436938" y="5335588"/>
          <p14:tracePt t="173656" x="3446463" y="5326063"/>
          <p14:tracePt t="173664" x="3455988" y="5316538"/>
          <p14:tracePt t="173673" x="3463925" y="5316538"/>
          <p14:tracePt t="173680" x="3473450" y="5307013"/>
          <p14:tracePt t="173688" x="3500438" y="5299075"/>
          <p14:tracePt t="173696" x="3519488" y="5280025"/>
          <p14:tracePt t="173704" x="3563938" y="5262563"/>
          <p14:tracePt t="173712" x="3582988" y="5253038"/>
          <p14:tracePt t="173720" x="3609975" y="5253038"/>
          <p14:tracePt t="173729" x="3665538" y="5243513"/>
          <p14:tracePt t="173736" x="3683000" y="5243513"/>
          <p14:tracePt t="173744" x="3738563" y="5243513"/>
          <p14:tracePt t="173752" x="3783013" y="5226050"/>
          <p14:tracePt t="173760" x="3829050" y="5226050"/>
          <p14:tracePt t="173768" x="3846513" y="5226050"/>
          <p14:tracePt t="173776" x="3883025" y="5226050"/>
          <p14:tracePt t="173784" x="3902075" y="5216525"/>
          <p14:tracePt t="173792" x="3919538" y="5216525"/>
          <p14:tracePt t="173800" x="3938588" y="5216525"/>
          <p14:tracePt t="173808" x="3965575" y="5216525"/>
          <p14:tracePt t="173816" x="3975100" y="5216525"/>
          <p14:tracePt t="173832" x="3984625" y="5216525"/>
          <p14:tracePt t="173840" x="4002088" y="5216525"/>
          <p14:tracePt t="173858" x="4011613" y="5216525"/>
          <p14:tracePt t="173874" x="4021138" y="5216525"/>
          <p14:tracePt t="173881" x="4038600" y="5216525"/>
          <p14:tracePt t="173890" x="4057650" y="5216525"/>
          <p14:tracePt t="173896" x="4065588" y="5216525"/>
          <p14:tracePt t="173905" x="4084638" y="5216525"/>
          <p14:tracePt t="173913" x="4102100" y="5216525"/>
          <p14:tracePt t="173921" x="4111625" y="5216525"/>
          <p14:tracePt t="173928" x="4138613" y="5216525"/>
          <p14:tracePt t="173937" x="4157663" y="5226050"/>
          <p14:tracePt t="173945" x="4194175" y="5243513"/>
          <p14:tracePt t="173953" x="4202113" y="5243513"/>
          <p14:tracePt t="173960" x="4221163" y="5243513"/>
          <p14:tracePt t="173968" x="4238625" y="5262563"/>
          <p14:tracePt t="173976" x="4248150" y="5270500"/>
          <p14:tracePt t="173992" x="4267200" y="5270500"/>
          <p14:tracePt t="174081" x="4275138" y="5280025"/>
          <p14:tracePt t="174090" x="4275138" y="5289550"/>
          <p14:tracePt t="174097" x="4275138" y="5299075"/>
          <p14:tracePt t="174106" x="4275138" y="5307013"/>
          <p14:tracePt t="174122" x="4275138" y="5335588"/>
          <p14:tracePt t="174129" x="4275138" y="5343525"/>
          <p14:tracePt t="174137" x="4267200" y="5353050"/>
          <p14:tracePt t="174146" x="4257675" y="5362575"/>
          <p14:tracePt t="174154" x="4248150" y="5372100"/>
          <p14:tracePt t="174162" x="4238625" y="5380038"/>
          <p14:tracePt t="174185" x="4230688" y="5389563"/>
          <p14:tracePt t="174195" x="4211638" y="5399088"/>
          <p14:tracePt t="174209" x="4202113" y="5399088"/>
          <p14:tracePt t="174474" x="4202113" y="5408613"/>
          <p14:tracePt t="174482" x="4202113" y="5435600"/>
          <p14:tracePt t="174490" x="4202113" y="5445125"/>
          <p14:tracePt t="174497" x="4202113" y="5481638"/>
          <p14:tracePt t="174506" x="4202113" y="5508625"/>
          <p14:tracePt t="174513" x="4194175" y="5535613"/>
          <p14:tracePt t="174522" x="4165600" y="5581650"/>
          <p14:tracePt t="174530" x="4121150" y="5608638"/>
          <p14:tracePt t="174537" x="4057650" y="5645150"/>
          <p14:tracePt t="174545" x="3992563" y="5662613"/>
          <p14:tracePt t="174553" x="3883025" y="5699125"/>
          <p14:tracePt t="174563" x="3810000" y="5708650"/>
          <p14:tracePt t="174569" x="3765550" y="5708650"/>
          <p14:tracePt t="174580" x="3709988" y="5718175"/>
          <p14:tracePt t="174586" x="3656013" y="5718175"/>
          <p14:tracePt t="174594" x="3636963" y="5727700"/>
          <p14:tracePt t="174600" x="3609975" y="5727700"/>
          <p14:tracePt t="174608" x="3592513" y="5727700"/>
          <p14:tracePt t="174616" x="3556000" y="5735638"/>
          <p14:tracePt t="174624" x="3546475" y="5745163"/>
          <p14:tracePt t="174632" x="3546475" y="5754688"/>
          <p14:tracePt t="174648" x="3519488" y="5764213"/>
          <p14:tracePt t="174657" x="3500438" y="5772150"/>
          <p14:tracePt t="174663" x="3473450" y="5791200"/>
          <p14:tracePt t="174673" x="3446463" y="5808663"/>
          <p14:tracePt t="174680" x="3409950" y="5827713"/>
          <p14:tracePt t="174689" x="3373438" y="5845175"/>
          <p14:tracePt t="174696" x="3354388" y="5854700"/>
          <p14:tracePt t="174704" x="3327400" y="5864225"/>
          <p14:tracePt t="174712" x="3309938" y="5873750"/>
          <p14:tracePt t="174720" x="3290888" y="5891213"/>
          <p14:tracePt t="174728" x="3273425" y="5900738"/>
          <p14:tracePt t="174744" x="3263900" y="5900738"/>
          <p14:tracePt t="174752" x="3254375" y="5900738"/>
          <p14:tracePt t="174760" x="3236913" y="5900738"/>
          <p14:tracePt t="174768" x="3227388" y="5900738"/>
          <p14:tracePt t="174776" x="3208338" y="5900738"/>
          <p14:tracePt t="174784" x="3181350" y="5900738"/>
          <p14:tracePt t="174792" x="3163888" y="5900738"/>
          <p14:tracePt t="174800" x="3117850" y="5881688"/>
          <p14:tracePt t="174808" x="3054350" y="5837238"/>
          <p14:tracePt t="174816" x="3027363" y="5818188"/>
          <p14:tracePt t="174825" x="2998788" y="5818188"/>
          <p14:tracePt t="174832" x="2935288" y="5781675"/>
          <p14:tracePt t="174840" x="2917825" y="5781675"/>
          <p14:tracePt t="174848" x="2898775" y="5772150"/>
          <p14:tracePt t="174856" x="2881313" y="5754688"/>
          <p14:tracePt t="174864" x="2871788" y="5754688"/>
          <p14:tracePt t="174873" x="2852738" y="5745163"/>
          <p14:tracePt t="174880" x="2852738" y="5735638"/>
          <p14:tracePt t="174894" x="2844800" y="5735638"/>
          <p14:tracePt t="174905" x="2825750" y="5727700"/>
          <p14:tracePt t="174920" x="2817813" y="5718175"/>
          <p14:tracePt t="174928" x="2798763" y="5699125"/>
          <p14:tracePt t="174936" x="2781300" y="5681663"/>
          <p14:tracePt t="174944" x="2771775" y="5672138"/>
          <p14:tracePt t="174952" x="2771775" y="5654675"/>
          <p14:tracePt t="174960" x="2752725" y="5635625"/>
          <p14:tracePt t="174968" x="2752725" y="5608638"/>
          <p14:tracePt t="174976" x="2735263" y="5572125"/>
          <p14:tracePt t="174985" x="2708275" y="5545138"/>
          <p14:tracePt t="174992" x="2708275" y="5499100"/>
          <p14:tracePt t="175000" x="2698750" y="5481638"/>
          <p14:tracePt t="175008" x="2698750" y="5445125"/>
          <p14:tracePt t="175016" x="2679700" y="5399088"/>
          <p14:tracePt t="175024" x="2679700" y="5380038"/>
          <p14:tracePt t="175033" x="2679700" y="5353050"/>
          <p14:tracePt t="175041" x="2679700" y="5335588"/>
          <p14:tracePt t="175049" x="2679700" y="5307013"/>
          <p14:tracePt t="175059" x="2679700" y="5289550"/>
          <p14:tracePt t="175066" x="2679700" y="5262563"/>
          <p14:tracePt t="175076" x="2689225" y="5243513"/>
          <p14:tracePt t="175081" x="2698750" y="5207000"/>
          <p14:tracePt t="175091" x="2716213" y="5189538"/>
          <p14:tracePt t="175098" x="2725738" y="5170488"/>
          <p14:tracePt t="175107" x="2735263" y="5160963"/>
          <p14:tracePt t="175116" x="2762250" y="5143500"/>
          <p14:tracePt t="175121" x="2781300" y="5133975"/>
          <p14:tracePt t="175129" x="2817813" y="5116513"/>
          <p14:tracePt t="175136" x="2835275" y="5106988"/>
          <p14:tracePt t="175144" x="2871788" y="5097463"/>
          <p14:tracePt t="175152" x="2917825" y="5089525"/>
          <p14:tracePt t="175160" x="2998788" y="5060950"/>
          <p14:tracePt t="175168" x="3035300" y="5060950"/>
          <p14:tracePt t="175176" x="3090863" y="5060950"/>
          <p14:tracePt t="175184" x="3154363" y="5053013"/>
          <p14:tracePt t="175192" x="3208338" y="5053013"/>
          <p14:tracePt t="175200" x="3281363" y="5053013"/>
          <p14:tracePt t="175208" x="3336925" y="5053013"/>
          <p14:tracePt t="175216" x="3390900" y="5053013"/>
          <p14:tracePt t="175224" x="3463925" y="5053013"/>
          <p14:tracePt t="175232" x="3527425" y="5053013"/>
          <p14:tracePt t="175242" x="3582988" y="5053013"/>
          <p14:tracePt t="175249" x="3619500" y="5053013"/>
          <p14:tracePt t="175258" x="3673475" y="5053013"/>
          <p14:tracePt t="175265" x="3709988" y="5060950"/>
          <p14:tracePt t="175275" x="3738563" y="5070475"/>
          <p14:tracePt t="175282" x="3783013" y="5080000"/>
          <p14:tracePt t="175291" x="3792538" y="5080000"/>
          <p14:tracePt t="175298" x="3819525" y="5106988"/>
          <p14:tracePt t="175305" x="3819525" y="5116513"/>
          <p14:tracePt t="175313" x="3829050" y="5126038"/>
          <p14:tracePt t="175320" x="3846513" y="5143500"/>
          <p14:tracePt t="175328" x="3865563" y="5160963"/>
          <p14:tracePt t="175336" x="3875088" y="5170488"/>
          <p14:tracePt t="175344" x="3883025" y="5189538"/>
          <p14:tracePt t="175352" x="3892550" y="5207000"/>
          <p14:tracePt t="175361" x="3902075" y="5226050"/>
          <p14:tracePt t="175369" x="3911600" y="5243513"/>
          <p14:tracePt t="175380" x="3911600" y="5253038"/>
          <p14:tracePt t="175385" x="3911600" y="5280025"/>
          <p14:tracePt t="175393" x="3911600" y="5289550"/>
          <p14:tracePt t="175400" x="3911600" y="5326063"/>
          <p14:tracePt t="175408" x="3911600" y="5353050"/>
          <p14:tracePt t="175416" x="3911600" y="5380038"/>
          <p14:tracePt t="175424" x="3911600" y="5408613"/>
          <p14:tracePt t="175432" x="3902075" y="5445125"/>
          <p14:tracePt t="175440" x="3892550" y="5472113"/>
          <p14:tracePt t="175448" x="3875088" y="5499100"/>
          <p14:tracePt t="175456" x="3846513" y="5535613"/>
          <p14:tracePt t="175464" x="3838575" y="5554663"/>
          <p14:tracePt t="175473" x="3810000" y="5572125"/>
          <p14:tracePt t="175480" x="3792538" y="5589588"/>
          <p14:tracePt t="175489" x="3756025" y="5635625"/>
          <p14:tracePt t="175496" x="3746500" y="5645150"/>
          <p14:tracePt t="175504" x="3729038" y="5662613"/>
          <p14:tracePt t="175512" x="3702050" y="5691188"/>
          <p14:tracePt t="175521" x="3683000" y="5699125"/>
          <p14:tracePt t="175528" x="3646488" y="5735638"/>
          <p14:tracePt t="175536" x="3646488" y="5745163"/>
          <p14:tracePt t="175544" x="3629025" y="5745163"/>
          <p14:tracePt t="175552" x="3592513" y="5772150"/>
          <p14:tracePt t="175560" x="3563938" y="5791200"/>
          <p14:tracePt t="175568" x="3556000" y="5800725"/>
          <p14:tracePt t="175576" x="3527425" y="5818188"/>
          <p14:tracePt t="175584" x="3509963" y="5827713"/>
          <p14:tracePt t="175593" x="3482975" y="5837238"/>
          <p14:tracePt t="175600" x="3446463" y="5845175"/>
          <p14:tracePt t="175609" x="3419475" y="5845175"/>
          <p14:tracePt t="175616" x="3373438" y="5864225"/>
          <p14:tracePt t="175626" x="3363913" y="5864225"/>
          <p14:tracePt t="175632" x="3317875" y="5881688"/>
          <p14:tracePt t="175640" x="3300413" y="5891213"/>
          <p14:tracePt t="175648" x="3254375" y="5891213"/>
          <p14:tracePt t="175657" x="3200400" y="5891213"/>
          <p14:tracePt t="175664" x="3163888" y="5891213"/>
          <p14:tracePt t="175673" x="3117850" y="5891213"/>
          <p14:tracePt t="175680" x="3090863" y="5891213"/>
          <p14:tracePt t="175690" x="3054350" y="5891213"/>
          <p14:tracePt t="175696" x="3008313" y="5891213"/>
          <p14:tracePt t="175704" x="2971800" y="5891213"/>
          <p14:tracePt t="175712" x="2944813" y="5891213"/>
          <p14:tracePt t="175720" x="2908300" y="5891213"/>
          <p14:tracePt t="175728" x="2871788" y="5891213"/>
          <p14:tracePt t="175736" x="2844800" y="5873750"/>
          <p14:tracePt t="175744" x="2817813" y="5864225"/>
          <p14:tracePt t="175752" x="2798763" y="5854700"/>
          <p14:tracePt t="175760" x="2771775" y="5845175"/>
          <p14:tracePt t="175768" x="2744788" y="5827713"/>
          <p14:tracePt t="175776" x="2725738" y="5808663"/>
          <p14:tracePt t="175784" x="2689225" y="5791200"/>
          <p14:tracePt t="175793" x="2671763" y="5764213"/>
          <p14:tracePt t="175800" x="2643188" y="5735638"/>
          <p14:tracePt t="175809" x="2625725" y="5718175"/>
          <p14:tracePt t="175816" x="2598738" y="5699125"/>
          <p14:tracePt t="175826" x="2598738" y="5691188"/>
          <p14:tracePt t="175832" x="2589213" y="5681663"/>
          <p14:tracePt t="175840" x="2570163" y="5662613"/>
          <p14:tracePt t="175848" x="2562225" y="5654675"/>
          <p14:tracePt t="175857" x="2543175" y="5626100"/>
          <p14:tracePt t="175874" x="2543175" y="5599113"/>
          <p14:tracePt t="175881" x="2525713" y="5581650"/>
          <p14:tracePt t="175893" x="2516188" y="5572125"/>
          <p14:tracePt t="175897" x="2506663" y="5545138"/>
          <p14:tracePt t="175905" x="2506663" y="5508625"/>
          <p14:tracePt t="175913" x="2506663" y="5489575"/>
          <p14:tracePt t="175920" x="2498725" y="5472113"/>
          <p14:tracePt t="175928" x="2498725" y="5453063"/>
          <p14:tracePt t="175936" x="2498725" y="5435600"/>
          <p14:tracePt t="175944" x="2479675" y="5408613"/>
          <p14:tracePt t="175960" x="2479675" y="5399088"/>
          <p14:tracePt t="175969" x="2479675" y="5389563"/>
          <p14:tracePt t="175976" x="2479675" y="5372100"/>
          <p14:tracePt t="175992" x="2479675" y="5362575"/>
          <p14:tracePt t="176000" x="2489200" y="5343525"/>
          <p14:tracePt t="176008" x="2498725" y="5335588"/>
          <p14:tracePt t="176016" x="2506663" y="5326063"/>
          <p14:tracePt t="176026" x="2533650" y="5307013"/>
          <p14:tracePt t="176032" x="2562225" y="5299075"/>
          <p14:tracePt t="176040" x="2579688" y="5289550"/>
          <p14:tracePt t="176049" x="2606675" y="5289550"/>
          <p14:tracePt t="176058" x="2652713" y="5253038"/>
          <p14:tracePt t="176066" x="2679700" y="5243513"/>
          <p14:tracePt t="176076" x="2716213" y="5243513"/>
          <p14:tracePt t="176082" x="2752725" y="5233988"/>
          <p14:tracePt t="176092" x="2798763" y="5216525"/>
          <p14:tracePt t="176098" x="2817813" y="5216525"/>
          <p14:tracePt t="176108" x="2862263" y="5207000"/>
          <p14:tracePt t="176113" x="2898775" y="5207000"/>
          <p14:tracePt t="176122" x="2944813" y="5189538"/>
          <p14:tracePt t="176129" x="2962275" y="5189538"/>
          <p14:tracePt t="176137" x="2990850" y="5189538"/>
          <p14:tracePt t="176145" x="3008313" y="5189538"/>
          <p14:tracePt t="176154" x="3017838" y="5189538"/>
          <p14:tracePt t="176169" x="3044825" y="5189538"/>
          <p14:tracePt t="176177" x="3063875" y="5189538"/>
          <p14:tracePt t="176185" x="3071813" y="5189538"/>
          <p14:tracePt t="176194" x="3100388" y="5189538"/>
          <p14:tracePt t="176201" x="3136900" y="5189538"/>
          <p14:tracePt t="176209" x="3171825" y="5189538"/>
          <p14:tracePt t="176217" x="3208338" y="5189538"/>
          <p14:tracePt t="176225" x="3263900" y="5189538"/>
          <p14:tracePt t="176234" x="3309938" y="5189538"/>
          <p14:tracePt t="176242" x="3363913" y="5189538"/>
          <p14:tracePt t="176249" x="3400425" y="5189538"/>
          <p14:tracePt t="176259" x="3427413" y="5189538"/>
          <p14:tracePt t="176265" x="3455988" y="5189538"/>
          <p14:tracePt t="176276" x="3482975" y="5189538"/>
          <p14:tracePt t="176281" x="3500438" y="5207000"/>
          <p14:tracePt t="176292" x="3527425" y="5226050"/>
          <p14:tracePt t="176297" x="3556000" y="5233988"/>
          <p14:tracePt t="176306" x="3592513" y="5253038"/>
          <p14:tracePt t="176313" x="3619500" y="5262563"/>
          <p14:tracePt t="176321" x="3646488" y="5280025"/>
          <p14:tracePt t="176330" x="3683000" y="5289550"/>
          <p14:tracePt t="176337" x="3719513" y="5307013"/>
          <p14:tracePt t="176345" x="3765550" y="5316538"/>
          <p14:tracePt t="176353" x="3783013" y="5326063"/>
          <p14:tracePt t="176362" x="3810000" y="5335588"/>
          <p14:tracePt t="176369" x="3819525" y="5343525"/>
          <p14:tracePt t="176376" x="3829050" y="5353050"/>
          <p14:tracePt t="176722" x="3829050" y="5362575"/>
          <p14:tracePt t="176745" x="3829050" y="5372100"/>
          <p14:tracePt t="176778" x="3829050" y="5389563"/>
          <p14:tracePt t="176833" x="3829050" y="5399088"/>
          <p14:tracePt t="176858" x="3829050" y="5408613"/>
          <p14:tracePt t="176865" x="3829050" y="5435600"/>
          <p14:tracePt t="176874" x="3838575" y="5445125"/>
          <p14:tracePt t="176881" x="3838575" y="5472113"/>
          <p14:tracePt t="176888" x="3838575" y="5489575"/>
          <p14:tracePt t="176910" x="3838575" y="5526088"/>
          <p14:tracePt t="176912" x="3838575" y="5535613"/>
          <p14:tracePt t="176920" x="3838575" y="5581650"/>
          <p14:tracePt t="176928" x="3838575" y="5589588"/>
          <p14:tracePt t="176936" x="3838575" y="5618163"/>
          <p14:tracePt t="176944" x="3838575" y="5626100"/>
          <p14:tracePt t="176952" x="3829050" y="5662613"/>
          <p14:tracePt t="176960" x="3810000" y="5672138"/>
          <p14:tracePt t="176968" x="3802063" y="5681663"/>
          <p14:tracePt t="176976" x="3792538" y="5681663"/>
          <p14:tracePt t="176984" x="3783013" y="5681663"/>
          <p14:tracePt t="176992" x="3756025" y="5699125"/>
          <p14:tracePt t="177000" x="3746500" y="5708650"/>
          <p14:tracePt t="177008" x="3738563" y="5708650"/>
          <p14:tracePt t="177016" x="3709988" y="5718175"/>
          <p14:tracePt t="177024" x="3683000" y="5727700"/>
          <p14:tracePt t="177033" x="3656013" y="5754688"/>
          <p14:tracePt t="177041" x="3609975" y="5764213"/>
          <p14:tracePt t="177050" x="3573463" y="5764213"/>
          <p14:tracePt t="177058" x="3519488" y="5772150"/>
          <p14:tracePt t="177065" x="3473450" y="5781675"/>
          <p14:tracePt t="177075" x="3419475" y="5781675"/>
          <p14:tracePt t="177082" x="3373438" y="5808663"/>
          <p14:tracePt t="177092" x="3300413" y="5808663"/>
          <p14:tracePt t="177097" x="3254375" y="5818188"/>
          <p14:tracePt t="177108" x="3200400" y="5818188"/>
          <p14:tracePt t="177113" x="3127375" y="5818188"/>
          <p14:tracePt t="177122" x="3071813" y="5818188"/>
          <p14:tracePt t="177129" x="3027363" y="5818188"/>
          <p14:tracePt t="177137" x="2998788" y="5818188"/>
          <p14:tracePt t="177146" x="2954338" y="5818188"/>
          <p14:tracePt t="177154" x="2944813" y="5818188"/>
          <p14:tracePt t="177161" x="2925763" y="5818188"/>
          <p14:tracePt t="177169" x="2917825" y="5818188"/>
          <p14:tracePt t="177177" x="2908300" y="5818188"/>
          <p14:tracePt t="177185" x="2889250" y="5818188"/>
          <p14:tracePt t="177202" x="2881313" y="5818188"/>
          <p14:tracePt t="177210" x="2862263" y="5818188"/>
          <p14:tracePt t="177241" x="2835275" y="5808663"/>
          <p14:tracePt t="177257" x="2825750" y="5800725"/>
          <p14:tracePt t="177274" x="2817813" y="5791200"/>
          <p14:tracePt t="177283" x="2817813" y="5781675"/>
          <p14:tracePt t="177292" x="2798763" y="5754688"/>
          <p14:tracePt t="177298" x="2789238" y="5745163"/>
          <p14:tracePt t="177307" x="2781300" y="5727700"/>
          <p14:tracePt t="177313" x="2781300" y="5718175"/>
          <p14:tracePt t="177322" x="2771775" y="5691188"/>
          <p14:tracePt t="177332" x="2771775" y="5681663"/>
          <p14:tracePt t="177337" x="2771775" y="5645150"/>
          <p14:tracePt t="177344" x="2771775" y="5635625"/>
          <p14:tracePt t="177352" x="2762250" y="5618163"/>
          <p14:tracePt t="177360" x="2752725" y="5599113"/>
          <p14:tracePt t="177368" x="2752725" y="5581650"/>
          <p14:tracePt t="177376" x="2752725" y="5562600"/>
          <p14:tracePt t="177384" x="2752725" y="5554663"/>
          <p14:tracePt t="177392" x="2752725" y="5545138"/>
          <p14:tracePt t="177408" x="2752725" y="5508625"/>
          <p14:tracePt t="177432" x="2752725" y="5499100"/>
          <p14:tracePt t="177440" x="2752725" y="5489575"/>
          <p14:tracePt t="177448" x="2752725" y="5481638"/>
          <p14:tracePt t="177456" x="2752725" y="5472113"/>
          <p14:tracePt t="177464" x="2771775" y="5453063"/>
          <p14:tracePt t="177473" x="2771775" y="5445125"/>
          <p14:tracePt t="177480" x="2789238" y="5426075"/>
          <p14:tracePt t="177489" x="2798763" y="5408613"/>
          <p14:tracePt t="177496" x="2817813" y="5399088"/>
          <p14:tracePt t="177504" x="2852738" y="5380038"/>
          <p14:tracePt t="177512" x="2881313" y="5362575"/>
          <p14:tracePt t="177520" x="2925763" y="5353050"/>
          <p14:tracePt t="177528" x="2990850" y="5316538"/>
          <p14:tracePt t="177536" x="3017838" y="5299075"/>
          <p14:tracePt t="177544" x="3071813" y="5289550"/>
          <p14:tracePt t="177552" x="3136900" y="5253038"/>
          <p14:tracePt t="177560" x="3181350" y="5253038"/>
          <p14:tracePt t="177568" x="3236913" y="5226050"/>
          <p14:tracePt t="177576" x="3290888" y="5226050"/>
          <p14:tracePt t="177584" x="3336925" y="5207000"/>
          <p14:tracePt t="177593" x="3354388" y="5197475"/>
          <p14:tracePt t="177601" x="3390900" y="5189538"/>
          <p14:tracePt t="177608" x="3427413" y="5189538"/>
          <p14:tracePt t="177616" x="3446463" y="5180013"/>
          <p14:tracePt t="177624" x="3455988" y="5180013"/>
          <p14:tracePt t="177632" x="3473450" y="5180013"/>
          <p14:tracePt t="177640" x="3490913" y="5160963"/>
          <p14:tracePt t="177656" x="3500438" y="5160963"/>
          <p14:tracePt t="177664" x="3519488" y="5160963"/>
          <p14:tracePt t="177673" x="3546475" y="5160963"/>
          <p14:tracePt t="177680" x="3582988" y="5160963"/>
          <p14:tracePt t="177692" x="3636963" y="5160963"/>
          <p14:tracePt t="177697" x="3719513" y="5197475"/>
          <p14:tracePt t="177708" x="3819525" y="5226050"/>
          <p14:tracePt t="177713" x="3911600" y="5253038"/>
          <p14:tracePt t="177721" x="4011613" y="5280025"/>
          <p14:tracePt t="177729" x="4075113" y="5307013"/>
          <p14:tracePt t="177737" x="4111625" y="5307013"/>
          <p14:tracePt t="177745" x="4157663" y="5316538"/>
          <p14:tracePt t="177753" x="4175125" y="5335588"/>
          <p14:tracePt t="177761" x="4184650" y="5335588"/>
          <p14:tracePt t="177896" x="4194175" y="5343525"/>
          <p14:tracePt t="178025" x="4194175" y="5353050"/>
          <p14:tracePt t="178033" x="4194175" y="5380038"/>
          <p14:tracePt t="178057" x="4194175" y="5389563"/>
          <p14:tracePt t="178065" x="4194175" y="5399088"/>
          <p14:tracePt t="178074" x="4194175" y="5416550"/>
          <p14:tracePt t="178106" x="4194175" y="5426075"/>
          <p14:tracePt t="178137" x="4194175" y="5435600"/>
          <p14:tracePt t="178177" x="4194175" y="5453063"/>
          <p14:tracePt t="179938" x="4194175" y="5435600"/>
          <p14:tracePt t="180306" x="4194175" y="5426075"/>
          <p14:tracePt t="180330" x="4175125" y="5416550"/>
          <p14:tracePt t="180345" x="4157663" y="5408613"/>
          <p14:tracePt t="180353" x="4148138" y="5372100"/>
          <p14:tracePt t="180369" x="4129088" y="5353050"/>
          <p14:tracePt t="180378" x="4129088" y="5335588"/>
          <p14:tracePt t="180385" x="4111625" y="5316538"/>
          <p14:tracePt t="180393" x="4111625" y="5307013"/>
          <p14:tracePt t="180402" x="4111625" y="5299075"/>
          <p14:tracePt t="180417" x="4111625" y="5289550"/>
          <p14:tracePt t="181106" x="4102100" y="5280025"/>
          <p14:tracePt t="181330" x="4094163" y="5280025"/>
          <p14:tracePt t="181346" x="4084638" y="5262563"/>
          <p14:tracePt t="181354" x="4065588" y="5233988"/>
          <p14:tracePt t="181363" x="4065588" y="5189538"/>
          <p14:tracePt t="181369" x="4065588" y="5133975"/>
          <p14:tracePt t="181377" x="4065588" y="5080000"/>
          <p14:tracePt t="181385" x="4065588" y="5024438"/>
          <p14:tracePt t="181393" x="4065588" y="4970463"/>
          <p14:tracePt t="181402" x="4065588" y="4924425"/>
          <p14:tracePt t="181409" x="4065588" y="4887913"/>
          <p14:tracePt t="181417" x="4065588" y="4851400"/>
          <p14:tracePt t="181425" x="4065588" y="4841875"/>
          <p14:tracePt t="181433" x="4065588" y="4833938"/>
          <p14:tracePt t="181442" x="4065588" y="4824413"/>
          <p14:tracePt t="181617" x="4065588" y="4833938"/>
          <p14:tracePt t="181625" x="4065588" y="4860925"/>
          <p14:tracePt t="181632" x="4065588" y="4887913"/>
          <p14:tracePt t="181641" x="4057650" y="4914900"/>
          <p14:tracePt t="181649" x="4038600" y="4960938"/>
          <p14:tracePt t="181657" x="4029075" y="5006975"/>
          <p14:tracePt t="181665" x="4029075" y="5016500"/>
          <p14:tracePt t="181673" x="4029075" y="5060950"/>
          <p14:tracePt t="181681" x="4011613" y="5089525"/>
          <p14:tracePt t="181690" x="4011613" y="5126038"/>
          <p14:tracePt t="181697" x="4011613" y="5133975"/>
          <p14:tracePt t="181706" x="4002088" y="5170488"/>
          <p14:tracePt t="181713" x="4002088" y="5180013"/>
          <p14:tracePt t="181721" x="4002088" y="5197475"/>
          <p14:tracePt t="181729" x="4002088" y="5207000"/>
          <p14:tracePt t="181737" x="3992563" y="5216525"/>
          <p14:tracePt t="181753" x="3992563" y="5243513"/>
          <p14:tracePt t="181761" x="3992563" y="5253038"/>
          <p14:tracePt t="181793" x="3992563" y="5262563"/>
          <p14:tracePt t="181801" x="3992563" y="5270500"/>
          <p14:tracePt t="181809" x="3992563" y="5280025"/>
          <p14:tracePt t="181817" x="3992563" y="5289550"/>
          <p14:tracePt t="181825" x="4002088" y="5316538"/>
          <p14:tracePt t="181833" x="4011613" y="5326063"/>
          <p14:tracePt t="181842" x="4021138" y="5343525"/>
          <p14:tracePt t="181849" x="4038600" y="5362575"/>
          <p14:tracePt t="181856" x="4065588" y="5399088"/>
          <p14:tracePt t="181865" x="4075113" y="5399088"/>
          <p14:tracePt t="181873" x="4102100" y="5426075"/>
          <p14:tracePt t="181881" x="4148138" y="5453063"/>
          <p14:tracePt t="181894" x="4157663" y="5462588"/>
          <p14:tracePt t="181896" x="4211638" y="5481638"/>
          <p14:tracePt t="181907" x="4248150" y="5489575"/>
          <p14:tracePt t="181913" x="4294188" y="5499100"/>
          <p14:tracePt t="181921" x="4367213" y="5499100"/>
          <p14:tracePt t="181929" x="4448175" y="5518150"/>
          <p14:tracePt t="181937" x="4521200" y="5526088"/>
          <p14:tracePt t="181945" x="4613275" y="5545138"/>
          <p14:tracePt t="181953" x="4730750" y="5572125"/>
          <p14:tracePt t="181961" x="4840288" y="5572125"/>
          <p14:tracePt t="181969" x="4932363" y="5572125"/>
          <p14:tracePt t="181977" x="5059363" y="5572125"/>
          <p14:tracePt t="181986" x="5187950" y="5572125"/>
          <p14:tracePt t="181993" x="5334000" y="5572125"/>
          <p14:tracePt t="182001" x="5461000" y="5572125"/>
          <p14:tracePt t="182009" x="5570538" y="5572125"/>
          <p14:tracePt t="182017" x="5697538" y="5572125"/>
          <p14:tracePt t="182025" x="5807075" y="5572125"/>
          <p14:tracePt t="182033" x="5899150" y="5572125"/>
          <p14:tracePt t="182041" x="6007100" y="5554663"/>
          <p14:tracePt t="182049" x="6080125" y="5554663"/>
          <p14:tracePt t="182057" x="6162675" y="5535613"/>
          <p14:tracePt t="182065" x="6218238" y="5535613"/>
          <p14:tracePt t="182073" x="6245225" y="5526088"/>
          <p14:tracePt t="182081" x="6262688" y="5526088"/>
          <p14:tracePt t="182090" x="6272213" y="5526088"/>
          <p14:tracePt t="182107" x="6291263" y="5526088"/>
          <p14:tracePt t="182369" x="6299200" y="5526088"/>
          <p14:tracePt t="182377" x="6308725" y="5545138"/>
          <p14:tracePt t="182385" x="6318250" y="5554663"/>
          <p14:tracePt t="182394" x="6318250" y="5572125"/>
          <p14:tracePt t="182402" x="6354763" y="5599113"/>
          <p14:tracePt t="182411" x="6362700" y="5608638"/>
          <p14:tracePt t="182417" x="6391275" y="5635625"/>
          <p14:tracePt t="182425" x="6399213" y="5645150"/>
          <p14:tracePt t="182433" x="6408738" y="5654675"/>
          <p14:tracePt t="182443" x="6427788" y="5672138"/>
          <p14:tracePt t="182456" x="6435725" y="5672138"/>
          <p14:tracePt t="182465" x="6464300" y="5672138"/>
          <p14:tracePt t="182473" x="6481763" y="5681663"/>
          <p14:tracePt t="182481" x="6491288" y="5681663"/>
          <p14:tracePt t="182490" x="6518275" y="5681663"/>
          <p14:tracePt t="182497" x="6537325" y="5691188"/>
          <p14:tracePt t="182506" x="6564313" y="5691188"/>
          <p14:tracePt t="182513" x="6610350" y="5718175"/>
          <p14:tracePt t="182521" x="6637338" y="5718175"/>
          <p14:tracePt t="182529" x="6681788" y="5718175"/>
          <p14:tracePt t="182537" x="6710363" y="5718175"/>
          <p14:tracePt t="182545" x="6754813" y="5727700"/>
          <p14:tracePt t="182553" x="6783388" y="5727700"/>
          <p14:tracePt t="182561" x="6819900" y="5735638"/>
          <p14:tracePt t="182569" x="6837363" y="5735638"/>
          <p14:tracePt t="182577" x="6864350" y="5735638"/>
          <p14:tracePt t="182585" x="6873875" y="5735638"/>
          <p14:tracePt t="182594" x="6883400" y="5735638"/>
          <p14:tracePt t="182600" x="6910388" y="5745163"/>
          <p14:tracePt t="182608" x="6919913" y="5745163"/>
          <p14:tracePt t="182616" x="6929438" y="5745163"/>
          <p14:tracePt t="182624" x="6956425" y="5745163"/>
          <p14:tracePt t="182632" x="6973888" y="5745163"/>
          <p14:tracePt t="182640" x="6992938" y="5764213"/>
          <p14:tracePt t="182648" x="7010400" y="5764213"/>
          <p14:tracePt t="182657" x="7037388" y="5764213"/>
          <p14:tracePt t="182664" x="7056438" y="5764213"/>
          <p14:tracePt t="182673" x="7083425" y="5772150"/>
          <p14:tracePt t="182680" x="7110413" y="5772150"/>
          <p14:tracePt t="182689" x="7156450" y="5781675"/>
          <p14:tracePt t="182696" x="7175500" y="5781675"/>
          <p14:tracePt t="182704" x="7202488" y="5781675"/>
          <p14:tracePt t="182712" x="7248525" y="5800725"/>
          <p14:tracePt t="182721" x="7302500" y="5818188"/>
          <p14:tracePt t="182729" x="7319963" y="5827713"/>
          <p14:tracePt t="182737" x="7375525" y="5827713"/>
          <p14:tracePt t="182744" x="7439025" y="5827713"/>
          <p14:tracePt t="182753" x="7512050" y="5827713"/>
          <p14:tracePt t="182761" x="7585075" y="5827713"/>
          <p14:tracePt t="182769" x="7675563" y="5827713"/>
          <p14:tracePt t="182777" x="7748588" y="5827713"/>
          <p14:tracePt t="182784" x="7850188" y="5808663"/>
          <p14:tracePt t="182792" x="7940675" y="5800725"/>
          <p14:tracePt t="182801" x="8023225" y="5745163"/>
          <p14:tracePt t="182808" x="8140700" y="5699125"/>
          <p14:tracePt t="182817" x="8232775" y="5662613"/>
          <p14:tracePt t="182825" x="8313738" y="5618163"/>
          <p14:tracePt t="182833" x="8359775" y="5608638"/>
          <p14:tracePt t="182842" x="8423275" y="5581650"/>
          <p14:tracePt t="182849" x="8478838" y="5572125"/>
          <p14:tracePt t="182856" x="8505825" y="5562600"/>
          <p14:tracePt t="182865" x="8515350" y="5554663"/>
          <p14:tracePt t="182873" x="8532813" y="5545138"/>
          <p14:tracePt t="182882" x="8542338" y="5545138"/>
          <p14:tracePt t="182890" x="8559800" y="5535613"/>
          <p14:tracePt t="182910" x="8578850" y="5518150"/>
          <p14:tracePt t="182913" x="8596313" y="5508625"/>
          <p14:tracePt t="182920" x="8615363" y="5499100"/>
          <p14:tracePt t="182928" x="8661400" y="5462588"/>
          <p14:tracePt t="182936" x="8688388" y="5435600"/>
          <p14:tracePt t="182944" x="8724900" y="5389563"/>
          <p14:tracePt t="182952" x="8778875" y="5316538"/>
          <p14:tracePt t="182960" x="8834438" y="5253038"/>
          <p14:tracePt t="182968" x="8870950" y="5207000"/>
          <p14:tracePt t="182976" x="8907463" y="5126038"/>
          <p14:tracePt t="182984" x="8961438" y="5043488"/>
          <p14:tracePt t="182992" x="8970963" y="4997450"/>
          <p14:tracePt t="183000" x="9024938" y="4933950"/>
          <p14:tracePt t="183008" x="9034463" y="4914900"/>
          <p14:tracePt t="183016" x="9061450" y="4870450"/>
          <p14:tracePt t="183024" x="9070975" y="4841875"/>
          <p14:tracePt t="183032" x="9090025" y="4824413"/>
          <p14:tracePt t="183041" x="9090025" y="4805363"/>
          <p14:tracePt t="183048" x="9097963" y="4787900"/>
          <p14:tracePt t="183058" x="9107488" y="4778375"/>
          <p14:tracePt t="183063" x="9117013" y="4760913"/>
          <p14:tracePt t="183074" x="9117013" y="4751388"/>
          <p14:tracePt t="183081" x="9126538" y="4751388"/>
          <p14:tracePt t="183091" x="9134475" y="47323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38266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レジスタ間演算命令の動作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solidFill>
                  <a:srgbClr val="FF0000"/>
                </a:solidFill>
              </a:rPr>
              <a:t>rwe</a:t>
            </a:r>
            <a:endParaRPr lang="en-US" altLang="ja-JP" b="1" dirty="0">
              <a:solidFill>
                <a:srgbClr val="FF0000"/>
              </a:solidFill>
            </a:endParaRP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45487" y="3471069"/>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AEC515ED-3E5F-4537-B7FD-8430BC6B9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81114931"/>
      </p:ext>
    </p:extLst>
  </p:cSld>
  <p:clrMapOvr>
    <a:masterClrMapping/>
  </p:clrMapOvr>
  <mc:AlternateContent xmlns:mc="http://schemas.openxmlformats.org/markup-compatibility/2006">
    <mc:Choice xmlns:p14="http://schemas.microsoft.com/office/powerpoint/2010/main" Requires="p14">
      <p:transition spd="slow" p14:dur="2000" advTm="59528"/>
    </mc:Choice>
    <mc:Fallback>
      <p:transition spd="slow" advTm="5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43" x="8924925" y="3429000"/>
          <p14:tracePt t="2447" x="8815388" y="3429000"/>
          <p14:tracePt t="2454" x="8705850" y="3429000"/>
          <p14:tracePt t="2465" x="8632825" y="3429000"/>
          <p14:tracePt t="2470" x="8559800" y="3429000"/>
          <p14:tracePt t="2478" x="8478838" y="3429000"/>
          <p14:tracePt t="2486" x="8442325" y="3429000"/>
          <p14:tracePt t="2494" x="8359775" y="3429000"/>
          <p14:tracePt t="2502" x="8305800" y="3429000"/>
          <p14:tracePt t="2510" x="8240713" y="3429000"/>
          <p14:tracePt t="2518" x="8169275" y="3429000"/>
          <p14:tracePt t="2526" x="8077200" y="3429000"/>
          <p14:tracePt t="2534" x="7967663" y="3429000"/>
          <p14:tracePt t="2542" x="7858125" y="3429000"/>
          <p14:tracePt t="2550" x="7748588" y="3429000"/>
          <p14:tracePt t="2558" x="7658100" y="3429000"/>
          <p14:tracePt t="2566" x="7531100" y="3429000"/>
          <p14:tracePt t="2574" x="7421563" y="3429000"/>
          <p14:tracePt t="2582" x="7275513" y="3446463"/>
          <p14:tracePt t="2591" x="7192963" y="3455988"/>
          <p14:tracePt t="2599" x="7102475" y="3455988"/>
          <p14:tracePt t="2607" x="6992938" y="3475038"/>
          <p14:tracePt t="2614" x="6946900" y="3482975"/>
          <p14:tracePt t="2622" x="6910388" y="3482975"/>
          <p14:tracePt t="2631" x="6883400" y="3482975"/>
          <p14:tracePt t="2638" x="6864350" y="3482975"/>
          <p14:tracePt t="2647" x="6856413" y="3482975"/>
          <p14:tracePt t="3088" x="6846888" y="3482975"/>
          <p14:tracePt t="4480" x="6837363" y="3482975"/>
          <p14:tracePt t="5024" x="6827838" y="3482975"/>
          <p14:tracePt t="5030" x="6800850" y="3502025"/>
          <p14:tracePt t="5038" x="6746875" y="3511550"/>
          <p14:tracePt t="5047" x="6727825" y="3519488"/>
          <p14:tracePt t="5054" x="6710363" y="3538538"/>
          <p14:tracePt t="5064" x="6691313" y="3538538"/>
          <p14:tracePt t="5070" x="6681788" y="3548063"/>
          <p14:tracePt t="5102" x="6673850" y="3548063"/>
          <p14:tracePt t="6966" x="6664325" y="3575050"/>
          <p14:tracePt t="6974" x="6664325" y="3648075"/>
          <p14:tracePt t="6982" x="6664325" y="3675063"/>
          <p14:tracePt t="6990" x="6664325" y="3694113"/>
          <p14:tracePt t="6998" x="6664325" y="3730625"/>
          <p14:tracePt t="7006" x="6664325" y="3738563"/>
          <p14:tracePt t="7014" x="6673850" y="3775075"/>
          <p14:tracePt t="7022" x="6681788" y="3794125"/>
          <p14:tracePt t="7030" x="6681788" y="3811588"/>
          <p14:tracePt t="7038" x="6691313" y="3830638"/>
          <p14:tracePt t="7054" x="6700838" y="3840163"/>
          <p14:tracePt t="7734" x="6710363" y="3840163"/>
          <p14:tracePt t="7742" x="6718300" y="3840163"/>
          <p14:tracePt t="7952" x="6718300" y="3830638"/>
          <p14:tracePt t="7961" x="6727825" y="3821113"/>
          <p14:tracePt t="9064" x="6727825" y="3803650"/>
          <p14:tracePt t="9072" x="6727825" y="3794125"/>
          <p14:tracePt t="9079" x="6746875" y="3784600"/>
          <p14:tracePt t="9185" x="6754813" y="3775075"/>
          <p14:tracePt t="9384" x="6754813" y="3757613"/>
          <p14:tracePt t="9432" x="6754813" y="3748088"/>
          <p14:tracePt t="10815" x="6754813" y="3738563"/>
          <p14:tracePt t="10822" x="6754813" y="3721100"/>
          <p14:tracePt t="10846" x="6754813" y="3711575"/>
          <p14:tracePt t="11007" x="6737350" y="3711575"/>
          <p14:tracePt t="11015" x="6727825" y="3721100"/>
          <p14:tracePt t="11023" x="6718300" y="3730625"/>
          <p14:tracePt t="11031" x="6681788" y="3738563"/>
          <p14:tracePt t="11039" x="6664325" y="3767138"/>
          <p14:tracePt t="11048" x="6637338" y="3775075"/>
          <p14:tracePt t="11055" x="6600825" y="3784600"/>
          <p14:tracePt t="11066" x="6581775" y="3811588"/>
          <p14:tracePt t="11071" x="6554788" y="3821113"/>
          <p14:tracePt t="11082" x="6537325" y="3830638"/>
          <p14:tracePt t="11087" x="6508750" y="3840163"/>
          <p14:tracePt t="11098" x="6481763" y="3857625"/>
          <p14:tracePt t="11103" x="6445250" y="3867150"/>
          <p14:tracePt t="11111" x="6427788" y="3875088"/>
          <p14:tracePt t="11119" x="6391275" y="3894138"/>
          <p14:tracePt t="11127" x="6354763" y="3921125"/>
          <p14:tracePt t="11136" x="6345238" y="3921125"/>
          <p14:tracePt t="11143" x="6318250" y="3948113"/>
          <p14:tracePt t="11152" x="6291263" y="3957638"/>
          <p14:tracePt t="11158" x="6226175" y="3976688"/>
          <p14:tracePt t="11166" x="6181725" y="4003675"/>
          <p14:tracePt t="11174" x="6116638" y="4030663"/>
          <p14:tracePt t="11182" x="6062663" y="4040188"/>
          <p14:tracePt t="11190" x="5999163" y="4076700"/>
          <p14:tracePt t="11198" x="5916613" y="4103688"/>
          <p14:tracePt t="11206" x="5853113" y="4140200"/>
          <p14:tracePt t="11215" x="5797550" y="4167188"/>
          <p14:tracePt t="11222" x="5734050" y="4195763"/>
          <p14:tracePt t="11231" x="5670550" y="4213225"/>
          <p14:tracePt t="11238" x="5588000" y="4259263"/>
          <p14:tracePt t="11247" x="5543550" y="4276725"/>
          <p14:tracePt t="11254" x="5487988" y="4295775"/>
          <p14:tracePt t="11263" x="5434013" y="4322763"/>
          <p14:tracePt t="11270" x="5397500" y="4340225"/>
          <p14:tracePt t="11280" x="5351463" y="4376738"/>
          <p14:tracePt t="11286" x="5314950" y="4386263"/>
          <p14:tracePt t="11294" x="5287963" y="4405313"/>
          <p14:tracePt t="11302" x="5278438" y="4405313"/>
          <p14:tracePt t="11310" x="5241925" y="4432300"/>
          <p14:tracePt t="11326" x="5224463" y="4441825"/>
          <p14:tracePt t="11351" x="5187950" y="4449763"/>
          <p14:tracePt t="11359" x="5168900" y="4459288"/>
          <p14:tracePt t="11367" x="5151438" y="4468813"/>
          <p14:tracePt t="11375" x="5141913" y="4478338"/>
          <p14:tracePt t="11382" x="5132388" y="4478338"/>
          <p14:tracePt t="11391" x="5095875" y="4486275"/>
          <p14:tracePt t="11399" x="5078413" y="4486275"/>
          <p14:tracePt t="11407" x="5049838" y="4495800"/>
          <p14:tracePt t="11416" x="5032375" y="4514850"/>
          <p14:tracePt t="11423" x="5014913" y="4532313"/>
          <p14:tracePt t="11432" x="4986338" y="4532313"/>
          <p14:tracePt t="11439" x="4949825" y="4541838"/>
          <p14:tracePt t="11450" x="4922838" y="4551363"/>
          <p14:tracePt t="11454" x="4905375" y="4551363"/>
          <p14:tracePt t="11466" x="4886325" y="4551363"/>
          <p14:tracePt t="11470" x="4849813" y="4551363"/>
          <p14:tracePt t="11480" x="4822825" y="4551363"/>
          <p14:tracePt t="11486" x="4803775" y="4551363"/>
          <p14:tracePt t="11494" x="4795838" y="4551363"/>
          <p14:tracePt t="11502" x="4776788" y="4551363"/>
          <p14:tracePt t="11510" x="4767263" y="4551363"/>
          <p14:tracePt t="11518" x="4759325" y="4551363"/>
          <p14:tracePt t="11534" x="4749800" y="4551363"/>
          <p14:tracePt t="11543" x="4740275" y="4551363"/>
          <p14:tracePt t="11558" x="4730750" y="4551363"/>
          <p14:tracePt t="11574" x="4722813" y="4551363"/>
          <p14:tracePt t="11582" x="4713288" y="4551363"/>
          <p14:tracePt t="11599" x="4695825" y="4551363"/>
          <p14:tracePt t="11607" x="4686300" y="4551363"/>
          <p14:tracePt t="11615" x="4686300" y="4541838"/>
          <p14:tracePt t="11623" x="4676775" y="4532313"/>
          <p14:tracePt t="11631" x="4659313" y="4522788"/>
          <p14:tracePt t="11639" x="4649788" y="4514850"/>
          <p14:tracePt t="11648" x="4630738" y="4505325"/>
          <p14:tracePt t="11655" x="4613275" y="4486275"/>
          <p14:tracePt t="11664" x="4603750" y="4478338"/>
          <p14:tracePt t="11671" x="4586288" y="4468813"/>
          <p14:tracePt t="11687" x="4576763" y="4468813"/>
          <p14:tracePt t="11697" x="4576763" y="4459288"/>
          <p14:tracePt t="11703" x="4567238" y="4449763"/>
          <p14:tracePt t="11711" x="4567238" y="4441825"/>
          <p14:tracePt t="11743" x="4557713" y="4432300"/>
          <p14:tracePt t="11759" x="4549775" y="4413250"/>
          <p14:tracePt t="11767" x="4540250" y="4405313"/>
          <p14:tracePt t="11775" x="4530725" y="4405313"/>
          <p14:tracePt t="11782" x="4521200" y="4395788"/>
          <p14:tracePt t="11791" x="4513263" y="4386263"/>
          <p14:tracePt t="11800" x="4513263" y="4376738"/>
          <p14:tracePt t="11807" x="4503738" y="4368800"/>
          <p14:tracePt t="11823" x="4484688" y="4349750"/>
          <p14:tracePt t="11855" x="4476750" y="4340225"/>
          <p14:tracePt t="11871" x="4476750" y="4332288"/>
          <p14:tracePt t="12288" x="4476750" y="4295775"/>
          <p14:tracePt t="12294" x="4476750" y="4249738"/>
          <p14:tracePt t="12302" x="4494213" y="4222750"/>
          <p14:tracePt t="12310" x="4513263" y="4149725"/>
          <p14:tracePt t="12318" x="4513263" y="4057650"/>
          <p14:tracePt t="12326" x="4530725" y="3994150"/>
          <p14:tracePt t="12334" x="4557713" y="3911600"/>
          <p14:tracePt t="12342" x="4576763" y="3857625"/>
          <p14:tracePt t="12350" x="4594225" y="3775075"/>
          <p14:tracePt t="12358" x="4622800" y="3721100"/>
          <p14:tracePt t="12366" x="4630738" y="3657600"/>
          <p14:tracePt t="12374" x="4676775" y="3592513"/>
          <p14:tracePt t="12382" x="4686300" y="3548063"/>
          <p14:tracePt t="12390" x="4722813" y="3475038"/>
          <p14:tracePt t="12398" x="4749800" y="3375025"/>
          <p14:tracePt t="12406" x="4767263" y="3302000"/>
          <p14:tracePt t="12414" x="4803775" y="3182938"/>
          <p14:tracePt t="12422" x="4822825" y="3090863"/>
          <p14:tracePt t="12430" x="4832350" y="2973388"/>
          <p14:tracePt t="12438" x="4859338" y="2863850"/>
          <p14:tracePt t="12446" x="4876800" y="2735263"/>
          <p14:tracePt t="12454" x="4895850" y="2625725"/>
          <p14:tracePt t="12463" x="4895850" y="2498725"/>
          <p14:tracePt t="12470" x="4905375" y="2343150"/>
          <p14:tracePt t="12480" x="4949825" y="2216150"/>
          <p14:tracePt t="12486" x="4949825" y="2070100"/>
          <p14:tracePt t="12496" x="4949825" y="1997075"/>
          <p14:tracePt t="12502" x="4949825" y="1870075"/>
          <p14:tracePt t="12510" x="4949825" y="1778000"/>
          <p14:tracePt t="12518" x="4949825" y="1651000"/>
          <p14:tracePt t="12526" x="4949825" y="1541463"/>
          <p14:tracePt t="12534" x="4949825" y="1468438"/>
          <p14:tracePt t="12543" x="4949825" y="1376363"/>
          <p14:tracePt t="12550" x="4949825" y="1295400"/>
          <p14:tracePt t="12558" x="4949825" y="1185863"/>
          <p14:tracePt t="12566" x="4941888" y="1158875"/>
          <p14:tracePt t="12574" x="4932363" y="1130300"/>
          <p14:tracePt t="12582" x="4922838" y="1112838"/>
          <p14:tracePt t="12590" x="4913313" y="1076325"/>
          <p14:tracePt t="12598" x="4886325" y="1049338"/>
          <p14:tracePt t="12607" x="4868863" y="1003300"/>
          <p14:tracePt t="12614" x="4840288" y="939800"/>
          <p14:tracePt t="12622" x="4832350" y="884238"/>
          <p14:tracePt t="12630" x="4822825" y="820738"/>
          <p14:tracePt t="12640" x="4776788" y="757238"/>
          <p14:tracePt t="12651" x="4759325" y="730250"/>
          <p14:tracePt t="12656" x="4749800" y="684213"/>
          <p14:tracePt t="12669" x="4713288" y="638175"/>
          <p14:tracePt t="12673" x="4703763" y="628650"/>
          <p14:tracePt t="12682" x="4676775" y="601663"/>
          <p14:tracePt t="12686" x="4667250" y="601663"/>
          <p14:tracePt t="12697" x="4649788" y="584200"/>
          <p14:tracePt t="12702" x="4630738" y="555625"/>
          <p14:tracePt t="12710" x="4622800" y="538163"/>
          <p14:tracePt t="12718" x="4613275" y="538163"/>
          <p14:tracePt t="12734" x="4613275" y="528638"/>
          <p14:tracePt t="12904" x="4594225" y="528638"/>
          <p14:tracePt t="12913" x="4586288" y="555625"/>
          <p14:tracePt t="12920" x="4567238" y="601663"/>
          <p14:tracePt t="12928" x="4557713" y="638175"/>
          <p14:tracePt t="12939" x="4530725" y="674688"/>
          <p14:tracePt t="12951" x="4503738" y="757238"/>
          <p14:tracePt t="12958" x="4503738" y="774700"/>
          <p14:tracePt t="12966" x="4503738" y="811213"/>
          <p14:tracePt t="12974" x="4503738" y="847725"/>
          <p14:tracePt t="12982" x="4503738" y="874713"/>
          <p14:tracePt t="12990" x="4503738" y="903288"/>
          <p14:tracePt t="12998" x="4503738" y="920750"/>
          <p14:tracePt t="13006" x="4521200" y="947738"/>
          <p14:tracePt t="13015" x="4540250" y="957263"/>
          <p14:tracePt t="13022" x="4576763" y="966788"/>
          <p14:tracePt t="13030" x="4622800" y="984250"/>
          <p14:tracePt t="13038" x="4649788" y="984250"/>
          <p14:tracePt t="13047" x="4686300" y="1003300"/>
          <p14:tracePt t="13064" x="4713288" y="1003300"/>
          <p14:tracePt t="13070" x="4722813" y="1003300"/>
          <p14:tracePt t="13174" x="4749800" y="993775"/>
          <p14:tracePt t="13182" x="4822825" y="993775"/>
          <p14:tracePt t="13190" x="4895850" y="993775"/>
          <p14:tracePt t="13198" x="5022850" y="993775"/>
          <p14:tracePt t="13206" x="5095875" y="993775"/>
          <p14:tracePt t="13215" x="5168900" y="993775"/>
          <p14:tracePt t="13222" x="5224463" y="993775"/>
          <p14:tracePt t="13230" x="5268913" y="993775"/>
          <p14:tracePt t="13238" x="5287963" y="993775"/>
          <p14:tracePt t="13248" x="5305425" y="993775"/>
          <p14:tracePt t="13472" x="5314950" y="1003300"/>
          <p14:tracePt t="13483" x="5314950" y="1020763"/>
          <p14:tracePt t="13489" x="5314950" y="1049338"/>
          <p14:tracePt t="13503" x="5314950" y="1112838"/>
          <p14:tracePt t="13511" x="5314950" y="1122363"/>
          <p14:tracePt t="13519" x="5314950" y="1139825"/>
          <p14:tracePt t="13528" x="5314950" y="1158875"/>
          <p14:tracePt t="13535" x="5314950" y="1176338"/>
          <p14:tracePt t="13543" x="5314950" y="1185863"/>
          <p14:tracePt t="13567" x="5314950" y="1195388"/>
          <p14:tracePt t="13575" x="5314950" y="1203325"/>
          <p14:tracePt t="13599" x="5314950" y="1222375"/>
          <p14:tracePt t="13615" x="5314950" y="1231900"/>
          <p14:tracePt t="13623" x="5324475" y="1249363"/>
          <p14:tracePt t="13632" x="5324475" y="1258888"/>
          <p14:tracePt t="13639" x="5324475" y="1268413"/>
          <p14:tracePt t="13649" x="5324475" y="1285875"/>
          <p14:tracePt t="13665" x="5324475" y="1303338"/>
          <p14:tracePt t="13688" x="5324475" y="1312863"/>
          <p14:tracePt t="13856" x="5341938" y="1312863"/>
          <p14:tracePt t="13862" x="5434013" y="1331913"/>
          <p14:tracePt t="13870" x="5507038" y="1331913"/>
          <p14:tracePt t="13879" x="5653088" y="1331913"/>
          <p14:tracePt t="13886" x="5843588" y="1331913"/>
          <p14:tracePt t="13896" x="6007100" y="1339850"/>
          <p14:tracePt t="13902" x="6189663" y="1339850"/>
          <p14:tracePt t="13910" x="6326188" y="1368425"/>
          <p14:tracePt t="13919" x="6454775" y="1368425"/>
          <p14:tracePt t="13926" x="6491288" y="1368425"/>
          <p14:tracePt t="13935" x="6537325" y="1368425"/>
          <p14:tracePt t="14281" x="6537325" y="1349375"/>
          <p14:tracePt t="14286" x="6554788" y="1331913"/>
          <p14:tracePt t="14310" x="6545263" y="1312863"/>
          <p14:tracePt t="14318" x="6537325" y="1295400"/>
          <p14:tracePt t="14326" x="6508750" y="1285875"/>
          <p14:tracePt t="14334" x="6427788" y="1268413"/>
          <p14:tracePt t="14342" x="6299200" y="1258888"/>
          <p14:tracePt t="14351" x="6126163" y="1231900"/>
          <p14:tracePt t="14358" x="5907088" y="1212850"/>
          <p14:tracePt t="14366" x="5643563" y="1212850"/>
          <p14:tracePt t="14374" x="5378450" y="1212850"/>
          <p14:tracePt t="14382" x="5068888" y="1195388"/>
          <p14:tracePt t="14390" x="4803775" y="1195388"/>
          <p14:tracePt t="14398" x="4613275" y="1195388"/>
          <p14:tracePt t="14406" x="4430713" y="1176338"/>
          <p14:tracePt t="14415" x="4284663" y="1176338"/>
          <p14:tracePt t="14422" x="4211638" y="1176338"/>
          <p14:tracePt t="14430" x="4148138" y="1176338"/>
          <p14:tracePt t="14439" x="4111625" y="1176338"/>
          <p14:tracePt t="14455" x="4102100" y="1176338"/>
          <p14:tracePt t="14607" x="4094163" y="1149350"/>
          <p14:tracePt t="14615" x="4094163" y="1139825"/>
          <p14:tracePt t="14623" x="4094163" y="1122363"/>
          <p14:tracePt t="14632" x="4094163" y="1103313"/>
          <p14:tracePt t="14648" x="4094163" y="1085850"/>
          <p14:tracePt t="14655" x="4094163" y="1066800"/>
          <p14:tracePt t="14665" x="4094163" y="1057275"/>
          <p14:tracePt t="14671" x="4094163" y="1030288"/>
          <p14:tracePt t="14682" x="4102100" y="1020763"/>
          <p14:tracePt t="14687" x="4121150" y="1003300"/>
          <p14:tracePt t="14698" x="4148138" y="1003300"/>
          <p14:tracePt t="14703" x="4165600" y="984250"/>
          <p14:tracePt t="14711" x="4175125" y="976313"/>
          <p14:tracePt t="14719" x="4211638" y="966788"/>
          <p14:tracePt t="14727" x="4238625" y="957263"/>
          <p14:tracePt t="14735" x="4275138" y="939800"/>
          <p14:tracePt t="14743" x="4303713" y="930275"/>
          <p14:tracePt t="14751" x="4311650" y="930275"/>
          <p14:tracePt t="14759" x="4321175" y="930275"/>
          <p14:tracePt t="14767" x="4340225" y="930275"/>
          <p14:tracePt t="14976" x="4340225" y="920750"/>
          <p14:tracePt t="14992" x="4321175" y="920750"/>
          <p14:tracePt t="15001" x="4311650" y="920750"/>
          <p14:tracePt t="15015" x="4294188" y="911225"/>
          <p14:tracePt t="15073" x="4294188" y="903288"/>
          <p14:tracePt t="15078" x="4294188" y="884238"/>
          <p14:tracePt t="15086" x="4294188" y="857250"/>
          <p14:tracePt t="15095" x="4321175" y="830263"/>
          <p14:tracePt t="15102" x="4348163" y="793750"/>
          <p14:tracePt t="15110" x="4376738" y="784225"/>
          <p14:tracePt t="15118" x="4421188" y="766763"/>
          <p14:tracePt t="15126" x="4484688" y="730250"/>
          <p14:tracePt t="15134" x="4549775" y="701675"/>
          <p14:tracePt t="15142" x="4630738" y="674688"/>
          <p14:tracePt t="15150" x="4686300" y="665163"/>
          <p14:tracePt t="15158" x="4713288" y="657225"/>
          <p14:tracePt t="15166" x="4786313" y="638175"/>
          <p14:tracePt t="15174" x="4832350" y="638175"/>
          <p14:tracePt t="15182" x="4840288" y="638175"/>
          <p14:tracePt t="15191" x="4859338" y="638175"/>
          <p14:tracePt t="15198" x="4868863" y="638175"/>
          <p14:tracePt t="15214" x="4876800" y="638175"/>
          <p14:tracePt t="15231" x="4905375" y="657225"/>
          <p14:tracePt t="15238" x="4913313" y="665163"/>
          <p14:tracePt t="15247" x="4922838" y="674688"/>
          <p14:tracePt t="15254" x="4949825" y="701675"/>
          <p14:tracePt t="15271" x="4968875" y="711200"/>
          <p14:tracePt t="15281" x="4986338" y="730250"/>
          <p14:tracePt t="15287" x="5014913" y="747713"/>
          <p14:tracePt t="15297" x="5022850" y="757238"/>
          <p14:tracePt t="15303" x="5041900" y="766763"/>
          <p14:tracePt t="15311" x="5059363" y="784225"/>
          <p14:tracePt t="15319" x="5068888" y="793750"/>
          <p14:tracePt t="15327" x="5078413" y="803275"/>
          <p14:tracePt t="15343" x="5095875" y="820738"/>
          <p14:tracePt t="15392" x="5095875" y="830263"/>
          <p14:tracePt t="15408" x="5095875" y="839788"/>
          <p14:tracePt t="15422" x="5105400" y="857250"/>
          <p14:tracePt t="15438" x="5105400" y="874713"/>
          <p14:tracePt t="15454" x="5105400" y="884238"/>
          <p14:tracePt t="15462" x="5105400" y="893763"/>
          <p14:tracePt t="15470" x="5105400" y="911225"/>
          <p14:tracePt t="15479" x="5105400" y="930275"/>
          <p14:tracePt t="15486" x="5095875" y="939800"/>
          <p14:tracePt t="15496" x="5078413" y="966788"/>
          <p14:tracePt t="15502" x="5059363" y="976313"/>
          <p14:tracePt t="15510" x="5014913" y="993775"/>
          <p14:tracePt t="15518" x="4968875" y="1030288"/>
          <p14:tracePt t="15526" x="4895850" y="1039813"/>
          <p14:tracePt t="15534" x="4813300" y="1057275"/>
          <p14:tracePt t="15542" x="4686300" y="1085850"/>
          <p14:tracePt t="15550" x="4594225" y="1085850"/>
          <p14:tracePt t="15558" x="4476750" y="1103313"/>
          <p14:tracePt t="15566" x="4384675" y="1112838"/>
          <p14:tracePt t="15574" x="4330700" y="1112838"/>
          <p14:tracePt t="15582" x="4257675" y="1112838"/>
          <p14:tracePt t="15590" x="4230688" y="1112838"/>
          <p14:tracePt t="15598" x="4211638" y="1112838"/>
          <p14:tracePt t="15606" x="4194175" y="1112838"/>
          <p14:tracePt t="15720" x="4175125" y="1103313"/>
          <p14:tracePt t="15742" x="4175125" y="1093788"/>
          <p14:tracePt t="15750" x="4165600" y="1085850"/>
          <p14:tracePt t="15758" x="4165600" y="1066800"/>
          <p14:tracePt t="15775" x="4157663" y="1066800"/>
          <p14:tracePt t="15783" x="4157663" y="1057275"/>
          <p14:tracePt t="15791" x="4157663" y="1049338"/>
          <p14:tracePt t="15807" x="4157663" y="1030288"/>
          <p14:tracePt t="15823" x="4157663" y="1020763"/>
          <p14:tracePt t="15839" x="4157663" y="1012825"/>
          <p14:tracePt t="15863" x="4138613" y="993775"/>
          <p14:tracePt t="15888" x="4138613" y="984250"/>
          <p14:tracePt t="15903" x="4138613" y="976313"/>
          <p14:tracePt t="15919" x="4138613" y="966788"/>
          <p14:tracePt t="15927" x="4138613" y="947738"/>
          <p14:tracePt t="15949" x="4138613" y="939800"/>
          <p14:tracePt t="15959" x="4138613" y="920750"/>
          <p14:tracePt t="15975" x="4148138" y="920750"/>
          <p14:tracePt t="15983" x="4157663" y="903288"/>
          <p14:tracePt t="15998" x="4165600" y="893763"/>
          <p14:tracePt t="16006" x="4175125" y="884238"/>
          <p14:tracePt t="16014" x="4184650" y="874713"/>
          <p14:tracePt t="16023" x="4211638" y="874713"/>
          <p14:tracePt t="16031" x="4257675" y="857250"/>
          <p14:tracePt t="16038" x="4275138" y="857250"/>
          <p14:tracePt t="16046" x="4311650" y="857250"/>
          <p14:tracePt t="16054" x="4357688" y="857250"/>
          <p14:tracePt t="16063" x="4384675" y="857250"/>
          <p14:tracePt t="16070" x="4430713" y="857250"/>
          <p14:tracePt t="16079" x="4440238" y="857250"/>
          <p14:tracePt t="16086" x="4476750" y="857250"/>
          <p14:tracePt t="16096" x="4484688" y="857250"/>
          <p14:tracePt t="16102" x="4494213" y="857250"/>
          <p14:tracePt t="16110" x="4503738" y="857250"/>
          <p14:tracePt t="16118" x="4513263" y="857250"/>
          <p14:tracePt t="16224" x="4521200" y="857250"/>
          <p14:tracePt t="16238" x="4521200" y="884238"/>
          <p14:tracePt t="16246" x="4521200" y="930275"/>
          <p14:tracePt t="16254" x="4521200" y="947738"/>
          <p14:tracePt t="16263" x="4521200" y="984250"/>
          <p14:tracePt t="16270" x="4503738" y="1057275"/>
          <p14:tracePt t="16280" x="4503738" y="1085850"/>
          <p14:tracePt t="16286" x="4503738" y="1158875"/>
          <p14:tracePt t="16297" x="4494213" y="1231900"/>
          <p14:tracePt t="16302" x="4467225" y="1312863"/>
          <p14:tracePt t="16311" x="4440238" y="1376363"/>
          <p14:tracePt t="16319" x="4440238" y="1431925"/>
          <p14:tracePt t="16329" x="4430713" y="1485900"/>
          <p14:tracePt t="16336" x="4403725" y="1550988"/>
          <p14:tracePt t="16344" x="4376738" y="1651000"/>
          <p14:tracePt t="16351" x="4357688" y="1697038"/>
          <p14:tracePt t="16359" x="4340225" y="1787525"/>
          <p14:tracePt t="16366" x="4321175" y="1851025"/>
          <p14:tracePt t="16375" x="4303713" y="1943100"/>
          <p14:tracePt t="16383" x="4294188" y="1970088"/>
          <p14:tracePt t="16391" x="4257675" y="2060575"/>
          <p14:tracePt t="16398" x="4230688" y="2170113"/>
          <p14:tracePt t="16407" x="4211638" y="2270125"/>
          <p14:tracePt t="16414" x="4211638" y="2379663"/>
          <p14:tracePt t="16423" x="4211638" y="2508250"/>
          <p14:tracePt t="16431" x="4211638" y="2671763"/>
          <p14:tracePt t="16439" x="4211638" y="2836863"/>
          <p14:tracePt t="16447" x="4211638" y="3009900"/>
          <p14:tracePt t="16455" x="4211638" y="3209925"/>
          <p14:tracePt t="16464" x="4211638" y="3375025"/>
          <p14:tracePt t="16471" x="4211638" y="3575050"/>
          <p14:tracePt t="16481" x="4221163" y="3757613"/>
          <p14:tracePt t="16487" x="4267200" y="3903663"/>
          <p14:tracePt t="16497" x="4284663" y="4103688"/>
          <p14:tracePt t="16503" x="4294188" y="4286250"/>
          <p14:tracePt t="16511" x="4294188" y="4468813"/>
          <p14:tracePt t="16519" x="4294188" y="4614863"/>
          <p14:tracePt t="16527" x="4294188" y="4760913"/>
          <p14:tracePt t="16535" x="4294188" y="4870450"/>
          <p14:tracePt t="16543" x="4294188" y="4960938"/>
          <p14:tracePt t="16551" x="4294188" y="5016500"/>
          <p14:tracePt t="16559" x="4294188" y="5043488"/>
          <p14:tracePt t="16567" x="4294188" y="5080000"/>
          <p14:tracePt t="16736" x="4294188" y="5097463"/>
          <p14:tracePt t="16742" x="4294188" y="5126038"/>
          <p14:tracePt t="16750" x="4294188" y="5143500"/>
          <p14:tracePt t="16758" x="4294188" y="5160963"/>
          <p14:tracePt t="16766" x="4275138" y="5180013"/>
          <p14:tracePt t="16824" x="4267200" y="5180013"/>
          <p14:tracePt t="16832" x="4257675" y="5153025"/>
          <p14:tracePt t="16841" x="4221163" y="5097463"/>
          <p14:tracePt t="16848" x="4211638" y="5070475"/>
          <p14:tracePt t="16854" x="4194175" y="5016500"/>
          <p14:tracePt t="16863" x="4138613" y="4951413"/>
          <p14:tracePt t="16871" x="4094163" y="4914900"/>
          <p14:tracePt t="16880" x="4038600" y="4860925"/>
          <p14:tracePt t="16886" x="3956050" y="4805363"/>
          <p14:tracePt t="16896" x="3892550" y="4751388"/>
          <p14:tracePt t="16902" x="3810000" y="4732338"/>
          <p14:tracePt t="16911" x="3738563" y="4687888"/>
          <p14:tracePt t="16920" x="3692525" y="4668838"/>
          <p14:tracePt t="16926" x="3629025" y="4624388"/>
          <p14:tracePt t="16934" x="3582988" y="4605338"/>
          <p14:tracePt t="16951" x="3546475" y="4568825"/>
          <p14:tracePt t="16966" x="3527425" y="4559300"/>
          <p14:tracePt t="16982" x="3519488" y="4532313"/>
          <p14:tracePt t="16990" x="3519488" y="4522788"/>
          <p14:tracePt t="16998" x="3509963" y="4505325"/>
          <p14:tracePt t="17006" x="3500438" y="4486275"/>
          <p14:tracePt t="17014" x="3490913" y="4468813"/>
          <p14:tracePt t="17031" x="3473450" y="4441825"/>
          <p14:tracePt t="17038" x="3473450" y="4432300"/>
          <p14:tracePt t="17046" x="3473450" y="4405313"/>
          <p14:tracePt t="17054" x="3463925" y="4395788"/>
          <p14:tracePt t="17063" x="3455988" y="4386263"/>
          <p14:tracePt t="17198" x="3446463" y="4386263"/>
          <p14:tracePt t="17336" x="3455988" y="4386263"/>
          <p14:tracePt t="17344" x="3563938" y="4386263"/>
          <p14:tracePt t="17352" x="3746500" y="4386263"/>
          <p14:tracePt t="17359" x="3929063" y="4386263"/>
          <p14:tracePt t="17367" x="4111625" y="4386263"/>
          <p14:tracePt t="17375" x="4275138" y="4386263"/>
          <p14:tracePt t="17382" x="4421188" y="4386263"/>
          <p14:tracePt t="17391" x="4549775" y="4386263"/>
          <p14:tracePt t="17398" x="4659313" y="4386263"/>
          <p14:tracePt t="17407" x="4713288" y="4386263"/>
          <p14:tracePt t="17415" x="4740275" y="4376738"/>
          <p14:tracePt t="17423" x="4759325" y="4376738"/>
          <p14:tracePt t="17455" x="4767263" y="4368800"/>
          <p14:tracePt t="17583" x="4767263" y="4359275"/>
          <p14:tracePt t="17599" x="4767263" y="4349750"/>
          <p14:tracePt t="17607" x="4767263" y="4340225"/>
          <p14:tracePt t="17615" x="4767263" y="4303713"/>
          <p14:tracePt t="17623" x="4767263" y="4276725"/>
          <p14:tracePt t="17632" x="4767263" y="4259263"/>
          <p14:tracePt t="17639" x="4767263" y="4213225"/>
          <p14:tracePt t="17649" x="4767263" y="4159250"/>
          <p14:tracePt t="17655" x="4767263" y="4140200"/>
          <p14:tracePt t="17665" x="4749800" y="4086225"/>
          <p14:tracePt t="17671" x="4740275" y="4030663"/>
          <p14:tracePt t="17682" x="4740275" y="3967163"/>
          <p14:tracePt t="17687" x="4740275" y="3911600"/>
          <p14:tracePt t="17698" x="4740275" y="3875088"/>
          <p14:tracePt t="17703" x="4740275" y="3821113"/>
          <p14:tracePt t="17716" x="4740275" y="3748088"/>
          <p14:tracePt t="17719" x="4740275" y="3684588"/>
          <p14:tracePt t="17727" x="4740275" y="3629025"/>
          <p14:tracePt t="17735" x="4740275" y="3538538"/>
          <p14:tracePt t="17745" x="4740275" y="3465513"/>
          <p14:tracePt t="17751" x="4740275" y="3392488"/>
          <p14:tracePt t="17759" x="4740275" y="3319463"/>
          <p14:tracePt t="17767" x="4740275" y="3228975"/>
          <p14:tracePt t="17775" x="4713288" y="3109913"/>
          <p14:tracePt t="17782" x="4703763" y="3054350"/>
          <p14:tracePt t="17791" x="4686300" y="2917825"/>
          <p14:tracePt t="17798" x="4676775" y="2808288"/>
          <p14:tracePt t="17807" x="4630738" y="2708275"/>
          <p14:tracePt t="17815" x="4603750" y="2581275"/>
          <p14:tracePt t="17823" x="4549775" y="2498725"/>
          <p14:tracePt t="17832" x="4503738" y="2398713"/>
          <p14:tracePt t="17840" x="4476750" y="2325688"/>
          <p14:tracePt t="17848" x="4440238" y="2243138"/>
          <p14:tracePt t="17855" x="4413250" y="2143125"/>
          <p14:tracePt t="17865" x="4367213" y="2052638"/>
          <p14:tracePt t="17871" x="4357688" y="1987550"/>
          <p14:tracePt t="17882" x="4340225" y="1970088"/>
          <p14:tracePt t="17888" x="4340225" y="1914525"/>
          <p14:tracePt t="17901" x="4303713" y="1851025"/>
          <p14:tracePt t="17905" x="4303713" y="1824038"/>
          <p14:tracePt t="17915" x="4275138" y="1787525"/>
          <p14:tracePt t="17919" x="4275138" y="1751013"/>
          <p14:tracePt t="17927" x="4275138" y="1704975"/>
          <p14:tracePt t="17935" x="4257675" y="1668463"/>
          <p14:tracePt t="17948" x="4257675" y="1641475"/>
          <p14:tracePt t="17950" x="4257675" y="1604963"/>
          <p14:tracePt t="17958" x="4248150" y="1587500"/>
          <p14:tracePt t="17966" x="4248150" y="1550988"/>
          <p14:tracePt t="17974" x="4248150" y="1522413"/>
          <p14:tracePt t="17982" x="4248150" y="1504950"/>
          <p14:tracePt t="17990" x="4248150" y="1458913"/>
          <p14:tracePt t="17998" x="4248150" y="1441450"/>
          <p14:tracePt t="18006" x="4248150" y="1412875"/>
          <p14:tracePt t="18014" x="4248150" y="1395413"/>
          <p14:tracePt t="18022" x="4248150" y="1368425"/>
          <p14:tracePt t="18030" x="4248150" y="1349375"/>
          <p14:tracePt t="18038" x="4238625" y="1322388"/>
          <p14:tracePt t="18046" x="4238625" y="1303338"/>
          <p14:tracePt t="18054" x="4238625" y="1285875"/>
          <p14:tracePt t="18062" x="4238625" y="1268413"/>
          <p14:tracePt t="18070" x="4238625" y="1258888"/>
          <p14:tracePt t="18095" x="4238625" y="1239838"/>
          <p14:tracePt t="18136" x="4238625" y="1231900"/>
          <p14:tracePt t="18160" x="4238625" y="1222375"/>
          <p14:tracePt t="18169" x="4238625" y="1203325"/>
          <p14:tracePt t="18176" x="4238625" y="1195388"/>
          <p14:tracePt t="18182" x="4238625" y="1176338"/>
          <p14:tracePt t="18191" x="4238625" y="1149350"/>
          <p14:tracePt t="18198" x="4238625" y="1122363"/>
          <p14:tracePt t="18207" x="4267200" y="1112838"/>
          <p14:tracePt t="18215" x="4294188" y="1076325"/>
          <p14:tracePt t="18223" x="4321175" y="1049338"/>
          <p14:tracePt t="18232" x="4340225" y="1039813"/>
          <p14:tracePt t="18240" x="4357688" y="1030288"/>
          <p14:tracePt t="18251" x="4394200" y="993775"/>
          <p14:tracePt t="18256" x="4413250" y="984250"/>
          <p14:tracePt t="18268" x="4413250" y="976313"/>
          <p14:tracePt t="18273" x="4430713" y="966788"/>
          <p14:tracePt t="18284" x="4448175" y="957263"/>
          <p14:tracePt t="18288" x="4457700" y="957263"/>
          <p14:tracePt t="18300" x="4467225" y="947738"/>
          <p14:tracePt t="18315" x="4484688" y="939800"/>
          <p14:tracePt t="18343" x="4494213" y="939800"/>
          <p14:tracePt t="18351" x="4503738" y="939800"/>
          <p14:tracePt t="18359" x="4521200" y="939800"/>
          <p14:tracePt t="18367" x="4530725" y="939800"/>
          <p14:tracePt t="18375" x="4540250" y="939800"/>
          <p14:tracePt t="18383" x="4594225" y="939800"/>
          <p14:tracePt t="18391" x="4622800" y="939800"/>
          <p14:tracePt t="18398" x="4676775" y="939800"/>
          <p14:tracePt t="18407" x="4730750" y="939800"/>
          <p14:tracePt t="18415" x="4786313" y="939800"/>
          <p14:tracePt t="18423" x="4832350" y="939800"/>
          <p14:tracePt t="18431" x="4840288" y="939800"/>
          <p14:tracePt t="18622" x="4905375" y="947738"/>
          <p14:tracePt t="18630" x="4913313" y="957263"/>
          <p14:tracePt t="18639" x="4932363" y="993775"/>
          <p14:tracePt t="18647" x="4959350" y="1030288"/>
          <p14:tracePt t="18655" x="4968875" y="1049338"/>
          <p14:tracePt t="18664" x="5005388" y="1076325"/>
          <p14:tracePt t="18671" x="5014913" y="1093788"/>
          <p14:tracePt t="18681" x="5032375" y="1122363"/>
          <p14:tracePt t="18687" x="5041900" y="1139825"/>
          <p14:tracePt t="18697" x="5049838" y="1139825"/>
          <p14:tracePt t="18703" x="5059363" y="1149350"/>
          <p14:tracePt t="18727" x="5059363" y="1158875"/>
          <p14:tracePt t="18735" x="5059363" y="1166813"/>
          <p14:tracePt t="18743" x="5059363" y="1176338"/>
          <p14:tracePt t="18759" x="5068888" y="1185863"/>
          <p14:tracePt t="18767" x="5078413" y="1195388"/>
          <p14:tracePt t="18824" x="5086350" y="1203325"/>
          <p14:tracePt t="18888" x="5095875" y="1203325"/>
          <p14:tracePt t="18897" x="5114925" y="1222375"/>
          <p14:tracePt t="18913" x="5132388" y="1222375"/>
          <p14:tracePt t="18920" x="5141913" y="1222375"/>
          <p14:tracePt t="18926" x="5178425" y="1231900"/>
          <p14:tracePt t="18934" x="5251450" y="1249363"/>
          <p14:tracePt t="18942" x="5305425" y="1249363"/>
          <p14:tracePt t="18965" x="5461000" y="1258888"/>
          <p14:tracePt t="18966" x="5534025" y="1285875"/>
          <p14:tracePt t="18974" x="5597525" y="1285875"/>
          <p14:tracePt t="18982" x="5634038" y="1285875"/>
          <p14:tracePt t="18991" x="5661025" y="1285875"/>
          <p14:tracePt t="18998" x="5688013" y="1285875"/>
          <p14:tracePt t="19006" x="5707063" y="1285875"/>
          <p14:tracePt t="19014" x="5743575" y="1285875"/>
          <p14:tracePt t="19030" x="5761038" y="1285875"/>
          <p14:tracePt t="19038" x="5780088" y="1285875"/>
          <p14:tracePt t="19046" x="5789613" y="1285875"/>
          <p14:tracePt t="19054" x="5807075" y="1285875"/>
          <p14:tracePt t="19063" x="5826125" y="1285875"/>
          <p14:tracePt t="19080" x="5843588" y="1285875"/>
          <p14:tracePt t="19087" x="5862638" y="1285875"/>
          <p14:tracePt t="19103" x="5880100" y="1285875"/>
          <p14:tracePt t="19113" x="5907088" y="1285875"/>
          <p14:tracePt t="19119" x="5926138" y="1285875"/>
          <p14:tracePt t="19127" x="5972175" y="1276350"/>
          <p14:tracePt t="19134" x="6007100" y="1276350"/>
          <p14:tracePt t="19142" x="6053138" y="1276350"/>
          <p14:tracePt t="19150" x="6080125" y="1276350"/>
          <p14:tracePt t="19158" x="6126163" y="1276350"/>
          <p14:tracePt t="19166" x="6181725" y="1276350"/>
          <p14:tracePt t="19174" x="6218238" y="1276350"/>
          <p14:tracePt t="19182" x="6235700" y="1276350"/>
          <p14:tracePt t="19190" x="6262688" y="1276350"/>
          <p14:tracePt t="19198" x="6272213" y="1276350"/>
          <p14:tracePt t="19206" x="6281738" y="1276350"/>
          <p14:tracePt t="19599" x="6299200" y="1276350"/>
          <p14:tracePt t="19615" x="6308725" y="1276350"/>
          <p14:tracePt t="19639" x="6308725" y="1285875"/>
          <p14:tracePt t="19663" x="6308725" y="1295400"/>
          <p14:tracePt t="19679" x="6308725" y="1303338"/>
          <p14:tracePt t="19784" x="6335713" y="1303338"/>
          <p14:tracePt t="19793" x="6372225" y="1303338"/>
          <p14:tracePt t="19801" x="6427788" y="1303338"/>
          <p14:tracePt t="19808" x="6500813" y="1276350"/>
          <p14:tracePt t="19816" x="6545263" y="1249363"/>
          <p14:tracePt t="19823" x="6591300" y="1239838"/>
          <p14:tracePt t="19831" x="6654800" y="1203325"/>
          <p14:tracePt t="19839" x="6718300" y="1176338"/>
          <p14:tracePt t="19848" x="6754813" y="1166813"/>
          <p14:tracePt t="19855" x="6783388" y="1149350"/>
          <p14:tracePt t="19865" x="6800850" y="1139825"/>
          <p14:tracePt t="19872" x="6819900" y="1130300"/>
          <p14:tracePt t="19887" x="6827838" y="1130300"/>
          <p14:tracePt t="19898" x="6827838" y="1122363"/>
          <p14:tracePt t="20256" x="6800850" y="1149350"/>
          <p14:tracePt t="20262" x="6791325" y="1166813"/>
          <p14:tracePt t="20270" x="6754813" y="1231900"/>
          <p14:tracePt t="20279" x="6737350" y="1258888"/>
          <p14:tracePt t="20286" x="6691313" y="1322388"/>
          <p14:tracePt t="20296" x="6664325" y="1339850"/>
          <p14:tracePt t="20302" x="6618288" y="1385888"/>
          <p14:tracePt t="20312" x="6573838" y="1431925"/>
          <p14:tracePt t="20318" x="6537325" y="1468438"/>
          <p14:tracePt t="20326" x="6508750" y="1495425"/>
          <p14:tracePt t="20334" x="6491288" y="1522413"/>
          <p14:tracePt t="20342" x="6472238" y="1541463"/>
          <p14:tracePt t="20350" x="6464300" y="1550988"/>
          <p14:tracePt t="20358" x="6435725" y="1568450"/>
          <p14:tracePt t="20374" x="6427788" y="1568450"/>
          <p14:tracePt t="20382" x="6418263" y="1577975"/>
          <p14:tracePt t="20390" x="6408738" y="1587500"/>
          <p14:tracePt t="20406" x="6391275" y="1614488"/>
          <p14:tracePt t="20415" x="6381750" y="1624013"/>
          <p14:tracePt t="20422" x="6381750" y="1641475"/>
          <p14:tracePt t="20430" x="6381750" y="1660525"/>
          <p14:tracePt t="20438" x="6372225" y="1668463"/>
          <p14:tracePt t="20446" x="6362700" y="1668463"/>
          <p14:tracePt t="20455" x="6354763" y="1677988"/>
          <p14:tracePt t="20680" x="6354763" y="1668463"/>
          <p14:tracePt t="20688" x="6362700" y="1641475"/>
          <p14:tracePt t="20698" x="6381750" y="1614488"/>
          <p14:tracePt t="20703" x="6399213" y="1595438"/>
          <p14:tracePt t="20713" x="6427788" y="1568450"/>
          <p14:tracePt t="20719" x="6445250" y="1541463"/>
          <p14:tracePt t="20727" x="6454775" y="1522413"/>
          <p14:tracePt t="20735" x="6464300" y="1522413"/>
          <p14:tracePt t="20743" x="6491288" y="1495425"/>
          <p14:tracePt t="20751" x="6491288" y="1477963"/>
          <p14:tracePt t="20759" x="6500813" y="1441450"/>
          <p14:tracePt t="20767" x="6500813" y="1431925"/>
          <p14:tracePt t="20775" x="6508750" y="1422400"/>
          <p14:tracePt t="20782" x="6545263" y="1376363"/>
          <p14:tracePt t="20799" x="6564313" y="1331913"/>
          <p14:tracePt t="20815" x="6573838" y="1322388"/>
          <p14:tracePt t="20823" x="6573838" y="1312863"/>
          <p14:tracePt t="20830" x="6573838" y="1295400"/>
          <p14:tracePt t="20839" x="6581775" y="1285875"/>
          <p14:tracePt t="21224" x="6591300" y="1276350"/>
          <p14:tracePt t="21238" x="6591300" y="1258888"/>
          <p14:tracePt t="21246" x="6591300" y="1249363"/>
          <p14:tracePt t="21254" x="6591300" y="1239838"/>
          <p14:tracePt t="21263" x="6581775" y="1222375"/>
          <p14:tracePt t="21270" x="6581775" y="1212850"/>
          <p14:tracePt t="21280" x="6573838" y="1203325"/>
          <p14:tracePt t="21286" x="6564313" y="1195388"/>
          <p14:tracePt t="21303" x="6554788" y="1185863"/>
          <p14:tracePt t="21343" x="6554788" y="1176338"/>
          <p14:tracePt t="21440" x="6554788" y="1166813"/>
          <p14:tracePt t="21528" x="6554788" y="1158875"/>
          <p14:tracePt t="21536" x="6564313" y="1139825"/>
          <p14:tracePt t="21544" x="6610350" y="1122363"/>
          <p14:tracePt t="21558" x="6645275" y="1112838"/>
          <p14:tracePt t="21574" x="6654800" y="1112838"/>
          <p14:tracePt t="21712" x="6664325" y="1112838"/>
          <p14:tracePt t="21736" x="6673850" y="1112838"/>
          <p14:tracePt t="21742" x="6673850" y="1122363"/>
          <p14:tracePt t="21758" x="6673850" y="1139825"/>
          <p14:tracePt t="21766" x="6673850" y="1149350"/>
          <p14:tracePt t="21774" x="6673850" y="1158875"/>
          <p14:tracePt t="21782" x="6673850" y="1166813"/>
          <p14:tracePt t="21798" x="6673850" y="1176338"/>
          <p14:tracePt t="21806" x="6673850" y="1185863"/>
          <p14:tracePt t="21814" x="6673850" y="1203325"/>
          <p14:tracePt t="21830" x="6673850" y="1222375"/>
          <p14:tracePt t="21838" x="6673850" y="1239838"/>
          <p14:tracePt t="21846" x="6673850" y="1249363"/>
          <p14:tracePt t="21854" x="6673850" y="1268413"/>
          <p14:tracePt t="21870" x="6673850" y="1276350"/>
          <p14:tracePt t="21879" x="6673850" y="1285875"/>
          <p14:tracePt t="21886" x="6673850" y="1303338"/>
          <p14:tracePt t="21898" x="6673850" y="1312863"/>
          <p14:tracePt t="21903" x="6673850" y="1322388"/>
          <p14:tracePt t="21919" x="6673850" y="1339850"/>
          <p14:tracePt t="21927" x="6673850" y="1349375"/>
          <p14:tracePt t="21935" x="6673850" y="1358900"/>
          <p14:tracePt t="21951" x="6673850" y="1395413"/>
          <p14:tracePt t="21967" x="6673850" y="1404938"/>
          <p14:tracePt t="22007" x="6664325" y="1431925"/>
          <p14:tracePt t="22032" x="6654800" y="1431925"/>
          <p14:tracePt t="22039" x="6645275" y="1441450"/>
          <p14:tracePt t="22072" x="6627813" y="1449388"/>
          <p14:tracePt t="22078" x="6618288" y="1449388"/>
          <p14:tracePt t="22168" x="6610350" y="1449388"/>
          <p14:tracePt t="22176" x="6600825" y="1449388"/>
          <p14:tracePt t="22183" x="6600825" y="1441450"/>
          <p14:tracePt t="22191" x="6581775" y="1431925"/>
          <p14:tracePt t="22198" x="6573838" y="1422400"/>
          <p14:tracePt t="22206" x="6564313" y="1412875"/>
          <p14:tracePt t="22215" x="6564313" y="1404938"/>
          <p14:tracePt t="22222" x="6554788" y="1395413"/>
          <p14:tracePt t="22231" x="6554788" y="1385888"/>
          <p14:tracePt t="22247" x="6545263" y="1376363"/>
          <p14:tracePt t="22254" x="6537325" y="1376363"/>
          <p14:tracePt t="22263" x="6527800" y="1358900"/>
          <p14:tracePt t="22279" x="6518275" y="1349375"/>
          <p14:tracePt t="22286" x="6508750" y="1339850"/>
          <p14:tracePt t="22303" x="6491288" y="1322388"/>
          <p14:tracePt t="22313" x="6481763" y="1312863"/>
          <p14:tracePt t="22327" x="6481763" y="1303338"/>
          <p14:tracePt t="22449" x="6481763" y="1295400"/>
          <p14:tracePt t="22454" x="6481763" y="1276350"/>
          <p14:tracePt t="22462" x="6481763" y="1268413"/>
          <p14:tracePt t="22470" x="6481763" y="1239838"/>
          <p14:tracePt t="22479" x="6500813" y="1222375"/>
          <p14:tracePt t="22486" x="6518275" y="1212850"/>
          <p14:tracePt t="22496" x="6545263" y="1212850"/>
          <p14:tracePt t="22502" x="6573838" y="1185863"/>
          <p14:tracePt t="22513" x="6591300" y="1176338"/>
          <p14:tracePt t="22518" x="6600825" y="1176338"/>
          <p14:tracePt t="22526" x="6618288" y="1176338"/>
          <p14:tracePt t="22534" x="6637338" y="1176338"/>
          <p14:tracePt t="22543" x="6645275" y="1176338"/>
          <p14:tracePt t="22550" x="6664325" y="1176338"/>
          <p14:tracePt t="22720" x="6673850" y="1176338"/>
          <p14:tracePt t="22736" x="6681788" y="1185863"/>
          <p14:tracePt t="22752" x="6681788" y="1195388"/>
          <p14:tracePt t="22762" x="6681788" y="1212850"/>
          <p14:tracePt t="22775" x="6681788" y="1222375"/>
          <p14:tracePt t="22783" x="6681788" y="1231900"/>
          <p14:tracePt t="22839" x="6681788" y="1249363"/>
          <p14:tracePt t="22847" x="6681788" y="1268413"/>
          <p14:tracePt t="22863" x="6673850" y="1276350"/>
          <p14:tracePt t="22878" x="6664325" y="1285875"/>
          <p14:tracePt t="23088" x="6664325" y="1295400"/>
          <p14:tracePt t="23097" x="6664325" y="1322388"/>
          <p14:tracePt t="23104" x="6664325" y="1349375"/>
          <p14:tracePt t="23116" x="6618288" y="1385888"/>
          <p14:tracePt t="23119" x="6600825" y="1404938"/>
          <p14:tracePt t="23127" x="6564313" y="1449388"/>
          <p14:tracePt t="23134" x="6545263" y="1468438"/>
          <p14:tracePt t="23142" x="6508750" y="1514475"/>
          <p14:tracePt t="23150" x="6491288" y="1541463"/>
          <p14:tracePt t="23158" x="6454775" y="1577975"/>
          <p14:tracePt t="23166" x="6445250" y="1577975"/>
          <p14:tracePt t="23174" x="6408738" y="1595438"/>
          <p14:tracePt t="23183" x="6399213" y="1604963"/>
          <p14:tracePt t="23190" x="6399213" y="1614488"/>
          <p14:tracePt t="23206" x="6391275" y="1624013"/>
          <p14:tracePt t="23432" x="6381750" y="1631950"/>
          <p14:tracePt t="23488" x="6427788" y="1631950"/>
          <p14:tracePt t="23497" x="6545263" y="1631950"/>
          <p14:tracePt t="23504" x="6637338" y="1631950"/>
          <p14:tracePt t="23513" x="6746875" y="1631950"/>
          <p14:tracePt t="23519" x="6783388" y="1631950"/>
          <p14:tracePt t="23530" x="6827838" y="1631950"/>
          <p14:tracePt t="23535" x="6856413" y="1631950"/>
          <p14:tracePt t="23543" x="6864350" y="1631950"/>
          <p14:tracePt t="23760" x="6873875" y="1631950"/>
          <p14:tracePt t="23769" x="6883400" y="1631950"/>
          <p14:tracePt t="23774" x="6929438" y="1604963"/>
          <p14:tracePt t="23782" x="6964363" y="1587500"/>
          <p14:tracePt t="23790" x="6983413" y="1558925"/>
          <p14:tracePt t="23798" x="7000875" y="1531938"/>
          <p14:tracePt t="23806" x="7019925" y="1514475"/>
          <p14:tracePt t="23814" x="7065963" y="1485900"/>
          <p14:tracePt t="23822" x="7073900" y="1477963"/>
          <p14:tracePt t="23831" x="7102475" y="1449388"/>
          <p14:tracePt t="23838" x="7110413" y="1441450"/>
          <p14:tracePt t="23847" x="7119938" y="1431925"/>
          <p14:tracePt t="23862" x="7119938" y="1422400"/>
          <p14:tracePt t="24024" x="7119938" y="1441450"/>
          <p14:tracePt t="24032" x="7119938" y="1458913"/>
          <p14:tracePt t="24039" x="7092950" y="1504950"/>
          <p14:tracePt t="24047" x="7083425" y="1514475"/>
          <p14:tracePt t="24055" x="7073900" y="1550988"/>
          <p14:tracePt t="24063" x="7037388" y="1595438"/>
          <p14:tracePt t="24071" x="7029450" y="1624013"/>
          <p14:tracePt t="24080" x="6983413" y="1687513"/>
          <p14:tracePt t="24087" x="6946900" y="1731963"/>
          <p14:tracePt t="24097" x="6900863" y="1778000"/>
          <p14:tracePt t="24103" x="6846888" y="1841500"/>
          <p14:tracePt t="24113" x="6791325" y="1914525"/>
          <p14:tracePt t="24119" x="6783388" y="1924050"/>
          <p14:tracePt t="24127" x="6727825" y="1960563"/>
          <p14:tracePt t="24134" x="6691313" y="2006600"/>
          <p14:tracePt t="24142" x="6673850" y="2043113"/>
          <p14:tracePt t="24151" x="6664325" y="2097088"/>
          <p14:tracePt t="24159" x="6618288" y="2206625"/>
          <p14:tracePt t="24167" x="6610350" y="2289175"/>
          <p14:tracePt t="24175" x="6564313" y="2398713"/>
          <p14:tracePt t="24182" x="6554788" y="2498725"/>
          <p14:tracePt t="24191" x="6537325" y="2625725"/>
          <p14:tracePt t="24199" x="6537325" y="2771775"/>
          <p14:tracePt t="24207" x="6537325" y="2900363"/>
          <p14:tracePt t="24215" x="6537325" y="3046413"/>
          <p14:tracePt t="24223" x="6537325" y="3192463"/>
          <p14:tracePt t="24231" x="6537325" y="3302000"/>
          <p14:tracePt t="24238" x="6527800" y="3411538"/>
          <p14:tracePt t="24247" x="6500813" y="3492500"/>
          <p14:tracePt t="24254" x="6481763" y="3548063"/>
          <p14:tracePt t="24262" x="6472238" y="3584575"/>
          <p14:tracePt t="24270" x="6464300" y="3602038"/>
          <p14:tracePt t="24286" x="6454775" y="3602038"/>
          <p14:tracePt t="24752" x="6472238" y="3592513"/>
          <p14:tracePt t="24761" x="6508750" y="3565525"/>
          <p14:tracePt t="24766" x="6573838" y="3529013"/>
          <p14:tracePt t="24775" x="6591300" y="3511550"/>
          <p14:tracePt t="24782" x="6645275" y="3475038"/>
          <p14:tracePt t="24790" x="6700838" y="3419475"/>
          <p14:tracePt t="24798" x="6727825" y="3402013"/>
          <p14:tracePt t="24806" x="6773863" y="3355975"/>
          <p14:tracePt t="24814" x="6783388" y="3346450"/>
          <p14:tracePt t="24822" x="6800850" y="3328988"/>
          <p14:tracePt t="24831" x="6810375" y="3302000"/>
          <p14:tracePt t="24838" x="6819900" y="3282950"/>
          <p14:tracePt t="24846" x="6827838" y="3273425"/>
          <p14:tracePt t="24854" x="6827838" y="3265488"/>
          <p14:tracePt t="24862" x="6827838" y="3255963"/>
          <p14:tracePt t="25136" x="6819900" y="3246438"/>
          <p14:tracePt t="25142" x="6727825" y="3200400"/>
          <p14:tracePt t="25150" x="6637338" y="3173413"/>
          <p14:tracePt t="25158" x="6618288" y="3155950"/>
          <p14:tracePt t="25166" x="6573838" y="3127375"/>
          <p14:tracePt t="25174" x="6554788" y="3109913"/>
          <p14:tracePt t="25182" x="6537325" y="3090863"/>
          <p14:tracePt t="25214" x="6537325" y="3073400"/>
          <p14:tracePt t="25222" x="6537325" y="3063875"/>
          <p14:tracePt t="25231" x="6537325" y="3054350"/>
          <p14:tracePt t="25255" x="6537325" y="3036888"/>
          <p14:tracePt t="25271" x="6537325" y="3027363"/>
          <p14:tracePt t="25432" x="6537325" y="3017838"/>
          <p14:tracePt t="25448" x="6537325" y="3009900"/>
          <p14:tracePt t="25456" x="6537325" y="2990850"/>
          <p14:tracePt t="25471" x="6537325" y="2973388"/>
          <p14:tracePt t="25479" x="6537325" y="2954338"/>
          <p14:tracePt t="25487" x="6537325" y="2936875"/>
          <p14:tracePt t="25497" x="6537325" y="2909888"/>
          <p14:tracePt t="25503" x="6537325" y="2890838"/>
          <p14:tracePt t="25514" x="6527800" y="2844800"/>
          <p14:tracePt t="25519" x="6527800" y="2817813"/>
          <p14:tracePt t="25530" x="6508750" y="2771775"/>
          <p14:tracePt t="25535" x="6508750" y="2717800"/>
          <p14:tracePt t="25543" x="6500813" y="2681288"/>
          <p14:tracePt t="25551" x="6472238" y="2598738"/>
          <p14:tracePt t="25558" x="6472238" y="2544763"/>
          <p14:tracePt t="25567" x="6464300" y="2444750"/>
          <p14:tracePt t="25575" x="6464300" y="2371725"/>
          <p14:tracePt t="25583" x="6435725" y="2316163"/>
          <p14:tracePt t="25591" x="6408738" y="2233613"/>
          <p14:tracePt t="25599" x="6399213" y="2170113"/>
          <p14:tracePt t="25607" x="6399213" y="2097088"/>
          <p14:tracePt t="25615" x="6399213" y="2024063"/>
          <p14:tracePt t="25623" x="6372225" y="1933575"/>
          <p14:tracePt t="25630" x="6354763" y="1897063"/>
          <p14:tracePt t="25639" x="6335713" y="1870075"/>
          <p14:tracePt t="25646" x="6318250" y="1797050"/>
          <p14:tracePt t="25655" x="6318250" y="1768475"/>
          <p14:tracePt t="25663" x="6299200" y="1697038"/>
          <p14:tracePt t="25671" x="6299200" y="1687513"/>
          <p14:tracePt t="25680" x="6291263" y="1660525"/>
          <p14:tracePt t="25687" x="6291263" y="1641475"/>
          <p14:tracePt t="25696" x="6291263" y="1614488"/>
          <p14:tracePt t="25703" x="6291263" y="1604963"/>
          <p14:tracePt t="26008" x="6291263" y="1624013"/>
          <p14:tracePt t="26014" x="6291263" y="1677988"/>
          <p14:tracePt t="26022" x="6354763" y="1741488"/>
          <p14:tracePt t="26030" x="6435725" y="1814513"/>
          <p14:tracePt t="26038" x="6554788" y="1887538"/>
          <p14:tracePt t="26046" x="6673850" y="1943100"/>
          <p14:tracePt t="26054" x="6737350" y="1997075"/>
          <p14:tracePt t="26062" x="6837363" y="2043113"/>
          <p14:tracePt t="26070" x="6900863" y="2097088"/>
          <p14:tracePt t="26079" x="6919913" y="2106613"/>
          <p14:tracePt t="26086" x="6956425" y="2125663"/>
          <p14:tracePt t="26100" x="6973888" y="2133600"/>
          <p14:tracePt t="26105" x="6983413" y="2133600"/>
          <p14:tracePt t="26135" x="6983413" y="2143125"/>
          <p14:tracePt t="26143" x="6992938" y="2170113"/>
          <p14:tracePt t="26151" x="7010400" y="2189163"/>
          <p14:tracePt t="26159" x="7037388" y="2233613"/>
          <p14:tracePt t="26167" x="7073900" y="2279650"/>
          <p14:tracePt t="26174" x="7119938" y="2325688"/>
          <p14:tracePt t="26182" x="7156450" y="2389188"/>
          <p14:tracePt t="26190" x="7212013" y="2452688"/>
          <p14:tracePt t="26198" x="7265988" y="2535238"/>
          <p14:tracePt t="26206" x="7292975" y="2598738"/>
          <p14:tracePt t="26215" x="7366000" y="2681288"/>
          <p14:tracePt t="26222" x="7402513" y="2763838"/>
          <p14:tracePt t="26232" x="7429500" y="2827338"/>
          <p14:tracePt t="26238" x="7466013" y="2873375"/>
          <p14:tracePt t="26246" x="7475538" y="2936875"/>
          <p14:tracePt t="26254" x="7485063" y="2963863"/>
          <p14:tracePt t="26263" x="7502525" y="2990850"/>
          <p14:tracePt t="26270" x="7502525" y="3000375"/>
          <p14:tracePt t="26279" x="7512050" y="3017838"/>
          <p14:tracePt t="26295" x="7512050" y="3027363"/>
          <p14:tracePt t="26376" x="7512050" y="3036888"/>
          <p14:tracePt t="26385" x="7512050" y="3054350"/>
          <p14:tracePt t="26400" x="7512050" y="3073400"/>
          <p14:tracePt t="26408" x="7512050" y="3100388"/>
          <p14:tracePt t="26416" x="7512050" y="3109913"/>
          <p14:tracePt t="26423" x="7512050" y="3127375"/>
          <p14:tracePt t="26431" x="7502525" y="3127375"/>
          <p14:tracePt t="26438" x="7494588" y="3146425"/>
          <p14:tracePt t="26446" x="7494588" y="3155950"/>
          <p14:tracePt t="26454" x="7485063" y="3163888"/>
          <p14:tracePt t="26463" x="7466013" y="3182938"/>
          <p14:tracePt t="26470" x="7466013" y="3192463"/>
          <p14:tracePt t="26479" x="7458075" y="3209925"/>
          <p14:tracePt t="26486" x="7448550" y="3219450"/>
          <p14:tracePt t="26518" x="7429500" y="3219450"/>
          <p14:tracePt t="26817" x="7429500" y="3228975"/>
          <p14:tracePt t="26822" x="7412038" y="3236913"/>
          <p14:tracePt t="26830" x="7356475" y="3246438"/>
          <p14:tracePt t="26838" x="7319963" y="3246438"/>
          <p14:tracePt t="26846" x="7312025" y="3255963"/>
          <p14:tracePt t="26854" x="7283450" y="3255963"/>
          <p14:tracePt t="26863" x="7275513" y="3255963"/>
          <p14:tracePt t="26870" x="7256463" y="3265488"/>
          <p14:tracePt t="27008" x="7256463" y="3246438"/>
          <p14:tracePt t="27016" x="7256463" y="3200400"/>
          <p14:tracePt t="27024" x="7239000" y="3155950"/>
          <p14:tracePt t="27031" x="7239000" y="3119438"/>
          <p14:tracePt t="27039" x="7212013" y="3046413"/>
          <p14:tracePt t="27046" x="7212013" y="3027363"/>
          <p14:tracePt t="27055" x="7202488" y="2954338"/>
          <p14:tracePt t="27064" x="7202488" y="2900363"/>
          <p14:tracePt t="27071" x="7202488" y="2863850"/>
          <p14:tracePt t="27080" x="7202488" y="2827338"/>
          <p14:tracePt t="27087" x="7202488" y="2800350"/>
          <p14:tracePt t="27096" x="7202488" y="2763838"/>
          <p14:tracePt t="27103" x="7202488" y="2744788"/>
          <p14:tracePt t="27113" x="7202488" y="2717800"/>
          <p14:tracePt t="27119" x="7202488" y="2681288"/>
          <p14:tracePt t="27129" x="7202488" y="2654300"/>
          <p14:tracePt t="27135" x="7202488" y="2617788"/>
          <p14:tracePt t="27143" x="7202488" y="2571750"/>
          <p14:tracePt t="27152" x="7202488" y="2544763"/>
          <p14:tracePt t="27159" x="7175500" y="2498725"/>
          <p14:tracePt t="27167" x="7165975" y="2462213"/>
          <p14:tracePt t="27175" x="7165975" y="2416175"/>
          <p14:tracePt t="27183" x="7165975" y="2389188"/>
          <p14:tracePt t="27191" x="7156450" y="2343150"/>
          <p14:tracePt t="27198" x="7146925" y="2306638"/>
          <p14:tracePt t="27207" x="7129463" y="2270125"/>
          <p14:tracePt t="27216" x="7119938" y="2243138"/>
          <p14:tracePt t="27222" x="7119938" y="2216150"/>
          <p14:tracePt t="27238" x="7110413" y="2179638"/>
          <p14:tracePt t="27247" x="7110413" y="2170113"/>
          <p14:tracePt t="27254" x="7110413" y="2152650"/>
          <p14:tracePt t="27263" x="7102475" y="2143125"/>
          <p14:tracePt t="27270" x="7102475" y="2116138"/>
          <p14:tracePt t="27279" x="7083425" y="2097088"/>
          <p14:tracePt t="27295" x="7083425" y="2079625"/>
          <p14:tracePt t="27302" x="7073900" y="2070100"/>
          <p14:tracePt t="27312" x="7073900" y="2060575"/>
          <p14:tracePt t="27318" x="7065963" y="2052638"/>
          <p14:tracePt t="27334" x="7065963" y="2033588"/>
          <p14:tracePt t="27358" x="7056438" y="2033588"/>
          <p14:tracePt t="27480" x="7056438" y="2024063"/>
          <p14:tracePt t="27496" x="7056438" y="2016125"/>
          <p14:tracePt t="27505" x="7056438" y="1997075"/>
          <p14:tracePt t="27512" x="7056438" y="1987550"/>
          <p14:tracePt t="27624" x="7056438" y="1979613"/>
          <p14:tracePt t="27632" x="7065963" y="1979613"/>
          <p14:tracePt t="27640" x="7083425" y="1979613"/>
          <p14:tracePt t="27647" x="7110413" y="1979613"/>
          <p14:tracePt t="27654" x="7138988" y="1979613"/>
          <p14:tracePt t="27662" x="7165975" y="1970088"/>
          <p14:tracePt t="27670" x="7183438" y="1970088"/>
          <p14:tracePt t="27679" x="7202488" y="1970088"/>
          <p14:tracePt t="27686" x="7212013" y="1970088"/>
          <p14:tracePt t="27695" x="7219950" y="1970088"/>
          <p14:tracePt t="27784" x="7239000" y="1960563"/>
          <p14:tracePt t="27856" x="7265988" y="1951038"/>
          <p14:tracePt t="27863" x="7275513" y="1933575"/>
          <p14:tracePt t="28184" x="7275513" y="1906588"/>
          <p14:tracePt t="28193" x="7275513" y="1887538"/>
          <p14:tracePt t="28200" x="7275513" y="1860550"/>
          <p14:tracePt t="28208" x="7275513" y="1841500"/>
          <p14:tracePt t="28215" x="7275513" y="1814513"/>
          <p14:tracePt t="28222" x="7275513" y="1787525"/>
          <p14:tracePt t="28231" x="7275513" y="1751013"/>
          <p14:tracePt t="28238" x="7275513" y="1741488"/>
          <p14:tracePt t="28246" x="7275513" y="1724025"/>
          <p14:tracePt t="28254" x="7265988" y="1697038"/>
          <p14:tracePt t="28262" x="7256463" y="1668463"/>
          <p14:tracePt t="28270" x="7256463" y="1660525"/>
          <p14:tracePt t="28286" x="7256463" y="1651000"/>
          <p14:tracePt t="28302" x="7248525" y="1641475"/>
          <p14:tracePt t="28848" x="7248525" y="1624013"/>
          <p14:tracePt t="28857" x="7248525" y="1604963"/>
          <p14:tracePt t="28866" x="7256463" y="1577975"/>
          <p14:tracePt t="28871" x="7256463" y="1568450"/>
          <p14:tracePt t="28881" x="7265988" y="1541463"/>
          <p14:tracePt t="28888" x="7275513" y="1522413"/>
          <p14:tracePt t="28897" x="7275513" y="1495425"/>
          <p14:tracePt t="28903" x="7275513" y="1477963"/>
          <p14:tracePt t="28914" x="7283450" y="1468438"/>
          <p14:tracePt t="28919" x="7292975" y="1441450"/>
          <p14:tracePt t="28930" x="7302500" y="1431925"/>
          <p14:tracePt t="28950" x="7302500" y="1422400"/>
          <p14:tracePt t="29296" x="7302500" y="1412875"/>
          <p14:tracePt t="29302" x="7165975" y="1422400"/>
          <p14:tracePt t="29310" x="6964363" y="1422400"/>
          <p14:tracePt t="29318" x="6727825" y="1468438"/>
          <p14:tracePt t="29332" x="6581775" y="1468438"/>
          <p14:tracePt t="29334" x="6491288" y="1485900"/>
          <p14:tracePt t="29342" x="6399213" y="1495425"/>
          <p14:tracePt t="29350" x="6335713" y="1495425"/>
          <p14:tracePt t="29358" x="6318250" y="1495425"/>
          <p14:tracePt t="29408" x="6299200" y="1495425"/>
          <p14:tracePt t="29415" x="6262688" y="1468438"/>
          <p14:tracePt t="29424" x="6235700" y="1441450"/>
          <p14:tracePt t="29433" x="6162675" y="1404938"/>
          <p14:tracePt t="29439" x="6035675" y="1376363"/>
          <p14:tracePt t="29448" x="5862638" y="1322388"/>
          <p14:tracePt t="29455" x="5697538" y="1276350"/>
          <p14:tracePt t="29464" x="5487988" y="1222375"/>
          <p14:tracePt t="29471" x="5334000" y="1176338"/>
          <p14:tracePt t="29480" x="5205413" y="1166813"/>
          <p14:tracePt t="29487" x="5122863" y="1112838"/>
          <p14:tracePt t="29496" x="5095875" y="1103313"/>
          <p14:tracePt t="29503" x="5059363" y="1093788"/>
          <p14:tracePt t="29513" x="5041900" y="1085850"/>
          <p14:tracePt t="29518" x="5022850" y="1057275"/>
          <p14:tracePt t="29535" x="5014913" y="1057275"/>
          <p14:tracePt t="29543" x="5014913" y="1049338"/>
          <p14:tracePt t="29567" x="5014913" y="1039813"/>
          <p14:tracePt t="29575" x="5014913" y="1030288"/>
          <p14:tracePt t="29583" x="5005388" y="1020763"/>
          <p14:tracePt t="29607" x="5005388" y="1012825"/>
          <p14:tracePt t="29614" x="4986338" y="993775"/>
          <p14:tracePt t="29623" x="4978400" y="984250"/>
          <p14:tracePt t="29639" x="4968875" y="976313"/>
          <p14:tracePt t="29646" x="4949825" y="966788"/>
          <p14:tracePt t="29654" x="4905375" y="939800"/>
          <p14:tracePt t="29662" x="4868863" y="939800"/>
          <p14:tracePt t="29670" x="4767263" y="930275"/>
          <p14:tracePt t="29678" x="4667250" y="903288"/>
          <p14:tracePt t="29686" x="4521200" y="874713"/>
          <p14:tracePt t="29695" x="4394200" y="874713"/>
          <p14:tracePt t="29702" x="4267200" y="874713"/>
          <p14:tracePt t="29712" x="4175125" y="874713"/>
          <p14:tracePt t="29719" x="4148138" y="874713"/>
          <p14:tracePt t="29729" x="4138613" y="874713"/>
          <p14:tracePt t="29976" x="4129088" y="866775"/>
          <p14:tracePt t="29986" x="4157663" y="830263"/>
          <p14:tracePt t="29991" x="4275138" y="803275"/>
          <p14:tracePt t="29998" x="4413250" y="730250"/>
          <p14:tracePt t="30006" x="4521200" y="720725"/>
          <p14:tracePt t="30014" x="4649788" y="674688"/>
          <p14:tracePt t="30022" x="4730750" y="647700"/>
          <p14:tracePt t="30031" x="4786313" y="638175"/>
          <p14:tracePt t="30038" x="4886325" y="611188"/>
          <p14:tracePt t="30046" x="4905375" y="611188"/>
          <p14:tracePt t="30054" x="4932363" y="611188"/>
          <p14:tracePt t="30062" x="4941888" y="611188"/>
          <p14:tracePt t="30128" x="4949825" y="611188"/>
          <p14:tracePt t="30145" x="4949825" y="638175"/>
          <p14:tracePt t="30155" x="4959350" y="684213"/>
          <p14:tracePt t="30161" x="4959350" y="701675"/>
          <p14:tracePt t="30167" x="4959350" y="730250"/>
          <p14:tracePt t="30174" x="4959350" y="738188"/>
          <p14:tracePt t="30182" x="4959350" y="757238"/>
          <p14:tracePt t="30190" x="4959350" y="784225"/>
          <p14:tracePt t="30198" x="4959350" y="793750"/>
          <p14:tracePt t="30206" x="4949825" y="839788"/>
          <p14:tracePt t="30215" x="4932363" y="857250"/>
          <p14:tracePt t="30222" x="4868863" y="911225"/>
          <p14:tracePt t="30231" x="4840288" y="939800"/>
          <p14:tracePt t="30238" x="4813300" y="957263"/>
          <p14:tracePt t="30246" x="4740275" y="1012825"/>
          <p14:tracePt t="30254" x="4713288" y="1030288"/>
          <p14:tracePt t="30263" x="4649788" y="1066800"/>
          <p14:tracePt t="30272" x="4630738" y="1076325"/>
          <p14:tracePt t="30283" x="4613275" y="1076325"/>
          <p14:tracePt t="30424" x="4649788" y="1076325"/>
          <p14:tracePt t="30433" x="4740275" y="1057275"/>
          <p14:tracePt t="30440" x="4840288" y="1039813"/>
          <p14:tracePt t="30447" x="4949825" y="1030288"/>
          <p14:tracePt t="30455" x="5059363" y="1012825"/>
          <p14:tracePt t="30463" x="5159375" y="984250"/>
          <p14:tracePt t="30471" x="5232400" y="984250"/>
          <p14:tracePt t="30479" x="5268913" y="976313"/>
          <p14:tracePt t="30487" x="5314950" y="976313"/>
          <p14:tracePt t="30496" x="5334000" y="976313"/>
          <p14:tracePt t="30609" x="5351463" y="976313"/>
          <p14:tracePt t="30616" x="5360988" y="976313"/>
          <p14:tracePt t="30624" x="5368925" y="984250"/>
          <p14:tracePt t="30633" x="5378450" y="1020763"/>
          <p14:tracePt t="30640" x="5378450" y="1057275"/>
          <p14:tracePt t="30649" x="5397500" y="1103313"/>
          <p14:tracePt t="30655" x="5405438" y="1130300"/>
          <p14:tracePt t="30664" x="5414963" y="1176338"/>
          <p14:tracePt t="30671" x="5414963" y="1203325"/>
          <p14:tracePt t="30681" x="5414963" y="1249363"/>
          <p14:tracePt t="30687" x="5414963" y="1276350"/>
          <p14:tracePt t="30697" x="5414963" y="1312863"/>
          <p14:tracePt t="30703" x="5414963" y="1331913"/>
          <p14:tracePt t="30714" x="5414963" y="1339850"/>
          <p14:tracePt t="30719" x="5414963" y="1358900"/>
          <p14:tracePt t="30730" x="5414963" y="1368425"/>
          <p14:tracePt t="30816" x="5424488" y="1376363"/>
          <p14:tracePt t="30824" x="5478463" y="1358900"/>
          <p14:tracePt t="30831" x="5624513" y="1331913"/>
          <p14:tracePt t="30841" x="5826125" y="1303338"/>
          <p14:tracePt t="30847" x="6026150" y="1285875"/>
          <p14:tracePt t="30854" x="6262688" y="1249363"/>
          <p14:tracePt t="30862" x="6472238" y="1222375"/>
          <p14:tracePt t="30870" x="6637338" y="1203325"/>
          <p14:tracePt t="30879" x="6764338" y="1203325"/>
          <p14:tracePt t="30887" x="6856413" y="1195388"/>
          <p14:tracePt t="30895" x="6910388" y="1195388"/>
          <p14:tracePt t="30902" x="6937375" y="1185863"/>
          <p14:tracePt t="31112" x="6946900" y="1185863"/>
          <p14:tracePt t="31121" x="6973888" y="1185863"/>
          <p14:tracePt t="31129" x="7000875" y="1185863"/>
          <p14:tracePt t="31136" x="7037388" y="1185863"/>
          <p14:tracePt t="31143" x="7056438" y="1185863"/>
          <p14:tracePt t="31150" x="7083425" y="1185863"/>
          <p14:tracePt t="31158" x="7102475" y="1185863"/>
          <p14:tracePt t="31166" x="7119938" y="1185863"/>
          <p14:tracePt t="31182" x="7129463" y="1185863"/>
          <p14:tracePt t="31432" x="7138988" y="1185863"/>
          <p14:tracePt t="31441" x="7129463" y="1203325"/>
          <p14:tracePt t="31447" x="7110413" y="1212850"/>
          <p14:tracePt t="31455" x="7073900" y="1231900"/>
          <p14:tracePt t="31462" x="7037388" y="1258888"/>
          <p14:tracePt t="31470" x="7019925" y="1268413"/>
          <p14:tracePt t="31478" x="7010400" y="1276350"/>
          <p14:tracePt t="31486" x="6973888" y="1285875"/>
          <p14:tracePt t="31494" x="6964363" y="1295400"/>
          <p14:tracePt t="31518" x="6937375" y="1303338"/>
          <p14:tracePt t="31561" x="6929438" y="1303338"/>
          <p14:tracePt t="31574" x="6910388" y="1303338"/>
          <p14:tracePt t="31582" x="6900863" y="1303338"/>
          <p14:tracePt t="31591" x="6883400" y="1303338"/>
          <p14:tracePt t="31598" x="6837363" y="1303338"/>
          <p14:tracePt t="31607" x="6783388" y="1303338"/>
          <p14:tracePt t="31614" x="6727825" y="1303338"/>
          <p14:tracePt t="31622" x="6691313" y="1303338"/>
          <p14:tracePt t="31630" x="6645275" y="1303338"/>
          <p14:tracePt t="31638" x="6618288" y="1303338"/>
          <p14:tracePt t="31646" x="6591300" y="1303338"/>
          <p14:tracePt t="31654" x="6573838" y="1295400"/>
          <p14:tracePt t="31670" x="6554788" y="1295400"/>
          <p14:tracePt t="31686" x="6545263" y="1285875"/>
          <p14:tracePt t="31719" x="6545263" y="1276350"/>
          <p14:tracePt t="31728" x="6537325" y="1258888"/>
          <p14:tracePt t="31751" x="6537325" y="1239838"/>
          <p14:tracePt t="31767" x="6537325" y="1212850"/>
          <p14:tracePt t="31775" x="6537325" y="1203325"/>
          <p14:tracePt t="31783" x="6537325" y="1176338"/>
          <p14:tracePt t="31791" x="6537325" y="1166813"/>
          <p14:tracePt t="31799" x="6537325" y="1158875"/>
          <p14:tracePt t="31807" x="6537325" y="1122363"/>
          <p14:tracePt t="31815" x="6537325" y="1103313"/>
          <p14:tracePt t="31823" x="6554788" y="1076325"/>
          <p14:tracePt t="31831" x="6591300" y="1057275"/>
          <p14:tracePt t="31838" x="6627813" y="1049338"/>
          <p14:tracePt t="31846" x="6691313" y="1020763"/>
          <p14:tracePt t="31855" x="6773863" y="1003300"/>
          <p14:tracePt t="31862" x="6846888" y="993775"/>
          <p14:tracePt t="31870" x="6900863" y="993775"/>
          <p14:tracePt t="31879" x="6973888" y="993775"/>
          <p14:tracePt t="31887" x="7073900" y="984250"/>
          <p14:tracePt t="31895" x="7102475" y="984250"/>
          <p14:tracePt t="31903" x="7138988" y="984250"/>
          <p14:tracePt t="31912" x="7175500" y="984250"/>
          <p14:tracePt t="31966" x="7183438" y="984250"/>
          <p14:tracePt t="31974" x="7192963" y="984250"/>
          <p14:tracePt t="31982" x="7192963" y="993775"/>
          <p14:tracePt t="31990" x="7192963" y="1003300"/>
          <p14:tracePt t="31998" x="7192963" y="1030288"/>
          <p14:tracePt t="32006" x="7192963" y="1039813"/>
          <p14:tracePt t="32014" x="7175500" y="1066800"/>
          <p14:tracePt t="32022" x="7175500" y="1076325"/>
          <p14:tracePt t="32030" x="7165975" y="1085850"/>
          <p14:tracePt t="32038" x="7156450" y="1122363"/>
          <p14:tracePt t="32047" x="7138988" y="1139825"/>
          <p14:tracePt t="32054" x="7129463" y="1149350"/>
          <p14:tracePt t="32062" x="7119938" y="1166813"/>
          <p14:tracePt t="32079" x="7110413" y="1185863"/>
          <p14:tracePt t="32096" x="7092950" y="1212850"/>
          <p14:tracePt t="32248" x="7073900" y="1231900"/>
          <p14:tracePt t="32257" x="7056438" y="1268413"/>
          <p14:tracePt t="32265" x="7029450" y="1285875"/>
          <p14:tracePt t="32271" x="6992938" y="1303338"/>
          <p14:tracePt t="32279" x="6983413" y="1322388"/>
          <p14:tracePt t="32286" x="6964363" y="1358900"/>
          <p14:tracePt t="32298" x="6929438" y="1385888"/>
          <p14:tracePt t="32303" x="6910388" y="1412875"/>
          <p14:tracePt t="32314" x="6883400" y="1449388"/>
          <p14:tracePt t="32318" x="6883400" y="1468438"/>
          <p14:tracePt t="32332" x="6873875" y="1477963"/>
          <p14:tracePt t="32335" x="6873875" y="1495425"/>
          <p14:tracePt t="32456" x="6873875" y="1477963"/>
          <p14:tracePt t="32471" x="6873875" y="1468438"/>
          <p14:tracePt t="32487" x="6873875" y="1458913"/>
          <p14:tracePt t="32664" x="6856413" y="1449388"/>
          <p14:tracePt t="32672" x="6710363" y="1449388"/>
          <p14:tracePt t="32679" x="6464300" y="1449388"/>
          <p14:tracePt t="32687" x="6181725" y="1412875"/>
          <p14:tracePt t="32697" x="5870575" y="1376363"/>
          <p14:tracePt t="32703" x="5680075" y="1331913"/>
          <p14:tracePt t="32714" x="5497513" y="1295400"/>
          <p14:tracePt t="32719" x="5351463" y="1239838"/>
          <p14:tracePt t="32730" x="5214938" y="1203325"/>
          <p14:tracePt t="32735" x="5105400" y="1166813"/>
          <p14:tracePt t="32747" x="5005388" y="1103313"/>
          <p14:tracePt t="32751" x="4941888" y="1085850"/>
          <p14:tracePt t="32759" x="4922838" y="1076325"/>
          <p14:tracePt t="32769" x="4876800" y="1039813"/>
          <p14:tracePt t="32784" x="4868863" y="1030288"/>
          <p14:tracePt t="32791" x="4859338" y="1020763"/>
          <p14:tracePt t="32800" x="4822825" y="1003300"/>
          <p14:tracePt t="32807" x="4813300" y="993775"/>
          <p14:tracePt t="32815" x="4786313" y="976313"/>
          <p14:tracePt t="32823" x="4776788" y="966788"/>
          <p14:tracePt t="32831" x="4767263" y="947738"/>
          <p14:tracePt t="32839" x="4740275" y="930275"/>
          <p14:tracePt t="32847" x="4722813" y="920750"/>
          <p14:tracePt t="32855" x="4703763" y="903288"/>
          <p14:tracePt t="32864" x="4695825" y="893763"/>
          <p14:tracePt t="32872" x="4695825" y="884238"/>
          <p14:tracePt t="32880" x="4676775" y="866775"/>
          <p14:tracePt t="32897" x="4667250" y="866775"/>
          <p14:tracePt t="32903" x="4649788" y="857250"/>
          <p14:tracePt t="32920" x="4640263" y="820738"/>
          <p14:tracePt t="32935" x="4603750" y="811213"/>
          <p14:tracePt t="32948" x="4603750" y="803275"/>
          <p14:tracePt t="32958" x="4567238" y="793750"/>
          <p14:tracePt t="32982" x="4557713" y="793750"/>
          <p14:tracePt t="32990" x="4549775" y="784225"/>
          <p14:tracePt t="33384" x="4540250" y="784225"/>
          <p14:tracePt t="33398" x="4540250" y="803275"/>
          <p14:tracePt t="33406" x="4530725" y="820738"/>
          <p14:tracePt t="33414" x="4521200" y="830263"/>
          <p14:tracePt t="33438" x="4521200" y="847725"/>
          <p14:tracePt t="34336" x="4521200" y="866775"/>
          <p14:tracePt t="34345" x="4594225" y="893763"/>
          <p14:tracePt t="34350" x="4803775" y="920750"/>
          <p14:tracePt t="34358" x="4968875" y="947738"/>
          <p14:tracePt t="34366" x="5151438" y="966788"/>
          <p14:tracePt t="34374" x="5334000" y="993775"/>
          <p14:tracePt t="34382" x="5497513" y="1012825"/>
          <p14:tracePt t="34390" x="5624513" y="1039813"/>
          <p14:tracePt t="34398" x="5697538" y="1039813"/>
          <p14:tracePt t="34406" x="5743575" y="1066800"/>
          <p14:tracePt t="34414" x="5761038" y="1066800"/>
          <p14:tracePt t="34520" x="5780088" y="1066800"/>
          <p14:tracePt t="34527" x="5807075" y="1066800"/>
          <p14:tracePt t="34534" x="5853113" y="1076325"/>
          <p14:tracePt t="34542" x="5926138" y="1085850"/>
          <p14:tracePt t="34550" x="6043613" y="1103313"/>
          <p14:tracePt t="34558" x="6116638" y="1130300"/>
          <p14:tracePt t="34566" x="6189663" y="1130300"/>
          <p14:tracePt t="34575" x="6254750" y="1139825"/>
          <p14:tracePt t="34582" x="6299200" y="1149350"/>
          <p14:tracePt t="34590" x="6335713" y="1158875"/>
          <p14:tracePt t="34598" x="6372225" y="1185863"/>
          <p14:tracePt t="34696" x="6391275" y="1195388"/>
          <p14:tracePt t="34712" x="6399213" y="1195388"/>
          <p14:tracePt t="34720" x="6399213" y="1212850"/>
          <p14:tracePt t="34727" x="6399213" y="1222375"/>
          <p14:tracePt t="34735" x="6408738" y="1239838"/>
          <p14:tracePt t="34744" x="6408738" y="1268413"/>
          <p14:tracePt t="34750" x="6427788" y="1312863"/>
          <p14:tracePt t="34758" x="6427788" y="1339850"/>
          <p14:tracePt t="34766" x="6427788" y="1368425"/>
          <p14:tracePt t="34774" x="6427788" y="1385888"/>
          <p14:tracePt t="34782" x="6445250" y="1431925"/>
          <p14:tracePt t="34790" x="6445250" y="1458913"/>
          <p14:tracePt t="34798" x="6445250" y="1468438"/>
          <p14:tracePt t="34806" x="6445250" y="1477963"/>
          <p14:tracePt t="34814" x="6445250" y="1485900"/>
          <p14:tracePt t="35056" x="6454775" y="1485900"/>
          <p14:tracePt t="35078" x="6472238" y="1485900"/>
          <p14:tracePt t="35086" x="6472238" y="1477963"/>
          <p14:tracePt t="35102" x="6472238" y="1468438"/>
          <p14:tracePt t="35552" x="6445250" y="1449388"/>
          <p14:tracePt t="35559" x="6235700" y="1395413"/>
          <p14:tracePt t="35566" x="5989638" y="1368425"/>
          <p14:tracePt t="35574" x="5697538" y="1303338"/>
          <p14:tracePt t="35582" x="5514975" y="1258888"/>
          <p14:tracePt t="35590" x="5368925" y="1212850"/>
          <p14:tracePt t="35598" x="5278438" y="1203325"/>
          <p14:tracePt t="35606" x="5195888" y="1158875"/>
          <p14:tracePt t="35614" x="5151438" y="1158875"/>
          <p14:tracePt t="35622" x="5132388" y="1149350"/>
          <p14:tracePt t="35846" x="5122863" y="1122363"/>
          <p14:tracePt t="35854" x="5122863" y="1085850"/>
          <p14:tracePt t="35862" x="5095875" y="1049338"/>
          <p14:tracePt t="35870" x="5022850" y="993775"/>
          <p14:tracePt t="35878" x="5005388" y="966788"/>
          <p14:tracePt t="35886" x="4986338" y="939800"/>
          <p14:tracePt t="35895" x="4968875" y="911225"/>
          <p14:tracePt t="35902" x="4968875" y="903288"/>
          <p14:tracePt t="35911" x="4959350" y="893763"/>
          <p14:tracePt t="35918" x="4949825" y="866775"/>
          <p14:tracePt t="35928" x="4941888" y="857250"/>
          <p14:tracePt t="35934" x="4932363" y="847725"/>
          <p14:tracePt t="36488" x="4932363" y="839788"/>
          <p14:tracePt t="36494" x="4978400" y="839788"/>
          <p14:tracePt t="36502" x="5041900" y="874713"/>
          <p14:tracePt t="36514" x="5159375" y="893763"/>
          <p14:tracePt t="36518" x="5287963" y="911225"/>
          <p14:tracePt t="36527" x="5470525" y="957263"/>
          <p14:tracePt t="36534" x="5616575" y="957263"/>
          <p14:tracePt t="36545" x="5780088" y="957263"/>
          <p14:tracePt t="36550" x="5943600" y="957263"/>
          <p14:tracePt t="36559" x="6072188" y="957263"/>
          <p14:tracePt t="36567" x="6162675" y="957263"/>
          <p14:tracePt t="36574" x="6254750" y="966788"/>
          <p14:tracePt t="36582" x="6281738" y="966788"/>
          <p14:tracePt t="36590" x="6318250" y="976313"/>
          <p14:tracePt t="36672" x="6326188" y="976313"/>
          <p14:tracePt t="36681" x="6335713" y="976313"/>
          <p14:tracePt t="36687" x="6381750" y="976313"/>
          <p14:tracePt t="36696" x="6418263" y="976313"/>
          <p14:tracePt t="36703" x="6508750" y="1003300"/>
          <p14:tracePt t="36711" x="6591300" y="1030288"/>
          <p14:tracePt t="36718" x="6700838" y="1076325"/>
          <p14:tracePt t="36728" x="6764338" y="1085850"/>
          <p14:tracePt t="36734" x="6856413" y="1112838"/>
          <p14:tracePt t="36744" x="6937375" y="1149350"/>
          <p14:tracePt t="36750" x="7000875" y="1176338"/>
          <p14:tracePt t="36758" x="7065963" y="1212850"/>
          <p14:tracePt t="36766" x="7083425" y="1222375"/>
          <p14:tracePt t="36774" x="7119938" y="1231900"/>
          <p14:tracePt t="36782" x="7156450" y="1268413"/>
          <p14:tracePt t="36790" x="7175500" y="1276350"/>
          <p14:tracePt t="36798" x="7183438" y="1285875"/>
          <p14:tracePt t="37056" x="7192963" y="1295400"/>
          <p14:tracePt t="37422" x="7192963" y="1303338"/>
          <p14:tracePt t="37430" x="7192963" y="1312863"/>
          <p14:tracePt t="37438" x="7175500" y="1349375"/>
          <p14:tracePt t="37446" x="7165975" y="1358900"/>
          <p14:tracePt t="37454" x="7156450" y="1376363"/>
          <p14:tracePt t="37470" x="7156450" y="1385888"/>
          <p14:tracePt t="37478" x="7146925" y="1395413"/>
          <p14:tracePt t="37494" x="7138988" y="1404938"/>
          <p14:tracePt t="37502" x="7119938" y="1412875"/>
          <p14:tracePt t="37511" x="7092950" y="1431925"/>
          <p14:tracePt t="37518" x="7065963" y="1441450"/>
          <p14:tracePt t="37528" x="7019925" y="1458913"/>
          <p14:tracePt t="37534" x="6983413" y="1495425"/>
          <p14:tracePt t="37544" x="6946900" y="1504950"/>
          <p14:tracePt t="37550" x="6900863" y="1514475"/>
          <p14:tracePt t="37561" x="6837363" y="1550988"/>
          <p14:tracePt t="37566" x="6810375" y="1558925"/>
          <p14:tracePt t="37574" x="6773863" y="1595438"/>
          <p14:tracePt t="37582" x="6754813" y="1604963"/>
          <p14:tracePt t="37824" x="6754813" y="1587500"/>
          <p14:tracePt t="37830" x="6783388" y="1577975"/>
          <p14:tracePt t="37838" x="6810375" y="1531938"/>
          <p14:tracePt t="37846" x="6827838" y="1495425"/>
          <p14:tracePt t="37854" x="6864350" y="1449388"/>
          <p14:tracePt t="37863" x="6883400" y="1422400"/>
          <p14:tracePt t="37870" x="6919913" y="1385888"/>
          <p14:tracePt t="37878" x="6929438" y="1349375"/>
          <p14:tracePt t="37886" x="6964363" y="1303338"/>
          <p14:tracePt t="37894" x="6964363" y="1285875"/>
          <p14:tracePt t="37902" x="6983413" y="1249363"/>
          <p14:tracePt t="37911" x="6992938" y="1231900"/>
          <p14:tracePt t="37918" x="6992938" y="1212850"/>
          <p14:tracePt t="37927" x="7010400" y="1195388"/>
          <p14:tracePt t="37934" x="7010400" y="1176338"/>
          <p14:tracePt t="37946" x="7010400" y="1166813"/>
          <p14:tracePt t="37950" x="7019925" y="1158875"/>
          <p14:tracePt t="37959" x="7019925" y="1149350"/>
          <p14:tracePt t="37966" x="7029450" y="1130300"/>
          <p14:tracePt t="38167" x="7056438" y="1130300"/>
          <p14:tracePt t="38175" x="7092950" y="1149350"/>
          <p14:tracePt t="38182" x="7129463" y="1158875"/>
          <p14:tracePt t="38190" x="7219950" y="1212850"/>
          <p14:tracePt t="38198" x="7275513" y="1239838"/>
          <p14:tracePt t="38206" x="7356475" y="1285875"/>
          <p14:tracePt t="38215" x="7421563" y="1295400"/>
          <p14:tracePt t="38222" x="7466013" y="1339850"/>
          <p14:tracePt t="38231" x="7494588" y="1368425"/>
          <p14:tracePt t="38238" x="7502525" y="1368425"/>
          <p14:tracePt t="38246" x="7521575" y="1385888"/>
          <p14:tracePt t="38254" x="7539038" y="1395413"/>
          <p14:tracePt t="38464" x="7531100" y="1376363"/>
          <p14:tracePt t="38470" x="7402513" y="1331913"/>
          <p14:tracePt t="38478" x="7229475" y="1285875"/>
          <p14:tracePt t="38486" x="7119938" y="1222375"/>
          <p14:tracePt t="38494" x="7000875" y="1149350"/>
          <p14:tracePt t="38502" x="6919913" y="1093788"/>
          <p14:tracePt t="38511" x="6864350" y="1049338"/>
          <p14:tracePt t="38518" x="6837363" y="1012825"/>
          <p14:tracePt t="38527" x="6819900" y="993775"/>
          <p14:tracePt t="38534" x="6800850" y="976313"/>
          <p14:tracePt t="38689" x="6800850" y="984250"/>
          <p14:tracePt t="38695" x="6800850" y="993775"/>
          <p14:tracePt t="38705" x="6819900" y="1003300"/>
          <p14:tracePt t="38713" x="6827838" y="1012825"/>
          <p14:tracePt t="38718" x="6846888" y="1030288"/>
          <p14:tracePt t="38848" x="6856413" y="1030288"/>
          <p14:tracePt t="38862" x="6864350" y="1039813"/>
          <p14:tracePt t="38871" x="6873875" y="1049338"/>
          <p14:tracePt t="38886" x="6883400" y="1057275"/>
          <p14:tracePt t="39016" x="6883400" y="1030288"/>
          <p14:tracePt t="39024" x="6883400" y="1012825"/>
          <p14:tracePt t="39031" x="6883400" y="984250"/>
          <p14:tracePt t="39039" x="6900863" y="966788"/>
          <p14:tracePt t="39046" x="6919913" y="920750"/>
          <p14:tracePt t="39055" x="6929438" y="893763"/>
          <p14:tracePt t="39064" x="6929438" y="874713"/>
          <p14:tracePt t="39071" x="6929438" y="847725"/>
          <p14:tracePt t="39080" x="6929438" y="830263"/>
          <p14:tracePt t="39087" x="6937375" y="803275"/>
          <p14:tracePt t="39096" x="6937375" y="793750"/>
          <p14:tracePt t="39103" x="6937375" y="774700"/>
          <p14:tracePt t="39113" x="6937375" y="757238"/>
          <p14:tracePt t="39119" x="6946900" y="738188"/>
          <p14:tracePt t="39130" x="6946900" y="730250"/>
          <p14:tracePt t="39135" x="6946900" y="711200"/>
          <p14:tracePt t="39147" x="6946900" y="693738"/>
          <p14:tracePt t="39162" x="6946900" y="674688"/>
          <p14:tracePt t="39166" x="6946900" y="665163"/>
          <p14:tracePt t="39174" x="6946900" y="657225"/>
          <p14:tracePt t="39196" x="6946900" y="647700"/>
          <p14:tracePt t="39272" x="6946900" y="628650"/>
          <p14:tracePt t="39480" x="6800850" y="628650"/>
          <p14:tracePt t="39488" x="6581775" y="628650"/>
          <p14:tracePt t="39495" x="6418263" y="628650"/>
          <p14:tracePt t="39502" x="6272213" y="628650"/>
          <p14:tracePt t="39511" x="6181725" y="628650"/>
          <p14:tracePt t="39518" x="6108700" y="628650"/>
          <p14:tracePt t="39528" x="6072188" y="628650"/>
          <p14:tracePt t="39535" x="6053138" y="628650"/>
          <p14:tracePt t="40368" x="6043613" y="628650"/>
          <p14:tracePt t="40383" x="6035675" y="628650"/>
          <p14:tracePt t="40952" x="6016625" y="638175"/>
          <p14:tracePt t="40958" x="5989638" y="657225"/>
          <p14:tracePt t="40966" x="5953125" y="701675"/>
          <p14:tracePt t="40974" x="5943600" y="766763"/>
          <p14:tracePt t="40982" x="5935663" y="793750"/>
          <p14:tracePt t="40990" x="5916613" y="866775"/>
          <p14:tracePt t="40998" x="5907088" y="911225"/>
          <p14:tracePt t="41006" x="5899150" y="939800"/>
          <p14:tracePt t="41014" x="5899150" y="976313"/>
          <p14:tracePt t="41022" x="5889625" y="1012825"/>
          <p14:tracePt t="41030" x="5889625" y="1030288"/>
          <p14:tracePt t="41038" x="5889625" y="1049338"/>
          <p14:tracePt t="41046" x="5889625" y="1076325"/>
          <p14:tracePt t="41054" x="5880100" y="1085850"/>
          <p14:tracePt t="41086" x="5880100" y="1093788"/>
          <p14:tracePt t="41103" x="5870575" y="1103313"/>
          <p14:tracePt t="41400" x="5880100" y="1103313"/>
          <p14:tracePt t="41408" x="5907088" y="1076325"/>
          <p14:tracePt t="41415" x="5943600" y="1049338"/>
          <p14:tracePt t="41423" x="5962650" y="1039813"/>
          <p14:tracePt t="41430" x="5972175" y="1039813"/>
          <p14:tracePt t="41438" x="6007100" y="993775"/>
          <p14:tracePt t="41446" x="6026150" y="976313"/>
          <p14:tracePt t="41454" x="6035675" y="966788"/>
          <p14:tracePt t="41776" x="6043613" y="966788"/>
          <p14:tracePt t="41782" x="6043613" y="976313"/>
          <p14:tracePt t="41806" x="6043613" y="984250"/>
          <p14:tracePt t="41822" x="6043613" y="993775"/>
          <p14:tracePt t="41872" x="6053138" y="1003300"/>
          <p14:tracePt t="41879" x="6062663" y="1012825"/>
          <p14:tracePt t="41928" x="6072188" y="1020763"/>
          <p14:tracePt t="42328" x="6072188" y="1030288"/>
          <p14:tracePt t="42343" x="6080125" y="1039813"/>
          <p14:tracePt t="42350" x="6089650" y="1049338"/>
          <p14:tracePt t="42358" x="6108700" y="1057275"/>
          <p14:tracePt t="42366" x="6116638" y="1057275"/>
          <p14:tracePt t="42374" x="6135688" y="1066800"/>
          <p14:tracePt t="42382" x="6162675" y="1066800"/>
          <p14:tracePt t="42391" x="6172200" y="1066800"/>
          <p14:tracePt t="42399" x="6199188" y="1076325"/>
          <p14:tracePt t="42832" x="6208713" y="1076325"/>
          <p14:tracePt t="42838" x="6208713" y="1085850"/>
          <p14:tracePt t="42854" x="6208713" y="1093788"/>
          <p14:tracePt t="42862" x="6208713" y="1103313"/>
          <p14:tracePt t="42878" x="6208713" y="1122363"/>
          <p14:tracePt t="42903" x="6208713" y="1130300"/>
          <p14:tracePt t="42920" x="6199188" y="1139825"/>
          <p14:tracePt t="43224" x="6199188" y="1149350"/>
          <p14:tracePt t="43400" x="6199188" y="1158875"/>
          <p14:tracePt t="43594" x="6226175" y="1158875"/>
          <p14:tracePt t="43601" x="6308725" y="1158875"/>
          <p14:tracePt t="43608" x="6381750" y="1158875"/>
          <p14:tracePt t="43615" x="6472238" y="1158875"/>
          <p14:tracePt t="43622" x="6545263" y="1158875"/>
          <p14:tracePt t="43630" x="6591300" y="1158875"/>
          <p14:tracePt t="43638" x="6618288" y="1158875"/>
          <p14:tracePt t="43646" x="6637338" y="1158875"/>
          <p14:tracePt t="44622" x="6637338" y="1176338"/>
          <p14:tracePt t="44630" x="6637338" y="1231900"/>
          <p14:tracePt t="44638" x="6637338" y="1295400"/>
          <p14:tracePt t="44646" x="6645275" y="1295400"/>
          <p14:tracePt t="44654" x="6645275" y="1331913"/>
          <p14:tracePt t="44662" x="6664325" y="1349375"/>
          <p14:tracePt t="44670" x="6664325" y="1395413"/>
          <p14:tracePt t="44678" x="6664325" y="1404938"/>
          <p14:tracePt t="44686" x="6673850" y="1431925"/>
          <p14:tracePt t="44695" x="6673850" y="1441450"/>
          <p14:tracePt t="44816" x="6681788" y="1441450"/>
          <p14:tracePt t="45008" x="6691313" y="1431925"/>
          <p14:tracePt t="45016" x="6718300" y="1422400"/>
          <p14:tracePt t="45032" x="6754813" y="1412875"/>
          <p14:tracePt t="45040" x="6800850" y="1412875"/>
          <p14:tracePt t="45049" x="6846888" y="1395413"/>
          <p14:tracePt t="45055" x="6864350" y="1395413"/>
          <p14:tracePt t="45070" x="6892925" y="1395413"/>
          <p14:tracePt t="45078" x="6910388" y="1395413"/>
          <p14:tracePt t="45086" x="6937375" y="1395413"/>
          <p14:tracePt t="45094" x="6956425" y="1395413"/>
          <p14:tracePt t="45102" x="7010400" y="1395413"/>
          <p14:tracePt t="45111" x="7073900" y="1395413"/>
          <p14:tracePt t="45118" x="7183438" y="1395413"/>
          <p14:tracePt t="45127" x="7275513" y="1395413"/>
          <p14:tracePt t="45134" x="7385050" y="1395413"/>
          <p14:tracePt t="45144" x="7458075" y="1395413"/>
          <p14:tracePt t="45150" x="7548563" y="1395413"/>
          <p14:tracePt t="45160" x="7585075" y="1395413"/>
          <p14:tracePt t="45166" x="7658100" y="1376363"/>
          <p14:tracePt t="45174" x="7675563" y="1376363"/>
          <p14:tracePt t="45335" x="7685088" y="1376363"/>
          <p14:tracePt t="45375" x="7694613" y="1376363"/>
          <p14:tracePt t="45390" x="7704138" y="1395413"/>
          <p14:tracePt t="45406" x="7704138" y="1412875"/>
          <p14:tracePt t="45528" x="7704138" y="1385888"/>
          <p14:tracePt t="45535" x="7704138" y="1376363"/>
          <p14:tracePt t="45544" x="7704138" y="1358900"/>
          <p14:tracePt t="45551" x="7704138" y="1339850"/>
          <p14:tracePt t="45568" x="7675563" y="1312863"/>
          <p14:tracePt t="45581" x="7675563" y="1295400"/>
          <p14:tracePt t="45583" x="7667625" y="1285875"/>
          <p14:tracePt t="45591" x="7658100" y="1258888"/>
          <p14:tracePt t="45599" x="7648575" y="1239838"/>
          <p14:tracePt t="45607" x="7612063" y="1195388"/>
          <p14:tracePt t="45615" x="7602538" y="1185863"/>
          <p14:tracePt t="45623" x="7585075" y="1166813"/>
          <p14:tracePt t="45630" x="7567613" y="1139825"/>
          <p14:tracePt t="45639" x="7558088" y="1103313"/>
          <p14:tracePt t="45647" x="7531100" y="1076325"/>
          <p14:tracePt t="45655" x="7521575" y="1057275"/>
          <p14:tracePt t="45662" x="7521575" y="1012825"/>
          <p14:tracePt t="45671" x="7485063" y="984250"/>
          <p14:tracePt t="45678" x="7485063" y="976313"/>
          <p14:tracePt t="45687" x="7485063" y="947738"/>
          <p14:tracePt t="45694" x="7475538" y="920750"/>
          <p14:tracePt t="45703" x="7475538" y="911225"/>
          <p14:tracePt t="45711" x="7466013" y="893763"/>
          <p14:tracePt t="45719" x="7466013" y="874713"/>
          <p14:tracePt t="45728" x="7458075" y="866775"/>
          <p14:tracePt t="46239" x="7458075" y="839788"/>
          <p14:tracePt t="46247" x="7458075" y="830263"/>
          <p14:tracePt t="46255" x="7448550" y="811213"/>
          <p14:tracePt t="46264" x="7429500" y="793750"/>
          <p14:tracePt t="46271" x="7429500" y="774700"/>
          <p14:tracePt t="46280" x="7421563" y="757238"/>
          <p14:tracePt t="46287" x="7421563" y="747713"/>
          <p14:tracePt t="46327" x="7412038" y="738188"/>
          <p14:tracePt t="46359" x="7412038" y="730250"/>
          <p14:tracePt t="46367" x="7392988" y="711200"/>
          <p14:tracePt t="46375" x="7385050" y="711200"/>
          <p14:tracePt t="46383" x="7385050" y="701675"/>
          <p14:tracePt t="46391" x="7375525" y="693738"/>
          <p14:tracePt t="46399" x="7375525" y="684213"/>
          <p14:tracePt t="46407" x="7348538" y="657225"/>
          <p14:tracePt t="46423" x="7339013" y="647700"/>
          <p14:tracePt t="46431" x="7329488" y="628650"/>
          <p14:tracePt t="46447" x="7312025" y="620713"/>
          <p14:tracePt t="46463" x="7302500" y="611188"/>
          <p14:tracePt t="46478" x="7292975" y="611188"/>
          <p14:tracePt t="46495" x="7265988" y="601663"/>
          <p14:tracePt t="46513" x="7256463" y="592138"/>
          <p14:tracePt t="46519" x="7239000" y="574675"/>
          <p14:tracePt t="46528" x="7212013" y="565150"/>
          <p14:tracePt t="46535" x="7183438" y="538163"/>
          <p14:tracePt t="46545" x="7156450" y="538163"/>
          <p14:tracePt t="46551" x="7119938" y="519113"/>
          <p14:tracePt t="46562" x="7083425" y="511175"/>
          <p14:tracePt t="46566" x="7019925" y="501650"/>
          <p14:tracePt t="46578" x="6983413" y="501650"/>
          <p14:tracePt t="46583" x="6929438" y="501650"/>
          <p14:tracePt t="46591" x="6883400" y="492125"/>
          <p14:tracePt t="46599" x="6856413" y="492125"/>
          <p14:tracePt t="46611" x="6819900" y="465138"/>
          <p14:tracePt t="46623" x="6810375" y="465138"/>
          <p14:tracePt t="46688" x="6800850" y="465138"/>
          <p14:tracePt t="46697" x="6773863" y="465138"/>
          <p14:tracePt t="46704" x="6754813" y="465138"/>
          <p14:tracePt t="46714" x="6727825" y="465138"/>
          <p14:tracePt t="46719" x="6700838" y="465138"/>
          <p14:tracePt t="46728" x="6664325" y="482600"/>
          <p14:tracePt t="46734" x="6610350" y="492125"/>
          <p14:tracePt t="46745" x="6545263" y="511175"/>
          <p14:tracePt t="46751" x="6472238" y="538163"/>
          <p14:tracePt t="46761" x="6372225" y="565150"/>
          <p14:tracePt t="46767" x="6281738" y="592138"/>
          <p14:tracePt t="46777" x="6199188" y="611188"/>
          <p14:tracePt t="46783" x="6089650" y="620713"/>
          <p14:tracePt t="46791" x="6016625" y="620713"/>
          <p14:tracePt t="46799" x="5953125" y="647700"/>
          <p14:tracePt t="46807" x="5899150" y="657225"/>
          <p14:tracePt t="46815" x="5853113" y="684213"/>
          <p14:tracePt t="46822" x="5807075" y="693738"/>
          <p14:tracePt t="46830" x="5780088" y="701675"/>
          <p14:tracePt t="46839" x="5734050" y="720725"/>
          <p14:tracePt t="46847" x="5724525" y="730250"/>
          <p14:tracePt t="46855" x="5697538" y="774700"/>
          <p14:tracePt t="46863" x="5688013" y="774700"/>
          <p14:tracePt t="46871" x="5670550" y="793750"/>
          <p14:tracePt t="46879" x="5634038" y="839788"/>
          <p14:tracePt t="46886" x="5624513" y="874713"/>
          <p14:tracePt t="46898" x="5607050" y="911225"/>
          <p14:tracePt t="46904" x="5580063" y="957263"/>
          <p14:tracePt t="46915" x="5570538" y="1003300"/>
          <p14:tracePt t="46921" x="5551488" y="1030288"/>
          <p14:tracePt t="46931" x="5524500" y="1093788"/>
          <p14:tracePt t="46935" x="5514975" y="1130300"/>
          <p14:tracePt t="46944" x="5514975" y="1166813"/>
          <p14:tracePt t="46960" x="5497513" y="1231900"/>
          <p14:tracePt t="46966" x="5497513" y="1268413"/>
          <p14:tracePt t="46977" x="5497513" y="1303338"/>
          <p14:tracePt t="46982" x="5478463" y="1358900"/>
          <p14:tracePt t="46990" x="5478463" y="1395413"/>
          <p14:tracePt t="46998" x="5478463" y="1458913"/>
          <p14:tracePt t="47006" x="5478463" y="1531938"/>
          <p14:tracePt t="47014" x="5478463" y="1604963"/>
          <p14:tracePt t="47022" x="5478463" y="1668463"/>
          <p14:tracePt t="47030" x="5487988" y="1741488"/>
          <p14:tracePt t="47038" x="5507038" y="1824038"/>
          <p14:tracePt t="47046" x="5534025" y="1914525"/>
          <p14:tracePt t="47054" x="5561013" y="2033588"/>
          <p14:tracePt t="47062" x="5570538" y="2106613"/>
          <p14:tracePt t="47070" x="5616575" y="2243138"/>
          <p14:tracePt t="47079" x="5643563" y="2352675"/>
          <p14:tracePt t="47086" x="5670550" y="2452688"/>
          <p14:tracePt t="47094" x="5688013" y="2581275"/>
          <p14:tracePt t="47102" x="5716588" y="2671763"/>
          <p14:tracePt t="47111" x="5743575" y="2808288"/>
          <p14:tracePt t="47118" x="5770563" y="2936875"/>
          <p14:tracePt t="47127" x="5770563" y="3027363"/>
          <p14:tracePt t="47134" x="5789613" y="3119438"/>
          <p14:tracePt t="47144" x="5816600" y="3200400"/>
          <p14:tracePt t="47150" x="5816600" y="3292475"/>
          <p14:tracePt t="47160" x="5816600" y="3382963"/>
          <p14:tracePt t="47166" x="5816600" y="3455988"/>
          <p14:tracePt t="47174" x="5816600" y="3519488"/>
          <p14:tracePt t="47182" x="5826125" y="3592513"/>
          <p14:tracePt t="47190" x="5826125" y="3665538"/>
          <p14:tracePt t="47198" x="5834063" y="3730625"/>
          <p14:tracePt t="47206" x="5853113" y="3784600"/>
          <p14:tracePt t="47214" x="5853113" y="3840163"/>
          <p14:tracePt t="47222" x="5853113" y="3948113"/>
          <p14:tracePt t="47231" x="5853113" y="3994150"/>
          <p14:tracePt t="47238" x="5853113" y="4049713"/>
          <p14:tracePt t="47246" x="5853113" y="4076700"/>
          <p14:tracePt t="47254" x="5853113" y="4130675"/>
          <p14:tracePt t="47262" x="5853113" y="4167188"/>
          <p14:tracePt t="47270" x="5853113" y="4222750"/>
          <p14:tracePt t="47278" x="5853113" y="4268788"/>
          <p14:tracePt t="47286" x="5853113" y="4303713"/>
          <p14:tracePt t="47295" x="5853113" y="4340225"/>
          <p14:tracePt t="47303" x="5870575" y="4376738"/>
          <p14:tracePt t="47311" x="5880100" y="4422775"/>
          <p14:tracePt t="47319" x="5880100" y="4449763"/>
          <p14:tracePt t="47328" x="5880100" y="4478338"/>
          <p14:tracePt t="47335" x="5889625" y="4522788"/>
          <p14:tracePt t="47344" x="5889625" y="4541838"/>
          <p14:tracePt t="47351" x="5899150" y="4587875"/>
          <p14:tracePt t="47367" x="5899150" y="4614863"/>
          <p14:tracePt t="47377" x="5899150" y="4632325"/>
          <p14:tracePt t="47383" x="5899150" y="4660900"/>
          <p14:tracePt t="47391" x="5899150" y="4668838"/>
          <p14:tracePt t="47399" x="5916613" y="4687888"/>
          <p14:tracePt t="47407" x="5926138" y="4697413"/>
          <p14:tracePt t="47415" x="5935663" y="4697413"/>
          <p14:tracePt t="47423" x="5935663" y="4705350"/>
          <p14:tracePt t="47439" x="5935663" y="4714875"/>
          <p14:tracePt t="47447" x="5943600" y="4732338"/>
          <p14:tracePt t="47487" x="5953125" y="4732338"/>
          <p14:tracePt t="47503" x="5972175" y="4732338"/>
          <p14:tracePt t="47511" x="6026150" y="4732338"/>
          <p14:tracePt t="47519" x="6099175" y="4732338"/>
          <p14:tracePt t="47528" x="6208713" y="4697413"/>
          <p14:tracePt t="47534" x="6291263" y="4678363"/>
          <p14:tracePt t="47543" x="6418263" y="4641850"/>
          <p14:tracePt t="47550" x="6518275" y="4632325"/>
          <p14:tracePt t="47560" x="6627813" y="4614863"/>
          <p14:tracePt t="47566" x="6718300" y="4605338"/>
          <p14:tracePt t="47574" x="6819900" y="4587875"/>
          <p14:tracePt t="47582" x="6910388" y="4578350"/>
          <p14:tracePt t="47593" x="6983413" y="4568825"/>
          <p14:tracePt t="47598" x="7029450" y="4551363"/>
          <p14:tracePt t="47607" x="7092950" y="4541838"/>
          <p14:tracePt t="47614" x="7119938" y="4532313"/>
          <p14:tracePt t="47622" x="7129463" y="4522788"/>
          <p14:tracePt t="47630" x="7138988" y="4514850"/>
          <p14:tracePt t="47638" x="7175500" y="4495800"/>
          <p14:tracePt t="47646" x="7183438" y="4486275"/>
          <p14:tracePt t="47654" x="7192963" y="4468813"/>
          <p14:tracePt t="47662" x="7192963" y="4459288"/>
          <p14:tracePt t="47670" x="7202488" y="4422775"/>
          <p14:tracePt t="47679" x="7219950" y="4405313"/>
          <p14:tracePt t="47686" x="7229475" y="4386263"/>
          <p14:tracePt t="47694" x="7229475" y="4368800"/>
          <p14:tracePt t="47702" x="7229475" y="4349750"/>
          <p14:tracePt t="47711" x="7229475" y="4332288"/>
          <p14:tracePt t="47718" x="7229475" y="4322763"/>
          <p14:tracePt t="47727" x="7239000" y="4322763"/>
          <p14:tracePt t="47767" x="7239000" y="4303713"/>
          <p14:tracePt t="47783" x="7239000" y="4286250"/>
          <p14:tracePt t="47792" x="7239000" y="4268788"/>
          <p14:tracePt t="47800" x="7219950" y="4249738"/>
          <p14:tracePt t="47807" x="7192963" y="4232275"/>
          <p14:tracePt t="47816" x="7183438" y="4195763"/>
          <p14:tracePt t="47823" x="7165975" y="4176713"/>
          <p14:tracePt t="47831" x="7156450" y="4167188"/>
          <p14:tracePt t="47841" x="7129463" y="4149725"/>
          <p14:tracePt t="47846" x="7110413" y="4130675"/>
          <p14:tracePt t="47864" x="7083425" y="4122738"/>
          <p14:tracePt t="47984" x="7073900" y="4122738"/>
          <p14:tracePt t="48040" x="7065963" y="4122738"/>
          <p14:tracePt t="48047" x="7037388" y="4122738"/>
          <p14:tracePt t="48064" x="7029450" y="4122738"/>
          <p14:tracePt t="48071" x="6992938" y="4113213"/>
          <p14:tracePt t="48079" x="6992938" y="4103688"/>
          <p14:tracePt t="48094" x="6964363" y="4094163"/>
          <p14:tracePt t="48103" x="6946900" y="4086225"/>
          <p14:tracePt t="48111" x="6937375" y="4086225"/>
          <p14:tracePt t="48119" x="6910388" y="4076700"/>
          <p14:tracePt t="48128" x="6900863" y="4076700"/>
          <p14:tracePt t="48135" x="6892925" y="4076700"/>
          <p14:tracePt t="48144" x="6856413" y="4057650"/>
          <p14:tracePt t="48150" x="6846888" y="4049713"/>
          <p14:tracePt t="48161" x="6827838" y="4040188"/>
          <p14:tracePt t="48166" x="6819900" y="4040188"/>
          <p14:tracePt t="48177" x="6810375" y="4030663"/>
          <p14:tracePt t="48456" x="6810375" y="4021138"/>
          <p14:tracePt t="48462" x="6810375" y="4013200"/>
          <p14:tracePt t="48470" x="6810375" y="4003675"/>
          <p14:tracePt t="48486" x="6810375" y="3984625"/>
          <p14:tracePt t="48494" x="6810375" y="3976688"/>
          <p14:tracePt t="48776" x="6810375" y="3967163"/>
          <p14:tracePt t="48782" x="6819900" y="3948113"/>
          <p14:tracePt t="48790" x="6819900" y="3940175"/>
          <p14:tracePt t="48798" x="6819900" y="3930650"/>
          <p14:tracePt t="48814" x="6819900" y="3921125"/>
          <p14:tracePt t="48822" x="6819900" y="3903663"/>
          <p14:tracePt t="48830" x="6827838" y="3903663"/>
          <p14:tracePt t="48840" x="6846888" y="3903663"/>
          <p14:tracePt t="48847" x="6856413" y="3894138"/>
          <p14:tracePt t="48862" x="6873875" y="3884613"/>
          <p14:tracePt t="49169" x="6846888" y="3884613"/>
          <p14:tracePt t="49176" x="6827838" y="3911600"/>
          <p14:tracePt t="49191" x="6819900" y="3921125"/>
          <p14:tracePt t="49199" x="6810375" y="3921125"/>
          <p14:tracePt t="49207" x="6791325" y="3940175"/>
          <p14:tracePt t="49223" x="6783388" y="3948113"/>
          <p14:tracePt t="49230" x="6773863" y="3957638"/>
          <p14:tracePt t="50166" x="6773863" y="3948113"/>
          <p14:tracePt t="50175" x="6783388" y="3921125"/>
          <p14:tracePt t="50182" x="6783388" y="3894138"/>
          <p14:tracePt t="50190" x="6791325" y="3848100"/>
          <p14:tracePt t="50198" x="6800850" y="3840163"/>
          <p14:tracePt t="50206" x="6819900" y="3803650"/>
          <p14:tracePt t="50215" x="6827838" y="3794125"/>
          <p14:tracePt t="50224" x="6846888" y="3757613"/>
          <p14:tracePt t="50232" x="6856413" y="3738563"/>
          <p14:tracePt t="50240" x="6856413" y="3730625"/>
          <p14:tracePt t="50247" x="6864350" y="3711575"/>
          <p14:tracePt t="50256" x="6873875" y="3702050"/>
          <p14:tracePt t="50265" x="6883400" y="3684588"/>
          <p14:tracePt t="50271" x="6892925" y="3665538"/>
          <p14:tracePt t="50279" x="6900863" y="3657600"/>
          <p14:tracePt t="50287" x="6910388" y="3657600"/>
          <p14:tracePt t="50295" x="6919913" y="3638550"/>
          <p14:tracePt t="50303" x="6919913" y="3629025"/>
          <p14:tracePt t="50312" x="6929438" y="3611563"/>
          <p14:tracePt t="50319" x="6929438" y="3584575"/>
          <p14:tracePt t="50327" x="6946900" y="3565525"/>
          <p14:tracePt t="50680" x="6946900" y="3575050"/>
          <p14:tracePt t="50686" x="6946900" y="3584575"/>
          <p14:tracePt t="50694" x="6937375" y="3602038"/>
          <p14:tracePt t="50710" x="6929438" y="3621088"/>
          <p14:tracePt t="50718" x="6919913" y="3629025"/>
          <p14:tracePt t="50726" x="6900863" y="3648075"/>
          <p14:tracePt t="50734" x="6900863" y="3657600"/>
          <p14:tracePt t="50750" x="6892925" y="3675063"/>
          <p14:tracePt t="50759" x="6864350" y="3702050"/>
          <p14:tracePt t="50766" x="6856413" y="3711575"/>
          <p14:tracePt t="50776" x="6856413" y="3721100"/>
          <p14:tracePt t="50798" x="6846888" y="3730625"/>
          <p14:tracePt t="50806" x="6846888" y="3738563"/>
          <p14:tracePt t="50814" x="6837363" y="3748088"/>
          <p14:tracePt t="50839" x="6827838" y="3757613"/>
          <p14:tracePt t="50863" x="6819900" y="3767138"/>
          <p14:tracePt t="50879" x="6791325" y="3784600"/>
          <p14:tracePt t="50888" x="6773863" y="3803650"/>
          <p14:tracePt t="50894" x="6727825" y="3811588"/>
          <p14:tracePt t="50903" x="6664325" y="3867150"/>
          <p14:tracePt t="50911" x="6600825" y="3903663"/>
          <p14:tracePt t="50919" x="6527800" y="3930650"/>
          <p14:tracePt t="50928" x="6464300" y="3967163"/>
          <p14:tracePt t="50935" x="6381750" y="3994150"/>
          <p14:tracePt t="50944" x="6299200" y="4040188"/>
          <p14:tracePt t="50963" x="6226175" y="4057650"/>
          <p14:tracePt t="50966" x="6189663" y="4067175"/>
          <p14:tracePt t="50976" x="6181725" y="4067175"/>
          <p14:tracePt t="50982" x="6172200" y="4067175"/>
          <p14:tracePt t="51006" x="6162675" y="4067175"/>
          <p14:tracePt t="51014" x="6145213" y="4067175"/>
          <p14:tracePt t="51022" x="6135688" y="4067175"/>
          <p14:tracePt t="51030" x="6126163" y="4067175"/>
          <p14:tracePt t="51038" x="6072188" y="4067175"/>
          <p14:tracePt t="51046" x="6007100" y="4067175"/>
          <p14:tracePt t="51054" x="5916613" y="4067175"/>
          <p14:tracePt t="51062" x="5826125" y="4067175"/>
          <p14:tracePt t="51070" x="5753100" y="4067175"/>
          <p14:tracePt t="51078" x="5653088" y="4040188"/>
          <p14:tracePt t="51086" x="5597525" y="4021138"/>
          <p14:tracePt t="51095" x="5561013" y="4013200"/>
          <p14:tracePt t="51102" x="5534025" y="4003675"/>
          <p14:tracePt t="51110" x="5514975" y="3984625"/>
          <p14:tracePt t="51119" x="5507038" y="3976688"/>
          <p14:tracePt t="51131" x="5487988" y="3967163"/>
          <p14:tracePt t="51148" x="5487988" y="3948113"/>
          <p14:tracePt t="51151" x="5487988" y="3940175"/>
          <p14:tracePt t="51161" x="5487988" y="3930650"/>
          <p14:tracePt t="51182" x="5478463" y="3921125"/>
          <p14:tracePt t="51336" x="5478463" y="3940175"/>
          <p14:tracePt t="51352" x="5478463" y="3976688"/>
          <p14:tracePt t="51361" x="5497513" y="4013200"/>
          <p14:tracePt t="51367" x="5497513" y="4030663"/>
          <p14:tracePt t="51377" x="5514975" y="4049713"/>
          <p14:tracePt t="51383" x="5543550" y="4067175"/>
          <p14:tracePt t="51391" x="5588000" y="4086225"/>
          <p14:tracePt t="51399" x="5643563" y="4103688"/>
          <p14:tracePt t="51406" x="5707063" y="4113213"/>
          <p14:tracePt t="51414" x="5789613" y="4140200"/>
          <p14:tracePt t="51422" x="5862638" y="4140200"/>
          <p14:tracePt t="51430" x="5953125" y="4140200"/>
          <p14:tracePt t="51438" x="6026150" y="4140200"/>
          <p14:tracePt t="51446" x="6080125" y="4140200"/>
          <p14:tracePt t="51454" x="6135688" y="4140200"/>
          <p14:tracePt t="51462" x="6199188" y="4140200"/>
          <p14:tracePt t="51470" x="6235700" y="4140200"/>
          <p14:tracePt t="51478" x="6291263" y="4122738"/>
          <p14:tracePt t="51486" x="6326188" y="4113213"/>
          <p14:tracePt t="51494" x="6381750" y="4094163"/>
          <p14:tracePt t="51502" x="6427788" y="4067175"/>
          <p14:tracePt t="51510" x="6500813" y="4057650"/>
          <p14:tracePt t="51518" x="6564313" y="4030663"/>
          <p14:tracePt t="51527" x="6627813" y="4013200"/>
          <p14:tracePt t="51534" x="6700838" y="3994150"/>
          <p14:tracePt t="51543" x="6783388" y="3967163"/>
          <p14:tracePt t="51550" x="6827838" y="3957638"/>
          <p14:tracePt t="51559" x="6883400" y="3930650"/>
          <p14:tracePt t="51566" x="6956425" y="3930650"/>
          <p14:tracePt t="51576" x="7019925" y="3911600"/>
          <p14:tracePt t="51582" x="7083425" y="3894138"/>
          <p14:tracePt t="51590" x="7110413" y="3894138"/>
          <p14:tracePt t="51598" x="7156450" y="3884613"/>
          <p14:tracePt t="51606" x="7192963" y="3875088"/>
          <p14:tracePt t="51614" x="7202488" y="3875088"/>
          <p14:tracePt t="51622" x="7219950" y="3857625"/>
          <p14:tracePt t="51638" x="7229475" y="3848100"/>
          <p14:tracePt t="51646" x="7239000" y="3840163"/>
          <p14:tracePt t="51662" x="7248525" y="3840163"/>
          <p14:tracePt t="51671" x="7248525" y="3830638"/>
          <p14:tracePt t="51694" x="7248525" y="3821113"/>
          <p14:tracePt t="51710" x="7248525" y="3811588"/>
          <p14:tracePt t="51920" x="7248525" y="3775075"/>
          <p14:tracePt t="51928" x="7229475" y="3757613"/>
          <p14:tracePt t="51948" x="7219950" y="3730625"/>
          <p14:tracePt t="51953" x="7212013" y="3721100"/>
          <p14:tracePt t="51961" x="7192963" y="3694113"/>
          <p14:tracePt t="51966" x="7192963" y="3675063"/>
          <p14:tracePt t="51977" x="7175500" y="3638550"/>
          <p14:tracePt t="51990" x="7175500" y="3621088"/>
          <p14:tracePt t="52006" x="7175500" y="3602038"/>
          <p14:tracePt t="52182" x="7192963" y="3602038"/>
          <p14:tracePt t="52190" x="7239000" y="3611563"/>
          <p14:tracePt t="52198" x="7302500" y="3648075"/>
          <p14:tracePt t="52206" x="7348538" y="3657600"/>
          <p14:tracePt t="52214" x="7375525" y="3675063"/>
          <p14:tracePt t="52222" x="7421563" y="3684588"/>
          <p14:tracePt t="52231" x="7421563" y="3694113"/>
          <p14:tracePt t="52238" x="7439025" y="3694113"/>
          <p14:tracePt t="52400" x="7448550" y="3694113"/>
          <p14:tracePt t="52406" x="7439025" y="3702050"/>
          <p14:tracePt t="52422" x="7429500" y="3721100"/>
          <p14:tracePt t="52430" x="7421563" y="3738563"/>
          <p14:tracePt t="52439" x="7412038" y="3738563"/>
          <p14:tracePt t="52446" x="7402513" y="3748088"/>
          <p14:tracePt t="52454" x="7402513" y="3767138"/>
          <p14:tracePt t="52462" x="7402513" y="3775075"/>
          <p14:tracePt t="52478" x="7402513" y="3784600"/>
          <p14:tracePt t="52494" x="7402513" y="3794125"/>
          <p14:tracePt t="52535" x="7402513" y="3821113"/>
          <p14:tracePt t="52559" x="7412038" y="3821113"/>
          <p14:tracePt t="52567" x="7412038" y="3830638"/>
          <p14:tracePt t="52583" x="7412038" y="3848100"/>
          <p14:tracePt t="52768" x="7412038" y="3857625"/>
          <p14:tracePt t="52816" x="7402513" y="3857625"/>
          <p14:tracePt t="52824" x="7392988" y="3848100"/>
          <p14:tracePt t="52840" x="7375525" y="3821113"/>
          <p14:tracePt t="52856" x="7375525" y="3811588"/>
          <p14:tracePt t="52871" x="7375525" y="3794125"/>
          <p14:tracePt t="52879" x="7375525" y="3784600"/>
          <p14:tracePt t="52887" x="7375525" y="3775075"/>
          <p14:tracePt t="52895" x="7375525" y="3767138"/>
          <p14:tracePt t="52903" x="7375525" y="3748088"/>
          <p14:tracePt t="52912" x="7375525" y="3738563"/>
          <p14:tracePt t="52919" x="7385050" y="3711575"/>
          <p14:tracePt t="52928" x="7392988" y="3711575"/>
          <p14:tracePt t="52935" x="7421563" y="3694113"/>
          <p14:tracePt t="52947" x="7475538" y="3675063"/>
          <p14:tracePt t="52951" x="7512050" y="3665538"/>
          <p14:tracePt t="52962" x="7539038" y="3648075"/>
          <p14:tracePt t="52967" x="7575550" y="3638550"/>
          <p14:tracePt t="52979" x="7602538" y="3629025"/>
          <p14:tracePt t="52983" x="7639050" y="3629025"/>
          <p14:tracePt t="52995" x="7658100" y="3629025"/>
          <p14:tracePt t="52999" x="7675563" y="3629025"/>
          <p14:tracePt t="53015" x="7704138" y="3629025"/>
          <p14:tracePt t="53023" x="7712075" y="3629025"/>
          <p14:tracePt t="53031" x="7721600" y="3629025"/>
          <p14:tracePt t="53039" x="7740650" y="3629025"/>
          <p14:tracePt t="53055" x="7758113" y="3638550"/>
          <p14:tracePt t="53064" x="7767638" y="3648075"/>
          <p14:tracePt t="53071" x="7777163" y="3657600"/>
          <p14:tracePt t="53078" x="7785100" y="3665538"/>
          <p14:tracePt t="53087" x="7813675" y="3675063"/>
          <p14:tracePt t="53103" x="7840663" y="3702050"/>
          <p14:tracePt t="53112" x="7867650" y="3730625"/>
          <p14:tracePt t="53119" x="7885113" y="3757613"/>
          <p14:tracePt t="53128" x="7904163" y="3784600"/>
          <p14:tracePt t="53135" x="7921625" y="3803650"/>
          <p14:tracePt t="53146" x="7958138" y="3840163"/>
          <p14:tracePt t="53152" x="7967663" y="3857625"/>
          <p14:tracePt t="53160" x="7994650" y="3903663"/>
          <p14:tracePt t="53166" x="8004175" y="3921125"/>
          <p14:tracePt t="53176" x="8013700" y="3930650"/>
          <p14:tracePt t="53182" x="8013700" y="3940175"/>
          <p14:tracePt t="53190" x="8031163" y="3957638"/>
          <p14:tracePt t="53288" x="8031163" y="3984625"/>
          <p14:tracePt t="53295" x="8023225" y="4003675"/>
          <p14:tracePt t="53304" x="8013700" y="4030663"/>
          <p14:tracePt t="53314" x="7994650" y="4049713"/>
          <p14:tracePt t="53320" x="7958138" y="4067175"/>
          <p14:tracePt t="53329" x="7931150" y="4086225"/>
          <p14:tracePt t="53335" x="7877175" y="4122738"/>
          <p14:tracePt t="53344" x="7840663" y="4130675"/>
          <p14:tracePt t="53351" x="7813675" y="4140200"/>
          <p14:tracePt t="53360" x="7777163" y="4140200"/>
          <p14:tracePt t="53366" x="7731125" y="4149725"/>
          <p14:tracePt t="53376" x="7685088" y="4176713"/>
          <p14:tracePt t="53382" x="7658100" y="4176713"/>
          <p14:tracePt t="53391" x="7612063" y="4176713"/>
          <p14:tracePt t="53398" x="7585075" y="4186238"/>
          <p14:tracePt t="53406" x="7558088" y="4186238"/>
          <p14:tracePt t="53414" x="7539038" y="4186238"/>
          <p14:tracePt t="53422" x="7531100" y="4186238"/>
          <p14:tracePt t="53430" x="7521575" y="4186238"/>
          <p14:tracePt t="53439" x="7512050" y="4186238"/>
          <p14:tracePt t="53608" x="7502525" y="4186238"/>
          <p14:tracePt t="53616" x="7475538" y="4186238"/>
          <p14:tracePt t="53624" x="7475538" y="4176713"/>
          <p14:tracePt t="53631" x="7466013" y="4149725"/>
          <p14:tracePt t="53639" x="7429500" y="4122738"/>
          <p14:tracePt t="53647" x="7412038" y="4103688"/>
          <p14:tracePt t="53655" x="7392988" y="4067175"/>
          <p14:tracePt t="53664" x="7385050" y="4040188"/>
          <p14:tracePt t="53671" x="7366000" y="4021138"/>
          <p14:tracePt t="53686" x="7339013" y="3976688"/>
          <p14:tracePt t="53697" x="7329488" y="3967163"/>
          <p14:tracePt t="53704" x="7329488" y="3957638"/>
          <p14:tracePt t="53720" x="7329488" y="3948113"/>
          <p14:tracePt t="53730" x="7302500" y="3930650"/>
          <p14:tracePt t="53760" x="7302500" y="3911600"/>
          <p14:tracePt t="53777" x="7302500" y="3903663"/>
          <p14:tracePt t="53793" x="7302500" y="3894138"/>
          <p14:tracePt t="53802" x="7302500" y="3884613"/>
          <p14:tracePt t="53815" x="7302500" y="3867150"/>
          <p14:tracePt t="53823" x="7302500" y="3857625"/>
          <p14:tracePt t="53840" x="7312025" y="3848100"/>
          <p14:tracePt t="53856" x="7329488" y="3821113"/>
          <p14:tracePt t="53862" x="7339013" y="3821113"/>
          <p14:tracePt t="53878" x="7348538" y="3811588"/>
          <p14:tracePt t="53894" x="7375525" y="3803650"/>
          <p14:tracePt t="53902" x="7385050" y="3803650"/>
          <p14:tracePt t="53911" x="7421563" y="3794125"/>
          <p14:tracePt t="53918" x="7466013" y="3767138"/>
          <p14:tracePt t="53926" x="7485063" y="3767138"/>
          <p14:tracePt t="53934" x="7521575" y="3757613"/>
          <p14:tracePt t="53943" x="7585075" y="3748088"/>
          <p14:tracePt t="53959" x="7631113" y="3748088"/>
          <p14:tracePt t="53966" x="7648575" y="3738563"/>
          <p14:tracePt t="53976" x="7667625" y="3738563"/>
          <p14:tracePt t="53982" x="7685088" y="3721100"/>
          <p14:tracePt t="54104" x="7694613" y="3721100"/>
          <p14:tracePt t="55088" x="7712075" y="3721100"/>
          <p14:tracePt t="55096" x="7731125" y="3721100"/>
          <p14:tracePt t="55104" x="7777163" y="3738563"/>
          <p14:tracePt t="55114" x="7785100" y="3748088"/>
          <p14:tracePt t="55120" x="7785100" y="3757613"/>
          <p14:tracePt t="55135" x="7794625" y="3767138"/>
          <p14:tracePt t="55313" x="7785100" y="3767138"/>
          <p14:tracePt t="55320" x="7767638" y="3757613"/>
          <p14:tracePt t="55329" x="7767638" y="3748088"/>
          <p14:tracePt t="55336" x="7758113" y="3721100"/>
          <p14:tracePt t="55347" x="7748588" y="3702050"/>
          <p14:tracePt t="55351" x="7721600" y="3675063"/>
          <p14:tracePt t="55360" x="7712075" y="3665538"/>
          <p14:tracePt t="55367" x="7704138" y="3657600"/>
          <p14:tracePt t="55377" x="7685088" y="3638550"/>
          <p14:tracePt t="55383" x="7675563" y="3629025"/>
          <p14:tracePt t="55394" x="7667625" y="3621088"/>
          <p14:tracePt t="55399" x="7658100" y="3611563"/>
          <p14:tracePt t="55414" x="7648575" y="3611563"/>
          <p14:tracePt t="55423" x="7639050" y="3611563"/>
          <p14:tracePt t="55431" x="7602538" y="3611563"/>
          <p14:tracePt t="55447" x="7548563" y="3611563"/>
          <p14:tracePt t="55455" x="7475538" y="3611563"/>
          <p14:tracePt t="55463" x="7402513" y="3611563"/>
          <p14:tracePt t="55471" x="7283450" y="3638550"/>
          <p14:tracePt t="55479" x="7212013" y="3648075"/>
          <p14:tracePt t="55486" x="7129463" y="3657600"/>
          <p14:tracePt t="55495" x="7073900" y="3675063"/>
          <p14:tracePt t="55502" x="7029450" y="3684588"/>
          <p14:tracePt t="55510" x="7000875" y="3694113"/>
          <p14:tracePt t="55518" x="6992938" y="3702050"/>
          <p14:tracePt t="55527" x="6973888" y="3711575"/>
          <p14:tracePt t="55534" x="6956425" y="3711575"/>
          <p14:tracePt t="55543" x="6956425" y="3721100"/>
          <p14:tracePt t="55550" x="6937375" y="3721100"/>
          <p14:tracePt t="55560" x="6900863" y="3738563"/>
          <p14:tracePt t="55566" x="6892925" y="3748088"/>
          <p14:tracePt t="55577" x="6883400" y="3757613"/>
          <p14:tracePt t="55582" x="6864350" y="3757613"/>
          <p14:tracePt t="55593" x="6846888" y="3767138"/>
          <p14:tracePt t="55598" x="6800850" y="3784600"/>
          <p14:tracePt t="55606" x="6773863" y="3784600"/>
          <p14:tracePt t="55614" x="6710363" y="3794125"/>
          <p14:tracePt t="55622" x="6681788" y="3803650"/>
          <p14:tracePt t="55630" x="6627813" y="3840163"/>
          <p14:tracePt t="55638" x="6591300" y="3848100"/>
          <p14:tracePt t="55654" x="6554788" y="3857625"/>
          <p14:tracePt t="55662" x="6527800" y="3867150"/>
          <p14:tracePt t="55670" x="6491288" y="3894138"/>
          <p14:tracePt t="55678" x="6481763" y="3903663"/>
          <p14:tracePt t="55686" x="6445250" y="3921125"/>
          <p14:tracePt t="55694" x="6418263" y="3967163"/>
          <p14:tracePt t="55702" x="6391275" y="3984625"/>
          <p14:tracePt t="55710" x="6391275" y="4003675"/>
          <p14:tracePt t="55718" x="6391275" y="4057650"/>
          <p14:tracePt t="55727" x="6362700" y="4122738"/>
          <p14:tracePt t="55734" x="6362700" y="4159250"/>
          <p14:tracePt t="55743" x="6362700" y="4213225"/>
          <p14:tracePt t="55751" x="6362700" y="4268788"/>
          <p14:tracePt t="55759" x="6362700" y="4322763"/>
          <p14:tracePt t="55766" x="6362700" y="4359275"/>
          <p14:tracePt t="55776" x="6372225" y="4386263"/>
          <p14:tracePt t="55782" x="6381750" y="4395788"/>
          <p14:tracePt t="55792" x="6408738" y="4413250"/>
          <p14:tracePt t="55798" x="6418263" y="4422775"/>
          <p14:tracePt t="55848" x="6427788" y="4422775"/>
          <p14:tracePt t="55864" x="6445250" y="4422775"/>
          <p14:tracePt t="55872" x="6445250" y="4413250"/>
          <p14:tracePt t="55878" x="6454775" y="4395788"/>
          <p14:tracePt t="55887" x="6472238" y="4376738"/>
          <p14:tracePt t="55894" x="6472238" y="4332288"/>
          <p14:tracePt t="55902" x="6481763" y="4313238"/>
          <p14:tracePt t="55910" x="6491288" y="4286250"/>
          <p14:tracePt t="55918" x="6500813" y="4268788"/>
          <p14:tracePt t="55927" x="6500813" y="4240213"/>
          <p14:tracePt t="55934" x="6500813" y="4222750"/>
          <p14:tracePt t="55943" x="6500813" y="4195763"/>
          <p14:tracePt t="55962" x="6527800" y="4149725"/>
          <p14:tracePt t="55966" x="6527800" y="4140200"/>
          <p14:tracePt t="55976" x="6537325" y="4103688"/>
          <p14:tracePt t="55982" x="6537325" y="4086225"/>
          <p14:tracePt t="55993" x="6545263" y="4057650"/>
          <p14:tracePt t="55998" x="6554788" y="4030663"/>
          <p14:tracePt t="56006" x="6564313" y="4013200"/>
          <p14:tracePt t="56014" x="6564313" y="3994150"/>
          <p14:tracePt t="56022" x="6591300" y="3948113"/>
          <p14:tracePt t="56030" x="6591300" y="3930650"/>
          <p14:tracePt t="56038" x="6591300" y="3894138"/>
          <p14:tracePt t="56046" x="6600825" y="3848100"/>
          <p14:tracePt t="56054" x="6610350" y="3821113"/>
          <p14:tracePt t="56062" x="6618288" y="3775075"/>
          <p14:tracePt t="56070" x="6627813" y="3730625"/>
          <p14:tracePt t="56078" x="6627813" y="3702050"/>
          <p14:tracePt t="56086" x="6637338" y="3684588"/>
          <p14:tracePt t="56094" x="6637338" y="3657600"/>
          <p14:tracePt t="56102" x="6637338" y="3638550"/>
          <p14:tracePt t="56110" x="6645275" y="3629025"/>
          <p14:tracePt t="56118" x="6645275" y="3611563"/>
          <p14:tracePt t="56150" x="6654800" y="3602038"/>
          <p14:tracePt t="56441" x="6664325" y="3592513"/>
          <p14:tracePt t="56448" x="6673850" y="3556000"/>
          <p14:tracePt t="56457" x="6673850" y="3511550"/>
          <p14:tracePt t="56466" x="6681788" y="3482975"/>
          <p14:tracePt t="56470" x="6681788" y="3446463"/>
          <p14:tracePt t="56478" x="6691313" y="3402013"/>
          <p14:tracePt t="56486" x="6718300" y="3338513"/>
          <p14:tracePt t="56495" x="6727825" y="3302000"/>
          <p14:tracePt t="56504" x="6746875" y="3265488"/>
          <p14:tracePt t="56513" x="6754813" y="3236913"/>
          <p14:tracePt t="56519" x="6783388" y="3219450"/>
          <p14:tracePt t="56529" x="6783388" y="3200400"/>
          <p14:tracePt t="56535" x="6783388" y="3192463"/>
          <p14:tracePt t="56545" x="6783388" y="3173413"/>
          <p14:tracePt t="56688" x="6783388" y="3182938"/>
          <p14:tracePt t="56696" x="6783388" y="3192463"/>
          <p14:tracePt t="56712" x="6783388" y="3209925"/>
          <p14:tracePt t="56719" x="6783388" y="3219450"/>
          <p14:tracePt t="56734" x="6773863" y="3219450"/>
          <p14:tracePt t="56743" x="6764338" y="3228975"/>
          <p14:tracePt t="56944" x="6754813" y="3236913"/>
          <p14:tracePt t="56953" x="6737350" y="3255963"/>
          <p14:tracePt t="56959" x="6718300" y="3282950"/>
          <p14:tracePt t="56967" x="6710363" y="3292475"/>
          <p14:tracePt t="56977" x="6691313" y="3302000"/>
          <p14:tracePt t="56983" x="6673850" y="3319463"/>
          <p14:tracePt t="56993" x="6654800" y="3346450"/>
          <p14:tracePt t="56999" x="6627813" y="3365500"/>
          <p14:tracePt t="57007" x="6591300" y="3392488"/>
          <p14:tracePt t="57015" x="6581775" y="3402013"/>
          <p14:tracePt t="57023" x="6554788" y="3429000"/>
          <p14:tracePt t="57031" x="6537325" y="3446463"/>
          <p14:tracePt t="57039" x="6508750" y="3482975"/>
          <p14:tracePt t="57046" x="6472238" y="3529013"/>
          <p14:tracePt t="57054" x="6464300" y="3548063"/>
          <p14:tracePt t="57062" x="6427788" y="3602038"/>
          <p14:tracePt t="57070" x="6418263" y="3638550"/>
          <p14:tracePt t="57078" x="6408738" y="3665538"/>
          <p14:tracePt t="57086" x="6381750" y="3711575"/>
          <p14:tracePt t="57094" x="6372225" y="3748088"/>
          <p14:tracePt t="57102" x="6362700" y="3830638"/>
          <p14:tracePt t="57111" x="6362700" y="3884613"/>
          <p14:tracePt t="57118" x="6362700" y="3976688"/>
          <p14:tracePt t="57127" x="6362700" y="4067175"/>
          <p14:tracePt t="57134" x="6362700" y="4176713"/>
          <p14:tracePt t="57143" x="6391275" y="4295775"/>
          <p14:tracePt t="57150" x="6427788" y="4422775"/>
          <p14:tracePt t="57159" x="6464300" y="4505325"/>
          <p14:tracePt t="57166" x="6527800" y="4641850"/>
          <p14:tracePt t="57176" x="6618288" y="4768850"/>
          <p14:tracePt t="57182" x="6645275" y="4887913"/>
          <p14:tracePt t="57193" x="6700838" y="5006975"/>
          <p14:tracePt t="57198" x="6718300" y="5116513"/>
          <p14:tracePt t="57206" x="6754813" y="5180013"/>
          <p14:tracePt t="57215" x="6791325" y="5280025"/>
          <p14:tracePt t="57224" x="6837363" y="5362575"/>
          <p14:tracePt t="57232" x="6873875" y="5453063"/>
          <p14:tracePt t="57240" x="6900863" y="5518150"/>
          <p14:tracePt t="57248" x="6910388" y="5562600"/>
          <p14:tracePt t="57255" x="6946900" y="5608638"/>
          <p14:tracePt t="57264" x="6956425" y="5635625"/>
          <p14:tracePt t="57270" x="6964363" y="5654675"/>
          <p14:tracePt t="57351" x="6992938" y="5635625"/>
          <p14:tracePt t="57359" x="7037388" y="5618163"/>
          <p14:tracePt t="57368" x="7083425" y="5589588"/>
          <p14:tracePt t="57379" x="7129463" y="5572125"/>
          <p14:tracePt t="57383" x="7192963" y="5535613"/>
          <p14:tracePt t="57395" x="7239000" y="5508625"/>
          <p14:tracePt t="57399" x="7292975" y="5499100"/>
          <p14:tracePt t="57407" x="7356475" y="5462588"/>
          <p14:tracePt t="57416" x="7402513" y="5435600"/>
          <p14:tracePt t="57423" x="7502525" y="5399088"/>
          <p14:tracePt t="57432" x="7548563" y="5372100"/>
          <p14:tracePt t="57439" x="7648575" y="5316538"/>
          <p14:tracePt t="57448" x="7731125" y="5280025"/>
          <p14:tracePt t="57455" x="7813675" y="5233988"/>
          <p14:tracePt t="57463" x="7877175" y="5170488"/>
          <p14:tracePt t="57471" x="7940675" y="5133975"/>
          <p14:tracePt t="57479" x="8023225" y="5089525"/>
          <p14:tracePt t="57486" x="8086725" y="5033963"/>
          <p14:tracePt t="57494" x="8186738" y="4979988"/>
          <p14:tracePt t="57502" x="8269288" y="4924425"/>
          <p14:tracePt t="57512" x="8332788" y="4906963"/>
          <p14:tracePt t="57518" x="8396288" y="4860925"/>
          <p14:tracePt t="57526" x="8459788" y="4824413"/>
          <p14:tracePt t="57534" x="8523288" y="4787900"/>
          <p14:tracePt t="57542" x="8605838" y="4732338"/>
          <p14:tracePt t="57550" x="8669338" y="4705350"/>
          <p14:tracePt t="57559" x="8742363" y="4668838"/>
          <p14:tracePt t="57566" x="8842375" y="4614863"/>
          <p14:tracePt t="57576" x="8943975" y="4568825"/>
          <p14:tracePt t="57582" x="9024938" y="4522788"/>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3634</TotalTime>
  <Words>5968</Words>
  <Application>Microsoft Office PowerPoint</Application>
  <PresentationFormat>画面に合わせる (4:3)</PresentationFormat>
  <Paragraphs>865</Paragraphs>
  <Slides>30</Slides>
  <Notes>30</Notes>
  <HiddenSlides>0</HiddenSlides>
  <MMClips>30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30</vt:i4>
      </vt:variant>
    </vt:vector>
  </HeadingPairs>
  <TitlesOfParts>
    <vt:vector size="34" baseType="lpstr">
      <vt:lpstr>Malgun Gothic</vt:lpstr>
      <vt:lpstr>Arial</vt:lpstr>
      <vt:lpstr>Calibri</vt:lpstr>
      <vt:lpstr>標準デザイン</vt:lpstr>
      <vt:lpstr>RV32Iのマイクロアーキテクチャと Verilogの復習</vt:lpstr>
      <vt:lpstr>マイクロアーキテクチャ</vt:lpstr>
      <vt:lpstr>PowerPoint プレゼンテーション</vt:lpstr>
      <vt:lpstr>PowerPoint プレゼンテーション</vt:lpstr>
      <vt:lpstr>ALUの拡張</vt:lpstr>
      <vt:lpstr>PowerPoint プレゼンテーション</vt:lpstr>
      <vt:lpstr>レジスタファイル</vt:lpstr>
      <vt:lpstr>レジスタファイルの記述(rfile.v)</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Verilog記述：入出力</vt:lpstr>
      <vt:lpstr>PowerPoint プレゼンテーション</vt:lpstr>
      <vt:lpstr>メモリの記述</vt:lpstr>
      <vt:lpstr>PowerPoint プレゼンテーション</vt:lpstr>
      <vt:lpstr>PowerPoint プレゼンテーション</vt:lpstr>
      <vt:lpstr>RISC-V命令フォーマット</vt:lpstr>
      <vt:lpstr>PowerPoint プレゼンテーション</vt:lpstr>
      <vt:lpstr>PowerPoint プレゼンテーション</vt:lpstr>
      <vt:lpstr>PowerPoint プレゼンテーション</vt:lpstr>
      <vt:lpstr>PowerPoint プレゼンテーション</vt:lpstr>
      <vt:lpstr>　lui（Load Upper Immediate)の実装</vt:lpstr>
      <vt:lpstr>本日のまとめ</vt:lpstr>
      <vt:lpstr>　演習2　lui2（Load Upper Immediate-2)の実装</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hunga</cp:lastModifiedBy>
  <cp:revision>192</cp:revision>
  <dcterms:created xsi:type="dcterms:W3CDTF">2012-09-21T14:05:15Z</dcterms:created>
  <dcterms:modified xsi:type="dcterms:W3CDTF">2020-05-20T13:43:08Z</dcterms:modified>
</cp:coreProperties>
</file>